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2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6"/>
  </p:notesMasterIdLst>
  <p:sldIdLst>
    <p:sldId id="256" r:id="rId3"/>
    <p:sldId id="257" r:id="rId4"/>
    <p:sldId id="262" r:id="rId5"/>
    <p:sldId id="283" r:id="rId6"/>
    <p:sldId id="263" r:id="rId7"/>
    <p:sldId id="280" r:id="rId8"/>
    <p:sldId id="264" r:id="rId9"/>
    <p:sldId id="265" r:id="rId10"/>
    <p:sldId id="258" r:id="rId11"/>
    <p:sldId id="284" r:id="rId12"/>
    <p:sldId id="285" r:id="rId13"/>
    <p:sldId id="266" r:id="rId14"/>
    <p:sldId id="259" r:id="rId15"/>
    <p:sldId id="269" r:id="rId16"/>
    <p:sldId id="287" r:id="rId17"/>
    <p:sldId id="260" r:id="rId18"/>
    <p:sldId id="270" r:id="rId19"/>
    <p:sldId id="271" r:id="rId20"/>
    <p:sldId id="272" r:id="rId21"/>
    <p:sldId id="288" r:id="rId22"/>
    <p:sldId id="289" r:id="rId23"/>
    <p:sldId id="273" r:id="rId24"/>
    <p:sldId id="261" r:id="rId25"/>
    <p:sldId id="276" r:id="rId26"/>
    <p:sldId id="277" r:id="rId27"/>
    <p:sldId id="278" r:id="rId28"/>
    <p:sldId id="290" r:id="rId29"/>
    <p:sldId id="291" r:id="rId30"/>
    <p:sldId id="311" r:id="rId31"/>
    <p:sldId id="293" r:id="rId32"/>
    <p:sldId id="315" r:id="rId33"/>
    <p:sldId id="294" r:id="rId34"/>
    <p:sldId id="292" r:id="rId35"/>
  </p:sldIdLst>
  <p:sldSz cx="34559875" cy="19440525"/>
  <p:notesSz cx="6858000" cy="9144000"/>
  <p:custDataLst>
    <p:tags r:id="rId4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96DF"/>
    <a:srgbClr val="FFFFFF"/>
    <a:srgbClr val="0097E0"/>
    <a:srgbClr val="595757"/>
    <a:srgbClr val="001F3E"/>
    <a:srgbClr val="002E5C"/>
    <a:srgbClr val="003D7A"/>
    <a:srgbClr val="005C9C"/>
    <a:srgbClr val="007A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8"/>
    <p:restoredTop sz="96301"/>
  </p:normalViewPr>
  <p:slideViewPr>
    <p:cSldViewPr snapToGrid="0">
      <p:cViewPr varScale="1">
        <p:scale>
          <a:sx n="41" d="100"/>
          <a:sy n="41" d="100"/>
        </p:scale>
        <p:origin x="672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0" Type="http://schemas.openxmlformats.org/officeDocument/2006/relationships/tags" Target="tags/tag1.xml"/><Relationship Id="rId4" Type="http://schemas.openxmlformats.org/officeDocument/2006/relationships/slide" Target="slides/slide2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notesMaster" Target="notesMasters/notesMaster1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166000-1127-C54F-BCAF-42319171800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7D867-0727-6C4E-AAA5-C0379C586FD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2592070" rtl="0" eaLnBrk="1" latinLnBrk="0" hangingPunct="1">
      <a:defRPr sz="3400" kern="1200">
        <a:solidFill>
          <a:schemeClr val="tx1"/>
        </a:solidFill>
        <a:latin typeface="+mn-lt"/>
        <a:ea typeface="+mn-ea"/>
        <a:cs typeface="+mn-cs"/>
      </a:defRPr>
    </a:lvl1pPr>
    <a:lvl2pPr marL="1296035" algn="l" defTabSz="2592070" rtl="0" eaLnBrk="1" latinLnBrk="0" hangingPunct="1">
      <a:defRPr sz="3400" kern="1200">
        <a:solidFill>
          <a:schemeClr val="tx1"/>
        </a:solidFill>
        <a:latin typeface="+mn-lt"/>
        <a:ea typeface="+mn-ea"/>
        <a:cs typeface="+mn-cs"/>
      </a:defRPr>
    </a:lvl2pPr>
    <a:lvl3pPr marL="2592070" algn="l" defTabSz="2592070" rtl="0" eaLnBrk="1" latinLnBrk="0" hangingPunct="1">
      <a:defRPr sz="3400" kern="1200">
        <a:solidFill>
          <a:schemeClr val="tx1"/>
        </a:solidFill>
        <a:latin typeface="+mn-lt"/>
        <a:ea typeface="+mn-ea"/>
        <a:cs typeface="+mn-cs"/>
      </a:defRPr>
    </a:lvl3pPr>
    <a:lvl4pPr marL="3888105" algn="l" defTabSz="2592070" rtl="0" eaLnBrk="1" latinLnBrk="0" hangingPunct="1">
      <a:defRPr sz="3400" kern="1200">
        <a:solidFill>
          <a:schemeClr val="tx1"/>
        </a:solidFill>
        <a:latin typeface="+mn-lt"/>
        <a:ea typeface="+mn-ea"/>
        <a:cs typeface="+mn-cs"/>
      </a:defRPr>
    </a:lvl4pPr>
    <a:lvl5pPr marL="5184140" algn="l" defTabSz="2592070" rtl="0" eaLnBrk="1" latinLnBrk="0" hangingPunct="1">
      <a:defRPr sz="3400" kern="1200">
        <a:solidFill>
          <a:schemeClr val="tx1"/>
        </a:solidFill>
        <a:latin typeface="+mn-lt"/>
        <a:ea typeface="+mn-ea"/>
        <a:cs typeface="+mn-cs"/>
      </a:defRPr>
    </a:lvl5pPr>
    <a:lvl6pPr marL="6480175" algn="l" defTabSz="2592070" rtl="0" eaLnBrk="1" latinLnBrk="0" hangingPunct="1">
      <a:defRPr sz="3400" kern="1200">
        <a:solidFill>
          <a:schemeClr val="tx1"/>
        </a:solidFill>
        <a:latin typeface="+mn-lt"/>
        <a:ea typeface="+mn-ea"/>
        <a:cs typeface="+mn-cs"/>
      </a:defRPr>
    </a:lvl6pPr>
    <a:lvl7pPr marL="7775575" algn="l" defTabSz="2592070" rtl="0" eaLnBrk="1" latinLnBrk="0" hangingPunct="1">
      <a:defRPr sz="3400" kern="1200">
        <a:solidFill>
          <a:schemeClr val="tx1"/>
        </a:solidFill>
        <a:latin typeface="+mn-lt"/>
        <a:ea typeface="+mn-ea"/>
        <a:cs typeface="+mn-cs"/>
      </a:defRPr>
    </a:lvl7pPr>
    <a:lvl8pPr marL="9071610" algn="l" defTabSz="2592070" rtl="0" eaLnBrk="1" latinLnBrk="0" hangingPunct="1">
      <a:defRPr sz="3400" kern="1200">
        <a:solidFill>
          <a:schemeClr val="tx1"/>
        </a:solidFill>
        <a:latin typeface="+mn-lt"/>
        <a:ea typeface="+mn-ea"/>
        <a:cs typeface="+mn-cs"/>
      </a:defRPr>
    </a:lvl8pPr>
    <a:lvl9pPr marL="10367645" algn="l" defTabSz="2592070" rtl="0" eaLnBrk="1" latinLnBrk="0" hangingPunct="1">
      <a:defRPr sz="3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19985" y="3181587"/>
            <a:ext cx="25919906" cy="6768183"/>
          </a:xfrm>
        </p:spPr>
        <p:txBody>
          <a:bodyPr anchor="b"/>
          <a:lstStyle>
            <a:lvl1pPr algn="ctr">
              <a:defRPr sz="11800"/>
            </a:lvl1pPr>
          </a:lstStyle>
          <a:p>
            <a:r>
              <a:rPr lang="en-US" altLang="zh-CN" dirty="0"/>
              <a:t>XX</a:t>
            </a:r>
            <a:r>
              <a:rPr lang="zh-CN" altLang="en-US" dirty="0"/>
              <a:t>品牌视觉识别规范手册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19985" y="10210777"/>
            <a:ext cx="25919906" cy="4693625"/>
          </a:xfrm>
        </p:spPr>
        <p:txBody>
          <a:bodyPr>
            <a:normAutofit/>
          </a:bodyPr>
          <a:lstStyle>
            <a:lvl1pPr marL="0" indent="0" algn="ctr">
              <a:buNone/>
              <a:defRPr sz="6000"/>
            </a:lvl1pPr>
            <a:lvl2pPr marL="1296035" indent="0" algn="ctr">
              <a:buNone/>
              <a:defRPr sz="5670"/>
            </a:lvl2pPr>
            <a:lvl3pPr marL="2592070" indent="0" algn="ctr">
              <a:buNone/>
              <a:defRPr sz="5100"/>
            </a:lvl3pPr>
            <a:lvl4pPr marL="3888105" indent="0" algn="ctr">
              <a:buNone/>
              <a:defRPr sz="4535"/>
            </a:lvl4pPr>
            <a:lvl5pPr marL="5184140" indent="0" algn="ctr">
              <a:buNone/>
              <a:defRPr sz="4535"/>
            </a:lvl5pPr>
            <a:lvl6pPr marL="6480175" indent="0" algn="ctr">
              <a:buNone/>
              <a:defRPr sz="4535"/>
            </a:lvl6pPr>
            <a:lvl7pPr marL="7775575" indent="0" algn="ctr">
              <a:buNone/>
              <a:defRPr sz="4535"/>
            </a:lvl7pPr>
            <a:lvl8pPr marL="9071610" indent="0" algn="ctr">
              <a:buNone/>
              <a:defRPr sz="4535"/>
            </a:lvl8pPr>
            <a:lvl9pPr marL="10367645" indent="0" algn="ctr">
              <a:buNone/>
              <a:defRPr sz="4535"/>
            </a:lvl9pPr>
          </a:lstStyle>
          <a:p>
            <a:r>
              <a:rPr lang="en-US" altLang="zh-CN" dirty="0"/>
              <a:t>XX</a:t>
            </a:r>
            <a:r>
              <a:rPr lang="zh-CN" altLang="en-US" dirty="0"/>
              <a:t> </a:t>
            </a:r>
            <a:r>
              <a:rPr lang="en-US" altLang="zh-CN" dirty="0"/>
              <a:t>Visual</a:t>
            </a:r>
            <a:r>
              <a:rPr lang="zh-CN" altLang="en-US" dirty="0"/>
              <a:t> </a:t>
            </a:r>
            <a:r>
              <a:rPr lang="en-US" altLang="zh-CN" dirty="0"/>
              <a:t>Identity</a:t>
            </a:r>
            <a:r>
              <a:rPr lang="zh-CN" altLang="en-US" dirty="0"/>
              <a:t> </a:t>
            </a:r>
            <a:r>
              <a:rPr lang="en-US" altLang="zh-CN" dirty="0"/>
              <a:t>System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E874F-2D01-E746-985B-149A923EA0B1}" type="datetime1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7B9-49EC-F049-A766-264138C0CB6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84960" y="1035029"/>
            <a:ext cx="31516320" cy="1281451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1" name="日期占位符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7E568-567D-D440-A33A-9D7026BD157D}" type="datetime1">
              <a:rPr kumimoji="1" lang="zh-CN" altLang="en-US" smtClean="0"/>
            </a:fld>
            <a:endParaRPr kumimoji="1" lang="zh-CN" altLang="en-US"/>
          </a:p>
        </p:txBody>
      </p:sp>
      <p:sp>
        <p:nvSpPr>
          <p:cNvPr id="12" name="页脚占位符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7B9-49EC-F049-A766-264138C0CB67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4" name="图片 3" descr="图片包含 示意图&#10;&#10;描述已自动生成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4559876" cy="194405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2C59-9869-DB44-8E43-45A9383C0F2B}" type="datetime1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7B9-49EC-F049-A766-264138C0CB6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7992" y="4846634"/>
            <a:ext cx="29807892" cy="8086717"/>
          </a:xfrm>
        </p:spPr>
        <p:txBody>
          <a:bodyPr anchor="b"/>
          <a:lstStyle>
            <a:lvl1pPr>
              <a:defRPr sz="1701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57992" y="13009854"/>
            <a:ext cx="29807892" cy="4252613"/>
          </a:xfrm>
        </p:spPr>
        <p:txBody>
          <a:bodyPr/>
          <a:lstStyle>
            <a:lvl1pPr marL="0" indent="0">
              <a:buNone/>
              <a:defRPr sz="6805">
                <a:solidFill>
                  <a:schemeClr val="tx1">
                    <a:tint val="82000"/>
                  </a:schemeClr>
                </a:solidFill>
              </a:defRPr>
            </a:lvl1pPr>
            <a:lvl2pPr marL="1296035" indent="0">
              <a:buNone/>
              <a:defRPr sz="5670">
                <a:solidFill>
                  <a:schemeClr val="tx1">
                    <a:tint val="82000"/>
                  </a:schemeClr>
                </a:solidFill>
              </a:defRPr>
            </a:lvl2pPr>
            <a:lvl3pPr marL="2592070" indent="0">
              <a:buNone/>
              <a:defRPr sz="5100">
                <a:solidFill>
                  <a:schemeClr val="tx1">
                    <a:tint val="82000"/>
                  </a:schemeClr>
                </a:solidFill>
              </a:defRPr>
            </a:lvl3pPr>
            <a:lvl4pPr marL="3888105" indent="0">
              <a:buNone/>
              <a:defRPr sz="4535">
                <a:solidFill>
                  <a:schemeClr val="tx1">
                    <a:tint val="82000"/>
                  </a:schemeClr>
                </a:solidFill>
              </a:defRPr>
            </a:lvl4pPr>
            <a:lvl5pPr marL="5184140" indent="0">
              <a:buNone/>
              <a:defRPr sz="4535">
                <a:solidFill>
                  <a:schemeClr val="tx1">
                    <a:tint val="82000"/>
                  </a:schemeClr>
                </a:solidFill>
              </a:defRPr>
            </a:lvl5pPr>
            <a:lvl6pPr marL="6480175" indent="0">
              <a:buNone/>
              <a:defRPr sz="4535">
                <a:solidFill>
                  <a:schemeClr val="tx1">
                    <a:tint val="82000"/>
                  </a:schemeClr>
                </a:solidFill>
              </a:defRPr>
            </a:lvl6pPr>
            <a:lvl7pPr marL="7775575" indent="0">
              <a:buNone/>
              <a:defRPr sz="4535">
                <a:solidFill>
                  <a:schemeClr val="tx1">
                    <a:tint val="82000"/>
                  </a:schemeClr>
                </a:solidFill>
              </a:defRPr>
            </a:lvl7pPr>
            <a:lvl8pPr marL="9071610" indent="0">
              <a:buNone/>
              <a:defRPr sz="4535">
                <a:solidFill>
                  <a:schemeClr val="tx1">
                    <a:tint val="82000"/>
                  </a:schemeClr>
                </a:solidFill>
              </a:defRPr>
            </a:lvl8pPr>
            <a:lvl9pPr marL="10367645" indent="0">
              <a:buNone/>
              <a:defRPr sz="4535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57494-6ADA-8146-8691-91179B15B89D}" type="datetime1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7B9-49EC-F049-A766-264138C0CB6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75991" y="5175140"/>
            <a:ext cx="14687947" cy="1233483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495937" y="5175140"/>
            <a:ext cx="14687947" cy="1233483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FA4B3-238A-F74E-9DE2-8CB2EB2534FB}" type="datetime1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7B9-49EC-F049-A766-264138C0CB6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0493" y="1035029"/>
            <a:ext cx="29807892" cy="375760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0494" y="4765630"/>
            <a:ext cx="14620446" cy="2335562"/>
          </a:xfrm>
        </p:spPr>
        <p:txBody>
          <a:bodyPr anchor="b"/>
          <a:lstStyle>
            <a:lvl1pPr marL="0" indent="0">
              <a:buNone/>
              <a:defRPr sz="6805" b="1"/>
            </a:lvl1pPr>
            <a:lvl2pPr marL="1296035" indent="0">
              <a:buNone/>
              <a:defRPr sz="5670" b="1"/>
            </a:lvl2pPr>
            <a:lvl3pPr marL="2592070" indent="0">
              <a:buNone/>
              <a:defRPr sz="5100" b="1"/>
            </a:lvl3pPr>
            <a:lvl4pPr marL="3888105" indent="0">
              <a:buNone/>
              <a:defRPr sz="4535" b="1"/>
            </a:lvl4pPr>
            <a:lvl5pPr marL="5184140" indent="0">
              <a:buNone/>
              <a:defRPr sz="4535" b="1"/>
            </a:lvl5pPr>
            <a:lvl6pPr marL="6480175" indent="0">
              <a:buNone/>
              <a:defRPr sz="4535" b="1"/>
            </a:lvl6pPr>
            <a:lvl7pPr marL="7775575" indent="0">
              <a:buNone/>
              <a:defRPr sz="4535" b="1"/>
            </a:lvl7pPr>
            <a:lvl8pPr marL="9071610" indent="0">
              <a:buNone/>
              <a:defRPr sz="4535" b="1"/>
            </a:lvl8pPr>
            <a:lvl9pPr marL="10367645" indent="0">
              <a:buNone/>
              <a:defRPr sz="45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80494" y="7101192"/>
            <a:ext cx="14620446" cy="1044478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7495937" y="4765630"/>
            <a:ext cx="14692448" cy="2335562"/>
          </a:xfrm>
        </p:spPr>
        <p:txBody>
          <a:bodyPr anchor="b"/>
          <a:lstStyle>
            <a:lvl1pPr marL="0" indent="0">
              <a:buNone/>
              <a:defRPr sz="6805" b="1"/>
            </a:lvl1pPr>
            <a:lvl2pPr marL="1296035" indent="0">
              <a:buNone/>
              <a:defRPr sz="5670" b="1"/>
            </a:lvl2pPr>
            <a:lvl3pPr marL="2592070" indent="0">
              <a:buNone/>
              <a:defRPr sz="5100" b="1"/>
            </a:lvl3pPr>
            <a:lvl4pPr marL="3888105" indent="0">
              <a:buNone/>
              <a:defRPr sz="4535" b="1"/>
            </a:lvl4pPr>
            <a:lvl5pPr marL="5184140" indent="0">
              <a:buNone/>
              <a:defRPr sz="4535" b="1"/>
            </a:lvl5pPr>
            <a:lvl6pPr marL="6480175" indent="0">
              <a:buNone/>
              <a:defRPr sz="4535" b="1"/>
            </a:lvl6pPr>
            <a:lvl7pPr marL="7775575" indent="0">
              <a:buNone/>
              <a:defRPr sz="4535" b="1"/>
            </a:lvl7pPr>
            <a:lvl8pPr marL="9071610" indent="0">
              <a:buNone/>
              <a:defRPr sz="4535" b="1"/>
            </a:lvl8pPr>
            <a:lvl9pPr marL="10367645" indent="0">
              <a:buNone/>
              <a:defRPr sz="45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7495937" y="7101192"/>
            <a:ext cx="14692448" cy="1044478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D112D-5E08-AC43-822B-AC5BAD2C23D9}" type="datetime1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7B9-49EC-F049-A766-264138C0CB6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A52F6-28AB-1049-B63E-51504D65B49B}" type="datetime1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7B9-49EC-F049-A766-264138C0CB6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0494" y="1296035"/>
            <a:ext cx="11146458" cy="4536123"/>
          </a:xfrm>
        </p:spPr>
        <p:txBody>
          <a:bodyPr anchor="b"/>
          <a:lstStyle>
            <a:lvl1pPr>
              <a:defRPr sz="907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92448" y="2799077"/>
            <a:ext cx="17495937" cy="13815373"/>
          </a:xfrm>
        </p:spPr>
        <p:txBody>
          <a:bodyPr/>
          <a:lstStyle>
            <a:lvl1pPr>
              <a:defRPr sz="9070"/>
            </a:lvl1pPr>
            <a:lvl2pPr>
              <a:defRPr sz="7935"/>
            </a:lvl2pPr>
            <a:lvl3pPr>
              <a:defRPr sz="6805"/>
            </a:lvl3pPr>
            <a:lvl4pPr>
              <a:defRPr sz="5670"/>
            </a:lvl4pPr>
            <a:lvl5pPr>
              <a:defRPr sz="5670"/>
            </a:lvl5pPr>
            <a:lvl6pPr>
              <a:defRPr sz="5670"/>
            </a:lvl6pPr>
            <a:lvl7pPr>
              <a:defRPr sz="5670"/>
            </a:lvl7pPr>
            <a:lvl8pPr>
              <a:defRPr sz="5670"/>
            </a:lvl8pPr>
            <a:lvl9pPr>
              <a:defRPr sz="567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0494" y="5832158"/>
            <a:ext cx="11146458" cy="10804793"/>
          </a:xfrm>
        </p:spPr>
        <p:txBody>
          <a:bodyPr/>
          <a:lstStyle>
            <a:lvl1pPr marL="0" indent="0">
              <a:buNone/>
              <a:defRPr sz="4535"/>
            </a:lvl1pPr>
            <a:lvl2pPr marL="1296035" indent="0">
              <a:buNone/>
              <a:defRPr sz="3970"/>
            </a:lvl2pPr>
            <a:lvl3pPr marL="2592070" indent="0">
              <a:buNone/>
              <a:defRPr sz="3400"/>
            </a:lvl3pPr>
            <a:lvl4pPr marL="3888105" indent="0">
              <a:buNone/>
              <a:defRPr sz="2835"/>
            </a:lvl4pPr>
            <a:lvl5pPr marL="5184140" indent="0">
              <a:buNone/>
              <a:defRPr sz="2835"/>
            </a:lvl5pPr>
            <a:lvl6pPr marL="6480175" indent="0">
              <a:buNone/>
              <a:defRPr sz="2835"/>
            </a:lvl6pPr>
            <a:lvl7pPr marL="7775575" indent="0">
              <a:buNone/>
              <a:defRPr sz="2835"/>
            </a:lvl7pPr>
            <a:lvl8pPr marL="9071610" indent="0">
              <a:buNone/>
              <a:defRPr sz="2835"/>
            </a:lvl8pPr>
            <a:lvl9pPr marL="10367645" indent="0">
              <a:buNone/>
              <a:defRPr sz="28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2C912-6681-424E-B5BF-7717ABBE11BC}" type="datetime1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7B9-49EC-F049-A766-264138C0CB6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0494" y="1296035"/>
            <a:ext cx="11146458" cy="4536123"/>
          </a:xfrm>
        </p:spPr>
        <p:txBody>
          <a:bodyPr anchor="b"/>
          <a:lstStyle>
            <a:lvl1pPr>
              <a:defRPr sz="907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692448" y="2799077"/>
            <a:ext cx="17495937" cy="13815373"/>
          </a:xfrm>
        </p:spPr>
        <p:txBody>
          <a:bodyPr anchor="t"/>
          <a:lstStyle>
            <a:lvl1pPr marL="0" indent="0">
              <a:buNone/>
              <a:defRPr sz="9070"/>
            </a:lvl1pPr>
            <a:lvl2pPr marL="1296035" indent="0">
              <a:buNone/>
              <a:defRPr sz="7935"/>
            </a:lvl2pPr>
            <a:lvl3pPr marL="2592070" indent="0">
              <a:buNone/>
              <a:defRPr sz="6805"/>
            </a:lvl3pPr>
            <a:lvl4pPr marL="3888105" indent="0">
              <a:buNone/>
              <a:defRPr sz="5670"/>
            </a:lvl4pPr>
            <a:lvl5pPr marL="5184140" indent="0">
              <a:buNone/>
              <a:defRPr sz="5670"/>
            </a:lvl5pPr>
            <a:lvl6pPr marL="6480175" indent="0">
              <a:buNone/>
              <a:defRPr sz="5670"/>
            </a:lvl6pPr>
            <a:lvl7pPr marL="7775575" indent="0">
              <a:buNone/>
              <a:defRPr sz="5670"/>
            </a:lvl7pPr>
            <a:lvl8pPr marL="9071610" indent="0">
              <a:buNone/>
              <a:defRPr sz="5670"/>
            </a:lvl8pPr>
            <a:lvl9pPr marL="10367645" indent="0">
              <a:buNone/>
              <a:defRPr sz="567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0494" y="5832158"/>
            <a:ext cx="11146458" cy="10804793"/>
          </a:xfrm>
        </p:spPr>
        <p:txBody>
          <a:bodyPr/>
          <a:lstStyle>
            <a:lvl1pPr marL="0" indent="0">
              <a:buNone/>
              <a:defRPr sz="4535"/>
            </a:lvl1pPr>
            <a:lvl2pPr marL="1296035" indent="0">
              <a:buNone/>
              <a:defRPr sz="3970"/>
            </a:lvl2pPr>
            <a:lvl3pPr marL="2592070" indent="0">
              <a:buNone/>
              <a:defRPr sz="3400"/>
            </a:lvl3pPr>
            <a:lvl4pPr marL="3888105" indent="0">
              <a:buNone/>
              <a:defRPr sz="2835"/>
            </a:lvl4pPr>
            <a:lvl5pPr marL="5184140" indent="0">
              <a:buNone/>
              <a:defRPr sz="2835"/>
            </a:lvl5pPr>
            <a:lvl6pPr marL="6480175" indent="0">
              <a:buNone/>
              <a:defRPr sz="2835"/>
            </a:lvl6pPr>
            <a:lvl7pPr marL="7775575" indent="0">
              <a:buNone/>
              <a:defRPr sz="2835"/>
            </a:lvl7pPr>
            <a:lvl8pPr marL="9071610" indent="0">
              <a:buNone/>
              <a:defRPr sz="2835"/>
            </a:lvl8pPr>
            <a:lvl9pPr marL="10367645" indent="0">
              <a:buNone/>
              <a:defRPr sz="28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4-EB94-9A4D-A5D3-0E3A765B7303}" type="datetime1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7B9-49EC-F049-A766-264138C0CB6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B4DAF-20D5-4241-86A7-F7D8BE647265}" type="datetime1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7B9-49EC-F049-A766-264138C0CB6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4731911" y="1035028"/>
            <a:ext cx="7451973" cy="16474946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75991" y="1035028"/>
            <a:ext cx="21923921" cy="16474946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C8326-0E72-664B-B049-7EF02C448195}" type="datetime1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7B9-49EC-F049-A766-264138C0CB6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45970-C259-4947-B925-2CE5A0FCF44D}" type="datetime1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7B9-49EC-F049-A766-264138C0CB67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文本框 4"/>
          <p:cNvSpPr txBox="1"/>
          <p:nvPr userDrawn="1"/>
        </p:nvSpPr>
        <p:spPr>
          <a:xfrm>
            <a:off x="2375991" y="1920240"/>
            <a:ext cx="6675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600" b="0" i="0" dirty="0"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目录</a:t>
            </a:r>
            <a:endParaRPr kumimoji="1" lang="zh-CN" altLang="en-US" sz="9600" b="0" i="0" dirty="0">
              <a:latin typeface="HarmonyOS Sans SC Medium" panose="00000600000000000000" pitchFamily="2" charset="-122"/>
              <a:ea typeface="HarmonyOS Sans SC Medium" panose="00000600000000000000" pitchFamily="2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11765280" y="3048000"/>
            <a:ext cx="21336000" cy="144619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1584960" y="3048000"/>
            <a:ext cx="9862999" cy="1446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84960" y="1035029"/>
            <a:ext cx="31516320" cy="1281451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1" name="日期占位符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7E568-567D-D440-A33A-9D7026BD157D}" type="datetime1">
              <a:rPr kumimoji="1" lang="zh-CN" altLang="en-US" smtClean="0"/>
            </a:fld>
            <a:endParaRPr kumimoji="1" lang="zh-CN" altLang="en-US"/>
          </a:p>
        </p:txBody>
      </p:sp>
      <p:sp>
        <p:nvSpPr>
          <p:cNvPr id="12" name="页脚占位符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7B9-49EC-F049-A766-264138C0CB6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11765280" y="3048000"/>
            <a:ext cx="21336000" cy="144619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1584960" y="3048000"/>
            <a:ext cx="9862999" cy="1446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84960" y="1035029"/>
            <a:ext cx="31516320" cy="1281451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1" name="日期占位符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7E568-567D-D440-A33A-9D7026BD157D}" type="datetime1">
              <a:rPr kumimoji="1" lang="zh-CN" altLang="en-US" smtClean="0"/>
            </a:fld>
            <a:endParaRPr kumimoji="1" lang="zh-CN" altLang="en-US"/>
          </a:p>
        </p:txBody>
      </p:sp>
      <p:sp>
        <p:nvSpPr>
          <p:cNvPr id="12" name="页脚占位符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7B9-49EC-F049-A766-264138C0CB6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11765280" y="3048000"/>
            <a:ext cx="21336000" cy="144619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1584960" y="3048000"/>
            <a:ext cx="9862999" cy="1446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84960" y="1035029"/>
            <a:ext cx="31516320" cy="1281451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1" name="日期占位符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7E568-567D-D440-A33A-9D7026BD157D}" type="datetime1">
              <a:rPr kumimoji="1" lang="zh-CN" altLang="en-US" smtClean="0"/>
            </a:fld>
            <a:endParaRPr kumimoji="1" lang="zh-CN" altLang="en-US"/>
          </a:p>
        </p:txBody>
      </p:sp>
      <p:sp>
        <p:nvSpPr>
          <p:cNvPr id="12" name="页脚占位符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7B9-49EC-F049-A766-264138C0CB67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2" name="矩形 1"/>
          <p:cNvSpPr/>
          <p:nvPr userDrawn="1"/>
        </p:nvSpPr>
        <p:spPr>
          <a:xfrm>
            <a:off x="22435494" y="3048000"/>
            <a:ext cx="10665786" cy="144619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11765280" y="3048000"/>
            <a:ext cx="21336000" cy="14461975"/>
          </a:xfrm>
          <a:prstGeom prst="rect">
            <a:avLst/>
          </a:prstGeom>
          <a:solidFill>
            <a:srgbClr val="0096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1584960" y="3048000"/>
            <a:ext cx="9862999" cy="1446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84960" y="1035029"/>
            <a:ext cx="31516320" cy="1281451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1" name="日期占位符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7E568-567D-D440-A33A-9D7026BD157D}" type="datetime1">
              <a:rPr kumimoji="1" lang="zh-CN" altLang="en-US" smtClean="0"/>
            </a:fld>
            <a:endParaRPr kumimoji="1" lang="zh-CN" altLang="en-US"/>
          </a:p>
        </p:txBody>
      </p:sp>
      <p:sp>
        <p:nvSpPr>
          <p:cNvPr id="12" name="页脚占位符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7B9-49EC-F049-A766-264138C0CB67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2" name="矩形 1"/>
          <p:cNvSpPr/>
          <p:nvPr userDrawn="1"/>
        </p:nvSpPr>
        <p:spPr>
          <a:xfrm>
            <a:off x="22435494" y="3048000"/>
            <a:ext cx="10665786" cy="14461975"/>
          </a:xfrm>
          <a:prstGeom prst="rect">
            <a:avLst/>
          </a:prstGeom>
          <a:solidFill>
            <a:srgbClr val="5957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11765280" y="3048001"/>
            <a:ext cx="10665786" cy="7121133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1584960" y="3048000"/>
            <a:ext cx="9862999" cy="1446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84960" y="1035029"/>
            <a:ext cx="31516320" cy="1281451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1" name="日期占位符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7E568-567D-D440-A33A-9D7026BD157D}" type="datetime1">
              <a:rPr kumimoji="1" lang="zh-CN" altLang="en-US" smtClean="0"/>
            </a:fld>
            <a:endParaRPr kumimoji="1" lang="zh-CN" altLang="en-US"/>
          </a:p>
        </p:txBody>
      </p:sp>
      <p:sp>
        <p:nvSpPr>
          <p:cNvPr id="12" name="页脚占位符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7B9-49EC-F049-A766-264138C0CB67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2" name="矩形 1"/>
          <p:cNvSpPr/>
          <p:nvPr userDrawn="1"/>
        </p:nvSpPr>
        <p:spPr>
          <a:xfrm>
            <a:off x="22435494" y="3048000"/>
            <a:ext cx="10665786" cy="7117833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11765280" y="10165834"/>
            <a:ext cx="10665786" cy="7344142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4" name="矩形 13"/>
          <p:cNvSpPr/>
          <p:nvPr userDrawn="1"/>
        </p:nvSpPr>
        <p:spPr>
          <a:xfrm>
            <a:off x="22435494" y="10165833"/>
            <a:ext cx="10665786" cy="734414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84960" y="1035029"/>
            <a:ext cx="31516320" cy="1281451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1" name="日期占位符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7E568-567D-D440-A33A-9D7026BD157D}" type="datetime1">
              <a:rPr kumimoji="1" lang="zh-CN" altLang="en-US" smtClean="0"/>
            </a:fld>
            <a:endParaRPr kumimoji="1" lang="zh-CN" altLang="en-US"/>
          </a:p>
        </p:txBody>
      </p:sp>
      <p:sp>
        <p:nvSpPr>
          <p:cNvPr id="12" name="页脚占位符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7B9-49EC-F049-A766-264138C0CB6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84960" y="1035029"/>
            <a:ext cx="31516320" cy="1281451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1" name="日期占位符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7E568-567D-D440-A33A-9D7026BD157D}" type="datetime1">
              <a:rPr kumimoji="1" lang="zh-CN" altLang="en-US" smtClean="0"/>
            </a:fld>
            <a:endParaRPr kumimoji="1" lang="zh-CN" altLang="en-US"/>
          </a:p>
        </p:txBody>
      </p:sp>
      <p:sp>
        <p:nvSpPr>
          <p:cNvPr id="12" name="页脚占位符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7B9-49EC-F049-A766-264138C0CB67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3" name="图片 2" descr="图片包含 示意图&#10;&#10;描述已自动生成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34559875" cy="1944052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84960" y="1035029"/>
            <a:ext cx="31516320" cy="12814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4960" y="3048000"/>
            <a:ext cx="31516320" cy="1446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75991" y="18018488"/>
            <a:ext cx="7775972" cy="10350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400" b="0" i="0">
                <a:solidFill>
                  <a:schemeClr val="tx1">
                    <a:tint val="82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8A95AB84-D241-DB4C-AF44-CB5C45EAE746}" type="datetime1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47959" y="18018488"/>
            <a:ext cx="11663958" cy="10350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400" b="0" i="0">
                <a:solidFill>
                  <a:schemeClr val="tx1">
                    <a:tint val="82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4407912" y="18018488"/>
            <a:ext cx="8693368" cy="10350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400" b="0" i="0">
                <a:solidFill>
                  <a:schemeClr val="tx1">
                    <a:tint val="82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defRPr>
            </a:lvl1pPr>
          </a:lstStyle>
          <a:p>
            <a:fld id="{18E297B9-49EC-F049-A766-264138C0CB6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hdr="0" ftr="0" dt="0"/>
  <p:txStyles>
    <p:titleStyle>
      <a:lvl1pPr algn="l" defTabSz="2592070" rtl="0" eaLnBrk="1" latinLnBrk="0" hangingPunct="1">
        <a:lnSpc>
          <a:spcPct val="90000"/>
        </a:lnSpc>
        <a:spcBef>
          <a:spcPct val="0"/>
        </a:spcBef>
        <a:buNone/>
        <a:defRPr sz="6000" b="0" i="0" kern="1200">
          <a:solidFill>
            <a:schemeClr val="tx1"/>
          </a:solidFill>
          <a:latin typeface="HarmonyOS Sans SC Medium" panose="00000600000000000000" pitchFamily="2" charset="-122"/>
          <a:ea typeface="HarmonyOS Sans SC Medium" panose="00000600000000000000" pitchFamily="2" charset="-122"/>
          <a:cs typeface="+mj-cs"/>
        </a:defRPr>
      </a:lvl1pPr>
    </p:titleStyle>
    <p:bodyStyle>
      <a:lvl1pPr marL="647700" indent="-647700" algn="l" defTabSz="2592070" rtl="0" eaLnBrk="1" latinLnBrk="0" hangingPunct="1">
        <a:lnSpc>
          <a:spcPct val="90000"/>
        </a:lnSpc>
        <a:spcBef>
          <a:spcPts val="2835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HarmonyOS Sans SC" panose="00000500000000000000" pitchFamily="2" charset="-122"/>
          <a:ea typeface="HarmonyOS Sans SC" panose="00000500000000000000" pitchFamily="2" charset="-122"/>
          <a:cs typeface="+mn-cs"/>
        </a:defRPr>
      </a:lvl1pPr>
      <a:lvl2pPr marL="1943735" indent="-647700" algn="l" defTabSz="2592070" rtl="0" eaLnBrk="1" latinLnBrk="0" hangingPunct="1">
        <a:lnSpc>
          <a:spcPct val="90000"/>
        </a:lnSpc>
        <a:spcBef>
          <a:spcPts val="1415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HarmonyOS Sans SC" panose="00000500000000000000" pitchFamily="2" charset="-122"/>
          <a:ea typeface="HarmonyOS Sans SC" panose="00000500000000000000" pitchFamily="2" charset="-122"/>
          <a:cs typeface="+mn-cs"/>
        </a:defRPr>
      </a:lvl2pPr>
      <a:lvl3pPr marL="3239770" indent="-647700" algn="l" defTabSz="2592070" rtl="0" eaLnBrk="1" latinLnBrk="0" hangingPunct="1">
        <a:lnSpc>
          <a:spcPct val="90000"/>
        </a:lnSpc>
        <a:spcBef>
          <a:spcPts val="1415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armonyOS Sans SC" panose="00000500000000000000" pitchFamily="2" charset="-122"/>
          <a:ea typeface="HarmonyOS Sans SC" panose="00000500000000000000" pitchFamily="2" charset="-122"/>
          <a:cs typeface="+mn-cs"/>
        </a:defRPr>
      </a:lvl3pPr>
      <a:lvl4pPr marL="4535805" indent="-647700" algn="l" defTabSz="2592070" rtl="0" eaLnBrk="1" latinLnBrk="0" hangingPunct="1">
        <a:lnSpc>
          <a:spcPct val="90000"/>
        </a:lnSpc>
        <a:spcBef>
          <a:spcPts val="141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armonyOS Sans SC" panose="00000500000000000000" pitchFamily="2" charset="-122"/>
          <a:ea typeface="HarmonyOS Sans SC" panose="00000500000000000000" pitchFamily="2" charset="-122"/>
          <a:cs typeface="+mn-cs"/>
        </a:defRPr>
      </a:lvl4pPr>
      <a:lvl5pPr marL="5831840" indent="-647700" algn="l" defTabSz="2592070" rtl="0" eaLnBrk="1" latinLnBrk="0" hangingPunct="1">
        <a:lnSpc>
          <a:spcPct val="90000"/>
        </a:lnSpc>
        <a:spcBef>
          <a:spcPts val="141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armonyOS Sans SC" panose="00000500000000000000" pitchFamily="2" charset="-122"/>
          <a:ea typeface="HarmonyOS Sans SC" panose="00000500000000000000" pitchFamily="2" charset="-122"/>
          <a:cs typeface="+mn-cs"/>
        </a:defRPr>
      </a:lvl5pPr>
      <a:lvl6pPr marL="7127875" indent="-647700" algn="l" defTabSz="2592070" rtl="0" eaLnBrk="1" latinLnBrk="0" hangingPunct="1">
        <a:lnSpc>
          <a:spcPct val="90000"/>
        </a:lnSpc>
        <a:spcBef>
          <a:spcPts val="1415"/>
        </a:spcBef>
        <a:buFont typeface="Arial" panose="020B0604020202020204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6pPr>
      <a:lvl7pPr marL="8423910" indent="-647700" algn="l" defTabSz="2592070" rtl="0" eaLnBrk="1" latinLnBrk="0" hangingPunct="1">
        <a:lnSpc>
          <a:spcPct val="90000"/>
        </a:lnSpc>
        <a:spcBef>
          <a:spcPts val="1415"/>
        </a:spcBef>
        <a:buFont typeface="Arial" panose="020B0604020202020204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7pPr>
      <a:lvl8pPr marL="9719945" indent="-647700" algn="l" defTabSz="2592070" rtl="0" eaLnBrk="1" latinLnBrk="0" hangingPunct="1">
        <a:lnSpc>
          <a:spcPct val="90000"/>
        </a:lnSpc>
        <a:spcBef>
          <a:spcPts val="1415"/>
        </a:spcBef>
        <a:buFont typeface="Arial" panose="020B0604020202020204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8pPr>
      <a:lvl9pPr marL="11015980" indent="-647700" algn="l" defTabSz="2592070" rtl="0" eaLnBrk="1" latinLnBrk="0" hangingPunct="1">
        <a:lnSpc>
          <a:spcPct val="90000"/>
        </a:lnSpc>
        <a:spcBef>
          <a:spcPts val="1415"/>
        </a:spcBef>
        <a:buFont typeface="Arial" panose="020B0604020202020204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592070" rtl="0" eaLnBrk="1" latinLnBrk="0" hangingPunct="1"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296035" algn="l" defTabSz="2592070" rtl="0" eaLnBrk="1" latinLnBrk="0" hangingPunct="1">
        <a:defRPr sz="5100" kern="1200">
          <a:solidFill>
            <a:schemeClr val="tx1"/>
          </a:solidFill>
          <a:latin typeface="+mn-lt"/>
          <a:ea typeface="+mn-ea"/>
          <a:cs typeface="+mn-cs"/>
        </a:defRPr>
      </a:lvl2pPr>
      <a:lvl3pPr marL="2592070" algn="l" defTabSz="2592070" rtl="0" eaLnBrk="1" latinLnBrk="0" hangingPunct="1">
        <a:defRPr sz="5100" kern="1200">
          <a:solidFill>
            <a:schemeClr val="tx1"/>
          </a:solidFill>
          <a:latin typeface="+mn-lt"/>
          <a:ea typeface="+mn-ea"/>
          <a:cs typeface="+mn-cs"/>
        </a:defRPr>
      </a:lvl3pPr>
      <a:lvl4pPr marL="3888105" algn="l" defTabSz="2592070" rtl="0" eaLnBrk="1" latinLnBrk="0" hangingPunct="1">
        <a:defRPr sz="5100" kern="1200">
          <a:solidFill>
            <a:schemeClr val="tx1"/>
          </a:solidFill>
          <a:latin typeface="+mn-lt"/>
          <a:ea typeface="+mn-ea"/>
          <a:cs typeface="+mn-cs"/>
        </a:defRPr>
      </a:lvl4pPr>
      <a:lvl5pPr marL="5184140" algn="l" defTabSz="2592070" rtl="0" eaLnBrk="1" latinLnBrk="0" hangingPunct="1">
        <a:defRPr sz="5100" kern="1200">
          <a:solidFill>
            <a:schemeClr val="tx1"/>
          </a:solidFill>
          <a:latin typeface="+mn-lt"/>
          <a:ea typeface="+mn-ea"/>
          <a:cs typeface="+mn-cs"/>
        </a:defRPr>
      </a:lvl5pPr>
      <a:lvl6pPr marL="6480175" algn="l" defTabSz="2592070" rtl="0" eaLnBrk="1" latinLnBrk="0" hangingPunct="1">
        <a:defRPr sz="5100" kern="1200">
          <a:solidFill>
            <a:schemeClr val="tx1"/>
          </a:solidFill>
          <a:latin typeface="+mn-lt"/>
          <a:ea typeface="+mn-ea"/>
          <a:cs typeface="+mn-cs"/>
        </a:defRPr>
      </a:lvl6pPr>
      <a:lvl7pPr marL="7775575" algn="l" defTabSz="2592070" rtl="0" eaLnBrk="1" latinLnBrk="0" hangingPunct="1">
        <a:defRPr sz="5100" kern="1200">
          <a:solidFill>
            <a:schemeClr val="tx1"/>
          </a:solidFill>
          <a:latin typeface="+mn-lt"/>
          <a:ea typeface="+mn-ea"/>
          <a:cs typeface="+mn-cs"/>
        </a:defRPr>
      </a:lvl7pPr>
      <a:lvl8pPr marL="9071610" algn="l" defTabSz="2592070" rtl="0" eaLnBrk="1" latinLnBrk="0" hangingPunct="1">
        <a:defRPr sz="51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7645" algn="l" defTabSz="2592070" rtl="0" eaLnBrk="1" latinLnBrk="0" hangingPunct="1">
        <a:defRPr sz="5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microsoft.com/office/2007/relationships/hdphoto" Target="../media/image9.wdp"/><Relationship Id="rId4" Type="http://schemas.openxmlformats.org/officeDocument/2006/relationships/image" Target="../media/image8.png"/><Relationship Id="rId3" Type="http://schemas.openxmlformats.org/officeDocument/2006/relationships/image" Target="../media/image7.jpeg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7.jpeg"/><Relationship Id="rId1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890016" y="7433923"/>
            <a:ext cx="31516320" cy="1281451"/>
          </a:xfrm>
        </p:spPr>
        <p:txBody>
          <a:bodyPr/>
          <a:lstStyle/>
          <a:p>
            <a:r>
              <a:rPr lang="en-US" altLang="zh-CN" sz="1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WAA</a:t>
            </a:r>
            <a:r>
              <a:rPr lang="zh-CN" altLang="en-US" sz="11500" dirty="0">
                <a:solidFill>
                  <a:schemeClr val="bg1"/>
                </a:solidFill>
              </a:rPr>
              <a:t>视觉识别规范手册</a:t>
            </a:r>
            <a:endParaRPr lang="zh-CN" altLang="en-US" sz="11500" dirty="0">
              <a:solidFill>
                <a:schemeClr val="bg1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7B9-49EC-F049-A766-264138C0CB67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副标题 4"/>
          <p:cNvSpPr>
            <a:spLocks noGrp="1"/>
          </p:cNvSpPr>
          <p:nvPr>
            <p:ph type="subTitle" idx="4294967295"/>
          </p:nvPr>
        </p:nvSpPr>
        <p:spPr>
          <a:xfrm>
            <a:off x="890016" y="9078912"/>
            <a:ext cx="12573000" cy="12827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7200" dirty="0">
                <a:solidFill>
                  <a:schemeClr val="bg1"/>
                </a:solidFill>
              </a:rPr>
              <a:t>WAA</a:t>
            </a:r>
            <a:r>
              <a:rPr lang="zh-CN" altLang="en-US" sz="7200" dirty="0">
                <a:solidFill>
                  <a:schemeClr val="bg1"/>
                </a:solidFill>
              </a:rPr>
              <a:t> </a:t>
            </a:r>
            <a:r>
              <a:rPr lang="en-US" altLang="zh-CN" sz="7200" dirty="0">
                <a:solidFill>
                  <a:schemeClr val="bg1"/>
                </a:solidFill>
              </a:rPr>
              <a:t>Visual</a:t>
            </a:r>
            <a:r>
              <a:rPr lang="zh-CN" altLang="en-US" sz="7200" dirty="0">
                <a:solidFill>
                  <a:schemeClr val="bg1"/>
                </a:solidFill>
              </a:rPr>
              <a:t> </a:t>
            </a:r>
            <a:r>
              <a:rPr lang="en-US" altLang="zh-CN" sz="7200" dirty="0">
                <a:solidFill>
                  <a:schemeClr val="bg1"/>
                </a:solidFill>
              </a:rPr>
              <a:t>Identity</a:t>
            </a:r>
            <a:r>
              <a:rPr lang="zh-CN" altLang="en-US" sz="7200" dirty="0">
                <a:solidFill>
                  <a:schemeClr val="bg1"/>
                </a:solidFill>
              </a:rPr>
              <a:t> </a:t>
            </a:r>
            <a:r>
              <a:rPr lang="en-US" altLang="zh-CN" sz="7200" dirty="0">
                <a:solidFill>
                  <a:schemeClr val="bg1"/>
                </a:solidFill>
              </a:rPr>
              <a:t>System</a:t>
            </a:r>
            <a:endParaRPr lang="zh-CN" altLang="en-US" sz="7200" dirty="0">
              <a:solidFill>
                <a:schemeClr val="bg1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90016" y="4227553"/>
            <a:ext cx="8347009" cy="2062141"/>
            <a:chOff x="882650" y="2139950"/>
            <a:chExt cx="7772328" cy="1920167"/>
          </a:xfrm>
          <a:solidFill>
            <a:schemeClr val="bg1"/>
          </a:solidFill>
        </p:grpSpPr>
        <p:sp>
          <p:nvSpPr>
            <p:cNvPr id="3" name="任意形状 2"/>
            <p:cNvSpPr/>
            <p:nvPr/>
          </p:nvSpPr>
          <p:spPr>
            <a:xfrm>
              <a:off x="4311733" y="3235730"/>
              <a:ext cx="4343245" cy="335428"/>
            </a:xfrm>
            <a:custGeom>
              <a:avLst/>
              <a:gdLst>
                <a:gd name="connsiteX0" fmla="*/ 338792 w 4343245"/>
                <a:gd name="connsiteY0" fmla="*/ 13758 h 335428"/>
                <a:gd name="connsiteX1" fmla="*/ 274199 w 4343245"/>
                <a:gd name="connsiteY1" fmla="*/ 255933 h 335428"/>
                <a:gd name="connsiteX2" fmla="*/ 216704 w 4343245"/>
                <a:gd name="connsiteY2" fmla="*/ 255933 h 335428"/>
                <a:gd name="connsiteX3" fmla="*/ 175394 w 4343245"/>
                <a:gd name="connsiteY3" fmla="*/ 98005 h 335428"/>
                <a:gd name="connsiteX4" fmla="*/ 171490 w 4343245"/>
                <a:gd name="connsiteY4" fmla="*/ 71270 h 335428"/>
                <a:gd name="connsiteX5" fmla="*/ 170851 w 4343245"/>
                <a:gd name="connsiteY5" fmla="*/ 71270 h 335428"/>
                <a:gd name="connsiteX6" fmla="*/ 166450 w 4343245"/>
                <a:gd name="connsiteY6" fmla="*/ 98005 h 335428"/>
                <a:gd name="connsiteX7" fmla="*/ 124216 w 4343245"/>
                <a:gd name="connsiteY7" fmla="*/ 255933 h 335428"/>
                <a:gd name="connsiteX8" fmla="*/ 64593 w 4343245"/>
                <a:gd name="connsiteY8" fmla="*/ 255933 h 335428"/>
                <a:gd name="connsiteX9" fmla="*/ 0 w 4343245"/>
                <a:gd name="connsiteY9" fmla="*/ 13758 h 335428"/>
                <a:gd name="connsiteX10" fmla="*/ 56572 w 4343245"/>
                <a:gd name="connsiteY10" fmla="*/ 13758 h 335428"/>
                <a:gd name="connsiteX11" fmla="*/ 92559 w 4343245"/>
                <a:gd name="connsiteY11" fmla="*/ 177926 h 335428"/>
                <a:gd name="connsiteX12" fmla="*/ 95895 w 4343245"/>
                <a:gd name="connsiteY12" fmla="*/ 205157 h 335428"/>
                <a:gd name="connsiteX13" fmla="*/ 96960 w 4343245"/>
                <a:gd name="connsiteY13" fmla="*/ 205157 h 335428"/>
                <a:gd name="connsiteX14" fmla="*/ 101786 w 4343245"/>
                <a:gd name="connsiteY14" fmla="*/ 177146 h 335428"/>
                <a:gd name="connsiteX15" fmla="*/ 146859 w 4343245"/>
                <a:gd name="connsiteY15" fmla="*/ 13828 h 335428"/>
                <a:gd name="connsiteX16" fmla="*/ 201727 w 4343245"/>
                <a:gd name="connsiteY16" fmla="*/ 13828 h 335428"/>
                <a:gd name="connsiteX17" fmla="*/ 242754 w 4343245"/>
                <a:gd name="connsiteY17" fmla="*/ 179202 h 335428"/>
                <a:gd name="connsiteX18" fmla="*/ 246658 w 4343245"/>
                <a:gd name="connsiteY18" fmla="*/ 204874 h 335428"/>
                <a:gd name="connsiteX19" fmla="*/ 247368 w 4343245"/>
                <a:gd name="connsiteY19" fmla="*/ 204874 h 335428"/>
                <a:gd name="connsiteX20" fmla="*/ 250988 w 4343245"/>
                <a:gd name="connsiteY20" fmla="*/ 178351 h 335428"/>
                <a:gd name="connsiteX21" fmla="*/ 286195 w 4343245"/>
                <a:gd name="connsiteY21" fmla="*/ 13899 h 335428"/>
                <a:gd name="connsiteX22" fmla="*/ 338578 w 4343245"/>
                <a:gd name="connsiteY22" fmla="*/ 13899 h 335428"/>
                <a:gd name="connsiteX23" fmla="*/ 512198 w 4343245"/>
                <a:gd name="connsiteY23" fmla="*/ 255933 h 335428"/>
                <a:gd name="connsiteX24" fmla="*/ 369881 w 4343245"/>
                <a:gd name="connsiteY24" fmla="*/ 255933 h 335428"/>
                <a:gd name="connsiteX25" fmla="*/ 369881 w 4343245"/>
                <a:gd name="connsiteY25" fmla="*/ 13758 h 335428"/>
                <a:gd name="connsiteX26" fmla="*/ 421555 w 4343245"/>
                <a:gd name="connsiteY26" fmla="*/ 13758 h 335428"/>
                <a:gd name="connsiteX27" fmla="*/ 421555 w 4343245"/>
                <a:gd name="connsiteY27" fmla="*/ 213738 h 335428"/>
                <a:gd name="connsiteX28" fmla="*/ 512198 w 4343245"/>
                <a:gd name="connsiteY28" fmla="*/ 213738 h 335428"/>
                <a:gd name="connsiteX29" fmla="*/ 512198 w 4343245"/>
                <a:gd name="connsiteY29" fmla="*/ 255933 h 335428"/>
                <a:gd name="connsiteX30" fmla="*/ 512198 w 4343245"/>
                <a:gd name="connsiteY30" fmla="*/ 255933 h 335428"/>
                <a:gd name="connsiteX31" fmla="*/ 763399 w 4343245"/>
                <a:gd name="connsiteY31" fmla="*/ 255933 h 335428"/>
                <a:gd name="connsiteX32" fmla="*/ 707040 w 4343245"/>
                <a:gd name="connsiteY32" fmla="*/ 255933 h 335428"/>
                <a:gd name="connsiteX33" fmla="*/ 688869 w 4343245"/>
                <a:gd name="connsiteY33" fmla="*/ 200406 h 335428"/>
                <a:gd name="connsiteX34" fmla="*/ 600782 w 4343245"/>
                <a:gd name="connsiteY34" fmla="*/ 200406 h 335428"/>
                <a:gd name="connsiteX35" fmla="*/ 582965 w 4343245"/>
                <a:gd name="connsiteY35" fmla="*/ 255933 h 335428"/>
                <a:gd name="connsiteX36" fmla="*/ 526962 w 4343245"/>
                <a:gd name="connsiteY36" fmla="*/ 255933 h 335428"/>
                <a:gd name="connsiteX37" fmla="*/ 615688 w 4343245"/>
                <a:gd name="connsiteY37" fmla="*/ 13758 h 335428"/>
                <a:gd name="connsiteX38" fmla="*/ 676447 w 4343245"/>
                <a:gd name="connsiteY38" fmla="*/ 13758 h 335428"/>
                <a:gd name="connsiteX39" fmla="*/ 763470 w 4343245"/>
                <a:gd name="connsiteY39" fmla="*/ 255933 h 335428"/>
                <a:gd name="connsiteX40" fmla="*/ 763470 w 4343245"/>
                <a:gd name="connsiteY40" fmla="*/ 255933 h 335428"/>
                <a:gd name="connsiteX41" fmla="*/ 676731 w 4343245"/>
                <a:gd name="connsiteY41" fmla="*/ 160552 h 335428"/>
                <a:gd name="connsiteX42" fmla="*/ 649191 w 4343245"/>
                <a:gd name="connsiteY42" fmla="*/ 76588 h 335428"/>
                <a:gd name="connsiteX43" fmla="*/ 645429 w 4343245"/>
                <a:gd name="connsiteY43" fmla="*/ 55456 h 335428"/>
                <a:gd name="connsiteX44" fmla="*/ 644009 w 4343245"/>
                <a:gd name="connsiteY44" fmla="*/ 55456 h 335428"/>
                <a:gd name="connsiteX45" fmla="*/ 639750 w 4343245"/>
                <a:gd name="connsiteY45" fmla="*/ 75950 h 335428"/>
                <a:gd name="connsiteX46" fmla="*/ 612068 w 4343245"/>
                <a:gd name="connsiteY46" fmla="*/ 160552 h 335428"/>
                <a:gd name="connsiteX47" fmla="*/ 676660 w 4343245"/>
                <a:gd name="connsiteY47" fmla="*/ 160552 h 335428"/>
                <a:gd name="connsiteX48" fmla="*/ 1009560 w 4343245"/>
                <a:gd name="connsiteY48" fmla="*/ 255933 h 335428"/>
                <a:gd name="connsiteX49" fmla="*/ 956608 w 4343245"/>
                <a:gd name="connsiteY49" fmla="*/ 255933 h 335428"/>
                <a:gd name="connsiteX50" fmla="*/ 854041 w 4343245"/>
                <a:gd name="connsiteY50" fmla="*/ 99281 h 335428"/>
                <a:gd name="connsiteX51" fmla="*/ 842471 w 4343245"/>
                <a:gd name="connsiteY51" fmla="*/ 79567 h 335428"/>
                <a:gd name="connsiteX52" fmla="*/ 841691 w 4343245"/>
                <a:gd name="connsiteY52" fmla="*/ 79567 h 335428"/>
                <a:gd name="connsiteX53" fmla="*/ 843110 w 4343245"/>
                <a:gd name="connsiteY53" fmla="*/ 118215 h 335428"/>
                <a:gd name="connsiteX54" fmla="*/ 843110 w 4343245"/>
                <a:gd name="connsiteY54" fmla="*/ 255933 h 335428"/>
                <a:gd name="connsiteX55" fmla="*/ 794133 w 4343245"/>
                <a:gd name="connsiteY55" fmla="*/ 255933 h 335428"/>
                <a:gd name="connsiteX56" fmla="*/ 794133 w 4343245"/>
                <a:gd name="connsiteY56" fmla="*/ 13758 h 335428"/>
                <a:gd name="connsiteX57" fmla="*/ 850492 w 4343245"/>
                <a:gd name="connsiteY57" fmla="*/ 13758 h 335428"/>
                <a:gd name="connsiteX58" fmla="*/ 949439 w 4343245"/>
                <a:gd name="connsiteY58" fmla="*/ 166012 h 335428"/>
                <a:gd name="connsiteX59" fmla="*/ 961435 w 4343245"/>
                <a:gd name="connsiteY59" fmla="*/ 185301 h 335428"/>
                <a:gd name="connsiteX60" fmla="*/ 962216 w 4343245"/>
                <a:gd name="connsiteY60" fmla="*/ 185301 h 335428"/>
                <a:gd name="connsiteX61" fmla="*/ 960654 w 4343245"/>
                <a:gd name="connsiteY61" fmla="*/ 151829 h 335428"/>
                <a:gd name="connsiteX62" fmla="*/ 960654 w 4343245"/>
                <a:gd name="connsiteY62" fmla="*/ 13758 h 335428"/>
                <a:gd name="connsiteX63" fmla="*/ 1009631 w 4343245"/>
                <a:gd name="connsiteY63" fmla="*/ 13758 h 335428"/>
                <a:gd name="connsiteX64" fmla="*/ 1009631 w 4343245"/>
                <a:gd name="connsiteY64" fmla="*/ 255933 h 335428"/>
                <a:gd name="connsiteX65" fmla="*/ 1009631 w 4343245"/>
                <a:gd name="connsiteY65" fmla="*/ 255933 h 335428"/>
                <a:gd name="connsiteX66" fmla="*/ 1371634 w 4343245"/>
                <a:gd name="connsiteY66" fmla="*/ 255933 h 335428"/>
                <a:gd name="connsiteX67" fmla="*/ 1315275 w 4343245"/>
                <a:gd name="connsiteY67" fmla="*/ 255933 h 335428"/>
                <a:gd name="connsiteX68" fmla="*/ 1297104 w 4343245"/>
                <a:gd name="connsiteY68" fmla="*/ 200406 h 335428"/>
                <a:gd name="connsiteX69" fmla="*/ 1209016 w 4343245"/>
                <a:gd name="connsiteY69" fmla="*/ 200406 h 335428"/>
                <a:gd name="connsiteX70" fmla="*/ 1191200 w 4343245"/>
                <a:gd name="connsiteY70" fmla="*/ 255933 h 335428"/>
                <a:gd name="connsiteX71" fmla="*/ 1135197 w 4343245"/>
                <a:gd name="connsiteY71" fmla="*/ 255933 h 335428"/>
                <a:gd name="connsiteX72" fmla="*/ 1223923 w 4343245"/>
                <a:gd name="connsiteY72" fmla="*/ 13758 h 335428"/>
                <a:gd name="connsiteX73" fmla="*/ 1284682 w 4343245"/>
                <a:gd name="connsiteY73" fmla="*/ 13758 h 335428"/>
                <a:gd name="connsiteX74" fmla="*/ 1371704 w 4343245"/>
                <a:gd name="connsiteY74" fmla="*/ 255933 h 335428"/>
                <a:gd name="connsiteX75" fmla="*/ 1371704 w 4343245"/>
                <a:gd name="connsiteY75" fmla="*/ 255933 h 335428"/>
                <a:gd name="connsiteX76" fmla="*/ 1284966 w 4343245"/>
                <a:gd name="connsiteY76" fmla="*/ 160552 h 335428"/>
                <a:gd name="connsiteX77" fmla="*/ 1257425 w 4343245"/>
                <a:gd name="connsiteY77" fmla="*/ 76588 h 335428"/>
                <a:gd name="connsiteX78" fmla="*/ 1253663 w 4343245"/>
                <a:gd name="connsiteY78" fmla="*/ 55456 h 335428"/>
                <a:gd name="connsiteX79" fmla="*/ 1252244 w 4343245"/>
                <a:gd name="connsiteY79" fmla="*/ 55456 h 335428"/>
                <a:gd name="connsiteX80" fmla="*/ 1247985 w 4343245"/>
                <a:gd name="connsiteY80" fmla="*/ 75950 h 335428"/>
                <a:gd name="connsiteX81" fmla="*/ 1220302 w 4343245"/>
                <a:gd name="connsiteY81" fmla="*/ 160552 h 335428"/>
                <a:gd name="connsiteX82" fmla="*/ 1284966 w 4343245"/>
                <a:gd name="connsiteY82" fmla="*/ 160552 h 335428"/>
                <a:gd name="connsiteX83" fmla="*/ 1447867 w 4343245"/>
                <a:gd name="connsiteY83" fmla="*/ 235083 h 335428"/>
                <a:gd name="connsiteX84" fmla="*/ 1447867 w 4343245"/>
                <a:gd name="connsiteY84" fmla="*/ 335428 h 335428"/>
                <a:gd name="connsiteX85" fmla="*/ 1397329 w 4343245"/>
                <a:gd name="connsiteY85" fmla="*/ 335428 h 335428"/>
                <a:gd name="connsiteX86" fmla="*/ 1397329 w 4343245"/>
                <a:gd name="connsiteY86" fmla="*/ 82971 h 335428"/>
                <a:gd name="connsiteX87" fmla="*/ 1447867 w 4343245"/>
                <a:gd name="connsiteY87" fmla="*/ 82971 h 335428"/>
                <a:gd name="connsiteX88" fmla="*/ 1447867 w 4343245"/>
                <a:gd name="connsiteY88" fmla="*/ 109422 h 335428"/>
                <a:gd name="connsiteX89" fmla="*/ 1448506 w 4343245"/>
                <a:gd name="connsiteY89" fmla="*/ 109422 h 335428"/>
                <a:gd name="connsiteX90" fmla="*/ 1504652 w 4343245"/>
                <a:gd name="connsiteY90" fmla="*/ 78787 h 335428"/>
                <a:gd name="connsiteX91" fmla="*/ 1556325 w 4343245"/>
                <a:gd name="connsiteY91" fmla="*/ 101834 h 335428"/>
                <a:gd name="connsiteX92" fmla="*/ 1574993 w 4343245"/>
                <a:gd name="connsiteY92" fmla="*/ 164594 h 335428"/>
                <a:gd name="connsiteX93" fmla="*/ 1553415 w 4343245"/>
                <a:gd name="connsiteY93" fmla="*/ 234020 h 335428"/>
                <a:gd name="connsiteX94" fmla="*/ 1496772 w 4343245"/>
                <a:gd name="connsiteY94" fmla="*/ 260117 h 335428"/>
                <a:gd name="connsiteX95" fmla="*/ 1448577 w 4343245"/>
                <a:gd name="connsiteY95" fmla="*/ 235083 h 335428"/>
                <a:gd name="connsiteX96" fmla="*/ 1447938 w 4343245"/>
                <a:gd name="connsiteY96" fmla="*/ 235083 h 335428"/>
                <a:gd name="connsiteX97" fmla="*/ 1447086 w 4343245"/>
                <a:gd name="connsiteY97" fmla="*/ 179415 h 335428"/>
                <a:gd name="connsiteX98" fmla="*/ 1457094 w 4343245"/>
                <a:gd name="connsiteY98" fmla="*/ 209625 h 335428"/>
                <a:gd name="connsiteX99" fmla="*/ 1483073 w 4343245"/>
                <a:gd name="connsiteY99" fmla="*/ 221326 h 335428"/>
                <a:gd name="connsiteX100" fmla="*/ 1512530 w 4343245"/>
                <a:gd name="connsiteY100" fmla="*/ 206576 h 335428"/>
                <a:gd name="connsiteX101" fmla="*/ 1523106 w 4343245"/>
                <a:gd name="connsiteY101" fmla="*/ 165019 h 335428"/>
                <a:gd name="connsiteX102" fmla="*/ 1486055 w 4343245"/>
                <a:gd name="connsiteY102" fmla="*/ 117435 h 335428"/>
                <a:gd name="connsiteX103" fmla="*/ 1457946 w 4343245"/>
                <a:gd name="connsiteY103" fmla="*/ 130555 h 335428"/>
                <a:gd name="connsiteX104" fmla="*/ 1447086 w 4343245"/>
                <a:gd name="connsiteY104" fmla="*/ 164310 h 335428"/>
                <a:gd name="connsiteX105" fmla="*/ 1447086 w 4343245"/>
                <a:gd name="connsiteY105" fmla="*/ 179273 h 335428"/>
                <a:gd name="connsiteX106" fmla="*/ 1447086 w 4343245"/>
                <a:gd name="connsiteY106" fmla="*/ 179273 h 335428"/>
                <a:gd name="connsiteX107" fmla="*/ 1661306 w 4343245"/>
                <a:gd name="connsiteY107" fmla="*/ 235083 h 335428"/>
                <a:gd name="connsiteX108" fmla="*/ 1661306 w 4343245"/>
                <a:gd name="connsiteY108" fmla="*/ 335428 h 335428"/>
                <a:gd name="connsiteX109" fmla="*/ 1610768 w 4343245"/>
                <a:gd name="connsiteY109" fmla="*/ 335428 h 335428"/>
                <a:gd name="connsiteX110" fmla="*/ 1610768 w 4343245"/>
                <a:gd name="connsiteY110" fmla="*/ 82971 h 335428"/>
                <a:gd name="connsiteX111" fmla="*/ 1661306 w 4343245"/>
                <a:gd name="connsiteY111" fmla="*/ 82971 h 335428"/>
                <a:gd name="connsiteX112" fmla="*/ 1661306 w 4343245"/>
                <a:gd name="connsiteY112" fmla="*/ 109422 h 335428"/>
                <a:gd name="connsiteX113" fmla="*/ 1661945 w 4343245"/>
                <a:gd name="connsiteY113" fmla="*/ 109422 h 335428"/>
                <a:gd name="connsiteX114" fmla="*/ 1718091 w 4343245"/>
                <a:gd name="connsiteY114" fmla="*/ 78787 h 335428"/>
                <a:gd name="connsiteX115" fmla="*/ 1769765 w 4343245"/>
                <a:gd name="connsiteY115" fmla="*/ 101834 h 335428"/>
                <a:gd name="connsiteX116" fmla="*/ 1788433 w 4343245"/>
                <a:gd name="connsiteY116" fmla="*/ 164594 h 335428"/>
                <a:gd name="connsiteX117" fmla="*/ 1766855 w 4343245"/>
                <a:gd name="connsiteY117" fmla="*/ 234020 h 335428"/>
                <a:gd name="connsiteX118" fmla="*/ 1710212 w 4343245"/>
                <a:gd name="connsiteY118" fmla="*/ 260117 h 335428"/>
                <a:gd name="connsiteX119" fmla="*/ 1662016 w 4343245"/>
                <a:gd name="connsiteY119" fmla="*/ 235083 h 335428"/>
                <a:gd name="connsiteX120" fmla="*/ 1661377 w 4343245"/>
                <a:gd name="connsiteY120" fmla="*/ 235083 h 335428"/>
                <a:gd name="connsiteX121" fmla="*/ 1660525 w 4343245"/>
                <a:gd name="connsiteY121" fmla="*/ 179415 h 335428"/>
                <a:gd name="connsiteX122" fmla="*/ 1670534 w 4343245"/>
                <a:gd name="connsiteY122" fmla="*/ 209625 h 335428"/>
                <a:gd name="connsiteX123" fmla="*/ 1696513 w 4343245"/>
                <a:gd name="connsiteY123" fmla="*/ 221326 h 335428"/>
                <a:gd name="connsiteX124" fmla="*/ 1725970 w 4343245"/>
                <a:gd name="connsiteY124" fmla="*/ 206576 h 335428"/>
                <a:gd name="connsiteX125" fmla="*/ 1736546 w 4343245"/>
                <a:gd name="connsiteY125" fmla="*/ 165019 h 335428"/>
                <a:gd name="connsiteX126" fmla="*/ 1699494 w 4343245"/>
                <a:gd name="connsiteY126" fmla="*/ 117435 h 335428"/>
                <a:gd name="connsiteX127" fmla="*/ 1671385 w 4343245"/>
                <a:gd name="connsiteY127" fmla="*/ 130555 h 335428"/>
                <a:gd name="connsiteX128" fmla="*/ 1660525 w 4343245"/>
                <a:gd name="connsiteY128" fmla="*/ 164310 h 335428"/>
                <a:gd name="connsiteX129" fmla="*/ 1660525 w 4343245"/>
                <a:gd name="connsiteY129" fmla="*/ 179273 h 335428"/>
                <a:gd name="connsiteX130" fmla="*/ 1660525 w 4343245"/>
                <a:gd name="connsiteY130" fmla="*/ 179273 h 335428"/>
                <a:gd name="connsiteX131" fmla="*/ 1823426 w 4343245"/>
                <a:gd name="connsiteY131" fmla="*/ 255933 h 335428"/>
                <a:gd name="connsiteX132" fmla="*/ 1823426 w 4343245"/>
                <a:gd name="connsiteY132" fmla="*/ 0 h 335428"/>
                <a:gd name="connsiteX133" fmla="*/ 1873823 w 4343245"/>
                <a:gd name="connsiteY133" fmla="*/ 0 h 335428"/>
                <a:gd name="connsiteX134" fmla="*/ 1873823 w 4343245"/>
                <a:gd name="connsiteY134" fmla="*/ 255933 h 335428"/>
                <a:gd name="connsiteX135" fmla="*/ 1823426 w 4343245"/>
                <a:gd name="connsiteY135" fmla="*/ 255933 h 335428"/>
                <a:gd name="connsiteX136" fmla="*/ 1914495 w 4343245"/>
                <a:gd name="connsiteY136" fmla="*/ 27231 h 335428"/>
                <a:gd name="connsiteX137" fmla="*/ 1922728 w 4343245"/>
                <a:gd name="connsiteY137" fmla="*/ 8368 h 335428"/>
                <a:gd name="connsiteX138" fmla="*/ 1943810 w 4343245"/>
                <a:gd name="connsiteY138" fmla="*/ 1135 h 335428"/>
                <a:gd name="connsiteX139" fmla="*/ 1965033 w 4343245"/>
                <a:gd name="connsiteY139" fmla="*/ 8510 h 335428"/>
                <a:gd name="connsiteX140" fmla="*/ 1973125 w 4343245"/>
                <a:gd name="connsiteY140" fmla="*/ 27160 h 335428"/>
                <a:gd name="connsiteX141" fmla="*/ 1964820 w 4343245"/>
                <a:gd name="connsiteY141" fmla="*/ 46166 h 335428"/>
                <a:gd name="connsiteX142" fmla="*/ 1943739 w 4343245"/>
                <a:gd name="connsiteY142" fmla="*/ 53754 h 335428"/>
                <a:gd name="connsiteX143" fmla="*/ 1922728 w 4343245"/>
                <a:gd name="connsiteY143" fmla="*/ 46095 h 335428"/>
                <a:gd name="connsiteX144" fmla="*/ 1914424 w 4343245"/>
                <a:gd name="connsiteY144" fmla="*/ 27160 h 335428"/>
                <a:gd name="connsiteX145" fmla="*/ 1914424 w 4343245"/>
                <a:gd name="connsiteY145" fmla="*/ 27160 h 335428"/>
                <a:gd name="connsiteX146" fmla="*/ 1918257 w 4343245"/>
                <a:gd name="connsiteY146" fmla="*/ 255933 h 335428"/>
                <a:gd name="connsiteX147" fmla="*/ 1918257 w 4343245"/>
                <a:gd name="connsiteY147" fmla="*/ 83042 h 335428"/>
                <a:gd name="connsiteX148" fmla="*/ 1968653 w 4343245"/>
                <a:gd name="connsiteY148" fmla="*/ 83042 h 335428"/>
                <a:gd name="connsiteX149" fmla="*/ 1968653 w 4343245"/>
                <a:gd name="connsiteY149" fmla="*/ 255933 h 335428"/>
                <a:gd name="connsiteX150" fmla="*/ 1918257 w 4343245"/>
                <a:gd name="connsiteY150" fmla="*/ 255933 h 335428"/>
                <a:gd name="connsiteX151" fmla="*/ 2143550 w 4343245"/>
                <a:gd name="connsiteY151" fmla="*/ 249550 h 335428"/>
                <a:gd name="connsiteX152" fmla="*/ 2091947 w 4343245"/>
                <a:gd name="connsiteY152" fmla="*/ 260187 h 335428"/>
                <a:gd name="connsiteX153" fmla="*/ 2027922 w 4343245"/>
                <a:gd name="connsiteY153" fmla="*/ 236076 h 335428"/>
                <a:gd name="connsiteX154" fmla="*/ 2003505 w 4343245"/>
                <a:gd name="connsiteY154" fmla="*/ 173742 h 335428"/>
                <a:gd name="connsiteX155" fmla="*/ 2029768 w 4343245"/>
                <a:gd name="connsiteY155" fmla="*/ 104245 h 335428"/>
                <a:gd name="connsiteX156" fmla="*/ 2099897 w 4343245"/>
                <a:gd name="connsiteY156" fmla="*/ 78858 h 335428"/>
                <a:gd name="connsiteX157" fmla="*/ 2143692 w 4343245"/>
                <a:gd name="connsiteY157" fmla="*/ 86942 h 335428"/>
                <a:gd name="connsiteX158" fmla="*/ 2143692 w 4343245"/>
                <a:gd name="connsiteY158" fmla="*/ 130271 h 335428"/>
                <a:gd name="connsiteX159" fmla="*/ 2105859 w 4343245"/>
                <a:gd name="connsiteY159" fmla="*/ 117577 h 335428"/>
                <a:gd name="connsiteX160" fmla="*/ 2068736 w 4343245"/>
                <a:gd name="connsiteY160" fmla="*/ 131618 h 335428"/>
                <a:gd name="connsiteX161" fmla="*/ 2054682 w 4343245"/>
                <a:gd name="connsiteY161" fmla="*/ 170267 h 335428"/>
                <a:gd name="connsiteX162" fmla="*/ 2067955 w 4343245"/>
                <a:gd name="connsiteY162" fmla="*/ 207639 h 335428"/>
                <a:gd name="connsiteX163" fmla="*/ 2104085 w 4343245"/>
                <a:gd name="connsiteY163" fmla="*/ 221326 h 335428"/>
                <a:gd name="connsiteX164" fmla="*/ 2143479 w 4343245"/>
                <a:gd name="connsiteY164" fmla="*/ 208490 h 335428"/>
                <a:gd name="connsiteX165" fmla="*/ 2143479 w 4343245"/>
                <a:gd name="connsiteY165" fmla="*/ 249479 h 335428"/>
                <a:gd name="connsiteX166" fmla="*/ 2143479 w 4343245"/>
                <a:gd name="connsiteY166" fmla="*/ 249479 h 335428"/>
                <a:gd name="connsiteX167" fmla="*/ 2183654 w 4343245"/>
                <a:gd name="connsiteY167" fmla="*/ 93537 h 335428"/>
                <a:gd name="connsiteX168" fmla="*/ 2215027 w 4343245"/>
                <a:gd name="connsiteY168" fmla="*/ 82900 h 335428"/>
                <a:gd name="connsiteX169" fmla="*/ 2248602 w 4343245"/>
                <a:gd name="connsiteY169" fmla="*/ 78858 h 335428"/>
                <a:gd name="connsiteX170" fmla="*/ 2321144 w 4343245"/>
                <a:gd name="connsiteY170" fmla="*/ 151546 h 335428"/>
                <a:gd name="connsiteX171" fmla="*/ 2321144 w 4343245"/>
                <a:gd name="connsiteY171" fmla="*/ 256003 h 335428"/>
                <a:gd name="connsiteX172" fmla="*/ 2273161 w 4343245"/>
                <a:gd name="connsiteY172" fmla="*/ 256003 h 335428"/>
                <a:gd name="connsiteX173" fmla="*/ 2273161 w 4343245"/>
                <a:gd name="connsiteY173" fmla="*/ 230829 h 335428"/>
                <a:gd name="connsiteX174" fmla="*/ 2272522 w 4343245"/>
                <a:gd name="connsiteY174" fmla="*/ 230829 h 335428"/>
                <a:gd name="connsiteX175" fmla="*/ 2220706 w 4343245"/>
                <a:gd name="connsiteY175" fmla="*/ 260258 h 335428"/>
                <a:gd name="connsiteX176" fmla="*/ 2181383 w 4343245"/>
                <a:gd name="connsiteY176" fmla="*/ 246288 h 335428"/>
                <a:gd name="connsiteX177" fmla="*/ 2166619 w 4343245"/>
                <a:gd name="connsiteY177" fmla="*/ 208207 h 335428"/>
                <a:gd name="connsiteX178" fmla="*/ 2225959 w 4343245"/>
                <a:gd name="connsiteY178" fmla="*/ 150411 h 335428"/>
                <a:gd name="connsiteX179" fmla="*/ 2273516 w 4343245"/>
                <a:gd name="connsiteY179" fmla="*/ 143958 h 335428"/>
                <a:gd name="connsiteX180" fmla="*/ 2242071 w 4343245"/>
                <a:gd name="connsiteY180" fmla="*/ 113819 h 335428"/>
                <a:gd name="connsiteX181" fmla="*/ 2183725 w 4343245"/>
                <a:gd name="connsiteY181" fmla="*/ 132540 h 335428"/>
                <a:gd name="connsiteX182" fmla="*/ 2183725 w 4343245"/>
                <a:gd name="connsiteY182" fmla="*/ 93608 h 335428"/>
                <a:gd name="connsiteX183" fmla="*/ 2183725 w 4343245"/>
                <a:gd name="connsiteY183" fmla="*/ 93608 h 335428"/>
                <a:gd name="connsiteX184" fmla="*/ 2240723 w 4343245"/>
                <a:gd name="connsiteY184" fmla="*/ 177642 h 335428"/>
                <a:gd name="connsiteX185" fmla="*/ 2213324 w 4343245"/>
                <a:gd name="connsiteY185" fmla="*/ 202321 h 335428"/>
                <a:gd name="connsiteX186" fmla="*/ 2219996 w 4343245"/>
                <a:gd name="connsiteY186" fmla="*/ 217993 h 335428"/>
                <a:gd name="connsiteX187" fmla="*/ 2237883 w 4343245"/>
                <a:gd name="connsiteY187" fmla="*/ 223879 h 335428"/>
                <a:gd name="connsiteX188" fmla="*/ 2263436 w 4343245"/>
                <a:gd name="connsiteY188" fmla="*/ 212958 h 335428"/>
                <a:gd name="connsiteX189" fmla="*/ 2273445 w 4343245"/>
                <a:gd name="connsiteY189" fmla="*/ 185798 h 335428"/>
                <a:gd name="connsiteX190" fmla="*/ 2273445 w 4343245"/>
                <a:gd name="connsiteY190" fmla="*/ 173458 h 335428"/>
                <a:gd name="connsiteX191" fmla="*/ 2240723 w 4343245"/>
                <a:gd name="connsiteY191" fmla="*/ 177642 h 335428"/>
                <a:gd name="connsiteX192" fmla="*/ 2240723 w 4343245"/>
                <a:gd name="connsiteY192" fmla="*/ 177642 h 335428"/>
                <a:gd name="connsiteX193" fmla="*/ 2466371 w 4343245"/>
                <a:gd name="connsiteY193" fmla="*/ 253947 h 335428"/>
                <a:gd name="connsiteX194" fmla="*/ 2431732 w 4343245"/>
                <a:gd name="connsiteY194" fmla="*/ 260187 h 335428"/>
                <a:gd name="connsiteX195" fmla="*/ 2376651 w 4343245"/>
                <a:gd name="connsiteY195" fmla="*/ 202321 h 335428"/>
                <a:gd name="connsiteX196" fmla="*/ 2376651 w 4343245"/>
                <a:gd name="connsiteY196" fmla="*/ 120768 h 335428"/>
                <a:gd name="connsiteX197" fmla="*/ 2348188 w 4343245"/>
                <a:gd name="connsiteY197" fmla="*/ 120768 h 335428"/>
                <a:gd name="connsiteX198" fmla="*/ 2348188 w 4343245"/>
                <a:gd name="connsiteY198" fmla="*/ 83113 h 335428"/>
                <a:gd name="connsiteX199" fmla="*/ 2376651 w 4343245"/>
                <a:gd name="connsiteY199" fmla="*/ 83113 h 335428"/>
                <a:gd name="connsiteX200" fmla="*/ 2376651 w 4343245"/>
                <a:gd name="connsiteY200" fmla="*/ 45173 h 335428"/>
                <a:gd name="connsiteX201" fmla="*/ 2426905 w 4343245"/>
                <a:gd name="connsiteY201" fmla="*/ 30777 h 335428"/>
                <a:gd name="connsiteX202" fmla="*/ 2426905 w 4343245"/>
                <a:gd name="connsiteY202" fmla="*/ 83183 h 335428"/>
                <a:gd name="connsiteX203" fmla="*/ 2466300 w 4343245"/>
                <a:gd name="connsiteY203" fmla="*/ 83183 h 335428"/>
                <a:gd name="connsiteX204" fmla="*/ 2466300 w 4343245"/>
                <a:gd name="connsiteY204" fmla="*/ 120839 h 335428"/>
                <a:gd name="connsiteX205" fmla="*/ 2426905 w 4343245"/>
                <a:gd name="connsiteY205" fmla="*/ 120839 h 335428"/>
                <a:gd name="connsiteX206" fmla="*/ 2426905 w 4343245"/>
                <a:gd name="connsiteY206" fmla="*/ 193669 h 335428"/>
                <a:gd name="connsiteX207" fmla="*/ 2448768 w 4343245"/>
                <a:gd name="connsiteY207" fmla="*/ 221397 h 335428"/>
                <a:gd name="connsiteX208" fmla="*/ 2466300 w 4343245"/>
                <a:gd name="connsiteY208" fmla="*/ 216362 h 335428"/>
                <a:gd name="connsiteX209" fmla="*/ 2466300 w 4343245"/>
                <a:gd name="connsiteY209" fmla="*/ 254018 h 335428"/>
                <a:gd name="connsiteX210" fmla="*/ 2466300 w 4343245"/>
                <a:gd name="connsiteY210" fmla="*/ 254018 h 335428"/>
                <a:gd name="connsiteX211" fmla="*/ 2492634 w 4343245"/>
                <a:gd name="connsiteY211" fmla="*/ 27231 h 335428"/>
                <a:gd name="connsiteX212" fmla="*/ 2500867 w 4343245"/>
                <a:gd name="connsiteY212" fmla="*/ 8368 h 335428"/>
                <a:gd name="connsiteX213" fmla="*/ 2521949 w 4343245"/>
                <a:gd name="connsiteY213" fmla="*/ 1135 h 335428"/>
                <a:gd name="connsiteX214" fmla="*/ 2543172 w 4343245"/>
                <a:gd name="connsiteY214" fmla="*/ 8510 h 335428"/>
                <a:gd name="connsiteX215" fmla="*/ 2551264 w 4343245"/>
                <a:gd name="connsiteY215" fmla="*/ 27160 h 335428"/>
                <a:gd name="connsiteX216" fmla="*/ 2542959 w 4343245"/>
                <a:gd name="connsiteY216" fmla="*/ 46166 h 335428"/>
                <a:gd name="connsiteX217" fmla="*/ 2521878 w 4343245"/>
                <a:gd name="connsiteY217" fmla="*/ 53754 h 335428"/>
                <a:gd name="connsiteX218" fmla="*/ 2500867 w 4343245"/>
                <a:gd name="connsiteY218" fmla="*/ 46095 h 335428"/>
                <a:gd name="connsiteX219" fmla="*/ 2492563 w 4343245"/>
                <a:gd name="connsiteY219" fmla="*/ 27160 h 335428"/>
                <a:gd name="connsiteX220" fmla="*/ 2492563 w 4343245"/>
                <a:gd name="connsiteY220" fmla="*/ 27160 h 335428"/>
                <a:gd name="connsiteX221" fmla="*/ 2496396 w 4343245"/>
                <a:gd name="connsiteY221" fmla="*/ 255933 h 335428"/>
                <a:gd name="connsiteX222" fmla="*/ 2496396 w 4343245"/>
                <a:gd name="connsiteY222" fmla="*/ 83042 h 335428"/>
                <a:gd name="connsiteX223" fmla="*/ 2546792 w 4343245"/>
                <a:gd name="connsiteY223" fmla="*/ 83042 h 335428"/>
                <a:gd name="connsiteX224" fmla="*/ 2546792 w 4343245"/>
                <a:gd name="connsiteY224" fmla="*/ 255933 h 335428"/>
                <a:gd name="connsiteX225" fmla="*/ 2496396 w 4343245"/>
                <a:gd name="connsiteY225" fmla="*/ 255933 h 335428"/>
                <a:gd name="connsiteX226" fmla="*/ 2581644 w 4343245"/>
                <a:gd name="connsiteY226" fmla="*/ 170267 h 335428"/>
                <a:gd name="connsiteX227" fmla="*/ 2607196 w 4343245"/>
                <a:gd name="connsiteY227" fmla="*/ 103181 h 335428"/>
                <a:gd name="connsiteX228" fmla="*/ 2675977 w 4343245"/>
                <a:gd name="connsiteY228" fmla="*/ 78787 h 335428"/>
                <a:gd name="connsiteX229" fmla="*/ 2742273 w 4343245"/>
                <a:gd name="connsiteY229" fmla="*/ 102756 h 335428"/>
                <a:gd name="connsiteX230" fmla="*/ 2766833 w 4343245"/>
                <a:gd name="connsiteY230" fmla="*/ 167289 h 335428"/>
                <a:gd name="connsiteX231" fmla="*/ 2741634 w 4343245"/>
                <a:gd name="connsiteY231" fmla="*/ 234942 h 335428"/>
                <a:gd name="connsiteX232" fmla="*/ 2673422 w 4343245"/>
                <a:gd name="connsiteY232" fmla="*/ 260117 h 335428"/>
                <a:gd name="connsiteX233" fmla="*/ 2606416 w 4343245"/>
                <a:gd name="connsiteY233" fmla="*/ 235934 h 335428"/>
                <a:gd name="connsiteX234" fmla="*/ 2581572 w 4343245"/>
                <a:gd name="connsiteY234" fmla="*/ 170267 h 335428"/>
                <a:gd name="connsiteX235" fmla="*/ 2581572 w 4343245"/>
                <a:gd name="connsiteY235" fmla="*/ 170267 h 335428"/>
                <a:gd name="connsiteX236" fmla="*/ 2632821 w 4343245"/>
                <a:gd name="connsiteY236" fmla="*/ 169629 h 335428"/>
                <a:gd name="connsiteX237" fmla="*/ 2675054 w 4343245"/>
                <a:gd name="connsiteY237" fmla="*/ 221397 h 335428"/>
                <a:gd name="connsiteX238" fmla="*/ 2715584 w 4343245"/>
                <a:gd name="connsiteY238" fmla="*/ 168211 h 335428"/>
                <a:gd name="connsiteX239" fmla="*/ 2674699 w 4343245"/>
                <a:gd name="connsiteY239" fmla="*/ 117577 h 335428"/>
                <a:gd name="connsiteX240" fmla="*/ 2643823 w 4343245"/>
                <a:gd name="connsiteY240" fmla="*/ 131193 h 335428"/>
                <a:gd name="connsiteX241" fmla="*/ 2632750 w 4343245"/>
                <a:gd name="connsiteY241" fmla="*/ 169700 h 335428"/>
                <a:gd name="connsiteX242" fmla="*/ 2632750 w 4343245"/>
                <a:gd name="connsiteY242" fmla="*/ 169700 h 335428"/>
                <a:gd name="connsiteX243" fmla="*/ 2967069 w 4343245"/>
                <a:gd name="connsiteY243" fmla="*/ 255933 h 335428"/>
                <a:gd name="connsiteX244" fmla="*/ 2916815 w 4343245"/>
                <a:gd name="connsiteY244" fmla="*/ 255933 h 335428"/>
                <a:gd name="connsiteX245" fmla="*/ 2916815 w 4343245"/>
                <a:gd name="connsiteY245" fmla="*/ 159417 h 335428"/>
                <a:gd name="connsiteX246" fmla="*/ 2886648 w 4343245"/>
                <a:gd name="connsiteY246" fmla="*/ 117577 h 335428"/>
                <a:gd name="connsiteX247" fmla="*/ 2862727 w 4343245"/>
                <a:gd name="connsiteY247" fmla="*/ 128782 h 335428"/>
                <a:gd name="connsiteX248" fmla="*/ 2853145 w 4343245"/>
                <a:gd name="connsiteY248" fmla="*/ 157290 h 335428"/>
                <a:gd name="connsiteX249" fmla="*/ 2853145 w 4343245"/>
                <a:gd name="connsiteY249" fmla="*/ 256003 h 335428"/>
                <a:gd name="connsiteX250" fmla="*/ 2802607 w 4343245"/>
                <a:gd name="connsiteY250" fmla="*/ 256003 h 335428"/>
                <a:gd name="connsiteX251" fmla="*/ 2802607 w 4343245"/>
                <a:gd name="connsiteY251" fmla="*/ 83113 h 335428"/>
                <a:gd name="connsiteX252" fmla="*/ 2853145 w 4343245"/>
                <a:gd name="connsiteY252" fmla="*/ 83113 h 335428"/>
                <a:gd name="connsiteX253" fmla="*/ 2853145 w 4343245"/>
                <a:gd name="connsiteY253" fmla="*/ 110627 h 335428"/>
                <a:gd name="connsiteX254" fmla="*/ 2853784 w 4343245"/>
                <a:gd name="connsiteY254" fmla="*/ 110627 h 335428"/>
                <a:gd name="connsiteX255" fmla="*/ 2909504 w 4343245"/>
                <a:gd name="connsiteY255" fmla="*/ 78928 h 335428"/>
                <a:gd name="connsiteX256" fmla="*/ 2967069 w 4343245"/>
                <a:gd name="connsiteY256" fmla="*/ 150198 h 335428"/>
                <a:gd name="connsiteX257" fmla="*/ 2967069 w 4343245"/>
                <a:gd name="connsiteY257" fmla="*/ 256003 h 335428"/>
                <a:gd name="connsiteX258" fmla="*/ 2967069 w 4343245"/>
                <a:gd name="connsiteY258" fmla="*/ 256003 h 335428"/>
                <a:gd name="connsiteX259" fmla="*/ 3321051 w 4343245"/>
                <a:gd name="connsiteY259" fmla="*/ 255933 h 335428"/>
                <a:gd name="connsiteX260" fmla="*/ 3264692 w 4343245"/>
                <a:gd name="connsiteY260" fmla="*/ 255933 h 335428"/>
                <a:gd name="connsiteX261" fmla="*/ 3246521 w 4343245"/>
                <a:gd name="connsiteY261" fmla="*/ 200406 h 335428"/>
                <a:gd name="connsiteX262" fmla="*/ 3158434 w 4343245"/>
                <a:gd name="connsiteY262" fmla="*/ 200406 h 335428"/>
                <a:gd name="connsiteX263" fmla="*/ 3140618 w 4343245"/>
                <a:gd name="connsiteY263" fmla="*/ 255933 h 335428"/>
                <a:gd name="connsiteX264" fmla="*/ 3084614 w 4343245"/>
                <a:gd name="connsiteY264" fmla="*/ 255933 h 335428"/>
                <a:gd name="connsiteX265" fmla="*/ 3173340 w 4343245"/>
                <a:gd name="connsiteY265" fmla="*/ 13758 h 335428"/>
                <a:gd name="connsiteX266" fmla="*/ 3234099 w 4343245"/>
                <a:gd name="connsiteY266" fmla="*/ 13758 h 335428"/>
                <a:gd name="connsiteX267" fmla="*/ 3321122 w 4343245"/>
                <a:gd name="connsiteY267" fmla="*/ 255933 h 335428"/>
                <a:gd name="connsiteX268" fmla="*/ 3321122 w 4343245"/>
                <a:gd name="connsiteY268" fmla="*/ 255933 h 335428"/>
                <a:gd name="connsiteX269" fmla="*/ 3234383 w 4343245"/>
                <a:gd name="connsiteY269" fmla="*/ 160552 h 335428"/>
                <a:gd name="connsiteX270" fmla="*/ 3206843 w 4343245"/>
                <a:gd name="connsiteY270" fmla="*/ 76588 h 335428"/>
                <a:gd name="connsiteX271" fmla="*/ 3203081 w 4343245"/>
                <a:gd name="connsiteY271" fmla="*/ 55456 h 335428"/>
                <a:gd name="connsiteX272" fmla="*/ 3201661 w 4343245"/>
                <a:gd name="connsiteY272" fmla="*/ 55456 h 335428"/>
                <a:gd name="connsiteX273" fmla="*/ 3197402 w 4343245"/>
                <a:gd name="connsiteY273" fmla="*/ 75950 h 335428"/>
                <a:gd name="connsiteX274" fmla="*/ 3169719 w 4343245"/>
                <a:gd name="connsiteY274" fmla="*/ 160552 h 335428"/>
                <a:gd name="connsiteX275" fmla="*/ 3234312 w 4343245"/>
                <a:gd name="connsiteY275" fmla="*/ 160552 h 335428"/>
                <a:gd name="connsiteX276" fmla="*/ 3345965 w 4343245"/>
                <a:gd name="connsiteY276" fmla="*/ 255933 h 335428"/>
                <a:gd name="connsiteX277" fmla="*/ 3345965 w 4343245"/>
                <a:gd name="connsiteY277" fmla="*/ 0 h 335428"/>
                <a:gd name="connsiteX278" fmla="*/ 3396362 w 4343245"/>
                <a:gd name="connsiteY278" fmla="*/ 0 h 335428"/>
                <a:gd name="connsiteX279" fmla="*/ 3396362 w 4343245"/>
                <a:gd name="connsiteY279" fmla="*/ 255933 h 335428"/>
                <a:gd name="connsiteX280" fmla="*/ 3345965 w 4343245"/>
                <a:gd name="connsiteY280" fmla="*/ 255933 h 335428"/>
                <a:gd name="connsiteX281" fmla="*/ 3440795 w 4343245"/>
                <a:gd name="connsiteY281" fmla="*/ 255933 h 335428"/>
                <a:gd name="connsiteX282" fmla="*/ 3440795 w 4343245"/>
                <a:gd name="connsiteY282" fmla="*/ 0 h 335428"/>
                <a:gd name="connsiteX283" fmla="*/ 3491192 w 4343245"/>
                <a:gd name="connsiteY283" fmla="*/ 0 h 335428"/>
                <a:gd name="connsiteX284" fmla="*/ 3491192 w 4343245"/>
                <a:gd name="connsiteY284" fmla="*/ 255933 h 335428"/>
                <a:gd name="connsiteX285" fmla="*/ 3440795 w 4343245"/>
                <a:gd name="connsiteY285" fmla="*/ 255933 h 335428"/>
                <a:gd name="connsiteX286" fmla="*/ 3531864 w 4343245"/>
                <a:gd name="connsiteY286" fmla="*/ 27231 h 335428"/>
                <a:gd name="connsiteX287" fmla="*/ 3540098 w 4343245"/>
                <a:gd name="connsiteY287" fmla="*/ 8368 h 335428"/>
                <a:gd name="connsiteX288" fmla="*/ 3561108 w 4343245"/>
                <a:gd name="connsiteY288" fmla="*/ 1135 h 335428"/>
                <a:gd name="connsiteX289" fmla="*/ 3582331 w 4343245"/>
                <a:gd name="connsiteY289" fmla="*/ 8510 h 335428"/>
                <a:gd name="connsiteX290" fmla="*/ 3590423 w 4343245"/>
                <a:gd name="connsiteY290" fmla="*/ 27160 h 335428"/>
                <a:gd name="connsiteX291" fmla="*/ 3582189 w 4343245"/>
                <a:gd name="connsiteY291" fmla="*/ 46166 h 335428"/>
                <a:gd name="connsiteX292" fmla="*/ 3561108 w 4343245"/>
                <a:gd name="connsiteY292" fmla="*/ 53754 h 335428"/>
                <a:gd name="connsiteX293" fmla="*/ 3540098 w 4343245"/>
                <a:gd name="connsiteY293" fmla="*/ 46095 h 335428"/>
                <a:gd name="connsiteX294" fmla="*/ 3531864 w 4343245"/>
                <a:gd name="connsiteY294" fmla="*/ 27160 h 335428"/>
                <a:gd name="connsiteX295" fmla="*/ 3531864 w 4343245"/>
                <a:gd name="connsiteY295" fmla="*/ 27160 h 335428"/>
                <a:gd name="connsiteX296" fmla="*/ 3535555 w 4343245"/>
                <a:gd name="connsiteY296" fmla="*/ 255933 h 335428"/>
                <a:gd name="connsiteX297" fmla="*/ 3535555 w 4343245"/>
                <a:gd name="connsiteY297" fmla="*/ 83042 h 335428"/>
                <a:gd name="connsiteX298" fmla="*/ 3585951 w 4343245"/>
                <a:gd name="connsiteY298" fmla="*/ 83042 h 335428"/>
                <a:gd name="connsiteX299" fmla="*/ 3585951 w 4343245"/>
                <a:gd name="connsiteY299" fmla="*/ 255933 h 335428"/>
                <a:gd name="connsiteX300" fmla="*/ 3535555 w 4343245"/>
                <a:gd name="connsiteY300" fmla="*/ 255933 h 335428"/>
                <a:gd name="connsiteX301" fmla="*/ 3635354 w 4343245"/>
                <a:gd name="connsiteY301" fmla="*/ 93466 h 335428"/>
                <a:gd name="connsiteX302" fmla="*/ 3666727 w 4343245"/>
                <a:gd name="connsiteY302" fmla="*/ 82829 h 335428"/>
                <a:gd name="connsiteX303" fmla="*/ 3700301 w 4343245"/>
                <a:gd name="connsiteY303" fmla="*/ 78787 h 335428"/>
                <a:gd name="connsiteX304" fmla="*/ 3772915 w 4343245"/>
                <a:gd name="connsiteY304" fmla="*/ 151475 h 335428"/>
                <a:gd name="connsiteX305" fmla="*/ 3772915 w 4343245"/>
                <a:gd name="connsiteY305" fmla="*/ 255933 h 335428"/>
                <a:gd name="connsiteX306" fmla="*/ 3724932 w 4343245"/>
                <a:gd name="connsiteY306" fmla="*/ 255933 h 335428"/>
                <a:gd name="connsiteX307" fmla="*/ 3724932 w 4343245"/>
                <a:gd name="connsiteY307" fmla="*/ 230758 h 335428"/>
                <a:gd name="connsiteX308" fmla="*/ 3724293 w 4343245"/>
                <a:gd name="connsiteY308" fmla="*/ 230758 h 335428"/>
                <a:gd name="connsiteX309" fmla="*/ 3672477 w 4343245"/>
                <a:gd name="connsiteY309" fmla="*/ 260187 h 335428"/>
                <a:gd name="connsiteX310" fmla="*/ 3633082 w 4343245"/>
                <a:gd name="connsiteY310" fmla="*/ 246217 h 335428"/>
                <a:gd name="connsiteX311" fmla="*/ 3618318 w 4343245"/>
                <a:gd name="connsiteY311" fmla="*/ 208136 h 335428"/>
                <a:gd name="connsiteX312" fmla="*/ 3677658 w 4343245"/>
                <a:gd name="connsiteY312" fmla="*/ 150340 h 335428"/>
                <a:gd name="connsiteX313" fmla="*/ 3725215 w 4343245"/>
                <a:gd name="connsiteY313" fmla="*/ 143887 h 335428"/>
                <a:gd name="connsiteX314" fmla="*/ 3693771 w 4343245"/>
                <a:gd name="connsiteY314" fmla="*/ 113748 h 335428"/>
                <a:gd name="connsiteX315" fmla="*/ 3635354 w 4343245"/>
                <a:gd name="connsiteY315" fmla="*/ 132469 h 335428"/>
                <a:gd name="connsiteX316" fmla="*/ 3635354 w 4343245"/>
                <a:gd name="connsiteY316" fmla="*/ 93537 h 335428"/>
                <a:gd name="connsiteX317" fmla="*/ 3635354 w 4343245"/>
                <a:gd name="connsiteY317" fmla="*/ 93537 h 335428"/>
                <a:gd name="connsiteX318" fmla="*/ 3692422 w 4343245"/>
                <a:gd name="connsiteY318" fmla="*/ 177571 h 335428"/>
                <a:gd name="connsiteX319" fmla="*/ 3665024 w 4343245"/>
                <a:gd name="connsiteY319" fmla="*/ 202250 h 335428"/>
                <a:gd name="connsiteX320" fmla="*/ 3671696 w 4343245"/>
                <a:gd name="connsiteY320" fmla="*/ 217922 h 335428"/>
                <a:gd name="connsiteX321" fmla="*/ 3689583 w 4343245"/>
                <a:gd name="connsiteY321" fmla="*/ 223808 h 335428"/>
                <a:gd name="connsiteX322" fmla="*/ 3715136 w 4343245"/>
                <a:gd name="connsiteY322" fmla="*/ 212887 h 335428"/>
                <a:gd name="connsiteX323" fmla="*/ 3725144 w 4343245"/>
                <a:gd name="connsiteY323" fmla="*/ 185727 h 335428"/>
                <a:gd name="connsiteX324" fmla="*/ 3725144 w 4343245"/>
                <a:gd name="connsiteY324" fmla="*/ 173387 h 335428"/>
                <a:gd name="connsiteX325" fmla="*/ 3692422 w 4343245"/>
                <a:gd name="connsiteY325" fmla="*/ 177571 h 335428"/>
                <a:gd name="connsiteX326" fmla="*/ 3692422 w 4343245"/>
                <a:gd name="connsiteY326" fmla="*/ 177571 h 335428"/>
                <a:gd name="connsiteX327" fmla="*/ 3980676 w 4343245"/>
                <a:gd name="connsiteY327" fmla="*/ 255933 h 335428"/>
                <a:gd name="connsiteX328" fmla="*/ 3930421 w 4343245"/>
                <a:gd name="connsiteY328" fmla="*/ 255933 h 335428"/>
                <a:gd name="connsiteX329" fmla="*/ 3930421 w 4343245"/>
                <a:gd name="connsiteY329" fmla="*/ 159417 h 335428"/>
                <a:gd name="connsiteX330" fmla="*/ 3900254 w 4343245"/>
                <a:gd name="connsiteY330" fmla="*/ 117577 h 335428"/>
                <a:gd name="connsiteX331" fmla="*/ 3876333 w 4343245"/>
                <a:gd name="connsiteY331" fmla="*/ 128782 h 335428"/>
                <a:gd name="connsiteX332" fmla="*/ 3866751 w 4343245"/>
                <a:gd name="connsiteY332" fmla="*/ 157290 h 335428"/>
                <a:gd name="connsiteX333" fmla="*/ 3866751 w 4343245"/>
                <a:gd name="connsiteY333" fmla="*/ 256003 h 335428"/>
                <a:gd name="connsiteX334" fmla="*/ 3816213 w 4343245"/>
                <a:gd name="connsiteY334" fmla="*/ 256003 h 335428"/>
                <a:gd name="connsiteX335" fmla="*/ 3816213 w 4343245"/>
                <a:gd name="connsiteY335" fmla="*/ 83113 h 335428"/>
                <a:gd name="connsiteX336" fmla="*/ 3866751 w 4343245"/>
                <a:gd name="connsiteY336" fmla="*/ 83113 h 335428"/>
                <a:gd name="connsiteX337" fmla="*/ 3866751 w 4343245"/>
                <a:gd name="connsiteY337" fmla="*/ 110627 h 335428"/>
                <a:gd name="connsiteX338" fmla="*/ 3867390 w 4343245"/>
                <a:gd name="connsiteY338" fmla="*/ 110627 h 335428"/>
                <a:gd name="connsiteX339" fmla="*/ 3923110 w 4343245"/>
                <a:gd name="connsiteY339" fmla="*/ 78928 h 335428"/>
                <a:gd name="connsiteX340" fmla="*/ 3980676 w 4343245"/>
                <a:gd name="connsiteY340" fmla="*/ 150198 h 335428"/>
                <a:gd name="connsiteX341" fmla="*/ 3980676 w 4343245"/>
                <a:gd name="connsiteY341" fmla="*/ 256003 h 335428"/>
                <a:gd name="connsiteX342" fmla="*/ 3980676 w 4343245"/>
                <a:gd name="connsiteY342" fmla="*/ 256003 h 335428"/>
                <a:gd name="connsiteX343" fmla="*/ 4153585 w 4343245"/>
                <a:gd name="connsiteY343" fmla="*/ 249550 h 335428"/>
                <a:gd name="connsiteX344" fmla="*/ 4101982 w 4343245"/>
                <a:gd name="connsiteY344" fmla="*/ 260187 h 335428"/>
                <a:gd name="connsiteX345" fmla="*/ 4037957 w 4343245"/>
                <a:gd name="connsiteY345" fmla="*/ 236076 h 335428"/>
                <a:gd name="connsiteX346" fmla="*/ 4013540 w 4343245"/>
                <a:gd name="connsiteY346" fmla="*/ 173742 h 335428"/>
                <a:gd name="connsiteX347" fmla="*/ 4039803 w 4343245"/>
                <a:gd name="connsiteY347" fmla="*/ 104245 h 335428"/>
                <a:gd name="connsiteX348" fmla="*/ 4109932 w 4343245"/>
                <a:gd name="connsiteY348" fmla="*/ 78858 h 335428"/>
                <a:gd name="connsiteX349" fmla="*/ 4153727 w 4343245"/>
                <a:gd name="connsiteY349" fmla="*/ 86942 h 335428"/>
                <a:gd name="connsiteX350" fmla="*/ 4153727 w 4343245"/>
                <a:gd name="connsiteY350" fmla="*/ 130271 h 335428"/>
                <a:gd name="connsiteX351" fmla="*/ 4115894 w 4343245"/>
                <a:gd name="connsiteY351" fmla="*/ 117577 h 335428"/>
                <a:gd name="connsiteX352" fmla="*/ 4078771 w 4343245"/>
                <a:gd name="connsiteY352" fmla="*/ 131618 h 335428"/>
                <a:gd name="connsiteX353" fmla="*/ 4064717 w 4343245"/>
                <a:gd name="connsiteY353" fmla="*/ 170267 h 335428"/>
                <a:gd name="connsiteX354" fmla="*/ 4077990 w 4343245"/>
                <a:gd name="connsiteY354" fmla="*/ 207639 h 335428"/>
                <a:gd name="connsiteX355" fmla="*/ 4114119 w 4343245"/>
                <a:gd name="connsiteY355" fmla="*/ 221326 h 335428"/>
                <a:gd name="connsiteX356" fmla="*/ 4153514 w 4343245"/>
                <a:gd name="connsiteY356" fmla="*/ 208490 h 335428"/>
                <a:gd name="connsiteX357" fmla="*/ 4153514 w 4343245"/>
                <a:gd name="connsiteY357" fmla="*/ 249479 h 335428"/>
                <a:gd name="connsiteX358" fmla="*/ 4153514 w 4343245"/>
                <a:gd name="connsiteY358" fmla="*/ 249479 h 335428"/>
                <a:gd name="connsiteX359" fmla="*/ 4343175 w 4343245"/>
                <a:gd name="connsiteY359" fmla="*/ 183741 h 335428"/>
                <a:gd name="connsiteX360" fmla="*/ 4229251 w 4343245"/>
                <a:gd name="connsiteY360" fmla="*/ 183741 h 335428"/>
                <a:gd name="connsiteX361" fmla="*/ 4277730 w 4343245"/>
                <a:gd name="connsiteY361" fmla="*/ 223879 h 335428"/>
                <a:gd name="connsiteX362" fmla="*/ 4328269 w 4343245"/>
                <a:gd name="connsiteY362" fmla="*/ 209838 h 335428"/>
                <a:gd name="connsiteX363" fmla="*/ 4328269 w 4343245"/>
                <a:gd name="connsiteY363" fmla="*/ 246855 h 335428"/>
                <a:gd name="connsiteX364" fmla="*/ 4266303 w 4343245"/>
                <a:gd name="connsiteY364" fmla="*/ 260117 h 335428"/>
                <a:gd name="connsiteX365" fmla="*/ 4202136 w 4343245"/>
                <a:gd name="connsiteY365" fmla="*/ 236856 h 335428"/>
                <a:gd name="connsiteX366" fmla="*/ 4179138 w 4343245"/>
                <a:gd name="connsiteY366" fmla="*/ 171969 h 335428"/>
                <a:gd name="connsiteX367" fmla="*/ 4203556 w 4343245"/>
                <a:gd name="connsiteY367" fmla="*/ 104671 h 335428"/>
                <a:gd name="connsiteX368" fmla="*/ 4264954 w 4343245"/>
                <a:gd name="connsiteY368" fmla="*/ 78787 h 335428"/>
                <a:gd name="connsiteX369" fmla="*/ 4322449 w 4343245"/>
                <a:gd name="connsiteY369" fmla="*/ 101054 h 335428"/>
                <a:gd name="connsiteX370" fmla="*/ 4343246 w 4343245"/>
                <a:gd name="connsiteY370" fmla="*/ 162254 h 335428"/>
                <a:gd name="connsiteX371" fmla="*/ 4343246 w 4343245"/>
                <a:gd name="connsiteY371" fmla="*/ 183670 h 335428"/>
                <a:gd name="connsiteX372" fmla="*/ 4343246 w 4343245"/>
                <a:gd name="connsiteY372" fmla="*/ 183670 h 335428"/>
                <a:gd name="connsiteX373" fmla="*/ 4296043 w 4343245"/>
                <a:gd name="connsiteY373" fmla="*/ 152184 h 335428"/>
                <a:gd name="connsiteX374" fmla="*/ 4264599 w 4343245"/>
                <a:gd name="connsiteY374" fmla="*/ 113393 h 335428"/>
                <a:gd name="connsiteX375" fmla="*/ 4241601 w 4343245"/>
                <a:gd name="connsiteY375" fmla="*/ 124030 h 335428"/>
                <a:gd name="connsiteX376" fmla="*/ 4229109 w 4343245"/>
                <a:gd name="connsiteY376" fmla="*/ 152184 h 335428"/>
                <a:gd name="connsiteX377" fmla="*/ 4296114 w 4343245"/>
                <a:gd name="connsiteY377" fmla="*/ 152184 h 335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</a:cxnLst>
              <a:rect l="l" t="t" r="r" b="b"/>
              <a:pathLst>
                <a:path w="4343245" h="335428">
                  <a:moveTo>
                    <a:pt x="338792" y="13758"/>
                  </a:moveTo>
                  <a:lnTo>
                    <a:pt x="274199" y="255933"/>
                  </a:lnTo>
                  <a:lnTo>
                    <a:pt x="216704" y="255933"/>
                  </a:lnTo>
                  <a:lnTo>
                    <a:pt x="175394" y="98005"/>
                  </a:lnTo>
                  <a:cubicBezTo>
                    <a:pt x="173193" y="89424"/>
                    <a:pt x="171845" y="80560"/>
                    <a:pt x="171490" y="71270"/>
                  </a:cubicBezTo>
                  <a:lnTo>
                    <a:pt x="170851" y="71270"/>
                  </a:lnTo>
                  <a:cubicBezTo>
                    <a:pt x="169786" y="82120"/>
                    <a:pt x="168367" y="91055"/>
                    <a:pt x="166450" y="98005"/>
                  </a:cubicBezTo>
                  <a:lnTo>
                    <a:pt x="124216" y="255933"/>
                  </a:lnTo>
                  <a:lnTo>
                    <a:pt x="64593" y="255933"/>
                  </a:lnTo>
                  <a:lnTo>
                    <a:pt x="0" y="13758"/>
                  </a:lnTo>
                  <a:lnTo>
                    <a:pt x="56572" y="13758"/>
                  </a:lnTo>
                  <a:lnTo>
                    <a:pt x="92559" y="177926"/>
                  </a:lnTo>
                  <a:cubicBezTo>
                    <a:pt x="94120" y="185088"/>
                    <a:pt x="95256" y="194165"/>
                    <a:pt x="95895" y="205157"/>
                  </a:cubicBezTo>
                  <a:lnTo>
                    <a:pt x="96960" y="205157"/>
                  </a:lnTo>
                  <a:cubicBezTo>
                    <a:pt x="97457" y="196577"/>
                    <a:pt x="99089" y="187287"/>
                    <a:pt x="101786" y="177146"/>
                  </a:cubicBezTo>
                  <a:lnTo>
                    <a:pt x="146859" y="13828"/>
                  </a:lnTo>
                  <a:lnTo>
                    <a:pt x="201727" y="13828"/>
                  </a:lnTo>
                  <a:lnTo>
                    <a:pt x="242754" y="179202"/>
                  </a:lnTo>
                  <a:cubicBezTo>
                    <a:pt x="244387" y="185798"/>
                    <a:pt x="245665" y="194378"/>
                    <a:pt x="246658" y="204874"/>
                  </a:cubicBezTo>
                  <a:lnTo>
                    <a:pt x="247368" y="204874"/>
                  </a:lnTo>
                  <a:cubicBezTo>
                    <a:pt x="247794" y="195797"/>
                    <a:pt x="249001" y="187003"/>
                    <a:pt x="250988" y="178351"/>
                  </a:cubicBezTo>
                  <a:lnTo>
                    <a:pt x="286195" y="13899"/>
                  </a:lnTo>
                  <a:lnTo>
                    <a:pt x="338578" y="13899"/>
                  </a:lnTo>
                  <a:close/>
                  <a:moveTo>
                    <a:pt x="512198" y="255933"/>
                  </a:moveTo>
                  <a:lnTo>
                    <a:pt x="369881" y="255933"/>
                  </a:lnTo>
                  <a:lnTo>
                    <a:pt x="369881" y="13758"/>
                  </a:lnTo>
                  <a:lnTo>
                    <a:pt x="421555" y="13758"/>
                  </a:lnTo>
                  <a:lnTo>
                    <a:pt x="421555" y="213738"/>
                  </a:lnTo>
                  <a:lnTo>
                    <a:pt x="512198" y="213738"/>
                  </a:lnTo>
                  <a:lnTo>
                    <a:pt x="512198" y="255933"/>
                  </a:lnTo>
                  <a:lnTo>
                    <a:pt x="512198" y="255933"/>
                  </a:lnTo>
                  <a:close/>
                  <a:moveTo>
                    <a:pt x="763399" y="255933"/>
                  </a:moveTo>
                  <a:lnTo>
                    <a:pt x="707040" y="255933"/>
                  </a:lnTo>
                  <a:lnTo>
                    <a:pt x="688869" y="200406"/>
                  </a:lnTo>
                  <a:lnTo>
                    <a:pt x="600782" y="200406"/>
                  </a:lnTo>
                  <a:lnTo>
                    <a:pt x="582965" y="255933"/>
                  </a:lnTo>
                  <a:lnTo>
                    <a:pt x="526962" y="255933"/>
                  </a:lnTo>
                  <a:lnTo>
                    <a:pt x="615688" y="13758"/>
                  </a:lnTo>
                  <a:lnTo>
                    <a:pt x="676447" y="13758"/>
                  </a:lnTo>
                  <a:lnTo>
                    <a:pt x="763470" y="255933"/>
                  </a:lnTo>
                  <a:lnTo>
                    <a:pt x="763470" y="255933"/>
                  </a:lnTo>
                  <a:close/>
                  <a:moveTo>
                    <a:pt x="676731" y="160552"/>
                  </a:moveTo>
                  <a:lnTo>
                    <a:pt x="649191" y="76588"/>
                  </a:lnTo>
                  <a:cubicBezTo>
                    <a:pt x="647416" y="71270"/>
                    <a:pt x="646209" y="64178"/>
                    <a:pt x="645429" y="55456"/>
                  </a:cubicBezTo>
                  <a:lnTo>
                    <a:pt x="644009" y="55456"/>
                  </a:lnTo>
                  <a:cubicBezTo>
                    <a:pt x="643370" y="62547"/>
                    <a:pt x="641950" y="69355"/>
                    <a:pt x="639750" y="75950"/>
                  </a:cubicBezTo>
                  <a:lnTo>
                    <a:pt x="612068" y="160552"/>
                  </a:lnTo>
                  <a:lnTo>
                    <a:pt x="676660" y="160552"/>
                  </a:lnTo>
                  <a:close/>
                  <a:moveTo>
                    <a:pt x="1009560" y="255933"/>
                  </a:moveTo>
                  <a:lnTo>
                    <a:pt x="956608" y="255933"/>
                  </a:lnTo>
                  <a:lnTo>
                    <a:pt x="854041" y="99281"/>
                  </a:lnTo>
                  <a:cubicBezTo>
                    <a:pt x="848718" y="91197"/>
                    <a:pt x="844814" y="84602"/>
                    <a:pt x="842471" y="79567"/>
                  </a:cubicBezTo>
                  <a:lnTo>
                    <a:pt x="841691" y="79567"/>
                  </a:lnTo>
                  <a:cubicBezTo>
                    <a:pt x="842684" y="87935"/>
                    <a:pt x="843110" y="100770"/>
                    <a:pt x="843110" y="118215"/>
                  </a:cubicBezTo>
                  <a:lnTo>
                    <a:pt x="843110" y="255933"/>
                  </a:lnTo>
                  <a:lnTo>
                    <a:pt x="794133" y="255933"/>
                  </a:lnTo>
                  <a:lnTo>
                    <a:pt x="794133" y="13758"/>
                  </a:lnTo>
                  <a:lnTo>
                    <a:pt x="850492" y="13758"/>
                  </a:lnTo>
                  <a:lnTo>
                    <a:pt x="949439" y="166012"/>
                  </a:lnTo>
                  <a:cubicBezTo>
                    <a:pt x="956041" y="176153"/>
                    <a:pt x="960015" y="182535"/>
                    <a:pt x="961435" y="185301"/>
                  </a:cubicBezTo>
                  <a:lnTo>
                    <a:pt x="962216" y="185301"/>
                  </a:lnTo>
                  <a:cubicBezTo>
                    <a:pt x="961151" y="179415"/>
                    <a:pt x="960654" y="168281"/>
                    <a:pt x="960654" y="151829"/>
                  </a:cubicBezTo>
                  <a:lnTo>
                    <a:pt x="960654" y="13758"/>
                  </a:lnTo>
                  <a:lnTo>
                    <a:pt x="1009631" y="13758"/>
                  </a:lnTo>
                  <a:lnTo>
                    <a:pt x="1009631" y="255933"/>
                  </a:lnTo>
                  <a:lnTo>
                    <a:pt x="1009631" y="255933"/>
                  </a:lnTo>
                  <a:close/>
                  <a:moveTo>
                    <a:pt x="1371634" y="255933"/>
                  </a:moveTo>
                  <a:lnTo>
                    <a:pt x="1315275" y="255933"/>
                  </a:lnTo>
                  <a:lnTo>
                    <a:pt x="1297104" y="200406"/>
                  </a:lnTo>
                  <a:lnTo>
                    <a:pt x="1209016" y="200406"/>
                  </a:lnTo>
                  <a:lnTo>
                    <a:pt x="1191200" y="255933"/>
                  </a:lnTo>
                  <a:lnTo>
                    <a:pt x="1135197" y="255933"/>
                  </a:lnTo>
                  <a:lnTo>
                    <a:pt x="1223923" y="13758"/>
                  </a:lnTo>
                  <a:lnTo>
                    <a:pt x="1284682" y="13758"/>
                  </a:lnTo>
                  <a:lnTo>
                    <a:pt x="1371704" y="255933"/>
                  </a:lnTo>
                  <a:lnTo>
                    <a:pt x="1371704" y="255933"/>
                  </a:lnTo>
                  <a:close/>
                  <a:moveTo>
                    <a:pt x="1284966" y="160552"/>
                  </a:moveTo>
                  <a:lnTo>
                    <a:pt x="1257425" y="76588"/>
                  </a:lnTo>
                  <a:cubicBezTo>
                    <a:pt x="1255651" y="71270"/>
                    <a:pt x="1254444" y="64178"/>
                    <a:pt x="1253663" y="55456"/>
                  </a:cubicBezTo>
                  <a:lnTo>
                    <a:pt x="1252244" y="55456"/>
                  </a:lnTo>
                  <a:cubicBezTo>
                    <a:pt x="1251605" y="62547"/>
                    <a:pt x="1250185" y="69355"/>
                    <a:pt x="1247985" y="75950"/>
                  </a:cubicBezTo>
                  <a:lnTo>
                    <a:pt x="1220302" y="160552"/>
                  </a:lnTo>
                  <a:lnTo>
                    <a:pt x="1284966" y="160552"/>
                  </a:lnTo>
                  <a:close/>
                  <a:moveTo>
                    <a:pt x="1447867" y="235083"/>
                  </a:moveTo>
                  <a:lnTo>
                    <a:pt x="1447867" y="335428"/>
                  </a:lnTo>
                  <a:lnTo>
                    <a:pt x="1397329" y="335428"/>
                  </a:lnTo>
                  <a:lnTo>
                    <a:pt x="1397329" y="82971"/>
                  </a:lnTo>
                  <a:lnTo>
                    <a:pt x="1447867" y="82971"/>
                  </a:lnTo>
                  <a:lnTo>
                    <a:pt x="1447867" y="109422"/>
                  </a:lnTo>
                  <a:lnTo>
                    <a:pt x="1448506" y="109422"/>
                  </a:lnTo>
                  <a:cubicBezTo>
                    <a:pt x="1461779" y="88998"/>
                    <a:pt x="1480447" y="78787"/>
                    <a:pt x="1504652" y="78787"/>
                  </a:cubicBezTo>
                  <a:cubicBezTo>
                    <a:pt x="1526727" y="78787"/>
                    <a:pt x="1543904" y="86446"/>
                    <a:pt x="1556325" y="101834"/>
                  </a:cubicBezTo>
                  <a:cubicBezTo>
                    <a:pt x="1568747" y="117152"/>
                    <a:pt x="1574993" y="138143"/>
                    <a:pt x="1574993" y="164594"/>
                  </a:cubicBezTo>
                  <a:cubicBezTo>
                    <a:pt x="1574993" y="193456"/>
                    <a:pt x="1567753" y="216646"/>
                    <a:pt x="1553415" y="234020"/>
                  </a:cubicBezTo>
                  <a:cubicBezTo>
                    <a:pt x="1539006" y="251394"/>
                    <a:pt x="1520125" y="260117"/>
                    <a:pt x="1496772" y="260117"/>
                  </a:cubicBezTo>
                  <a:cubicBezTo>
                    <a:pt x="1475620" y="260117"/>
                    <a:pt x="1459579" y="251749"/>
                    <a:pt x="1448577" y="235083"/>
                  </a:cubicBezTo>
                  <a:lnTo>
                    <a:pt x="1447938" y="235083"/>
                  </a:lnTo>
                  <a:close/>
                  <a:moveTo>
                    <a:pt x="1447086" y="179415"/>
                  </a:moveTo>
                  <a:cubicBezTo>
                    <a:pt x="1447086" y="191754"/>
                    <a:pt x="1450422" y="201753"/>
                    <a:pt x="1457094" y="209625"/>
                  </a:cubicBezTo>
                  <a:cubicBezTo>
                    <a:pt x="1463767" y="217426"/>
                    <a:pt x="1472426" y="221326"/>
                    <a:pt x="1483073" y="221326"/>
                  </a:cubicBezTo>
                  <a:cubicBezTo>
                    <a:pt x="1495637" y="221326"/>
                    <a:pt x="1505574" y="216433"/>
                    <a:pt x="1512530" y="206576"/>
                  </a:cubicBezTo>
                  <a:cubicBezTo>
                    <a:pt x="1519557" y="196789"/>
                    <a:pt x="1523106" y="182961"/>
                    <a:pt x="1523106" y="165019"/>
                  </a:cubicBezTo>
                  <a:cubicBezTo>
                    <a:pt x="1523106" y="133320"/>
                    <a:pt x="1510756" y="117435"/>
                    <a:pt x="1486055" y="117435"/>
                  </a:cubicBezTo>
                  <a:cubicBezTo>
                    <a:pt x="1474556" y="117435"/>
                    <a:pt x="1465257" y="121761"/>
                    <a:pt x="1457946" y="130555"/>
                  </a:cubicBezTo>
                  <a:cubicBezTo>
                    <a:pt x="1450706" y="139277"/>
                    <a:pt x="1447086" y="150553"/>
                    <a:pt x="1447086" y="164310"/>
                  </a:cubicBezTo>
                  <a:lnTo>
                    <a:pt x="1447086" y="179273"/>
                  </a:lnTo>
                  <a:lnTo>
                    <a:pt x="1447086" y="179273"/>
                  </a:lnTo>
                  <a:close/>
                  <a:moveTo>
                    <a:pt x="1661306" y="235083"/>
                  </a:moveTo>
                  <a:lnTo>
                    <a:pt x="1661306" y="335428"/>
                  </a:lnTo>
                  <a:lnTo>
                    <a:pt x="1610768" y="335428"/>
                  </a:lnTo>
                  <a:lnTo>
                    <a:pt x="1610768" y="82971"/>
                  </a:lnTo>
                  <a:lnTo>
                    <a:pt x="1661306" y="82971"/>
                  </a:lnTo>
                  <a:lnTo>
                    <a:pt x="1661306" y="109422"/>
                  </a:lnTo>
                  <a:lnTo>
                    <a:pt x="1661945" y="109422"/>
                  </a:lnTo>
                  <a:cubicBezTo>
                    <a:pt x="1675218" y="88998"/>
                    <a:pt x="1693886" y="78787"/>
                    <a:pt x="1718091" y="78787"/>
                  </a:cubicBezTo>
                  <a:cubicBezTo>
                    <a:pt x="1740166" y="78787"/>
                    <a:pt x="1757343" y="86446"/>
                    <a:pt x="1769765" y="101834"/>
                  </a:cubicBezTo>
                  <a:cubicBezTo>
                    <a:pt x="1782186" y="117152"/>
                    <a:pt x="1788433" y="138143"/>
                    <a:pt x="1788433" y="164594"/>
                  </a:cubicBezTo>
                  <a:cubicBezTo>
                    <a:pt x="1788433" y="193456"/>
                    <a:pt x="1781193" y="216646"/>
                    <a:pt x="1766855" y="234020"/>
                  </a:cubicBezTo>
                  <a:cubicBezTo>
                    <a:pt x="1752445" y="251394"/>
                    <a:pt x="1733565" y="260117"/>
                    <a:pt x="1710212" y="260117"/>
                  </a:cubicBezTo>
                  <a:cubicBezTo>
                    <a:pt x="1689060" y="260117"/>
                    <a:pt x="1673018" y="251749"/>
                    <a:pt x="1662016" y="235083"/>
                  </a:cubicBezTo>
                  <a:lnTo>
                    <a:pt x="1661377" y="235083"/>
                  </a:lnTo>
                  <a:close/>
                  <a:moveTo>
                    <a:pt x="1660525" y="179415"/>
                  </a:moveTo>
                  <a:cubicBezTo>
                    <a:pt x="1660525" y="191754"/>
                    <a:pt x="1663862" y="201753"/>
                    <a:pt x="1670534" y="209625"/>
                  </a:cubicBezTo>
                  <a:cubicBezTo>
                    <a:pt x="1677206" y="217426"/>
                    <a:pt x="1685865" y="221326"/>
                    <a:pt x="1696513" y="221326"/>
                  </a:cubicBezTo>
                  <a:cubicBezTo>
                    <a:pt x="1709147" y="221326"/>
                    <a:pt x="1719014" y="216433"/>
                    <a:pt x="1725970" y="206576"/>
                  </a:cubicBezTo>
                  <a:cubicBezTo>
                    <a:pt x="1732997" y="196789"/>
                    <a:pt x="1736546" y="182961"/>
                    <a:pt x="1736546" y="165019"/>
                  </a:cubicBezTo>
                  <a:cubicBezTo>
                    <a:pt x="1736546" y="133320"/>
                    <a:pt x="1724195" y="117435"/>
                    <a:pt x="1699494" y="117435"/>
                  </a:cubicBezTo>
                  <a:cubicBezTo>
                    <a:pt x="1687995" y="117435"/>
                    <a:pt x="1678696" y="121761"/>
                    <a:pt x="1671385" y="130555"/>
                  </a:cubicBezTo>
                  <a:cubicBezTo>
                    <a:pt x="1664145" y="139277"/>
                    <a:pt x="1660525" y="150553"/>
                    <a:pt x="1660525" y="164310"/>
                  </a:cubicBezTo>
                  <a:lnTo>
                    <a:pt x="1660525" y="179273"/>
                  </a:lnTo>
                  <a:lnTo>
                    <a:pt x="1660525" y="179273"/>
                  </a:lnTo>
                  <a:close/>
                  <a:moveTo>
                    <a:pt x="1823426" y="255933"/>
                  </a:moveTo>
                  <a:lnTo>
                    <a:pt x="1823426" y="0"/>
                  </a:lnTo>
                  <a:lnTo>
                    <a:pt x="1873823" y="0"/>
                  </a:lnTo>
                  <a:lnTo>
                    <a:pt x="1873823" y="255933"/>
                  </a:lnTo>
                  <a:lnTo>
                    <a:pt x="1823426" y="255933"/>
                  </a:lnTo>
                  <a:close/>
                  <a:moveTo>
                    <a:pt x="1914495" y="27231"/>
                  </a:moveTo>
                  <a:cubicBezTo>
                    <a:pt x="1914495" y="19502"/>
                    <a:pt x="1917192" y="13261"/>
                    <a:pt x="1922728" y="8368"/>
                  </a:cubicBezTo>
                  <a:cubicBezTo>
                    <a:pt x="1928194" y="3475"/>
                    <a:pt x="1935150" y="1135"/>
                    <a:pt x="1943810" y="1135"/>
                  </a:cubicBezTo>
                  <a:cubicBezTo>
                    <a:pt x="1952469" y="1135"/>
                    <a:pt x="1959638" y="3617"/>
                    <a:pt x="1965033" y="8510"/>
                  </a:cubicBezTo>
                  <a:cubicBezTo>
                    <a:pt x="1970499" y="13474"/>
                    <a:pt x="1973125" y="19643"/>
                    <a:pt x="1973125" y="27160"/>
                  </a:cubicBezTo>
                  <a:cubicBezTo>
                    <a:pt x="1973125" y="34677"/>
                    <a:pt x="1970428" y="41060"/>
                    <a:pt x="1964820" y="46166"/>
                  </a:cubicBezTo>
                  <a:cubicBezTo>
                    <a:pt x="1959355" y="51272"/>
                    <a:pt x="1952257" y="53754"/>
                    <a:pt x="1943739" y="53754"/>
                  </a:cubicBezTo>
                  <a:cubicBezTo>
                    <a:pt x="1935221" y="53754"/>
                    <a:pt x="1928336" y="51201"/>
                    <a:pt x="1922728" y="46095"/>
                  </a:cubicBezTo>
                  <a:cubicBezTo>
                    <a:pt x="1917263" y="40989"/>
                    <a:pt x="1914424" y="34677"/>
                    <a:pt x="1914424" y="27160"/>
                  </a:cubicBezTo>
                  <a:lnTo>
                    <a:pt x="1914424" y="27160"/>
                  </a:lnTo>
                  <a:close/>
                  <a:moveTo>
                    <a:pt x="1918257" y="255933"/>
                  </a:moveTo>
                  <a:lnTo>
                    <a:pt x="1918257" y="83042"/>
                  </a:lnTo>
                  <a:lnTo>
                    <a:pt x="1968653" y="83042"/>
                  </a:lnTo>
                  <a:lnTo>
                    <a:pt x="1968653" y="255933"/>
                  </a:lnTo>
                  <a:lnTo>
                    <a:pt x="1918257" y="255933"/>
                  </a:lnTo>
                  <a:close/>
                  <a:moveTo>
                    <a:pt x="2143550" y="249550"/>
                  </a:moveTo>
                  <a:cubicBezTo>
                    <a:pt x="2131483" y="256642"/>
                    <a:pt x="2114306" y="260187"/>
                    <a:pt x="2091947" y="260187"/>
                  </a:cubicBezTo>
                  <a:cubicBezTo>
                    <a:pt x="2065471" y="260187"/>
                    <a:pt x="2044177" y="252174"/>
                    <a:pt x="2027922" y="236076"/>
                  </a:cubicBezTo>
                  <a:cubicBezTo>
                    <a:pt x="2011668" y="220050"/>
                    <a:pt x="2003505" y="199200"/>
                    <a:pt x="2003505" y="173742"/>
                  </a:cubicBezTo>
                  <a:cubicBezTo>
                    <a:pt x="2003505" y="144312"/>
                    <a:pt x="2012236" y="121194"/>
                    <a:pt x="2029768" y="104245"/>
                  </a:cubicBezTo>
                  <a:cubicBezTo>
                    <a:pt x="2047371" y="87296"/>
                    <a:pt x="2070653" y="78858"/>
                    <a:pt x="2099897" y="78858"/>
                  </a:cubicBezTo>
                  <a:cubicBezTo>
                    <a:pt x="2119629" y="78858"/>
                    <a:pt x="2134252" y="81552"/>
                    <a:pt x="2143692" y="86942"/>
                  </a:cubicBezTo>
                  <a:lnTo>
                    <a:pt x="2143692" y="130271"/>
                  </a:lnTo>
                  <a:cubicBezTo>
                    <a:pt x="2132122" y="121761"/>
                    <a:pt x="2119488" y="117577"/>
                    <a:pt x="2105859" y="117577"/>
                  </a:cubicBezTo>
                  <a:cubicBezTo>
                    <a:pt x="2090385" y="117577"/>
                    <a:pt x="2078034" y="122258"/>
                    <a:pt x="2068736" y="131618"/>
                  </a:cubicBezTo>
                  <a:cubicBezTo>
                    <a:pt x="2059366" y="141050"/>
                    <a:pt x="2054682" y="153886"/>
                    <a:pt x="2054682" y="170267"/>
                  </a:cubicBezTo>
                  <a:cubicBezTo>
                    <a:pt x="2054682" y="186648"/>
                    <a:pt x="2059154" y="198491"/>
                    <a:pt x="2067955" y="207639"/>
                  </a:cubicBezTo>
                  <a:cubicBezTo>
                    <a:pt x="2076828" y="216787"/>
                    <a:pt x="2088895" y="221326"/>
                    <a:pt x="2104085" y="221326"/>
                  </a:cubicBezTo>
                  <a:cubicBezTo>
                    <a:pt x="2117571" y="221326"/>
                    <a:pt x="2130703" y="217000"/>
                    <a:pt x="2143479" y="208490"/>
                  </a:cubicBezTo>
                  <a:lnTo>
                    <a:pt x="2143479" y="249479"/>
                  </a:lnTo>
                  <a:lnTo>
                    <a:pt x="2143479" y="249479"/>
                  </a:lnTo>
                  <a:close/>
                  <a:moveTo>
                    <a:pt x="2183654" y="93537"/>
                  </a:moveTo>
                  <a:cubicBezTo>
                    <a:pt x="2191462" y="89140"/>
                    <a:pt x="2201896" y="85665"/>
                    <a:pt x="2215027" y="82900"/>
                  </a:cubicBezTo>
                  <a:cubicBezTo>
                    <a:pt x="2228088" y="80205"/>
                    <a:pt x="2239303" y="78858"/>
                    <a:pt x="2248602" y="78858"/>
                  </a:cubicBezTo>
                  <a:cubicBezTo>
                    <a:pt x="2297011" y="78858"/>
                    <a:pt x="2321144" y="103111"/>
                    <a:pt x="2321144" y="151546"/>
                  </a:cubicBezTo>
                  <a:lnTo>
                    <a:pt x="2321144" y="256003"/>
                  </a:lnTo>
                  <a:lnTo>
                    <a:pt x="2273161" y="256003"/>
                  </a:lnTo>
                  <a:lnTo>
                    <a:pt x="2273161" y="230829"/>
                  </a:lnTo>
                  <a:lnTo>
                    <a:pt x="2272522" y="230829"/>
                  </a:lnTo>
                  <a:cubicBezTo>
                    <a:pt x="2260739" y="250472"/>
                    <a:pt x="2243491" y="260258"/>
                    <a:pt x="2220706" y="260258"/>
                  </a:cubicBezTo>
                  <a:cubicBezTo>
                    <a:pt x="2204380" y="260258"/>
                    <a:pt x="2191249" y="255649"/>
                    <a:pt x="2181383" y="246288"/>
                  </a:cubicBezTo>
                  <a:cubicBezTo>
                    <a:pt x="2171587" y="236927"/>
                    <a:pt x="2166619" y="224233"/>
                    <a:pt x="2166619" y="208207"/>
                  </a:cubicBezTo>
                  <a:cubicBezTo>
                    <a:pt x="2166619" y="175089"/>
                    <a:pt x="2186422" y="155800"/>
                    <a:pt x="2225959" y="150411"/>
                  </a:cubicBezTo>
                  <a:lnTo>
                    <a:pt x="2273516" y="143958"/>
                  </a:lnTo>
                  <a:cubicBezTo>
                    <a:pt x="2273516" y="123818"/>
                    <a:pt x="2263011" y="113819"/>
                    <a:pt x="2242071" y="113819"/>
                  </a:cubicBezTo>
                  <a:cubicBezTo>
                    <a:pt x="2221132" y="113819"/>
                    <a:pt x="2201967" y="120059"/>
                    <a:pt x="2183725" y="132540"/>
                  </a:cubicBezTo>
                  <a:lnTo>
                    <a:pt x="2183725" y="93608"/>
                  </a:lnTo>
                  <a:lnTo>
                    <a:pt x="2183725" y="93608"/>
                  </a:lnTo>
                  <a:close/>
                  <a:moveTo>
                    <a:pt x="2240723" y="177642"/>
                  </a:moveTo>
                  <a:cubicBezTo>
                    <a:pt x="2222481" y="180053"/>
                    <a:pt x="2213324" y="188280"/>
                    <a:pt x="2213324" y="202321"/>
                  </a:cubicBezTo>
                  <a:cubicBezTo>
                    <a:pt x="2213324" y="208774"/>
                    <a:pt x="2215595" y="214022"/>
                    <a:pt x="2219996" y="217993"/>
                  </a:cubicBezTo>
                  <a:cubicBezTo>
                    <a:pt x="2224397" y="221964"/>
                    <a:pt x="2230431" y="223879"/>
                    <a:pt x="2237883" y="223879"/>
                  </a:cubicBezTo>
                  <a:cubicBezTo>
                    <a:pt x="2248247" y="223879"/>
                    <a:pt x="2256764" y="220262"/>
                    <a:pt x="2263436" y="212958"/>
                  </a:cubicBezTo>
                  <a:cubicBezTo>
                    <a:pt x="2270109" y="205725"/>
                    <a:pt x="2273445" y="196648"/>
                    <a:pt x="2273445" y="185798"/>
                  </a:cubicBezTo>
                  <a:lnTo>
                    <a:pt x="2273445" y="173458"/>
                  </a:lnTo>
                  <a:lnTo>
                    <a:pt x="2240723" y="177642"/>
                  </a:lnTo>
                  <a:lnTo>
                    <a:pt x="2240723" y="177642"/>
                  </a:lnTo>
                  <a:close/>
                  <a:moveTo>
                    <a:pt x="2466371" y="253947"/>
                  </a:moveTo>
                  <a:cubicBezTo>
                    <a:pt x="2458705" y="258131"/>
                    <a:pt x="2447206" y="260187"/>
                    <a:pt x="2431732" y="260187"/>
                  </a:cubicBezTo>
                  <a:cubicBezTo>
                    <a:pt x="2395035" y="260187"/>
                    <a:pt x="2376651" y="240899"/>
                    <a:pt x="2376651" y="202321"/>
                  </a:cubicBezTo>
                  <a:lnTo>
                    <a:pt x="2376651" y="120768"/>
                  </a:lnTo>
                  <a:lnTo>
                    <a:pt x="2348188" y="120768"/>
                  </a:lnTo>
                  <a:lnTo>
                    <a:pt x="2348188" y="83113"/>
                  </a:lnTo>
                  <a:lnTo>
                    <a:pt x="2376651" y="83113"/>
                  </a:lnTo>
                  <a:lnTo>
                    <a:pt x="2376651" y="45173"/>
                  </a:lnTo>
                  <a:lnTo>
                    <a:pt x="2426905" y="30777"/>
                  </a:lnTo>
                  <a:lnTo>
                    <a:pt x="2426905" y="83183"/>
                  </a:lnTo>
                  <a:lnTo>
                    <a:pt x="2466300" y="83183"/>
                  </a:lnTo>
                  <a:lnTo>
                    <a:pt x="2466300" y="120839"/>
                  </a:lnTo>
                  <a:lnTo>
                    <a:pt x="2426905" y="120839"/>
                  </a:lnTo>
                  <a:lnTo>
                    <a:pt x="2426905" y="193669"/>
                  </a:lnTo>
                  <a:cubicBezTo>
                    <a:pt x="2426905" y="212107"/>
                    <a:pt x="2434146" y="221397"/>
                    <a:pt x="2448768" y="221397"/>
                  </a:cubicBezTo>
                  <a:cubicBezTo>
                    <a:pt x="2454375" y="221397"/>
                    <a:pt x="2460267" y="219695"/>
                    <a:pt x="2466300" y="216362"/>
                  </a:cubicBezTo>
                  <a:lnTo>
                    <a:pt x="2466300" y="254018"/>
                  </a:lnTo>
                  <a:lnTo>
                    <a:pt x="2466300" y="254018"/>
                  </a:lnTo>
                  <a:close/>
                  <a:moveTo>
                    <a:pt x="2492634" y="27231"/>
                  </a:moveTo>
                  <a:cubicBezTo>
                    <a:pt x="2492634" y="19502"/>
                    <a:pt x="2495331" y="13261"/>
                    <a:pt x="2500867" y="8368"/>
                  </a:cubicBezTo>
                  <a:cubicBezTo>
                    <a:pt x="2506333" y="3475"/>
                    <a:pt x="2513289" y="1135"/>
                    <a:pt x="2521949" y="1135"/>
                  </a:cubicBezTo>
                  <a:cubicBezTo>
                    <a:pt x="2530608" y="1135"/>
                    <a:pt x="2537777" y="3617"/>
                    <a:pt x="2543172" y="8510"/>
                  </a:cubicBezTo>
                  <a:cubicBezTo>
                    <a:pt x="2548637" y="13474"/>
                    <a:pt x="2551264" y="19643"/>
                    <a:pt x="2551264" y="27160"/>
                  </a:cubicBezTo>
                  <a:cubicBezTo>
                    <a:pt x="2551264" y="34677"/>
                    <a:pt x="2548567" y="41060"/>
                    <a:pt x="2542959" y="46166"/>
                  </a:cubicBezTo>
                  <a:cubicBezTo>
                    <a:pt x="2537423" y="51272"/>
                    <a:pt x="2530396" y="53754"/>
                    <a:pt x="2521878" y="53754"/>
                  </a:cubicBezTo>
                  <a:cubicBezTo>
                    <a:pt x="2513360" y="53754"/>
                    <a:pt x="2506404" y="51201"/>
                    <a:pt x="2500867" y="46095"/>
                  </a:cubicBezTo>
                  <a:cubicBezTo>
                    <a:pt x="2495331" y="40989"/>
                    <a:pt x="2492563" y="34677"/>
                    <a:pt x="2492563" y="27160"/>
                  </a:cubicBezTo>
                  <a:lnTo>
                    <a:pt x="2492563" y="27160"/>
                  </a:lnTo>
                  <a:close/>
                  <a:moveTo>
                    <a:pt x="2496396" y="255933"/>
                  </a:moveTo>
                  <a:lnTo>
                    <a:pt x="2496396" y="83042"/>
                  </a:lnTo>
                  <a:lnTo>
                    <a:pt x="2546792" y="83042"/>
                  </a:lnTo>
                  <a:lnTo>
                    <a:pt x="2546792" y="255933"/>
                  </a:lnTo>
                  <a:lnTo>
                    <a:pt x="2496396" y="255933"/>
                  </a:lnTo>
                  <a:close/>
                  <a:moveTo>
                    <a:pt x="2581644" y="170267"/>
                  </a:moveTo>
                  <a:cubicBezTo>
                    <a:pt x="2581644" y="141759"/>
                    <a:pt x="2590161" y="119421"/>
                    <a:pt x="2607196" y="103181"/>
                  </a:cubicBezTo>
                  <a:cubicBezTo>
                    <a:pt x="2624303" y="86942"/>
                    <a:pt x="2647230" y="78787"/>
                    <a:pt x="2675977" y="78787"/>
                  </a:cubicBezTo>
                  <a:cubicBezTo>
                    <a:pt x="2704724" y="78787"/>
                    <a:pt x="2725948" y="86800"/>
                    <a:pt x="2742273" y="102756"/>
                  </a:cubicBezTo>
                  <a:cubicBezTo>
                    <a:pt x="2758670" y="118783"/>
                    <a:pt x="2766833" y="140270"/>
                    <a:pt x="2766833" y="167289"/>
                  </a:cubicBezTo>
                  <a:cubicBezTo>
                    <a:pt x="2766833" y="194307"/>
                    <a:pt x="2758457" y="218206"/>
                    <a:pt x="2741634" y="234942"/>
                  </a:cubicBezTo>
                  <a:cubicBezTo>
                    <a:pt x="2724883" y="251749"/>
                    <a:pt x="2702098" y="260117"/>
                    <a:pt x="2673422" y="260117"/>
                  </a:cubicBezTo>
                  <a:cubicBezTo>
                    <a:pt x="2644746" y="260117"/>
                    <a:pt x="2622883" y="252032"/>
                    <a:pt x="2606416" y="235934"/>
                  </a:cubicBezTo>
                  <a:cubicBezTo>
                    <a:pt x="2589877" y="219908"/>
                    <a:pt x="2581572" y="197924"/>
                    <a:pt x="2581572" y="170267"/>
                  </a:cubicBezTo>
                  <a:lnTo>
                    <a:pt x="2581572" y="170267"/>
                  </a:lnTo>
                  <a:close/>
                  <a:moveTo>
                    <a:pt x="2632821" y="169629"/>
                  </a:moveTo>
                  <a:cubicBezTo>
                    <a:pt x="2632821" y="204094"/>
                    <a:pt x="2646946" y="221397"/>
                    <a:pt x="2675054" y="221397"/>
                  </a:cubicBezTo>
                  <a:cubicBezTo>
                    <a:pt x="2703163" y="221397"/>
                    <a:pt x="2715584" y="203668"/>
                    <a:pt x="2715584" y="168211"/>
                  </a:cubicBezTo>
                  <a:cubicBezTo>
                    <a:pt x="2715584" y="132753"/>
                    <a:pt x="2701956" y="117577"/>
                    <a:pt x="2674699" y="117577"/>
                  </a:cubicBezTo>
                  <a:cubicBezTo>
                    <a:pt x="2661426" y="117577"/>
                    <a:pt x="2651205" y="122116"/>
                    <a:pt x="2643823" y="131193"/>
                  </a:cubicBezTo>
                  <a:cubicBezTo>
                    <a:pt x="2636441" y="140270"/>
                    <a:pt x="2632750" y="153106"/>
                    <a:pt x="2632750" y="169700"/>
                  </a:cubicBezTo>
                  <a:lnTo>
                    <a:pt x="2632750" y="169700"/>
                  </a:lnTo>
                  <a:close/>
                  <a:moveTo>
                    <a:pt x="2967069" y="255933"/>
                  </a:moveTo>
                  <a:lnTo>
                    <a:pt x="2916815" y="255933"/>
                  </a:lnTo>
                  <a:lnTo>
                    <a:pt x="2916815" y="159417"/>
                  </a:lnTo>
                  <a:cubicBezTo>
                    <a:pt x="2916815" y="131548"/>
                    <a:pt x="2906807" y="117577"/>
                    <a:pt x="2886648" y="117577"/>
                  </a:cubicBezTo>
                  <a:cubicBezTo>
                    <a:pt x="2877066" y="117577"/>
                    <a:pt x="2869045" y="121265"/>
                    <a:pt x="2862727" y="128782"/>
                  </a:cubicBezTo>
                  <a:cubicBezTo>
                    <a:pt x="2856339" y="136228"/>
                    <a:pt x="2853145" y="145731"/>
                    <a:pt x="2853145" y="157290"/>
                  </a:cubicBezTo>
                  <a:lnTo>
                    <a:pt x="2853145" y="256003"/>
                  </a:lnTo>
                  <a:lnTo>
                    <a:pt x="2802607" y="256003"/>
                  </a:lnTo>
                  <a:lnTo>
                    <a:pt x="2802607" y="83113"/>
                  </a:lnTo>
                  <a:lnTo>
                    <a:pt x="2853145" y="83113"/>
                  </a:lnTo>
                  <a:lnTo>
                    <a:pt x="2853145" y="110627"/>
                  </a:lnTo>
                  <a:lnTo>
                    <a:pt x="2853784" y="110627"/>
                  </a:lnTo>
                  <a:cubicBezTo>
                    <a:pt x="2866348" y="89495"/>
                    <a:pt x="2884944" y="78928"/>
                    <a:pt x="2909504" y="78928"/>
                  </a:cubicBezTo>
                  <a:cubicBezTo>
                    <a:pt x="2947834" y="78928"/>
                    <a:pt x="2967069" y="102685"/>
                    <a:pt x="2967069" y="150198"/>
                  </a:cubicBezTo>
                  <a:lnTo>
                    <a:pt x="2967069" y="256003"/>
                  </a:lnTo>
                  <a:lnTo>
                    <a:pt x="2967069" y="256003"/>
                  </a:lnTo>
                  <a:close/>
                  <a:moveTo>
                    <a:pt x="3321051" y="255933"/>
                  </a:moveTo>
                  <a:lnTo>
                    <a:pt x="3264692" y="255933"/>
                  </a:lnTo>
                  <a:lnTo>
                    <a:pt x="3246521" y="200406"/>
                  </a:lnTo>
                  <a:lnTo>
                    <a:pt x="3158434" y="200406"/>
                  </a:lnTo>
                  <a:lnTo>
                    <a:pt x="3140618" y="255933"/>
                  </a:lnTo>
                  <a:lnTo>
                    <a:pt x="3084614" y="255933"/>
                  </a:lnTo>
                  <a:lnTo>
                    <a:pt x="3173340" y="13758"/>
                  </a:lnTo>
                  <a:lnTo>
                    <a:pt x="3234099" y="13758"/>
                  </a:lnTo>
                  <a:lnTo>
                    <a:pt x="3321122" y="255933"/>
                  </a:lnTo>
                  <a:lnTo>
                    <a:pt x="3321122" y="255933"/>
                  </a:lnTo>
                  <a:close/>
                  <a:moveTo>
                    <a:pt x="3234383" y="160552"/>
                  </a:moveTo>
                  <a:lnTo>
                    <a:pt x="3206843" y="76588"/>
                  </a:lnTo>
                  <a:cubicBezTo>
                    <a:pt x="3205068" y="71270"/>
                    <a:pt x="3203861" y="64178"/>
                    <a:pt x="3203081" y="55456"/>
                  </a:cubicBezTo>
                  <a:lnTo>
                    <a:pt x="3201661" y="55456"/>
                  </a:lnTo>
                  <a:cubicBezTo>
                    <a:pt x="3201022" y="62547"/>
                    <a:pt x="3199603" y="69355"/>
                    <a:pt x="3197402" y="75950"/>
                  </a:cubicBezTo>
                  <a:lnTo>
                    <a:pt x="3169719" y="160552"/>
                  </a:lnTo>
                  <a:lnTo>
                    <a:pt x="3234312" y="160552"/>
                  </a:lnTo>
                  <a:close/>
                  <a:moveTo>
                    <a:pt x="3345965" y="255933"/>
                  </a:moveTo>
                  <a:lnTo>
                    <a:pt x="3345965" y="0"/>
                  </a:lnTo>
                  <a:lnTo>
                    <a:pt x="3396362" y="0"/>
                  </a:lnTo>
                  <a:lnTo>
                    <a:pt x="3396362" y="255933"/>
                  </a:lnTo>
                  <a:lnTo>
                    <a:pt x="3345965" y="255933"/>
                  </a:lnTo>
                  <a:close/>
                  <a:moveTo>
                    <a:pt x="3440795" y="255933"/>
                  </a:moveTo>
                  <a:lnTo>
                    <a:pt x="3440795" y="0"/>
                  </a:lnTo>
                  <a:lnTo>
                    <a:pt x="3491192" y="0"/>
                  </a:lnTo>
                  <a:lnTo>
                    <a:pt x="3491192" y="255933"/>
                  </a:lnTo>
                  <a:lnTo>
                    <a:pt x="3440795" y="255933"/>
                  </a:lnTo>
                  <a:close/>
                  <a:moveTo>
                    <a:pt x="3531864" y="27231"/>
                  </a:moveTo>
                  <a:cubicBezTo>
                    <a:pt x="3531864" y="19502"/>
                    <a:pt x="3534561" y="13261"/>
                    <a:pt x="3540098" y="8368"/>
                  </a:cubicBezTo>
                  <a:cubicBezTo>
                    <a:pt x="3545563" y="3475"/>
                    <a:pt x="3552519" y="1135"/>
                    <a:pt x="3561108" y="1135"/>
                  </a:cubicBezTo>
                  <a:cubicBezTo>
                    <a:pt x="3569697" y="1135"/>
                    <a:pt x="3576937" y="3617"/>
                    <a:pt x="3582331" y="8510"/>
                  </a:cubicBezTo>
                  <a:cubicBezTo>
                    <a:pt x="3587797" y="13474"/>
                    <a:pt x="3590423" y="19643"/>
                    <a:pt x="3590423" y="27160"/>
                  </a:cubicBezTo>
                  <a:cubicBezTo>
                    <a:pt x="3590423" y="34677"/>
                    <a:pt x="3587726" y="41060"/>
                    <a:pt x="3582189" y="46166"/>
                  </a:cubicBezTo>
                  <a:cubicBezTo>
                    <a:pt x="3576653" y="51272"/>
                    <a:pt x="3569626" y="53754"/>
                    <a:pt x="3561108" y="53754"/>
                  </a:cubicBezTo>
                  <a:cubicBezTo>
                    <a:pt x="3552590" y="53754"/>
                    <a:pt x="3545634" y="51201"/>
                    <a:pt x="3540098" y="46095"/>
                  </a:cubicBezTo>
                  <a:cubicBezTo>
                    <a:pt x="3534632" y="40989"/>
                    <a:pt x="3531864" y="34677"/>
                    <a:pt x="3531864" y="27160"/>
                  </a:cubicBezTo>
                  <a:lnTo>
                    <a:pt x="3531864" y="27160"/>
                  </a:lnTo>
                  <a:close/>
                  <a:moveTo>
                    <a:pt x="3535555" y="255933"/>
                  </a:moveTo>
                  <a:lnTo>
                    <a:pt x="3535555" y="83042"/>
                  </a:lnTo>
                  <a:lnTo>
                    <a:pt x="3585951" y="83042"/>
                  </a:lnTo>
                  <a:lnTo>
                    <a:pt x="3585951" y="255933"/>
                  </a:lnTo>
                  <a:lnTo>
                    <a:pt x="3535555" y="255933"/>
                  </a:lnTo>
                  <a:close/>
                  <a:moveTo>
                    <a:pt x="3635354" y="93466"/>
                  </a:moveTo>
                  <a:cubicBezTo>
                    <a:pt x="3643162" y="89069"/>
                    <a:pt x="3653667" y="85594"/>
                    <a:pt x="3666727" y="82829"/>
                  </a:cubicBezTo>
                  <a:cubicBezTo>
                    <a:pt x="3679788" y="80134"/>
                    <a:pt x="3691003" y="78787"/>
                    <a:pt x="3700301" y="78787"/>
                  </a:cubicBezTo>
                  <a:cubicBezTo>
                    <a:pt x="3748710" y="78787"/>
                    <a:pt x="3772915" y="103040"/>
                    <a:pt x="3772915" y="151475"/>
                  </a:cubicBezTo>
                  <a:lnTo>
                    <a:pt x="3772915" y="255933"/>
                  </a:lnTo>
                  <a:lnTo>
                    <a:pt x="3724932" y="255933"/>
                  </a:lnTo>
                  <a:lnTo>
                    <a:pt x="3724932" y="230758"/>
                  </a:lnTo>
                  <a:lnTo>
                    <a:pt x="3724293" y="230758"/>
                  </a:lnTo>
                  <a:cubicBezTo>
                    <a:pt x="3712510" y="250401"/>
                    <a:pt x="3695262" y="260187"/>
                    <a:pt x="3672477" y="260187"/>
                  </a:cubicBezTo>
                  <a:cubicBezTo>
                    <a:pt x="3656151" y="260187"/>
                    <a:pt x="3642949" y="255578"/>
                    <a:pt x="3633082" y="246217"/>
                  </a:cubicBezTo>
                  <a:cubicBezTo>
                    <a:pt x="3623287" y="236856"/>
                    <a:pt x="3618318" y="224163"/>
                    <a:pt x="3618318" y="208136"/>
                  </a:cubicBezTo>
                  <a:cubicBezTo>
                    <a:pt x="3618318" y="175018"/>
                    <a:pt x="3638122" y="155729"/>
                    <a:pt x="3677658" y="150340"/>
                  </a:cubicBezTo>
                  <a:lnTo>
                    <a:pt x="3725215" y="143887"/>
                  </a:lnTo>
                  <a:cubicBezTo>
                    <a:pt x="3725215" y="123747"/>
                    <a:pt x="3714710" y="113748"/>
                    <a:pt x="3693771" y="113748"/>
                  </a:cubicBezTo>
                  <a:cubicBezTo>
                    <a:pt x="3672832" y="113748"/>
                    <a:pt x="3653667" y="119988"/>
                    <a:pt x="3635354" y="132469"/>
                  </a:cubicBezTo>
                  <a:lnTo>
                    <a:pt x="3635354" y="93537"/>
                  </a:lnTo>
                  <a:lnTo>
                    <a:pt x="3635354" y="93537"/>
                  </a:lnTo>
                  <a:close/>
                  <a:moveTo>
                    <a:pt x="3692422" y="177571"/>
                  </a:moveTo>
                  <a:cubicBezTo>
                    <a:pt x="3674180" y="179982"/>
                    <a:pt x="3665024" y="188209"/>
                    <a:pt x="3665024" y="202250"/>
                  </a:cubicBezTo>
                  <a:cubicBezTo>
                    <a:pt x="3665024" y="208703"/>
                    <a:pt x="3667295" y="213951"/>
                    <a:pt x="3671696" y="217922"/>
                  </a:cubicBezTo>
                  <a:cubicBezTo>
                    <a:pt x="3676097" y="221893"/>
                    <a:pt x="3682130" y="223808"/>
                    <a:pt x="3689583" y="223808"/>
                  </a:cubicBezTo>
                  <a:cubicBezTo>
                    <a:pt x="3699946" y="223808"/>
                    <a:pt x="3708464" y="220191"/>
                    <a:pt x="3715136" y="212887"/>
                  </a:cubicBezTo>
                  <a:cubicBezTo>
                    <a:pt x="3721809" y="205654"/>
                    <a:pt x="3725144" y="196577"/>
                    <a:pt x="3725144" y="185727"/>
                  </a:cubicBezTo>
                  <a:lnTo>
                    <a:pt x="3725144" y="173387"/>
                  </a:lnTo>
                  <a:lnTo>
                    <a:pt x="3692422" y="177571"/>
                  </a:lnTo>
                  <a:lnTo>
                    <a:pt x="3692422" y="177571"/>
                  </a:lnTo>
                  <a:close/>
                  <a:moveTo>
                    <a:pt x="3980676" y="255933"/>
                  </a:moveTo>
                  <a:lnTo>
                    <a:pt x="3930421" y="255933"/>
                  </a:lnTo>
                  <a:lnTo>
                    <a:pt x="3930421" y="159417"/>
                  </a:lnTo>
                  <a:cubicBezTo>
                    <a:pt x="3930421" y="131548"/>
                    <a:pt x="3920413" y="117577"/>
                    <a:pt x="3900254" y="117577"/>
                  </a:cubicBezTo>
                  <a:cubicBezTo>
                    <a:pt x="3890672" y="117577"/>
                    <a:pt x="3882722" y="121265"/>
                    <a:pt x="3876333" y="128782"/>
                  </a:cubicBezTo>
                  <a:cubicBezTo>
                    <a:pt x="3870016" y="136228"/>
                    <a:pt x="3866751" y="145731"/>
                    <a:pt x="3866751" y="157290"/>
                  </a:cubicBezTo>
                  <a:lnTo>
                    <a:pt x="3866751" y="256003"/>
                  </a:lnTo>
                  <a:lnTo>
                    <a:pt x="3816213" y="256003"/>
                  </a:lnTo>
                  <a:lnTo>
                    <a:pt x="3816213" y="83113"/>
                  </a:lnTo>
                  <a:lnTo>
                    <a:pt x="3866751" y="83113"/>
                  </a:lnTo>
                  <a:lnTo>
                    <a:pt x="3866751" y="110627"/>
                  </a:lnTo>
                  <a:lnTo>
                    <a:pt x="3867390" y="110627"/>
                  </a:lnTo>
                  <a:cubicBezTo>
                    <a:pt x="3879954" y="89495"/>
                    <a:pt x="3898551" y="78928"/>
                    <a:pt x="3923110" y="78928"/>
                  </a:cubicBezTo>
                  <a:cubicBezTo>
                    <a:pt x="3961439" y="78928"/>
                    <a:pt x="3980676" y="102685"/>
                    <a:pt x="3980676" y="150198"/>
                  </a:cubicBezTo>
                  <a:lnTo>
                    <a:pt x="3980676" y="256003"/>
                  </a:lnTo>
                  <a:lnTo>
                    <a:pt x="3980676" y="256003"/>
                  </a:lnTo>
                  <a:close/>
                  <a:moveTo>
                    <a:pt x="4153585" y="249550"/>
                  </a:moveTo>
                  <a:cubicBezTo>
                    <a:pt x="4141518" y="256642"/>
                    <a:pt x="4124270" y="260187"/>
                    <a:pt x="4101982" y="260187"/>
                  </a:cubicBezTo>
                  <a:cubicBezTo>
                    <a:pt x="4075577" y="260187"/>
                    <a:pt x="4054212" y="252174"/>
                    <a:pt x="4037957" y="236076"/>
                  </a:cubicBezTo>
                  <a:cubicBezTo>
                    <a:pt x="4021702" y="220050"/>
                    <a:pt x="4013540" y="199200"/>
                    <a:pt x="4013540" y="173742"/>
                  </a:cubicBezTo>
                  <a:cubicBezTo>
                    <a:pt x="4013540" y="144312"/>
                    <a:pt x="4022270" y="121194"/>
                    <a:pt x="4039803" y="104245"/>
                  </a:cubicBezTo>
                  <a:cubicBezTo>
                    <a:pt x="4057406" y="87296"/>
                    <a:pt x="4080759" y="78858"/>
                    <a:pt x="4109932" y="78858"/>
                  </a:cubicBezTo>
                  <a:cubicBezTo>
                    <a:pt x="4129664" y="78858"/>
                    <a:pt x="4144286" y="81552"/>
                    <a:pt x="4153727" y="86942"/>
                  </a:cubicBezTo>
                  <a:lnTo>
                    <a:pt x="4153727" y="130271"/>
                  </a:lnTo>
                  <a:cubicBezTo>
                    <a:pt x="4142228" y="121761"/>
                    <a:pt x="4129522" y="117577"/>
                    <a:pt x="4115894" y="117577"/>
                  </a:cubicBezTo>
                  <a:cubicBezTo>
                    <a:pt x="4100420" y="117577"/>
                    <a:pt x="4088070" y="122258"/>
                    <a:pt x="4078771" y="131618"/>
                  </a:cubicBezTo>
                  <a:cubicBezTo>
                    <a:pt x="4069402" y="141050"/>
                    <a:pt x="4064717" y="153886"/>
                    <a:pt x="4064717" y="170267"/>
                  </a:cubicBezTo>
                  <a:cubicBezTo>
                    <a:pt x="4064717" y="186648"/>
                    <a:pt x="4069118" y="198491"/>
                    <a:pt x="4077990" y="207639"/>
                  </a:cubicBezTo>
                  <a:cubicBezTo>
                    <a:pt x="4086863" y="216787"/>
                    <a:pt x="4098929" y="221326"/>
                    <a:pt x="4114119" y="221326"/>
                  </a:cubicBezTo>
                  <a:cubicBezTo>
                    <a:pt x="4127535" y="221326"/>
                    <a:pt x="4140666" y="217000"/>
                    <a:pt x="4153514" y="208490"/>
                  </a:cubicBezTo>
                  <a:lnTo>
                    <a:pt x="4153514" y="249479"/>
                  </a:lnTo>
                  <a:lnTo>
                    <a:pt x="4153514" y="249479"/>
                  </a:lnTo>
                  <a:close/>
                  <a:moveTo>
                    <a:pt x="4343175" y="183741"/>
                  </a:moveTo>
                  <a:lnTo>
                    <a:pt x="4229251" y="183741"/>
                  </a:lnTo>
                  <a:cubicBezTo>
                    <a:pt x="4231025" y="210547"/>
                    <a:pt x="4247208" y="223879"/>
                    <a:pt x="4277730" y="223879"/>
                  </a:cubicBezTo>
                  <a:cubicBezTo>
                    <a:pt x="4296824" y="223879"/>
                    <a:pt x="4313646" y="219269"/>
                    <a:pt x="4328269" y="209838"/>
                  </a:cubicBezTo>
                  <a:lnTo>
                    <a:pt x="4328269" y="246855"/>
                  </a:lnTo>
                  <a:cubicBezTo>
                    <a:pt x="4312511" y="255720"/>
                    <a:pt x="4291856" y="260117"/>
                    <a:pt x="4266303" y="260117"/>
                  </a:cubicBezTo>
                  <a:cubicBezTo>
                    <a:pt x="4238833" y="260117"/>
                    <a:pt x="4217397" y="252387"/>
                    <a:pt x="4202136" y="236856"/>
                  </a:cubicBezTo>
                  <a:cubicBezTo>
                    <a:pt x="4186804" y="221326"/>
                    <a:pt x="4179138" y="199626"/>
                    <a:pt x="4179138" y="171969"/>
                  </a:cubicBezTo>
                  <a:cubicBezTo>
                    <a:pt x="4179138" y="144312"/>
                    <a:pt x="4187301" y="121903"/>
                    <a:pt x="4203556" y="104671"/>
                  </a:cubicBezTo>
                  <a:cubicBezTo>
                    <a:pt x="4219881" y="87367"/>
                    <a:pt x="4240323" y="78787"/>
                    <a:pt x="4264954" y="78787"/>
                  </a:cubicBezTo>
                  <a:cubicBezTo>
                    <a:pt x="4289585" y="78787"/>
                    <a:pt x="4308678" y="86233"/>
                    <a:pt x="4322449" y="101054"/>
                  </a:cubicBezTo>
                  <a:cubicBezTo>
                    <a:pt x="4336290" y="115875"/>
                    <a:pt x="4343246" y="136299"/>
                    <a:pt x="4343246" y="162254"/>
                  </a:cubicBezTo>
                  <a:lnTo>
                    <a:pt x="4343246" y="183670"/>
                  </a:lnTo>
                  <a:lnTo>
                    <a:pt x="4343246" y="183670"/>
                  </a:lnTo>
                  <a:close/>
                  <a:moveTo>
                    <a:pt x="4296043" y="152184"/>
                  </a:moveTo>
                  <a:cubicBezTo>
                    <a:pt x="4296043" y="126300"/>
                    <a:pt x="4285609" y="113393"/>
                    <a:pt x="4264599" y="113393"/>
                  </a:cubicBezTo>
                  <a:cubicBezTo>
                    <a:pt x="4255939" y="113393"/>
                    <a:pt x="4248273" y="116939"/>
                    <a:pt x="4241601" y="124030"/>
                  </a:cubicBezTo>
                  <a:cubicBezTo>
                    <a:pt x="4234929" y="131122"/>
                    <a:pt x="4230741" y="140554"/>
                    <a:pt x="4229109" y="152184"/>
                  </a:cubicBezTo>
                  <a:lnTo>
                    <a:pt x="4296114" y="152184"/>
                  </a:lnTo>
                  <a:close/>
                </a:path>
              </a:pathLst>
            </a:custGeom>
            <a:grpFill/>
            <a:ln w="7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" name="任意形状 5"/>
            <p:cNvSpPr/>
            <p:nvPr/>
          </p:nvSpPr>
          <p:spPr>
            <a:xfrm>
              <a:off x="882650" y="2139950"/>
              <a:ext cx="3006676" cy="1920167"/>
            </a:xfrm>
            <a:custGeom>
              <a:avLst/>
              <a:gdLst>
                <a:gd name="connsiteX0" fmla="*/ 1919605 w 3006676"/>
                <a:gd name="connsiteY0" fmla="*/ 618947 h 1920167"/>
                <a:gd name="connsiteX1" fmla="*/ 2141066 w 3006676"/>
                <a:gd name="connsiteY1" fmla="*/ 618947 h 1920167"/>
                <a:gd name="connsiteX2" fmla="*/ 2447916 w 3006676"/>
                <a:gd name="connsiteY2" fmla="*/ 1364194 h 1920167"/>
                <a:gd name="connsiteX3" fmla="*/ 1993922 w 3006676"/>
                <a:gd name="connsiteY3" fmla="*/ 1364194 h 1920167"/>
                <a:gd name="connsiteX4" fmla="*/ 1929756 w 3006676"/>
                <a:gd name="connsiteY4" fmla="*/ 1208322 h 1920167"/>
                <a:gd name="connsiteX5" fmla="*/ 2162289 w 3006676"/>
                <a:gd name="connsiteY5" fmla="*/ 1208322 h 1920167"/>
                <a:gd name="connsiteX6" fmla="*/ 2030336 w 3006676"/>
                <a:gd name="connsiteY6" fmla="*/ 887928 h 1920167"/>
                <a:gd name="connsiteX7" fmla="*/ 1856787 w 3006676"/>
                <a:gd name="connsiteY7" fmla="*/ 1308029 h 1920167"/>
                <a:gd name="connsiteX8" fmla="*/ 960938 w 3006676"/>
                <a:gd name="connsiteY8" fmla="*/ 1920168 h 1920167"/>
                <a:gd name="connsiteX9" fmla="*/ 0 w 3006676"/>
                <a:gd name="connsiteY9" fmla="*/ 960049 h 1920167"/>
                <a:gd name="connsiteX10" fmla="*/ 960938 w 3006676"/>
                <a:gd name="connsiteY10" fmla="*/ 0 h 1920167"/>
                <a:gd name="connsiteX11" fmla="*/ 1681394 w 3006676"/>
                <a:gd name="connsiteY11" fmla="*/ 324791 h 1920167"/>
                <a:gd name="connsiteX12" fmla="*/ 1591816 w 3006676"/>
                <a:gd name="connsiteY12" fmla="*/ 542430 h 1920167"/>
                <a:gd name="connsiteX13" fmla="*/ 960938 w 3006676"/>
                <a:gd name="connsiteY13" fmla="*/ 204023 h 1920167"/>
                <a:gd name="connsiteX14" fmla="*/ 204212 w 3006676"/>
                <a:gd name="connsiteY14" fmla="*/ 960049 h 1920167"/>
                <a:gd name="connsiteX15" fmla="*/ 960938 w 3006676"/>
                <a:gd name="connsiteY15" fmla="*/ 1716074 h 1920167"/>
                <a:gd name="connsiteX16" fmla="*/ 1667836 w 3006676"/>
                <a:gd name="connsiteY16" fmla="*/ 1230306 h 1920167"/>
                <a:gd name="connsiteX17" fmla="*/ 1667836 w 3006676"/>
                <a:gd name="connsiteY17" fmla="*/ 1230306 h 1920167"/>
                <a:gd name="connsiteX18" fmla="*/ 1919534 w 3006676"/>
                <a:gd name="connsiteY18" fmla="*/ 618947 h 1920167"/>
                <a:gd name="connsiteX19" fmla="*/ 1919534 w 3006676"/>
                <a:gd name="connsiteY19" fmla="*/ 618947 h 1920167"/>
                <a:gd name="connsiteX20" fmla="*/ 1253450 w 3006676"/>
                <a:gd name="connsiteY20" fmla="*/ 1364194 h 1920167"/>
                <a:gd name="connsiteX21" fmla="*/ 1474911 w 3006676"/>
                <a:gd name="connsiteY21" fmla="*/ 1364194 h 1920167"/>
                <a:gd name="connsiteX22" fmla="*/ 1781761 w 3006676"/>
                <a:gd name="connsiteY22" fmla="*/ 618947 h 1920167"/>
                <a:gd name="connsiteX23" fmla="*/ 1560301 w 3006676"/>
                <a:gd name="connsiteY23" fmla="*/ 618947 h 1920167"/>
                <a:gd name="connsiteX24" fmla="*/ 1364180 w 3006676"/>
                <a:gd name="connsiteY24" fmla="*/ 1095213 h 1920167"/>
                <a:gd name="connsiteX25" fmla="*/ 1182824 w 3006676"/>
                <a:gd name="connsiteY25" fmla="*/ 654688 h 1920167"/>
                <a:gd name="connsiteX26" fmla="*/ 1153367 w 3006676"/>
                <a:gd name="connsiteY26" fmla="*/ 654688 h 1920167"/>
                <a:gd name="connsiteX27" fmla="*/ 972011 w 3006676"/>
                <a:gd name="connsiteY27" fmla="*/ 1095213 h 1920167"/>
                <a:gd name="connsiteX28" fmla="*/ 775891 w 3006676"/>
                <a:gd name="connsiteY28" fmla="*/ 618947 h 1920167"/>
                <a:gd name="connsiteX29" fmla="*/ 554431 w 3006676"/>
                <a:gd name="connsiteY29" fmla="*/ 618947 h 1920167"/>
                <a:gd name="connsiteX30" fmla="*/ 861281 w 3006676"/>
                <a:gd name="connsiteY30" fmla="*/ 1364194 h 1920167"/>
                <a:gd name="connsiteX31" fmla="*/ 1082741 w 3006676"/>
                <a:gd name="connsiteY31" fmla="*/ 1364194 h 1920167"/>
                <a:gd name="connsiteX32" fmla="*/ 1168132 w 3006676"/>
                <a:gd name="connsiteY32" fmla="*/ 1156838 h 1920167"/>
                <a:gd name="connsiteX33" fmla="*/ 1253521 w 3006676"/>
                <a:gd name="connsiteY33" fmla="*/ 1364194 h 1920167"/>
                <a:gd name="connsiteX34" fmla="*/ 1253521 w 3006676"/>
                <a:gd name="connsiteY34" fmla="*/ 1364194 h 1920167"/>
                <a:gd name="connsiteX35" fmla="*/ 2478367 w 3006676"/>
                <a:gd name="connsiteY35" fmla="*/ 618947 h 1920167"/>
                <a:gd name="connsiteX36" fmla="*/ 2362100 w 3006676"/>
                <a:gd name="connsiteY36" fmla="*/ 901331 h 1920167"/>
                <a:gd name="connsiteX37" fmla="*/ 2472830 w 3006676"/>
                <a:gd name="connsiteY37" fmla="*/ 1170312 h 1920167"/>
                <a:gd name="connsiteX38" fmla="*/ 2589097 w 3006676"/>
                <a:gd name="connsiteY38" fmla="*/ 887928 h 1920167"/>
                <a:gd name="connsiteX39" fmla="*/ 2721050 w 3006676"/>
                <a:gd name="connsiteY39" fmla="*/ 1208322 h 1920167"/>
                <a:gd name="connsiteX40" fmla="*/ 2488517 w 3006676"/>
                <a:gd name="connsiteY40" fmla="*/ 1208322 h 1920167"/>
                <a:gd name="connsiteX41" fmla="*/ 2552683 w 3006676"/>
                <a:gd name="connsiteY41" fmla="*/ 1364194 h 1920167"/>
                <a:gd name="connsiteX42" fmla="*/ 3006677 w 3006676"/>
                <a:gd name="connsiteY42" fmla="*/ 1364194 h 1920167"/>
                <a:gd name="connsiteX43" fmla="*/ 2699827 w 3006676"/>
                <a:gd name="connsiteY43" fmla="*/ 618947 h 1920167"/>
                <a:gd name="connsiteX44" fmla="*/ 2478367 w 3006676"/>
                <a:gd name="connsiteY44" fmla="*/ 618947 h 1920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3006676" h="1920167">
                  <a:moveTo>
                    <a:pt x="1919605" y="618947"/>
                  </a:moveTo>
                  <a:lnTo>
                    <a:pt x="2141066" y="618947"/>
                  </a:lnTo>
                  <a:lnTo>
                    <a:pt x="2447916" y="1364194"/>
                  </a:lnTo>
                  <a:lnTo>
                    <a:pt x="1993922" y="1364194"/>
                  </a:lnTo>
                  <a:cubicBezTo>
                    <a:pt x="1993922" y="1364194"/>
                    <a:pt x="1929756" y="1208322"/>
                    <a:pt x="1929756" y="1208322"/>
                  </a:cubicBezTo>
                  <a:lnTo>
                    <a:pt x="2162289" y="1208322"/>
                  </a:lnTo>
                  <a:lnTo>
                    <a:pt x="2030336" y="887928"/>
                  </a:lnTo>
                  <a:lnTo>
                    <a:pt x="1856787" y="1308029"/>
                  </a:lnTo>
                  <a:cubicBezTo>
                    <a:pt x="1717310" y="1666221"/>
                    <a:pt x="1368794" y="1920168"/>
                    <a:pt x="960938" y="1920168"/>
                  </a:cubicBezTo>
                  <a:cubicBezTo>
                    <a:pt x="430215" y="1920168"/>
                    <a:pt x="0" y="1490352"/>
                    <a:pt x="0" y="960049"/>
                  </a:cubicBezTo>
                  <a:cubicBezTo>
                    <a:pt x="0" y="429745"/>
                    <a:pt x="430215" y="0"/>
                    <a:pt x="960938" y="0"/>
                  </a:cubicBezTo>
                  <a:cubicBezTo>
                    <a:pt x="1247843" y="0"/>
                    <a:pt x="1505290" y="125662"/>
                    <a:pt x="1681394" y="324791"/>
                  </a:cubicBezTo>
                  <a:lnTo>
                    <a:pt x="1591816" y="542430"/>
                  </a:lnTo>
                  <a:cubicBezTo>
                    <a:pt x="1456314" y="338478"/>
                    <a:pt x="1224348" y="204023"/>
                    <a:pt x="960938" y="204023"/>
                  </a:cubicBezTo>
                  <a:cubicBezTo>
                    <a:pt x="543003" y="204023"/>
                    <a:pt x="204212" y="542500"/>
                    <a:pt x="204212" y="960049"/>
                  </a:cubicBezTo>
                  <a:cubicBezTo>
                    <a:pt x="204212" y="1377597"/>
                    <a:pt x="543003" y="1716074"/>
                    <a:pt x="960938" y="1716074"/>
                  </a:cubicBezTo>
                  <a:cubicBezTo>
                    <a:pt x="1283546" y="1716074"/>
                    <a:pt x="1558952" y="1514392"/>
                    <a:pt x="1667836" y="1230306"/>
                  </a:cubicBezTo>
                  <a:lnTo>
                    <a:pt x="1667836" y="1230306"/>
                  </a:lnTo>
                  <a:cubicBezTo>
                    <a:pt x="1667836" y="1230306"/>
                    <a:pt x="1919534" y="618947"/>
                    <a:pt x="1919534" y="618947"/>
                  </a:cubicBezTo>
                  <a:lnTo>
                    <a:pt x="1919534" y="618947"/>
                  </a:lnTo>
                  <a:close/>
                  <a:moveTo>
                    <a:pt x="1253450" y="1364194"/>
                  </a:moveTo>
                  <a:lnTo>
                    <a:pt x="1474911" y="1364194"/>
                  </a:lnTo>
                  <a:lnTo>
                    <a:pt x="1781761" y="618947"/>
                  </a:lnTo>
                  <a:lnTo>
                    <a:pt x="1560301" y="618947"/>
                  </a:lnTo>
                  <a:lnTo>
                    <a:pt x="1364180" y="1095213"/>
                  </a:lnTo>
                  <a:lnTo>
                    <a:pt x="1182824" y="654688"/>
                  </a:lnTo>
                  <a:lnTo>
                    <a:pt x="1153367" y="654688"/>
                  </a:lnTo>
                  <a:lnTo>
                    <a:pt x="972011" y="1095213"/>
                  </a:lnTo>
                  <a:lnTo>
                    <a:pt x="775891" y="618947"/>
                  </a:lnTo>
                  <a:lnTo>
                    <a:pt x="554431" y="618947"/>
                  </a:lnTo>
                  <a:lnTo>
                    <a:pt x="861281" y="1364194"/>
                  </a:lnTo>
                  <a:lnTo>
                    <a:pt x="1082741" y="1364194"/>
                  </a:lnTo>
                  <a:lnTo>
                    <a:pt x="1168132" y="1156838"/>
                  </a:lnTo>
                  <a:lnTo>
                    <a:pt x="1253521" y="1364194"/>
                  </a:lnTo>
                  <a:lnTo>
                    <a:pt x="1253521" y="1364194"/>
                  </a:lnTo>
                  <a:close/>
                  <a:moveTo>
                    <a:pt x="2478367" y="618947"/>
                  </a:moveTo>
                  <a:lnTo>
                    <a:pt x="2362100" y="901331"/>
                  </a:lnTo>
                  <a:lnTo>
                    <a:pt x="2472830" y="1170312"/>
                  </a:lnTo>
                  <a:lnTo>
                    <a:pt x="2589097" y="887928"/>
                  </a:lnTo>
                  <a:lnTo>
                    <a:pt x="2721050" y="1208322"/>
                  </a:lnTo>
                  <a:lnTo>
                    <a:pt x="2488517" y="1208322"/>
                  </a:lnTo>
                  <a:lnTo>
                    <a:pt x="2552683" y="1364194"/>
                  </a:lnTo>
                  <a:lnTo>
                    <a:pt x="3006677" y="1364194"/>
                  </a:lnTo>
                  <a:cubicBezTo>
                    <a:pt x="3006677" y="1364194"/>
                    <a:pt x="2699827" y="618947"/>
                    <a:pt x="2699827" y="618947"/>
                  </a:cubicBezTo>
                  <a:lnTo>
                    <a:pt x="2478367" y="618947"/>
                  </a:lnTo>
                  <a:close/>
                </a:path>
              </a:pathLst>
            </a:custGeom>
            <a:grpFill/>
            <a:ln w="7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" name="任意形状 7"/>
            <p:cNvSpPr/>
            <p:nvPr/>
          </p:nvSpPr>
          <p:spPr>
            <a:xfrm>
              <a:off x="4311804" y="2746061"/>
              <a:ext cx="4334230" cy="320678"/>
            </a:xfrm>
            <a:custGeom>
              <a:avLst/>
              <a:gdLst>
                <a:gd name="connsiteX0" fmla="*/ 218408 w 4334230"/>
                <a:gd name="connsiteY0" fmla="*/ 122825 h 320678"/>
                <a:gd name="connsiteX1" fmla="*/ 218408 w 4334230"/>
                <a:gd name="connsiteY1" fmla="*/ 185868 h 320678"/>
                <a:gd name="connsiteX2" fmla="*/ 172129 w 4334230"/>
                <a:gd name="connsiteY2" fmla="*/ 185868 h 320678"/>
                <a:gd name="connsiteX3" fmla="*/ 172129 w 4334230"/>
                <a:gd name="connsiteY3" fmla="*/ 122825 h 320678"/>
                <a:gd name="connsiteX4" fmla="*/ 218408 w 4334230"/>
                <a:gd name="connsiteY4" fmla="*/ 122825 h 320678"/>
                <a:gd name="connsiteX5" fmla="*/ 260358 w 4334230"/>
                <a:gd name="connsiteY5" fmla="*/ 222390 h 320678"/>
                <a:gd name="connsiteX6" fmla="*/ 260358 w 4334230"/>
                <a:gd name="connsiteY6" fmla="*/ 122825 h 320678"/>
                <a:gd name="connsiteX7" fmla="*/ 304650 w 4334230"/>
                <a:gd name="connsiteY7" fmla="*/ 122825 h 320678"/>
                <a:gd name="connsiteX8" fmla="*/ 304650 w 4334230"/>
                <a:gd name="connsiteY8" fmla="*/ 84247 h 320678"/>
                <a:gd name="connsiteX9" fmla="*/ 260358 w 4334230"/>
                <a:gd name="connsiteY9" fmla="*/ 84247 h 320678"/>
                <a:gd name="connsiteX10" fmla="*/ 260358 w 4334230"/>
                <a:gd name="connsiteY10" fmla="*/ 9503 h 320678"/>
                <a:gd name="connsiteX11" fmla="*/ 218408 w 4334230"/>
                <a:gd name="connsiteY11" fmla="*/ 9503 h 320678"/>
                <a:gd name="connsiteX12" fmla="*/ 218408 w 4334230"/>
                <a:gd name="connsiteY12" fmla="*/ 84247 h 320678"/>
                <a:gd name="connsiteX13" fmla="*/ 172129 w 4334230"/>
                <a:gd name="connsiteY13" fmla="*/ 84247 h 320678"/>
                <a:gd name="connsiteX14" fmla="*/ 172129 w 4334230"/>
                <a:gd name="connsiteY14" fmla="*/ 6524 h 320678"/>
                <a:gd name="connsiteX15" fmla="*/ 132521 w 4334230"/>
                <a:gd name="connsiteY15" fmla="*/ 6524 h 320678"/>
                <a:gd name="connsiteX16" fmla="*/ 132521 w 4334230"/>
                <a:gd name="connsiteY16" fmla="*/ 84247 h 320678"/>
                <a:gd name="connsiteX17" fmla="*/ 86881 w 4334230"/>
                <a:gd name="connsiteY17" fmla="*/ 84247 h 320678"/>
                <a:gd name="connsiteX18" fmla="*/ 86881 w 4334230"/>
                <a:gd name="connsiteY18" fmla="*/ 13545 h 320678"/>
                <a:gd name="connsiteX19" fmla="*/ 45286 w 4334230"/>
                <a:gd name="connsiteY19" fmla="*/ 13545 h 320678"/>
                <a:gd name="connsiteX20" fmla="*/ 45286 w 4334230"/>
                <a:gd name="connsiteY20" fmla="*/ 84247 h 320678"/>
                <a:gd name="connsiteX21" fmla="*/ 0 w 4334230"/>
                <a:gd name="connsiteY21" fmla="*/ 84247 h 320678"/>
                <a:gd name="connsiteX22" fmla="*/ 0 w 4334230"/>
                <a:gd name="connsiteY22" fmla="*/ 122825 h 320678"/>
                <a:gd name="connsiteX23" fmla="*/ 45286 w 4334230"/>
                <a:gd name="connsiteY23" fmla="*/ 122825 h 320678"/>
                <a:gd name="connsiteX24" fmla="*/ 45286 w 4334230"/>
                <a:gd name="connsiteY24" fmla="*/ 298765 h 320678"/>
                <a:gd name="connsiteX25" fmla="*/ 295919 w 4334230"/>
                <a:gd name="connsiteY25" fmla="*/ 298765 h 320678"/>
                <a:gd name="connsiteX26" fmla="*/ 295919 w 4334230"/>
                <a:gd name="connsiteY26" fmla="*/ 260187 h 320678"/>
                <a:gd name="connsiteX27" fmla="*/ 86881 w 4334230"/>
                <a:gd name="connsiteY27" fmla="*/ 260187 h 320678"/>
                <a:gd name="connsiteX28" fmla="*/ 86881 w 4334230"/>
                <a:gd name="connsiteY28" fmla="*/ 122754 h 320678"/>
                <a:gd name="connsiteX29" fmla="*/ 132521 w 4334230"/>
                <a:gd name="connsiteY29" fmla="*/ 122754 h 320678"/>
                <a:gd name="connsiteX30" fmla="*/ 132521 w 4334230"/>
                <a:gd name="connsiteY30" fmla="*/ 222319 h 320678"/>
                <a:gd name="connsiteX31" fmla="*/ 260358 w 4334230"/>
                <a:gd name="connsiteY31" fmla="*/ 222319 h 320678"/>
                <a:gd name="connsiteX32" fmla="*/ 408991 w 4334230"/>
                <a:gd name="connsiteY32" fmla="*/ 101409 h 320678"/>
                <a:gd name="connsiteX33" fmla="*/ 467693 w 4334230"/>
                <a:gd name="connsiteY33" fmla="*/ 101409 h 320678"/>
                <a:gd name="connsiteX34" fmla="*/ 467693 w 4334230"/>
                <a:gd name="connsiteY34" fmla="*/ 125520 h 320678"/>
                <a:gd name="connsiteX35" fmla="*/ 408991 w 4334230"/>
                <a:gd name="connsiteY35" fmla="*/ 125520 h 320678"/>
                <a:gd name="connsiteX36" fmla="*/ 408991 w 4334230"/>
                <a:gd name="connsiteY36" fmla="*/ 101409 h 320678"/>
                <a:gd name="connsiteX37" fmla="*/ 408991 w 4334230"/>
                <a:gd name="connsiteY37" fmla="*/ 101409 h 320678"/>
                <a:gd name="connsiteX38" fmla="*/ 408991 w 4334230"/>
                <a:gd name="connsiteY38" fmla="*/ 47442 h 320678"/>
                <a:gd name="connsiteX39" fmla="*/ 467693 w 4334230"/>
                <a:gd name="connsiteY39" fmla="*/ 47442 h 320678"/>
                <a:gd name="connsiteX40" fmla="*/ 467693 w 4334230"/>
                <a:gd name="connsiteY40" fmla="*/ 71553 h 320678"/>
                <a:gd name="connsiteX41" fmla="*/ 408991 w 4334230"/>
                <a:gd name="connsiteY41" fmla="*/ 71553 h 320678"/>
                <a:gd name="connsiteX42" fmla="*/ 408991 w 4334230"/>
                <a:gd name="connsiteY42" fmla="*/ 47442 h 320678"/>
                <a:gd name="connsiteX43" fmla="*/ 408991 w 4334230"/>
                <a:gd name="connsiteY43" fmla="*/ 47442 h 320678"/>
                <a:gd name="connsiteX44" fmla="*/ 566640 w 4334230"/>
                <a:gd name="connsiteY44" fmla="*/ 71553 h 320678"/>
                <a:gd name="connsiteX45" fmla="*/ 507939 w 4334230"/>
                <a:gd name="connsiteY45" fmla="*/ 71553 h 320678"/>
                <a:gd name="connsiteX46" fmla="*/ 507939 w 4334230"/>
                <a:gd name="connsiteY46" fmla="*/ 47442 h 320678"/>
                <a:gd name="connsiteX47" fmla="*/ 566640 w 4334230"/>
                <a:gd name="connsiteY47" fmla="*/ 47442 h 320678"/>
                <a:gd name="connsiteX48" fmla="*/ 566640 w 4334230"/>
                <a:gd name="connsiteY48" fmla="*/ 71553 h 320678"/>
                <a:gd name="connsiteX49" fmla="*/ 566640 w 4334230"/>
                <a:gd name="connsiteY49" fmla="*/ 71553 h 320678"/>
                <a:gd name="connsiteX50" fmla="*/ 566640 w 4334230"/>
                <a:gd name="connsiteY50" fmla="*/ 125520 h 320678"/>
                <a:gd name="connsiteX51" fmla="*/ 507939 w 4334230"/>
                <a:gd name="connsiteY51" fmla="*/ 125520 h 320678"/>
                <a:gd name="connsiteX52" fmla="*/ 507939 w 4334230"/>
                <a:gd name="connsiteY52" fmla="*/ 101409 h 320678"/>
                <a:gd name="connsiteX53" fmla="*/ 566640 w 4334230"/>
                <a:gd name="connsiteY53" fmla="*/ 101409 h 320678"/>
                <a:gd name="connsiteX54" fmla="*/ 566640 w 4334230"/>
                <a:gd name="connsiteY54" fmla="*/ 125520 h 320678"/>
                <a:gd name="connsiteX55" fmla="*/ 566640 w 4334230"/>
                <a:gd name="connsiteY55" fmla="*/ 125520 h 320678"/>
                <a:gd name="connsiteX56" fmla="*/ 608235 w 4334230"/>
                <a:gd name="connsiteY56" fmla="*/ 157715 h 320678"/>
                <a:gd name="connsiteX57" fmla="*/ 608235 w 4334230"/>
                <a:gd name="connsiteY57" fmla="*/ 15247 h 320678"/>
                <a:gd name="connsiteX58" fmla="*/ 369029 w 4334230"/>
                <a:gd name="connsiteY58" fmla="*/ 15247 h 320678"/>
                <a:gd name="connsiteX59" fmla="*/ 369029 w 4334230"/>
                <a:gd name="connsiteY59" fmla="*/ 157715 h 320678"/>
                <a:gd name="connsiteX60" fmla="*/ 422407 w 4334230"/>
                <a:gd name="connsiteY60" fmla="*/ 157715 h 320678"/>
                <a:gd name="connsiteX61" fmla="*/ 331835 w 4334230"/>
                <a:gd name="connsiteY61" fmla="*/ 205299 h 320678"/>
                <a:gd name="connsiteX62" fmla="*/ 358027 w 4334230"/>
                <a:gd name="connsiteY62" fmla="*/ 238133 h 320678"/>
                <a:gd name="connsiteX63" fmla="*/ 419071 w 4334230"/>
                <a:gd name="connsiteY63" fmla="*/ 206930 h 320678"/>
                <a:gd name="connsiteX64" fmla="*/ 419071 w 4334230"/>
                <a:gd name="connsiteY64" fmla="*/ 218986 h 320678"/>
                <a:gd name="connsiteX65" fmla="*/ 356324 w 4334230"/>
                <a:gd name="connsiteY65" fmla="*/ 287064 h 320678"/>
                <a:gd name="connsiteX66" fmla="*/ 383864 w 4334230"/>
                <a:gd name="connsiteY66" fmla="*/ 319260 h 320678"/>
                <a:gd name="connsiteX67" fmla="*/ 460382 w 4334230"/>
                <a:gd name="connsiteY67" fmla="*/ 220688 h 320678"/>
                <a:gd name="connsiteX68" fmla="*/ 460382 w 4334230"/>
                <a:gd name="connsiteY68" fmla="*/ 197569 h 320678"/>
                <a:gd name="connsiteX69" fmla="*/ 431848 w 4334230"/>
                <a:gd name="connsiteY69" fmla="*/ 197569 h 320678"/>
                <a:gd name="connsiteX70" fmla="*/ 472094 w 4334230"/>
                <a:gd name="connsiteY70" fmla="*/ 157715 h 320678"/>
                <a:gd name="connsiteX71" fmla="*/ 506661 w 4334230"/>
                <a:gd name="connsiteY71" fmla="*/ 157715 h 320678"/>
                <a:gd name="connsiteX72" fmla="*/ 545914 w 4334230"/>
                <a:gd name="connsiteY72" fmla="*/ 197924 h 320678"/>
                <a:gd name="connsiteX73" fmla="*/ 520786 w 4334230"/>
                <a:gd name="connsiteY73" fmla="*/ 197924 h 320678"/>
                <a:gd name="connsiteX74" fmla="*/ 520786 w 4334230"/>
                <a:gd name="connsiteY74" fmla="*/ 315927 h 320678"/>
                <a:gd name="connsiteX75" fmla="*/ 562381 w 4334230"/>
                <a:gd name="connsiteY75" fmla="*/ 315927 h 320678"/>
                <a:gd name="connsiteX76" fmla="*/ 562381 w 4334230"/>
                <a:gd name="connsiteY76" fmla="*/ 210050 h 320678"/>
                <a:gd name="connsiteX77" fmla="*/ 619095 w 4334230"/>
                <a:gd name="connsiteY77" fmla="*/ 237211 h 320678"/>
                <a:gd name="connsiteX78" fmla="*/ 645571 w 4334230"/>
                <a:gd name="connsiteY78" fmla="*/ 203030 h 320678"/>
                <a:gd name="connsiteX79" fmla="*/ 553650 w 4334230"/>
                <a:gd name="connsiteY79" fmla="*/ 157786 h 320678"/>
                <a:gd name="connsiteX80" fmla="*/ 608306 w 4334230"/>
                <a:gd name="connsiteY80" fmla="*/ 157786 h 320678"/>
                <a:gd name="connsiteX81" fmla="*/ 883002 w 4334230"/>
                <a:gd name="connsiteY81" fmla="*/ 269690 h 320678"/>
                <a:gd name="connsiteX82" fmla="*/ 866250 w 4334230"/>
                <a:gd name="connsiteY82" fmla="*/ 254940 h 320678"/>
                <a:gd name="connsiteX83" fmla="*/ 866250 w 4334230"/>
                <a:gd name="connsiteY83" fmla="*/ 159417 h 320678"/>
                <a:gd name="connsiteX84" fmla="*/ 976980 w 4334230"/>
                <a:gd name="connsiteY84" fmla="*/ 159417 h 320678"/>
                <a:gd name="connsiteX85" fmla="*/ 976980 w 4334230"/>
                <a:gd name="connsiteY85" fmla="*/ 119847 h 320678"/>
                <a:gd name="connsiteX86" fmla="*/ 833528 w 4334230"/>
                <a:gd name="connsiteY86" fmla="*/ 119847 h 320678"/>
                <a:gd name="connsiteX87" fmla="*/ 837929 w 4334230"/>
                <a:gd name="connsiteY87" fmla="*/ 63895 h 320678"/>
                <a:gd name="connsiteX88" fmla="*/ 958738 w 4334230"/>
                <a:gd name="connsiteY88" fmla="*/ 63895 h 320678"/>
                <a:gd name="connsiteX89" fmla="*/ 958738 w 4334230"/>
                <a:gd name="connsiteY89" fmla="*/ 24678 h 320678"/>
                <a:gd name="connsiteX90" fmla="*/ 691992 w 4334230"/>
                <a:gd name="connsiteY90" fmla="*/ 24678 h 320678"/>
                <a:gd name="connsiteX91" fmla="*/ 691992 w 4334230"/>
                <a:gd name="connsiteY91" fmla="*/ 63895 h 320678"/>
                <a:gd name="connsiteX92" fmla="*/ 796689 w 4334230"/>
                <a:gd name="connsiteY92" fmla="*/ 63895 h 320678"/>
                <a:gd name="connsiteX93" fmla="*/ 792998 w 4334230"/>
                <a:gd name="connsiteY93" fmla="*/ 119847 h 320678"/>
                <a:gd name="connsiteX94" fmla="*/ 672189 w 4334230"/>
                <a:gd name="connsiteY94" fmla="*/ 119847 h 320678"/>
                <a:gd name="connsiteX95" fmla="*/ 672189 w 4334230"/>
                <a:gd name="connsiteY95" fmla="*/ 159417 h 320678"/>
                <a:gd name="connsiteX96" fmla="*/ 785261 w 4334230"/>
                <a:gd name="connsiteY96" fmla="*/ 159417 h 320678"/>
                <a:gd name="connsiteX97" fmla="*/ 666510 w 4334230"/>
                <a:gd name="connsiteY97" fmla="*/ 283448 h 320678"/>
                <a:gd name="connsiteX98" fmla="*/ 693341 w 4334230"/>
                <a:gd name="connsiteY98" fmla="*/ 316990 h 320678"/>
                <a:gd name="connsiteX99" fmla="*/ 824371 w 4334230"/>
                <a:gd name="connsiteY99" fmla="*/ 169487 h 320678"/>
                <a:gd name="connsiteX100" fmla="*/ 824371 w 4334230"/>
                <a:gd name="connsiteY100" fmla="*/ 255649 h 320678"/>
                <a:gd name="connsiteX101" fmla="*/ 877678 w 4334230"/>
                <a:gd name="connsiteY101" fmla="*/ 308906 h 320678"/>
                <a:gd name="connsiteX102" fmla="*/ 927648 w 4334230"/>
                <a:gd name="connsiteY102" fmla="*/ 308906 h 320678"/>
                <a:gd name="connsiteX103" fmla="*/ 979961 w 4334230"/>
                <a:gd name="connsiteY103" fmla="*/ 236502 h 320678"/>
                <a:gd name="connsiteX104" fmla="*/ 941703 w 4334230"/>
                <a:gd name="connsiteY104" fmla="*/ 219766 h 320678"/>
                <a:gd name="connsiteX105" fmla="*/ 924241 w 4334230"/>
                <a:gd name="connsiteY105" fmla="*/ 269690 h 320678"/>
                <a:gd name="connsiteX106" fmla="*/ 883002 w 4334230"/>
                <a:gd name="connsiteY106" fmla="*/ 269690 h 320678"/>
                <a:gd name="connsiteX107" fmla="*/ 1293271 w 4334230"/>
                <a:gd name="connsiteY107" fmla="*/ 35883 h 320678"/>
                <a:gd name="connsiteX108" fmla="*/ 1250966 w 4334230"/>
                <a:gd name="connsiteY108" fmla="*/ 7092 h 320678"/>
                <a:gd name="connsiteX109" fmla="*/ 1227827 w 4334230"/>
                <a:gd name="connsiteY109" fmla="*/ 27870 h 320678"/>
                <a:gd name="connsiteX110" fmla="*/ 1269421 w 4334230"/>
                <a:gd name="connsiteY110" fmla="*/ 59356 h 320678"/>
                <a:gd name="connsiteX111" fmla="*/ 1293271 w 4334230"/>
                <a:gd name="connsiteY111" fmla="*/ 35883 h 320678"/>
                <a:gd name="connsiteX112" fmla="*/ 1293271 w 4334230"/>
                <a:gd name="connsiteY112" fmla="*/ 35883 h 320678"/>
                <a:gd name="connsiteX113" fmla="*/ 1071172 w 4334230"/>
                <a:gd name="connsiteY113" fmla="*/ 181543 h 320678"/>
                <a:gd name="connsiteX114" fmla="*/ 1133564 w 4334230"/>
                <a:gd name="connsiteY114" fmla="*/ 91906 h 320678"/>
                <a:gd name="connsiteX115" fmla="*/ 1101339 w 4334230"/>
                <a:gd name="connsiteY115" fmla="*/ 71482 h 320678"/>
                <a:gd name="connsiteX116" fmla="*/ 1081890 w 4334230"/>
                <a:gd name="connsiteY116" fmla="*/ 106656 h 320678"/>
                <a:gd name="connsiteX117" fmla="*/ 1053710 w 4334230"/>
                <a:gd name="connsiteY117" fmla="*/ 108996 h 320678"/>
                <a:gd name="connsiteX118" fmla="*/ 1103397 w 4334230"/>
                <a:gd name="connsiteY118" fmla="*/ 22551 h 320678"/>
                <a:gd name="connsiteX119" fmla="*/ 1066132 w 4334230"/>
                <a:gd name="connsiteY119" fmla="*/ 4468 h 320678"/>
                <a:gd name="connsiteX120" fmla="*/ 1023898 w 4334230"/>
                <a:gd name="connsiteY120" fmla="*/ 92970 h 320678"/>
                <a:gd name="connsiteX121" fmla="*/ 1003740 w 4334230"/>
                <a:gd name="connsiteY121" fmla="*/ 112755 h 320678"/>
                <a:gd name="connsiteX122" fmla="*/ 1016517 w 4334230"/>
                <a:gd name="connsiteY122" fmla="*/ 149489 h 320678"/>
                <a:gd name="connsiteX123" fmla="*/ 1059815 w 4334230"/>
                <a:gd name="connsiteY123" fmla="*/ 141476 h 320678"/>
                <a:gd name="connsiteX124" fmla="*/ 1033339 w 4334230"/>
                <a:gd name="connsiteY124" fmla="*/ 174664 h 320678"/>
                <a:gd name="connsiteX125" fmla="*/ 1006508 w 4334230"/>
                <a:gd name="connsiteY125" fmla="*/ 196151 h 320678"/>
                <a:gd name="connsiteX126" fmla="*/ 1018930 w 4334230"/>
                <a:gd name="connsiteY126" fmla="*/ 231041 h 320678"/>
                <a:gd name="connsiteX127" fmla="*/ 1122917 w 4334230"/>
                <a:gd name="connsiteY127" fmla="*/ 206221 h 320678"/>
                <a:gd name="connsiteX128" fmla="*/ 1123911 w 4334230"/>
                <a:gd name="connsiteY128" fmla="*/ 173033 h 320678"/>
                <a:gd name="connsiteX129" fmla="*/ 1071243 w 4334230"/>
                <a:gd name="connsiteY129" fmla="*/ 181755 h 320678"/>
                <a:gd name="connsiteX130" fmla="*/ 1071243 w 4334230"/>
                <a:gd name="connsiteY130" fmla="*/ 181755 h 320678"/>
                <a:gd name="connsiteX131" fmla="*/ 1121497 w 4334230"/>
                <a:gd name="connsiteY131" fmla="*/ 229836 h 320678"/>
                <a:gd name="connsiteX132" fmla="*/ 1127531 w 4334230"/>
                <a:gd name="connsiteY132" fmla="*/ 262315 h 320678"/>
                <a:gd name="connsiteX133" fmla="*/ 1015806 w 4334230"/>
                <a:gd name="connsiteY133" fmla="*/ 301176 h 320678"/>
                <a:gd name="connsiteX134" fmla="*/ 1007786 w 4334230"/>
                <a:gd name="connsiteY134" fmla="*/ 263662 h 320678"/>
                <a:gd name="connsiteX135" fmla="*/ 1121497 w 4334230"/>
                <a:gd name="connsiteY135" fmla="*/ 229836 h 320678"/>
                <a:gd name="connsiteX136" fmla="*/ 1121497 w 4334230"/>
                <a:gd name="connsiteY136" fmla="*/ 229836 h 320678"/>
                <a:gd name="connsiteX137" fmla="*/ 1279500 w 4334230"/>
                <a:gd name="connsiteY137" fmla="*/ 170196 h 320678"/>
                <a:gd name="connsiteX138" fmla="*/ 1313074 w 4334230"/>
                <a:gd name="connsiteY138" fmla="*/ 185301 h 320678"/>
                <a:gd name="connsiteX139" fmla="*/ 1254019 w 4334230"/>
                <a:gd name="connsiteY139" fmla="*/ 250685 h 320678"/>
                <a:gd name="connsiteX140" fmla="*/ 1277868 w 4334230"/>
                <a:gd name="connsiteY140" fmla="*/ 278129 h 320678"/>
                <a:gd name="connsiteX141" fmla="*/ 1288941 w 4334230"/>
                <a:gd name="connsiteY141" fmla="*/ 242601 h 320678"/>
                <a:gd name="connsiteX142" fmla="*/ 1316765 w 4334230"/>
                <a:gd name="connsiteY142" fmla="*/ 264726 h 320678"/>
                <a:gd name="connsiteX143" fmla="*/ 1273467 w 4334230"/>
                <a:gd name="connsiteY143" fmla="*/ 316636 h 320678"/>
                <a:gd name="connsiteX144" fmla="*/ 1221793 w 4334230"/>
                <a:gd name="connsiteY144" fmla="*/ 273378 h 320678"/>
                <a:gd name="connsiteX145" fmla="*/ 1140946 w 4334230"/>
                <a:gd name="connsiteY145" fmla="*/ 311956 h 320678"/>
                <a:gd name="connsiteX146" fmla="*/ 1116813 w 4334230"/>
                <a:gd name="connsiteY146" fmla="*/ 279122 h 320678"/>
                <a:gd name="connsiteX147" fmla="*/ 1208378 w 4334230"/>
                <a:gd name="connsiteY147" fmla="*/ 238558 h 320678"/>
                <a:gd name="connsiteX148" fmla="*/ 1194962 w 4334230"/>
                <a:gd name="connsiteY148" fmla="*/ 177571 h 320678"/>
                <a:gd name="connsiteX149" fmla="*/ 1135267 w 4334230"/>
                <a:gd name="connsiteY149" fmla="*/ 188280 h 320678"/>
                <a:gd name="connsiteX150" fmla="*/ 1128879 w 4334230"/>
                <a:gd name="connsiteY150" fmla="*/ 153106 h 320678"/>
                <a:gd name="connsiteX151" fmla="*/ 1190277 w 4334230"/>
                <a:gd name="connsiteY151" fmla="*/ 141688 h 320678"/>
                <a:gd name="connsiteX152" fmla="*/ 1186942 w 4334230"/>
                <a:gd name="connsiteY152" fmla="*/ 109706 h 320678"/>
                <a:gd name="connsiteX153" fmla="*/ 1142294 w 4334230"/>
                <a:gd name="connsiteY153" fmla="*/ 116797 h 320678"/>
                <a:gd name="connsiteX154" fmla="*/ 1135552 w 4334230"/>
                <a:gd name="connsiteY154" fmla="*/ 80914 h 320678"/>
                <a:gd name="connsiteX155" fmla="*/ 1184528 w 4334230"/>
                <a:gd name="connsiteY155" fmla="*/ 73539 h 320678"/>
                <a:gd name="connsiteX156" fmla="*/ 1182541 w 4334230"/>
                <a:gd name="connsiteY156" fmla="*/ 2837 h 320678"/>
                <a:gd name="connsiteX157" fmla="*/ 1222148 w 4334230"/>
                <a:gd name="connsiteY157" fmla="*/ 2837 h 320678"/>
                <a:gd name="connsiteX158" fmla="*/ 1223142 w 4334230"/>
                <a:gd name="connsiteY158" fmla="*/ 67511 h 320678"/>
                <a:gd name="connsiteX159" fmla="*/ 1294903 w 4334230"/>
                <a:gd name="connsiteY159" fmla="*/ 56803 h 320678"/>
                <a:gd name="connsiteX160" fmla="*/ 1301646 w 4334230"/>
                <a:gd name="connsiteY160" fmla="*/ 91339 h 320678"/>
                <a:gd name="connsiteX161" fmla="*/ 1225484 w 4334230"/>
                <a:gd name="connsiteY161" fmla="*/ 103394 h 320678"/>
                <a:gd name="connsiteX162" fmla="*/ 1228536 w 4334230"/>
                <a:gd name="connsiteY162" fmla="*/ 134668 h 320678"/>
                <a:gd name="connsiteX163" fmla="*/ 1303989 w 4334230"/>
                <a:gd name="connsiteY163" fmla="*/ 121194 h 320678"/>
                <a:gd name="connsiteX164" fmla="*/ 1310377 w 4334230"/>
                <a:gd name="connsiteY164" fmla="*/ 155871 h 320678"/>
                <a:gd name="connsiteX165" fmla="*/ 1233576 w 4334230"/>
                <a:gd name="connsiteY165" fmla="*/ 170267 h 320678"/>
                <a:gd name="connsiteX166" fmla="*/ 1241952 w 4334230"/>
                <a:gd name="connsiteY166" fmla="*/ 213525 h 320678"/>
                <a:gd name="connsiteX167" fmla="*/ 1279500 w 4334230"/>
                <a:gd name="connsiteY167" fmla="*/ 170267 h 320678"/>
                <a:gd name="connsiteX168" fmla="*/ 1279500 w 4334230"/>
                <a:gd name="connsiteY168" fmla="*/ 170267 h 320678"/>
                <a:gd name="connsiteX169" fmla="*/ 1522752 w 4334230"/>
                <a:gd name="connsiteY169" fmla="*/ 252670 h 320678"/>
                <a:gd name="connsiteX170" fmla="*/ 1464690 w 4334230"/>
                <a:gd name="connsiteY170" fmla="*/ 252670 h 320678"/>
                <a:gd name="connsiteX171" fmla="*/ 1464690 w 4334230"/>
                <a:gd name="connsiteY171" fmla="*/ 222461 h 320678"/>
                <a:gd name="connsiteX172" fmla="*/ 1522752 w 4334230"/>
                <a:gd name="connsiteY172" fmla="*/ 222461 h 320678"/>
                <a:gd name="connsiteX173" fmla="*/ 1522752 w 4334230"/>
                <a:gd name="connsiteY173" fmla="*/ 252670 h 320678"/>
                <a:gd name="connsiteX174" fmla="*/ 1522752 w 4334230"/>
                <a:gd name="connsiteY174" fmla="*/ 252670 h 320678"/>
                <a:gd name="connsiteX175" fmla="*/ 1571728 w 4334230"/>
                <a:gd name="connsiteY175" fmla="*/ 53257 h 320678"/>
                <a:gd name="connsiteX176" fmla="*/ 1571728 w 4334230"/>
                <a:gd name="connsiteY176" fmla="*/ 82403 h 320678"/>
                <a:gd name="connsiteX177" fmla="*/ 1413015 w 4334230"/>
                <a:gd name="connsiteY177" fmla="*/ 82403 h 320678"/>
                <a:gd name="connsiteX178" fmla="*/ 1413015 w 4334230"/>
                <a:gd name="connsiteY178" fmla="*/ 53257 h 320678"/>
                <a:gd name="connsiteX179" fmla="*/ 1571728 w 4334230"/>
                <a:gd name="connsiteY179" fmla="*/ 53257 h 320678"/>
                <a:gd name="connsiteX180" fmla="*/ 1412377 w 4334230"/>
                <a:gd name="connsiteY180" fmla="*/ 137079 h 320678"/>
                <a:gd name="connsiteX181" fmla="*/ 1413015 w 4334230"/>
                <a:gd name="connsiteY181" fmla="*/ 115946 h 320678"/>
                <a:gd name="connsiteX182" fmla="*/ 1611265 w 4334230"/>
                <a:gd name="connsiteY182" fmla="*/ 115946 h 320678"/>
                <a:gd name="connsiteX183" fmla="*/ 1611265 w 4334230"/>
                <a:gd name="connsiteY183" fmla="*/ 19785 h 320678"/>
                <a:gd name="connsiteX184" fmla="*/ 1374118 w 4334230"/>
                <a:gd name="connsiteY184" fmla="*/ 19785 h 320678"/>
                <a:gd name="connsiteX185" fmla="*/ 1374118 w 4334230"/>
                <a:gd name="connsiteY185" fmla="*/ 102260 h 320678"/>
                <a:gd name="connsiteX186" fmla="*/ 1333872 w 4334230"/>
                <a:gd name="connsiteY186" fmla="*/ 282880 h 320678"/>
                <a:gd name="connsiteX187" fmla="*/ 1365742 w 4334230"/>
                <a:gd name="connsiteY187" fmla="*/ 308339 h 320678"/>
                <a:gd name="connsiteX188" fmla="*/ 1409679 w 4334230"/>
                <a:gd name="connsiteY188" fmla="*/ 171544 h 320678"/>
                <a:gd name="connsiteX189" fmla="*/ 1595578 w 4334230"/>
                <a:gd name="connsiteY189" fmla="*/ 171544 h 320678"/>
                <a:gd name="connsiteX190" fmla="*/ 1583866 w 4334230"/>
                <a:gd name="connsiteY190" fmla="*/ 275789 h 320678"/>
                <a:gd name="connsiteX191" fmla="*/ 1572793 w 4334230"/>
                <a:gd name="connsiteY191" fmla="*/ 280115 h 320678"/>
                <a:gd name="connsiteX192" fmla="*/ 1560017 w 4334230"/>
                <a:gd name="connsiteY192" fmla="*/ 280115 h 320678"/>
                <a:gd name="connsiteX193" fmla="*/ 1560017 w 4334230"/>
                <a:gd name="connsiteY193" fmla="*/ 190974 h 320678"/>
                <a:gd name="connsiteX194" fmla="*/ 1427851 w 4334230"/>
                <a:gd name="connsiteY194" fmla="*/ 190974 h 320678"/>
                <a:gd name="connsiteX195" fmla="*/ 1427851 w 4334230"/>
                <a:gd name="connsiteY195" fmla="*/ 304226 h 320678"/>
                <a:gd name="connsiteX196" fmla="*/ 1464760 w 4334230"/>
                <a:gd name="connsiteY196" fmla="*/ 304226 h 320678"/>
                <a:gd name="connsiteX197" fmla="*/ 1464760 w 4334230"/>
                <a:gd name="connsiteY197" fmla="*/ 284157 h 320678"/>
                <a:gd name="connsiteX198" fmla="*/ 1542272 w 4334230"/>
                <a:gd name="connsiteY198" fmla="*/ 284157 h 320678"/>
                <a:gd name="connsiteX199" fmla="*/ 1550647 w 4334230"/>
                <a:gd name="connsiteY199" fmla="*/ 315643 h 320678"/>
                <a:gd name="connsiteX200" fmla="*/ 1591887 w 4334230"/>
                <a:gd name="connsiteY200" fmla="*/ 314296 h 320678"/>
                <a:gd name="connsiteX201" fmla="*/ 1618718 w 4334230"/>
                <a:gd name="connsiteY201" fmla="*/ 299900 h 320678"/>
                <a:gd name="connsiteX202" fmla="*/ 1636179 w 4334230"/>
                <a:gd name="connsiteY202" fmla="*/ 153460 h 320678"/>
                <a:gd name="connsiteX203" fmla="*/ 1636818 w 4334230"/>
                <a:gd name="connsiteY203" fmla="*/ 137008 h 320678"/>
                <a:gd name="connsiteX204" fmla="*/ 1412377 w 4334230"/>
                <a:gd name="connsiteY204" fmla="*/ 137008 h 320678"/>
                <a:gd name="connsiteX205" fmla="*/ 1764938 w 4334230"/>
                <a:gd name="connsiteY205" fmla="*/ 191045 h 320678"/>
                <a:gd name="connsiteX206" fmla="*/ 1742153 w 4334230"/>
                <a:gd name="connsiteY206" fmla="*/ 202463 h 320678"/>
                <a:gd name="connsiteX207" fmla="*/ 1742153 w 4334230"/>
                <a:gd name="connsiteY207" fmla="*/ 121690 h 320678"/>
                <a:gd name="connsiteX208" fmla="*/ 1767281 w 4334230"/>
                <a:gd name="connsiteY208" fmla="*/ 121690 h 320678"/>
                <a:gd name="connsiteX209" fmla="*/ 1767281 w 4334230"/>
                <a:gd name="connsiteY209" fmla="*/ 83467 h 320678"/>
                <a:gd name="connsiteX210" fmla="*/ 1742153 w 4334230"/>
                <a:gd name="connsiteY210" fmla="*/ 83467 h 320678"/>
                <a:gd name="connsiteX211" fmla="*/ 1742153 w 4334230"/>
                <a:gd name="connsiteY211" fmla="*/ 8368 h 320678"/>
                <a:gd name="connsiteX212" fmla="*/ 1704888 w 4334230"/>
                <a:gd name="connsiteY212" fmla="*/ 8368 h 320678"/>
                <a:gd name="connsiteX213" fmla="*/ 1704888 w 4334230"/>
                <a:gd name="connsiteY213" fmla="*/ 83467 h 320678"/>
                <a:gd name="connsiteX214" fmla="*/ 1674722 w 4334230"/>
                <a:gd name="connsiteY214" fmla="*/ 83467 h 320678"/>
                <a:gd name="connsiteX215" fmla="*/ 1674722 w 4334230"/>
                <a:gd name="connsiteY215" fmla="*/ 121336 h 320678"/>
                <a:gd name="connsiteX216" fmla="*/ 1704888 w 4334230"/>
                <a:gd name="connsiteY216" fmla="*/ 121336 h 320678"/>
                <a:gd name="connsiteX217" fmla="*/ 1704888 w 4334230"/>
                <a:gd name="connsiteY217" fmla="*/ 221539 h 320678"/>
                <a:gd name="connsiteX218" fmla="*/ 1671669 w 4334230"/>
                <a:gd name="connsiteY218" fmla="*/ 236644 h 320678"/>
                <a:gd name="connsiteX219" fmla="*/ 1686788 w 4334230"/>
                <a:gd name="connsiteY219" fmla="*/ 276853 h 320678"/>
                <a:gd name="connsiteX220" fmla="*/ 1776366 w 4334230"/>
                <a:gd name="connsiteY220" fmla="*/ 226219 h 320678"/>
                <a:gd name="connsiteX221" fmla="*/ 1764938 w 4334230"/>
                <a:gd name="connsiteY221" fmla="*/ 191045 h 320678"/>
                <a:gd name="connsiteX222" fmla="*/ 1764938 w 4334230"/>
                <a:gd name="connsiteY222" fmla="*/ 191045 h 320678"/>
                <a:gd name="connsiteX223" fmla="*/ 1942390 w 4334230"/>
                <a:gd name="connsiteY223" fmla="*/ 107933 h 320678"/>
                <a:gd name="connsiteX224" fmla="*/ 1977952 w 4334230"/>
                <a:gd name="connsiteY224" fmla="*/ 114953 h 320678"/>
                <a:gd name="connsiteX225" fmla="*/ 1933305 w 4334230"/>
                <a:gd name="connsiteY225" fmla="*/ 231609 h 320678"/>
                <a:gd name="connsiteX226" fmla="*/ 1954812 w 4334230"/>
                <a:gd name="connsiteY226" fmla="*/ 279547 h 320678"/>
                <a:gd name="connsiteX227" fmla="*/ 1963188 w 4334230"/>
                <a:gd name="connsiteY227" fmla="*/ 237282 h 320678"/>
                <a:gd name="connsiteX228" fmla="*/ 1990018 w 4334230"/>
                <a:gd name="connsiteY228" fmla="*/ 259407 h 320678"/>
                <a:gd name="connsiteX229" fmla="*/ 1949417 w 4334230"/>
                <a:gd name="connsiteY229" fmla="*/ 316707 h 320678"/>
                <a:gd name="connsiteX230" fmla="*/ 1906119 w 4334230"/>
                <a:gd name="connsiteY230" fmla="*/ 270470 h 320678"/>
                <a:gd name="connsiteX231" fmla="*/ 1859130 w 4334230"/>
                <a:gd name="connsiteY231" fmla="*/ 314721 h 320678"/>
                <a:gd name="connsiteX232" fmla="*/ 1830596 w 4334230"/>
                <a:gd name="connsiteY232" fmla="*/ 289546 h 320678"/>
                <a:gd name="connsiteX233" fmla="*/ 1873539 w 4334230"/>
                <a:gd name="connsiteY233" fmla="*/ 254018 h 320678"/>
                <a:gd name="connsiteX234" fmla="*/ 1771540 w 4334230"/>
                <a:gd name="connsiteY234" fmla="*/ 280824 h 320678"/>
                <a:gd name="connsiteX235" fmla="*/ 1762170 w 4334230"/>
                <a:gd name="connsiteY235" fmla="*/ 243593 h 320678"/>
                <a:gd name="connsiteX236" fmla="*/ 1877585 w 4334230"/>
                <a:gd name="connsiteY236" fmla="*/ 218773 h 320678"/>
                <a:gd name="connsiteX237" fmla="*/ 1880566 w 4334230"/>
                <a:gd name="connsiteY237" fmla="*/ 245224 h 320678"/>
                <a:gd name="connsiteX238" fmla="*/ 1894691 w 4334230"/>
                <a:gd name="connsiteY238" fmla="*/ 226786 h 320678"/>
                <a:gd name="connsiteX239" fmla="*/ 1880566 w 4334230"/>
                <a:gd name="connsiteY239" fmla="*/ 86020 h 320678"/>
                <a:gd name="connsiteX240" fmla="*/ 1772179 w 4334230"/>
                <a:gd name="connsiteY240" fmla="*/ 86020 h 320678"/>
                <a:gd name="connsiteX241" fmla="*/ 1772179 w 4334230"/>
                <a:gd name="connsiteY241" fmla="*/ 49853 h 320678"/>
                <a:gd name="connsiteX242" fmla="*/ 1879217 w 4334230"/>
                <a:gd name="connsiteY242" fmla="*/ 49853 h 320678"/>
                <a:gd name="connsiteX243" fmla="*/ 1878579 w 4334230"/>
                <a:gd name="connsiteY243" fmla="*/ 3900 h 320678"/>
                <a:gd name="connsiteX244" fmla="*/ 1916482 w 4334230"/>
                <a:gd name="connsiteY244" fmla="*/ 3900 h 320678"/>
                <a:gd name="connsiteX245" fmla="*/ 1916482 w 4334230"/>
                <a:gd name="connsiteY245" fmla="*/ 49853 h 320678"/>
                <a:gd name="connsiteX246" fmla="*/ 1952044 w 4334230"/>
                <a:gd name="connsiteY246" fmla="*/ 49853 h 320678"/>
                <a:gd name="connsiteX247" fmla="*/ 1922871 w 4334230"/>
                <a:gd name="connsiteY247" fmla="*/ 23402 h 320678"/>
                <a:gd name="connsiteX248" fmla="*/ 1945372 w 4334230"/>
                <a:gd name="connsiteY248" fmla="*/ 3971 h 320678"/>
                <a:gd name="connsiteX249" fmla="*/ 1982282 w 4334230"/>
                <a:gd name="connsiteY249" fmla="*/ 36450 h 320678"/>
                <a:gd name="connsiteX250" fmla="*/ 1967872 w 4334230"/>
                <a:gd name="connsiteY250" fmla="*/ 49853 h 320678"/>
                <a:gd name="connsiteX251" fmla="*/ 1982636 w 4334230"/>
                <a:gd name="connsiteY251" fmla="*/ 49853 h 320678"/>
                <a:gd name="connsiteX252" fmla="*/ 1982636 w 4334230"/>
                <a:gd name="connsiteY252" fmla="*/ 86020 h 320678"/>
                <a:gd name="connsiteX253" fmla="*/ 1917547 w 4334230"/>
                <a:gd name="connsiteY253" fmla="*/ 86020 h 320678"/>
                <a:gd name="connsiteX254" fmla="*/ 1923935 w 4334230"/>
                <a:gd name="connsiteY254" fmla="*/ 170480 h 320678"/>
                <a:gd name="connsiteX255" fmla="*/ 1942390 w 4334230"/>
                <a:gd name="connsiteY255" fmla="*/ 107791 h 320678"/>
                <a:gd name="connsiteX256" fmla="*/ 1942390 w 4334230"/>
                <a:gd name="connsiteY256" fmla="*/ 107791 h 320678"/>
                <a:gd name="connsiteX257" fmla="*/ 1837055 w 4334230"/>
                <a:gd name="connsiteY257" fmla="*/ 179982 h 320678"/>
                <a:gd name="connsiteX258" fmla="*/ 1837055 w 4334230"/>
                <a:gd name="connsiteY258" fmla="*/ 139065 h 320678"/>
                <a:gd name="connsiteX259" fmla="*/ 1811218 w 4334230"/>
                <a:gd name="connsiteY259" fmla="*/ 139065 h 320678"/>
                <a:gd name="connsiteX260" fmla="*/ 1811218 w 4334230"/>
                <a:gd name="connsiteY260" fmla="*/ 179982 h 320678"/>
                <a:gd name="connsiteX261" fmla="*/ 1837055 w 4334230"/>
                <a:gd name="connsiteY261" fmla="*/ 179982 h 320678"/>
                <a:gd name="connsiteX262" fmla="*/ 1782045 w 4334230"/>
                <a:gd name="connsiteY262" fmla="*/ 108571 h 320678"/>
                <a:gd name="connsiteX263" fmla="*/ 1782045 w 4334230"/>
                <a:gd name="connsiteY263" fmla="*/ 210476 h 320678"/>
                <a:gd name="connsiteX264" fmla="*/ 1868286 w 4334230"/>
                <a:gd name="connsiteY264" fmla="*/ 210476 h 320678"/>
                <a:gd name="connsiteX265" fmla="*/ 1868286 w 4334230"/>
                <a:gd name="connsiteY265" fmla="*/ 108571 h 320678"/>
                <a:gd name="connsiteX266" fmla="*/ 1782045 w 4334230"/>
                <a:gd name="connsiteY266" fmla="*/ 108571 h 320678"/>
                <a:gd name="connsiteX267" fmla="*/ 2266489 w 4334230"/>
                <a:gd name="connsiteY267" fmla="*/ 217497 h 320678"/>
                <a:gd name="connsiteX268" fmla="*/ 2235257 w 4334230"/>
                <a:gd name="connsiteY268" fmla="*/ 166225 h 320678"/>
                <a:gd name="connsiteX269" fmla="*/ 2251725 w 4334230"/>
                <a:gd name="connsiteY269" fmla="*/ 78716 h 320678"/>
                <a:gd name="connsiteX270" fmla="*/ 2216518 w 4334230"/>
                <a:gd name="connsiteY270" fmla="*/ 75383 h 320678"/>
                <a:gd name="connsiteX271" fmla="*/ 2207788 w 4334230"/>
                <a:gd name="connsiteY271" fmla="*/ 130697 h 320678"/>
                <a:gd name="connsiteX272" fmla="*/ 2179253 w 4334230"/>
                <a:gd name="connsiteY272" fmla="*/ 98856 h 320678"/>
                <a:gd name="connsiteX273" fmla="*/ 2155120 w 4334230"/>
                <a:gd name="connsiteY273" fmla="*/ 120627 h 320678"/>
                <a:gd name="connsiteX274" fmla="*/ 2197070 w 4334230"/>
                <a:gd name="connsiteY274" fmla="*/ 171544 h 320678"/>
                <a:gd name="connsiteX275" fmla="*/ 2146034 w 4334230"/>
                <a:gd name="connsiteY275" fmla="*/ 259407 h 320678"/>
                <a:gd name="connsiteX276" fmla="*/ 2176911 w 4334230"/>
                <a:gd name="connsiteY276" fmla="*/ 280540 h 320678"/>
                <a:gd name="connsiteX277" fmla="*/ 2221203 w 4334230"/>
                <a:gd name="connsiteY277" fmla="*/ 207781 h 320678"/>
                <a:gd name="connsiteX278" fmla="*/ 2240297 w 4334230"/>
                <a:gd name="connsiteY278" fmla="*/ 242671 h 320678"/>
                <a:gd name="connsiteX279" fmla="*/ 2266489 w 4334230"/>
                <a:gd name="connsiteY279" fmla="*/ 217497 h 320678"/>
                <a:gd name="connsiteX280" fmla="*/ 2266489 w 4334230"/>
                <a:gd name="connsiteY280" fmla="*/ 217497 h 320678"/>
                <a:gd name="connsiteX281" fmla="*/ 2063839 w 4334230"/>
                <a:gd name="connsiteY281" fmla="*/ 123960 h 320678"/>
                <a:gd name="connsiteX282" fmla="*/ 2105078 w 4334230"/>
                <a:gd name="connsiteY282" fmla="*/ 172891 h 320678"/>
                <a:gd name="connsiteX283" fmla="*/ 2063839 w 4334230"/>
                <a:gd name="connsiteY283" fmla="*/ 248628 h 320678"/>
                <a:gd name="connsiteX284" fmla="*/ 2063839 w 4334230"/>
                <a:gd name="connsiteY284" fmla="*/ 123960 h 320678"/>
                <a:gd name="connsiteX285" fmla="*/ 2063839 w 4334230"/>
                <a:gd name="connsiteY285" fmla="*/ 123960 h 320678"/>
                <a:gd name="connsiteX286" fmla="*/ 2307090 w 4334230"/>
                <a:gd name="connsiteY286" fmla="*/ 22409 h 320678"/>
                <a:gd name="connsiteX287" fmla="*/ 2307090 w 4334230"/>
                <a:gd name="connsiteY287" fmla="*/ 268768 h 320678"/>
                <a:gd name="connsiteX288" fmla="*/ 2287286 w 4334230"/>
                <a:gd name="connsiteY288" fmla="*/ 308693 h 320678"/>
                <a:gd name="connsiteX289" fmla="*/ 2219854 w 4334230"/>
                <a:gd name="connsiteY289" fmla="*/ 316069 h 320678"/>
                <a:gd name="connsiteX290" fmla="*/ 2205091 w 4334230"/>
                <a:gd name="connsiteY290" fmla="*/ 275860 h 320678"/>
                <a:gd name="connsiteX291" fmla="*/ 2257403 w 4334230"/>
                <a:gd name="connsiteY291" fmla="*/ 277207 h 320678"/>
                <a:gd name="connsiteX292" fmla="*/ 2267128 w 4334230"/>
                <a:gd name="connsiteY292" fmla="*/ 268130 h 320678"/>
                <a:gd name="connsiteX293" fmla="*/ 2267128 w 4334230"/>
                <a:gd name="connsiteY293" fmla="*/ 60349 h 320678"/>
                <a:gd name="connsiteX294" fmla="*/ 2063839 w 4334230"/>
                <a:gd name="connsiteY294" fmla="*/ 60349 h 320678"/>
                <a:gd name="connsiteX295" fmla="*/ 2063839 w 4334230"/>
                <a:gd name="connsiteY295" fmla="*/ 118003 h 320678"/>
                <a:gd name="connsiteX296" fmla="*/ 2083287 w 4334230"/>
                <a:gd name="connsiteY296" fmla="*/ 97225 h 320678"/>
                <a:gd name="connsiteX297" fmla="*/ 2115513 w 4334230"/>
                <a:gd name="connsiteY297" fmla="*/ 133108 h 320678"/>
                <a:gd name="connsiteX298" fmla="*/ 2124598 w 4334230"/>
                <a:gd name="connsiteY298" fmla="*/ 74745 h 320678"/>
                <a:gd name="connsiteX299" fmla="*/ 2160160 w 4334230"/>
                <a:gd name="connsiteY299" fmla="*/ 78432 h 320678"/>
                <a:gd name="connsiteX300" fmla="*/ 2143408 w 4334230"/>
                <a:gd name="connsiteY300" fmla="*/ 166296 h 320678"/>
                <a:gd name="connsiteX301" fmla="*/ 2173291 w 4334230"/>
                <a:gd name="connsiteY301" fmla="*/ 206505 h 320678"/>
                <a:gd name="connsiteX302" fmla="*/ 2149158 w 4334230"/>
                <a:gd name="connsiteY302" fmla="*/ 234303 h 320678"/>
                <a:gd name="connsiteX303" fmla="*/ 2130064 w 4334230"/>
                <a:gd name="connsiteY303" fmla="*/ 205796 h 320678"/>
                <a:gd name="connsiteX304" fmla="*/ 2087475 w 4334230"/>
                <a:gd name="connsiteY304" fmla="*/ 277491 h 320678"/>
                <a:gd name="connsiteX305" fmla="*/ 2063981 w 4334230"/>
                <a:gd name="connsiteY305" fmla="*/ 260755 h 320678"/>
                <a:gd name="connsiteX306" fmla="*/ 2063981 w 4334230"/>
                <a:gd name="connsiteY306" fmla="*/ 316423 h 320678"/>
                <a:gd name="connsiteX307" fmla="*/ 2024089 w 4334230"/>
                <a:gd name="connsiteY307" fmla="*/ 316423 h 320678"/>
                <a:gd name="connsiteX308" fmla="*/ 2024089 w 4334230"/>
                <a:gd name="connsiteY308" fmla="*/ 22480 h 320678"/>
                <a:gd name="connsiteX309" fmla="*/ 2307232 w 4334230"/>
                <a:gd name="connsiteY309" fmla="*/ 22480 h 320678"/>
                <a:gd name="connsiteX310" fmla="*/ 2410793 w 4334230"/>
                <a:gd name="connsiteY310" fmla="*/ 80418 h 320678"/>
                <a:gd name="connsiteX311" fmla="*/ 2651702 w 4334230"/>
                <a:gd name="connsiteY311" fmla="*/ 80418 h 320678"/>
                <a:gd name="connsiteX312" fmla="*/ 2651702 w 4334230"/>
                <a:gd name="connsiteY312" fmla="*/ 42549 h 320678"/>
                <a:gd name="connsiteX313" fmla="*/ 2543314 w 4334230"/>
                <a:gd name="connsiteY313" fmla="*/ 42549 h 320678"/>
                <a:gd name="connsiteX314" fmla="*/ 2525853 w 4334230"/>
                <a:gd name="connsiteY314" fmla="*/ 0 h 320678"/>
                <a:gd name="connsiteX315" fmla="*/ 2485606 w 4334230"/>
                <a:gd name="connsiteY315" fmla="*/ 9361 h 320678"/>
                <a:gd name="connsiteX316" fmla="*/ 2498383 w 4334230"/>
                <a:gd name="connsiteY316" fmla="*/ 42549 h 320678"/>
                <a:gd name="connsiteX317" fmla="*/ 2370192 w 4334230"/>
                <a:gd name="connsiteY317" fmla="*/ 42549 h 320678"/>
                <a:gd name="connsiteX318" fmla="*/ 2370192 w 4334230"/>
                <a:gd name="connsiteY318" fmla="*/ 132682 h 320678"/>
                <a:gd name="connsiteX319" fmla="*/ 2343006 w 4334230"/>
                <a:gd name="connsiteY319" fmla="*/ 297276 h 320678"/>
                <a:gd name="connsiteX320" fmla="*/ 2378212 w 4334230"/>
                <a:gd name="connsiteY320" fmla="*/ 320394 h 320678"/>
                <a:gd name="connsiteX321" fmla="*/ 2410722 w 4334230"/>
                <a:gd name="connsiteY321" fmla="*/ 132682 h 320678"/>
                <a:gd name="connsiteX322" fmla="*/ 2410722 w 4334230"/>
                <a:gd name="connsiteY322" fmla="*/ 80418 h 320678"/>
                <a:gd name="connsiteX323" fmla="*/ 2410722 w 4334230"/>
                <a:gd name="connsiteY323" fmla="*/ 80418 h 320678"/>
                <a:gd name="connsiteX324" fmla="*/ 2552045 w 4334230"/>
                <a:gd name="connsiteY324" fmla="*/ 207781 h 320678"/>
                <a:gd name="connsiteX325" fmla="*/ 2513431 w 4334230"/>
                <a:gd name="connsiteY325" fmla="*/ 218206 h 320678"/>
                <a:gd name="connsiteX326" fmla="*/ 2486600 w 4334230"/>
                <a:gd name="connsiteY326" fmla="*/ 103252 h 320678"/>
                <a:gd name="connsiteX327" fmla="*/ 2522801 w 4334230"/>
                <a:gd name="connsiteY327" fmla="*/ 93892 h 320678"/>
                <a:gd name="connsiteX328" fmla="*/ 2551974 w 4334230"/>
                <a:gd name="connsiteY328" fmla="*/ 207852 h 320678"/>
                <a:gd name="connsiteX329" fmla="*/ 2551974 w 4334230"/>
                <a:gd name="connsiteY329" fmla="*/ 207852 h 320678"/>
                <a:gd name="connsiteX330" fmla="*/ 2420233 w 4334230"/>
                <a:gd name="connsiteY330" fmla="*/ 123960 h 320678"/>
                <a:gd name="connsiteX331" fmla="*/ 2455440 w 4334230"/>
                <a:gd name="connsiteY331" fmla="*/ 110202 h 320678"/>
                <a:gd name="connsiteX332" fmla="*/ 2493344 w 4334230"/>
                <a:gd name="connsiteY332" fmla="*/ 223808 h 320678"/>
                <a:gd name="connsiteX333" fmla="*/ 2455795 w 4334230"/>
                <a:gd name="connsiteY333" fmla="*/ 239551 h 320678"/>
                <a:gd name="connsiteX334" fmla="*/ 2420233 w 4334230"/>
                <a:gd name="connsiteY334" fmla="*/ 123889 h 320678"/>
                <a:gd name="connsiteX335" fmla="*/ 2420233 w 4334230"/>
                <a:gd name="connsiteY335" fmla="*/ 123889 h 320678"/>
                <a:gd name="connsiteX336" fmla="*/ 2572203 w 4334230"/>
                <a:gd name="connsiteY336" fmla="*/ 266428 h 320678"/>
                <a:gd name="connsiteX337" fmla="*/ 2655393 w 4334230"/>
                <a:gd name="connsiteY337" fmla="*/ 266428 h 320678"/>
                <a:gd name="connsiteX338" fmla="*/ 2655393 w 4334230"/>
                <a:gd name="connsiteY338" fmla="*/ 303942 h 320678"/>
                <a:gd name="connsiteX339" fmla="*/ 2405753 w 4334230"/>
                <a:gd name="connsiteY339" fmla="*/ 303942 h 320678"/>
                <a:gd name="connsiteX340" fmla="*/ 2405753 w 4334230"/>
                <a:gd name="connsiteY340" fmla="*/ 266428 h 320678"/>
                <a:gd name="connsiteX341" fmla="*/ 2529899 w 4334230"/>
                <a:gd name="connsiteY341" fmla="*/ 266428 h 320678"/>
                <a:gd name="connsiteX342" fmla="*/ 2599034 w 4334230"/>
                <a:gd name="connsiteY342" fmla="*/ 92473 h 320678"/>
                <a:gd name="connsiteX343" fmla="*/ 2641977 w 4334230"/>
                <a:gd name="connsiteY343" fmla="*/ 106514 h 320678"/>
                <a:gd name="connsiteX344" fmla="*/ 2572203 w 4334230"/>
                <a:gd name="connsiteY344" fmla="*/ 266357 h 320678"/>
                <a:gd name="connsiteX345" fmla="*/ 2572203 w 4334230"/>
                <a:gd name="connsiteY345" fmla="*/ 266357 h 320678"/>
                <a:gd name="connsiteX346" fmla="*/ 2859676 w 4334230"/>
                <a:gd name="connsiteY346" fmla="*/ 181614 h 320678"/>
                <a:gd name="connsiteX347" fmla="*/ 2859676 w 4334230"/>
                <a:gd name="connsiteY347" fmla="*/ 140412 h 320678"/>
                <a:gd name="connsiteX348" fmla="*/ 2930444 w 4334230"/>
                <a:gd name="connsiteY348" fmla="*/ 140412 h 320678"/>
                <a:gd name="connsiteX349" fmla="*/ 2930444 w 4334230"/>
                <a:gd name="connsiteY349" fmla="*/ 181614 h 320678"/>
                <a:gd name="connsiteX350" fmla="*/ 2859676 w 4334230"/>
                <a:gd name="connsiteY350" fmla="*/ 181614 h 320678"/>
                <a:gd name="connsiteX351" fmla="*/ 2755334 w 4334230"/>
                <a:gd name="connsiteY351" fmla="*/ 181614 h 320678"/>
                <a:gd name="connsiteX352" fmla="*/ 2756327 w 4334230"/>
                <a:gd name="connsiteY352" fmla="*/ 146440 h 320678"/>
                <a:gd name="connsiteX353" fmla="*/ 2756327 w 4334230"/>
                <a:gd name="connsiteY353" fmla="*/ 140412 h 320678"/>
                <a:gd name="connsiteX354" fmla="*/ 2819430 w 4334230"/>
                <a:gd name="connsiteY354" fmla="*/ 140412 h 320678"/>
                <a:gd name="connsiteX355" fmla="*/ 2819430 w 4334230"/>
                <a:gd name="connsiteY355" fmla="*/ 181614 h 320678"/>
                <a:gd name="connsiteX356" fmla="*/ 2755334 w 4334230"/>
                <a:gd name="connsiteY356" fmla="*/ 181614 h 320678"/>
                <a:gd name="connsiteX357" fmla="*/ 2819430 w 4334230"/>
                <a:gd name="connsiteY357" fmla="*/ 64320 h 320678"/>
                <a:gd name="connsiteX358" fmla="*/ 2819430 w 4334230"/>
                <a:gd name="connsiteY358" fmla="*/ 103181 h 320678"/>
                <a:gd name="connsiteX359" fmla="*/ 2756327 w 4334230"/>
                <a:gd name="connsiteY359" fmla="*/ 103181 h 320678"/>
                <a:gd name="connsiteX360" fmla="*/ 2756327 w 4334230"/>
                <a:gd name="connsiteY360" fmla="*/ 64320 h 320678"/>
                <a:gd name="connsiteX361" fmla="*/ 2819430 w 4334230"/>
                <a:gd name="connsiteY361" fmla="*/ 64320 h 320678"/>
                <a:gd name="connsiteX362" fmla="*/ 2930514 w 4334230"/>
                <a:gd name="connsiteY362" fmla="*/ 103181 h 320678"/>
                <a:gd name="connsiteX363" fmla="*/ 2859747 w 4334230"/>
                <a:gd name="connsiteY363" fmla="*/ 103181 h 320678"/>
                <a:gd name="connsiteX364" fmla="*/ 2859747 w 4334230"/>
                <a:gd name="connsiteY364" fmla="*/ 64320 h 320678"/>
                <a:gd name="connsiteX365" fmla="*/ 2930514 w 4334230"/>
                <a:gd name="connsiteY365" fmla="*/ 64320 h 320678"/>
                <a:gd name="connsiteX366" fmla="*/ 2930514 w 4334230"/>
                <a:gd name="connsiteY366" fmla="*/ 103181 h 320678"/>
                <a:gd name="connsiteX367" fmla="*/ 2930514 w 4334230"/>
                <a:gd name="connsiteY367" fmla="*/ 103181 h 320678"/>
                <a:gd name="connsiteX368" fmla="*/ 2970122 w 4334230"/>
                <a:gd name="connsiteY368" fmla="*/ 26451 h 320678"/>
                <a:gd name="connsiteX369" fmla="*/ 2716791 w 4334230"/>
                <a:gd name="connsiteY369" fmla="*/ 26451 h 320678"/>
                <a:gd name="connsiteX370" fmla="*/ 2716791 w 4334230"/>
                <a:gd name="connsiteY370" fmla="*/ 146085 h 320678"/>
                <a:gd name="connsiteX371" fmla="*/ 2677184 w 4334230"/>
                <a:gd name="connsiteY371" fmla="*/ 292879 h 320678"/>
                <a:gd name="connsiteX372" fmla="*/ 2708699 w 4334230"/>
                <a:gd name="connsiteY372" fmla="*/ 318692 h 320678"/>
                <a:gd name="connsiteX373" fmla="*/ 2751004 w 4334230"/>
                <a:gd name="connsiteY373" fmla="*/ 219128 h 320678"/>
                <a:gd name="connsiteX374" fmla="*/ 2819430 w 4334230"/>
                <a:gd name="connsiteY374" fmla="*/ 219128 h 320678"/>
                <a:gd name="connsiteX375" fmla="*/ 2819430 w 4334230"/>
                <a:gd name="connsiteY375" fmla="*/ 312665 h 320678"/>
                <a:gd name="connsiteX376" fmla="*/ 2859676 w 4334230"/>
                <a:gd name="connsiteY376" fmla="*/ 312665 h 320678"/>
                <a:gd name="connsiteX377" fmla="*/ 2859676 w 4334230"/>
                <a:gd name="connsiteY377" fmla="*/ 219128 h 320678"/>
                <a:gd name="connsiteX378" fmla="*/ 2930444 w 4334230"/>
                <a:gd name="connsiteY378" fmla="*/ 219128 h 320678"/>
                <a:gd name="connsiteX379" fmla="*/ 2930444 w 4334230"/>
                <a:gd name="connsiteY379" fmla="*/ 269406 h 320678"/>
                <a:gd name="connsiteX380" fmla="*/ 2921713 w 4334230"/>
                <a:gd name="connsiteY380" fmla="*/ 277420 h 320678"/>
                <a:gd name="connsiteX381" fmla="*/ 2874723 w 4334230"/>
                <a:gd name="connsiteY381" fmla="*/ 276711 h 320678"/>
                <a:gd name="connsiteX382" fmla="*/ 2887500 w 4334230"/>
                <a:gd name="connsiteY382" fmla="*/ 314934 h 320678"/>
                <a:gd name="connsiteX383" fmla="*/ 2951880 w 4334230"/>
                <a:gd name="connsiteY383" fmla="*/ 307913 h 320678"/>
                <a:gd name="connsiteX384" fmla="*/ 2969980 w 4334230"/>
                <a:gd name="connsiteY384" fmla="*/ 269690 h 320678"/>
                <a:gd name="connsiteX385" fmla="*/ 2969980 w 4334230"/>
                <a:gd name="connsiteY385" fmla="*/ 26309 h 320678"/>
                <a:gd name="connsiteX386" fmla="*/ 2969980 w 4334230"/>
                <a:gd name="connsiteY386" fmla="*/ 26309 h 320678"/>
                <a:gd name="connsiteX387" fmla="*/ 3298905 w 4334230"/>
                <a:gd name="connsiteY387" fmla="*/ 51272 h 320678"/>
                <a:gd name="connsiteX388" fmla="*/ 3258659 w 4334230"/>
                <a:gd name="connsiteY388" fmla="*/ 5319 h 320678"/>
                <a:gd name="connsiteX389" fmla="*/ 3227782 w 4334230"/>
                <a:gd name="connsiteY389" fmla="*/ 23757 h 320678"/>
                <a:gd name="connsiteX390" fmla="*/ 3266680 w 4334230"/>
                <a:gd name="connsiteY390" fmla="*/ 71979 h 320678"/>
                <a:gd name="connsiteX391" fmla="*/ 3298905 w 4334230"/>
                <a:gd name="connsiteY391" fmla="*/ 51201 h 320678"/>
                <a:gd name="connsiteX392" fmla="*/ 3298905 w 4334230"/>
                <a:gd name="connsiteY392" fmla="*/ 51201 h 320678"/>
                <a:gd name="connsiteX393" fmla="*/ 3242901 w 4334230"/>
                <a:gd name="connsiteY393" fmla="*/ 178990 h 320678"/>
                <a:gd name="connsiteX394" fmla="*/ 3202655 w 4334230"/>
                <a:gd name="connsiteY394" fmla="*/ 227921 h 320678"/>
                <a:gd name="connsiteX395" fmla="*/ 3160421 w 4334230"/>
                <a:gd name="connsiteY395" fmla="*/ 178990 h 320678"/>
                <a:gd name="connsiteX396" fmla="*/ 3242972 w 4334230"/>
                <a:gd name="connsiteY396" fmla="*/ 178990 h 320678"/>
                <a:gd name="connsiteX397" fmla="*/ 3271719 w 4334230"/>
                <a:gd name="connsiteY397" fmla="*/ 138781 h 320678"/>
                <a:gd name="connsiteX398" fmla="*/ 3299544 w 4334230"/>
                <a:gd name="connsiteY398" fmla="*/ 151829 h 320678"/>
                <a:gd name="connsiteX399" fmla="*/ 3237151 w 4334230"/>
                <a:gd name="connsiteY399" fmla="*/ 251039 h 320678"/>
                <a:gd name="connsiteX400" fmla="*/ 3331414 w 4334230"/>
                <a:gd name="connsiteY400" fmla="*/ 281533 h 320678"/>
                <a:gd name="connsiteX401" fmla="*/ 3306571 w 4334230"/>
                <a:gd name="connsiteY401" fmla="*/ 317700 h 320678"/>
                <a:gd name="connsiteX402" fmla="*/ 3203223 w 4334230"/>
                <a:gd name="connsiteY402" fmla="*/ 276782 h 320678"/>
                <a:gd name="connsiteX403" fmla="*/ 3104914 w 4334230"/>
                <a:gd name="connsiteY403" fmla="*/ 317700 h 320678"/>
                <a:gd name="connsiteX404" fmla="*/ 3084117 w 4334230"/>
                <a:gd name="connsiteY404" fmla="*/ 282526 h 320678"/>
                <a:gd name="connsiteX405" fmla="*/ 3170714 w 4334230"/>
                <a:gd name="connsiteY405" fmla="*/ 250330 h 320678"/>
                <a:gd name="connsiteX406" fmla="*/ 3134513 w 4334230"/>
                <a:gd name="connsiteY406" fmla="*/ 204732 h 320678"/>
                <a:gd name="connsiteX407" fmla="*/ 3040535 w 4334230"/>
                <a:gd name="connsiteY407" fmla="*/ 291532 h 320678"/>
                <a:gd name="connsiteX408" fmla="*/ 3011361 w 4334230"/>
                <a:gd name="connsiteY408" fmla="*/ 259336 h 320678"/>
                <a:gd name="connsiteX409" fmla="*/ 3128480 w 4334230"/>
                <a:gd name="connsiteY409" fmla="*/ 112826 h 320678"/>
                <a:gd name="connsiteX410" fmla="*/ 3084898 w 4334230"/>
                <a:gd name="connsiteY410" fmla="*/ 112826 h 320678"/>
                <a:gd name="connsiteX411" fmla="*/ 3049691 w 4334230"/>
                <a:gd name="connsiteY411" fmla="*/ 120556 h 320678"/>
                <a:gd name="connsiteX412" fmla="*/ 3036560 w 4334230"/>
                <a:gd name="connsiteY412" fmla="*/ 84389 h 320678"/>
                <a:gd name="connsiteX413" fmla="*/ 3050969 w 4334230"/>
                <a:gd name="connsiteY413" fmla="*/ 70631 h 320678"/>
                <a:gd name="connsiteX414" fmla="*/ 3074109 w 4334230"/>
                <a:gd name="connsiteY414" fmla="*/ 11275 h 320678"/>
                <a:gd name="connsiteX415" fmla="*/ 3116413 w 4334230"/>
                <a:gd name="connsiteY415" fmla="*/ 18012 h 320678"/>
                <a:gd name="connsiteX416" fmla="*/ 3092918 w 4334230"/>
                <a:gd name="connsiteY416" fmla="*/ 74674 h 320678"/>
                <a:gd name="connsiteX417" fmla="*/ 3139198 w 4334230"/>
                <a:gd name="connsiteY417" fmla="*/ 74674 h 320678"/>
                <a:gd name="connsiteX418" fmla="*/ 3151974 w 4334230"/>
                <a:gd name="connsiteY418" fmla="*/ 1631 h 320678"/>
                <a:gd name="connsiteX419" fmla="*/ 3196622 w 4334230"/>
                <a:gd name="connsiteY419" fmla="*/ 9006 h 320678"/>
                <a:gd name="connsiteX420" fmla="*/ 3185549 w 4334230"/>
                <a:gd name="connsiteY420" fmla="*/ 74674 h 320678"/>
                <a:gd name="connsiteX421" fmla="*/ 3320057 w 4334230"/>
                <a:gd name="connsiteY421" fmla="*/ 74674 h 320678"/>
                <a:gd name="connsiteX422" fmla="*/ 3320057 w 4334230"/>
                <a:gd name="connsiteY422" fmla="*/ 112897 h 320678"/>
                <a:gd name="connsiteX423" fmla="*/ 3175824 w 4334230"/>
                <a:gd name="connsiteY423" fmla="*/ 112897 h 320678"/>
                <a:gd name="connsiteX424" fmla="*/ 3166455 w 4334230"/>
                <a:gd name="connsiteY424" fmla="*/ 140341 h 320678"/>
                <a:gd name="connsiteX425" fmla="*/ 3264408 w 4334230"/>
                <a:gd name="connsiteY425" fmla="*/ 140341 h 320678"/>
                <a:gd name="connsiteX426" fmla="*/ 3271790 w 4334230"/>
                <a:gd name="connsiteY426" fmla="*/ 138639 h 320678"/>
                <a:gd name="connsiteX427" fmla="*/ 3271790 w 4334230"/>
                <a:gd name="connsiteY427" fmla="*/ 138639 h 320678"/>
                <a:gd name="connsiteX428" fmla="*/ 3612569 w 4334230"/>
                <a:gd name="connsiteY428" fmla="*/ 220901 h 320678"/>
                <a:gd name="connsiteX429" fmla="*/ 3578995 w 4334230"/>
                <a:gd name="connsiteY429" fmla="*/ 243381 h 320678"/>
                <a:gd name="connsiteX430" fmla="*/ 3560540 w 4334230"/>
                <a:gd name="connsiteY430" fmla="*/ 220901 h 320678"/>
                <a:gd name="connsiteX431" fmla="*/ 3612498 w 4334230"/>
                <a:gd name="connsiteY431" fmla="*/ 220901 h 320678"/>
                <a:gd name="connsiteX432" fmla="*/ 3509576 w 4334230"/>
                <a:gd name="connsiteY432" fmla="*/ 164239 h 320678"/>
                <a:gd name="connsiteX433" fmla="*/ 3559547 w 4334230"/>
                <a:gd name="connsiteY433" fmla="*/ 164239 h 320678"/>
                <a:gd name="connsiteX434" fmla="*/ 3559547 w 4334230"/>
                <a:gd name="connsiteY434" fmla="*/ 187358 h 320678"/>
                <a:gd name="connsiteX435" fmla="*/ 3509576 w 4334230"/>
                <a:gd name="connsiteY435" fmla="*/ 187358 h 320678"/>
                <a:gd name="connsiteX436" fmla="*/ 3509576 w 4334230"/>
                <a:gd name="connsiteY436" fmla="*/ 164239 h 320678"/>
                <a:gd name="connsiteX437" fmla="*/ 3509576 w 4334230"/>
                <a:gd name="connsiteY437" fmla="*/ 164239 h 320678"/>
                <a:gd name="connsiteX438" fmla="*/ 3509576 w 4334230"/>
                <a:gd name="connsiteY438" fmla="*/ 107933 h 320678"/>
                <a:gd name="connsiteX439" fmla="*/ 3559547 w 4334230"/>
                <a:gd name="connsiteY439" fmla="*/ 107933 h 320678"/>
                <a:gd name="connsiteX440" fmla="*/ 3559547 w 4334230"/>
                <a:gd name="connsiteY440" fmla="*/ 131051 h 320678"/>
                <a:gd name="connsiteX441" fmla="*/ 3509576 w 4334230"/>
                <a:gd name="connsiteY441" fmla="*/ 131051 h 320678"/>
                <a:gd name="connsiteX442" fmla="*/ 3509576 w 4334230"/>
                <a:gd name="connsiteY442" fmla="*/ 107933 h 320678"/>
                <a:gd name="connsiteX443" fmla="*/ 3509576 w 4334230"/>
                <a:gd name="connsiteY443" fmla="*/ 107933 h 320678"/>
                <a:gd name="connsiteX444" fmla="*/ 3424044 w 4334230"/>
                <a:gd name="connsiteY444" fmla="*/ 51981 h 320678"/>
                <a:gd name="connsiteX445" fmla="*/ 3601496 w 4334230"/>
                <a:gd name="connsiteY445" fmla="*/ 51981 h 320678"/>
                <a:gd name="connsiteX446" fmla="*/ 3601496 w 4334230"/>
                <a:gd name="connsiteY446" fmla="*/ 74106 h 320678"/>
                <a:gd name="connsiteX447" fmla="*/ 3424044 w 4334230"/>
                <a:gd name="connsiteY447" fmla="*/ 74106 h 320678"/>
                <a:gd name="connsiteX448" fmla="*/ 3424044 w 4334230"/>
                <a:gd name="connsiteY448" fmla="*/ 51981 h 320678"/>
                <a:gd name="connsiteX449" fmla="*/ 3424044 w 4334230"/>
                <a:gd name="connsiteY449" fmla="*/ 51981 h 320678"/>
                <a:gd name="connsiteX450" fmla="*/ 3623997 w 4334230"/>
                <a:gd name="connsiteY450" fmla="*/ 220901 h 320678"/>
                <a:gd name="connsiteX451" fmla="*/ 3659204 w 4334230"/>
                <a:gd name="connsiteY451" fmla="*/ 220901 h 320678"/>
                <a:gd name="connsiteX452" fmla="*/ 3659204 w 4334230"/>
                <a:gd name="connsiteY452" fmla="*/ 187429 h 320678"/>
                <a:gd name="connsiteX453" fmla="*/ 3596456 w 4334230"/>
                <a:gd name="connsiteY453" fmla="*/ 187429 h 320678"/>
                <a:gd name="connsiteX454" fmla="*/ 3596456 w 4334230"/>
                <a:gd name="connsiteY454" fmla="*/ 164310 h 320678"/>
                <a:gd name="connsiteX455" fmla="*/ 3644794 w 4334230"/>
                <a:gd name="connsiteY455" fmla="*/ 164310 h 320678"/>
                <a:gd name="connsiteX456" fmla="*/ 3644794 w 4334230"/>
                <a:gd name="connsiteY456" fmla="*/ 131122 h 320678"/>
                <a:gd name="connsiteX457" fmla="*/ 3596456 w 4334230"/>
                <a:gd name="connsiteY457" fmla="*/ 131122 h 320678"/>
                <a:gd name="connsiteX458" fmla="*/ 3596456 w 4334230"/>
                <a:gd name="connsiteY458" fmla="*/ 108004 h 320678"/>
                <a:gd name="connsiteX459" fmla="*/ 3641742 w 4334230"/>
                <a:gd name="connsiteY459" fmla="*/ 108004 h 320678"/>
                <a:gd name="connsiteX460" fmla="*/ 3641742 w 4334230"/>
                <a:gd name="connsiteY460" fmla="*/ 18509 h 320678"/>
                <a:gd name="connsiteX461" fmla="*/ 3383798 w 4334230"/>
                <a:gd name="connsiteY461" fmla="*/ 18509 h 320678"/>
                <a:gd name="connsiteX462" fmla="*/ 3383798 w 4334230"/>
                <a:gd name="connsiteY462" fmla="*/ 117719 h 320678"/>
                <a:gd name="connsiteX463" fmla="*/ 3347882 w 4334230"/>
                <a:gd name="connsiteY463" fmla="*/ 297702 h 320678"/>
                <a:gd name="connsiteX464" fmla="*/ 3383443 w 4334230"/>
                <a:gd name="connsiteY464" fmla="*/ 318125 h 320678"/>
                <a:gd name="connsiteX465" fmla="*/ 3424044 w 4334230"/>
                <a:gd name="connsiteY465" fmla="*/ 117648 h 320678"/>
                <a:gd name="connsiteX466" fmla="*/ 3424044 w 4334230"/>
                <a:gd name="connsiteY466" fmla="*/ 107933 h 320678"/>
                <a:gd name="connsiteX467" fmla="*/ 3473021 w 4334230"/>
                <a:gd name="connsiteY467" fmla="*/ 107933 h 320678"/>
                <a:gd name="connsiteX468" fmla="*/ 3473021 w 4334230"/>
                <a:gd name="connsiteY468" fmla="*/ 131051 h 320678"/>
                <a:gd name="connsiteX469" fmla="*/ 3431071 w 4334230"/>
                <a:gd name="connsiteY469" fmla="*/ 131051 h 320678"/>
                <a:gd name="connsiteX470" fmla="*/ 3431071 w 4334230"/>
                <a:gd name="connsiteY470" fmla="*/ 164239 h 320678"/>
                <a:gd name="connsiteX471" fmla="*/ 3473021 w 4334230"/>
                <a:gd name="connsiteY471" fmla="*/ 164239 h 320678"/>
                <a:gd name="connsiteX472" fmla="*/ 3473021 w 4334230"/>
                <a:gd name="connsiteY472" fmla="*/ 187358 h 320678"/>
                <a:gd name="connsiteX473" fmla="*/ 3424044 w 4334230"/>
                <a:gd name="connsiteY473" fmla="*/ 187358 h 320678"/>
                <a:gd name="connsiteX474" fmla="*/ 3424044 w 4334230"/>
                <a:gd name="connsiteY474" fmla="*/ 220830 h 320678"/>
                <a:gd name="connsiteX475" fmla="*/ 3451868 w 4334230"/>
                <a:gd name="connsiteY475" fmla="*/ 220830 h 320678"/>
                <a:gd name="connsiteX476" fmla="*/ 3451868 w 4334230"/>
                <a:gd name="connsiteY476" fmla="*/ 255720 h 320678"/>
                <a:gd name="connsiteX477" fmla="*/ 3434762 w 4334230"/>
                <a:gd name="connsiteY477" fmla="*/ 286922 h 320678"/>
                <a:gd name="connsiteX478" fmla="*/ 3449171 w 4334230"/>
                <a:gd name="connsiteY478" fmla="*/ 319118 h 320678"/>
                <a:gd name="connsiteX479" fmla="*/ 3449171 w 4334230"/>
                <a:gd name="connsiteY479" fmla="*/ 318763 h 320678"/>
                <a:gd name="connsiteX480" fmla="*/ 3541730 w 4334230"/>
                <a:gd name="connsiteY480" fmla="*/ 295290 h 320678"/>
                <a:gd name="connsiteX481" fmla="*/ 3545066 w 4334230"/>
                <a:gd name="connsiteY481" fmla="*/ 262457 h 320678"/>
                <a:gd name="connsiteX482" fmla="*/ 3488708 w 4334230"/>
                <a:gd name="connsiteY482" fmla="*/ 273165 h 320678"/>
                <a:gd name="connsiteX483" fmla="*/ 3488708 w 4334230"/>
                <a:gd name="connsiteY483" fmla="*/ 220901 h 320678"/>
                <a:gd name="connsiteX484" fmla="*/ 3522920 w 4334230"/>
                <a:gd name="connsiteY484" fmla="*/ 220901 h 320678"/>
                <a:gd name="connsiteX485" fmla="*/ 3640322 w 4334230"/>
                <a:gd name="connsiteY485" fmla="*/ 316778 h 320678"/>
                <a:gd name="connsiteX486" fmla="*/ 3663462 w 4334230"/>
                <a:gd name="connsiteY486" fmla="*/ 283589 h 320678"/>
                <a:gd name="connsiteX487" fmla="*/ 3604761 w 4334230"/>
                <a:gd name="connsiteY487" fmla="*/ 263166 h 320678"/>
                <a:gd name="connsiteX488" fmla="*/ 3648060 w 4334230"/>
                <a:gd name="connsiteY488" fmla="*/ 237353 h 320678"/>
                <a:gd name="connsiteX489" fmla="*/ 3623855 w 4334230"/>
                <a:gd name="connsiteY489" fmla="*/ 220901 h 320678"/>
                <a:gd name="connsiteX490" fmla="*/ 3623855 w 4334230"/>
                <a:gd name="connsiteY490" fmla="*/ 220901 h 320678"/>
                <a:gd name="connsiteX491" fmla="*/ 3739057 w 4334230"/>
                <a:gd name="connsiteY491" fmla="*/ 228914 h 320678"/>
                <a:gd name="connsiteX492" fmla="*/ 3739057 w 4334230"/>
                <a:gd name="connsiteY492" fmla="*/ 187996 h 320678"/>
                <a:gd name="connsiteX493" fmla="*/ 3773625 w 4334230"/>
                <a:gd name="connsiteY493" fmla="*/ 187996 h 320678"/>
                <a:gd name="connsiteX494" fmla="*/ 3773625 w 4334230"/>
                <a:gd name="connsiteY494" fmla="*/ 223524 h 320678"/>
                <a:gd name="connsiteX495" fmla="*/ 3739057 w 4334230"/>
                <a:gd name="connsiteY495" fmla="*/ 228843 h 320678"/>
                <a:gd name="connsiteX496" fmla="*/ 3739057 w 4334230"/>
                <a:gd name="connsiteY496" fmla="*/ 228843 h 320678"/>
                <a:gd name="connsiteX497" fmla="*/ 3773625 w 4334230"/>
                <a:gd name="connsiteY497" fmla="*/ 52264 h 320678"/>
                <a:gd name="connsiteX498" fmla="*/ 3773625 w 4334230"/>
                <a:gd name="connsiteY498" fmla="*/ 87438 h 320678"/>
                <a:gd name="connsiteX499" fmla="*/ 3739057 w 4334230"/>
                <a:gd name="connsiteY499" fmla="*/ 87438 h 320678"/>
                <a:gd name="connsiteX500" fmla="*/ 3739057 w 4334230"/>
                <a:gd name="connsiteY500" fmla="*/ 52264 h 320678"/>
                <a:gd name="connsiteX501" fmla="*/ 3773625 w 4334230"/>
                <a:gd name="connsiteY501" fmla="*/ 52264 h 320678"/>
                <a:gd name="connsiteX502" fmla="*/ 3739057 w 4334230"/>
                <a:gd name="connsiteY502" fmla="*/ 119988 h 320678"/>
                <a:gd name="connsiteX503" fmla="*/ 3773625 w 4334230"/>
                <a:gd name="connsiteY503" fmla="*/ 119988 h 320678"/>
                <a:gd name="connsiteX504" fmla="*/ 3773625 w 4334230"/>
                <a:gd name="connsiteY504" fmla="*/ 155517 h 320678"/>
                <a:gd name="connsiteX505" fmla="*/ 3739057 w 4334230"/>
                <a:gd name="connsiteY505" fmla="*/ 155517 h 320678"/>
                <a:gd name="connsiteX506" fmla="*/ 3739057 w 4334230"/>
                <a:gd name="connsiteY506" fmla="*/ 119988 h 320678"/>
                <a:gd name="connsiteX507" fmla="*/ 3739057 w 4334230"/>
                <a:gd name="connsiteY507" fmla="*/ 119988 h 320678"/>
                <a:gd name="connsiteX508" fmla="*/ 3997711 w 4334230"/>
                <a:gd name="connsiteY508" fmla="*/ 192038 h 320678"/>
                <a:gd name="connsiteX509" fmla="*/ 3997711 w 4334230"/>
                <a:gd name="connsiteY509" fmla="*/ 155871 h 320678"/>
                <a:gd name="connsiteX510" fmla="*/ 3924885 w 4334230"/>
                <a:gd name="connsiteY510" fmla="*/ 155871 h 320678"/>
                <a:gd name="connsiteX511" fmla="*/ 3924885 w 4334230"/>
                <a:gd name="connsiteY511" fmla="*/ 109280 h 320678"/>
                <a:gd name="connsiteX512" fmla="*/ 3987915 w 4334230"/>
                <a:gd name="connsiteY512" fmla="*/ 109280 h 320678"/>
                <a:gd name="connsiteX513" fmla="*/ 3987915 w 4334230"/>
                <a:gd name="connsiteY513" fmla="*/ 73113 h 320678"/>
                <a:gd name="connsiteX514" fmla="*/ 3949657 w 4334230"/>
                <a:gd name="connsiteY514" fmla="*/ 73113 h 320678"/>
                <a:gd name="connsiteX515" fmla="*/ 3979185 w 4334230"/>
                <a:gd name="connsiteY515" fmla="*/ 20140 h 320678"/>
                <a:gd name="connsiteX516" fmla="*/ 3938939 w 4334230"/>
                <a:gd name="connsiteY516" fmla="*/ 9715 h 320678"/>
                <a:gd name="connsiteX517" fmla="*/ 3910121 w 4334230"/>
                <a:gd name="connsiteY517" fmla="*/ 73043 h 320678"/>
                <a:gd name="connsiteX518" fmla="*/ 3871507 w 4334230"/>
                <a:gd name="connsiteY518" fmla="*/ 73043 h 320678"/>
                <a:gd name="connsiteX519" fmla="*/ 3899687 w 4334230"/>
                <a:gd name="connsiteY519" fmla="*/ 58292 h 320678"/>
                <a:gd name="connsiteX520" fmla="*/ 3866184 w 4334230"/>
                <a:gd name="connsiteY520" fmla="*/ 9361 h 320678"/>
                <a:gd name="connsiteX521" fmla="*/ 3834313 w 4334230"/>
                <a:gd name="connsiteY521" fmla="*/ 24466 h 320678"/>
                <a:gd name="connsiteX522" fmla="*/ 3864835 w 4334230"/>
                <a:gd name="connsiteY522" fmla="*/ 73043 h 320678"/>
                <a:gd name="connsiteX523" fmla="*/ 3828635 w 4334230"/>
                <a:gd name="connsiteY523" fmla="*/ 73043 h 320678"/>
                <a:gd name="connsiteX524" fmla="*/ 3828635 w 4334230"/>
                <a:gd name="connsiteY524" fmla="*/ 109209 h 320678"/>
                <a:gd name="connsiteX525" fmla="*/ 3884355 w 4334230"/>
                <a:gd name="connsiteY525" fmla="*/ 109209 h 320678"/>
                <a:gd name="connsiteX526" fmla="*/ 3884355 w 4334230"/>
                <a:gd name="connsiteY526" fmla="*/ 155800 h 320678"/>
                <a:gd name="connsiteX527" fmla="*/ 3822602 w 4334230"/>
                <a:gd name="connsiteY527" fmla="*/ 155800 h 320678"/>
                <a:gd name="connsiteX528" fmla="*/ 3822602 w 4334230"/>
                <a:gd name="connsiteY528" fmla="*/ 191967 h 320678"/>
                <a:gd name="connsiteX529" fmla="*/ 3881303 w 4334230"/>
                <a:gd name="connsiteY529" fmla="*/ 191967 h 320678"/>
                <a:gd name="connsiteX530" fmla="*/ 3807483 w 4334230"/>
                <a:gd name="connsiteY530" fmla="*/ 292170 h 320678"/>
                <a:gd name="connsiteX531" fmla="*/ 3807483 w 4334230"/>
                <a:gd name="connsiteY531" fmla="*/ 253309 h 320678"/>
                <a:gd name="connsiteX532" fmla="*/ 3833319 w 4334230"/>
                <a:gd name="connsiteY532" fmla="*/ 248628 h 320678"/>
                <a:gd name="connsiteX533" fmla="*/ 3830622 w 4334230"/>
                <a:gd name="connsiteY533" fmla="*/ 214447 h 320678"/>
                <a:gd name="connsiteX534" fmla="*/ 3807483 w 4334230"/>
                <a:gd name="connsiteY534" fmla="*/ 218135 h 320678"/>
                <a:gd name="connsiteX535" fmla="*/ 3807483 w 4334230"/>
                <a:gd name="connsiteY535" fmla="*/ 52194 h 320678"/>
                <a:gd name="connsiteX536" fmla="*/ 3819549 w 4334230"/>
                <a:gd name="connsiteY536" fmla="*/ 52194 h 320678"/>
                <a:gd name="connsiteX537" fmla="*/ 3819549 w 4334230"/>
                <a:gd name="connsiteY537" fmla="*/ 16665 h 320678"/>
                <a:gd name="connsiteX538" fmla="*/ 3689370 w 4334230"/>
                <a:gd name="connsiteY538" fmla="*/ 16665 h 320678"/>
                <a:gd name="connsiteX539" fmla="*/ 3689370 w 4334230"/>
                <a:gd name="connsiteY539" fmla="*/ 52194 h 320678"/>
                <a:gd name="connsiteX540" fmla="*/ 3703779 w 4334230"/>
                <a:gd name="connsiteY540" fmla="*/ 52194 h 320678"/>
                <a:gd name="connsiteX541" fmla="*/ 3703779 w 4334230"/>
                <a:gd name="connsiteY541" fmla="*/ 234233 h 320678"/>
                <a:gd name="connsiteX542" fmla="*/ 3685324 w 4334230"/>
                <a:gd name="connsiteY542" fmla="*/ 236573 h 320678"/>
                <a:gd name="connsiteX543" fmla="*/ 3693062 w 4334230"/>
                <a:gd name="connsiteY543" fmla="*/ 273803 h 320678"/>
                <a:gd name="connsiteX544" fmla="*/ 3773554 w 4334230"/>
                <a:gd name="connsiteY544" fmla="*/ 259407 h 320678"/>
                <a:gd name="connsiteX545" fmla="*/ 3773554 w 4334230"/>
                <a:gd name="connsiteY545" fmla="*/ 317061 h 320678"/>
                <a:gd name="connsiteX546" fmla="*/ 3807412 w 4334230"/>
                <a:gd name="connsiteY546" fmla="*/ 317061 h 320678"/>
                <a:gd name="connsiteX547" fmla="*/ 3807412 w 4334230"/>
                <a:gd name="connsiteY547" fmla="*/ 292879 h 320678"/>
                <a:gd name="connsiteX548" fmla="*/ 3836939 w 4334230"/>
                <a:gd name="connsiteY548" fmla="*/ 320678 h 320678"/>
                <a:gd name="connsiteX549" fmla="*/ 3906004 w 4334230"/>
                <a:gd name="connsiteY549" fmla="*/ 244232 h 320678"/>
                <a:gd name="connsiteX550" fmla="*/ 3976488 w 4334230"/>
                <a:gd name="connsiteY550" fmla="*/ 316636 h 320678"/>
                <a:gd name="connsiteX551" fmla="*/ 4002964 w 4334230"/>
                <a:gd name="connsiteY551" fmla="*/ 283448 h 320678"/>
                <a:gd name="connsiteX552" fmla="*/ 3922117 w 4334230"/>
                <a:gd name="connsiteY552" fmla="*/ 191967 h 320678"/>
                <a:gd name="connsiteX553" fmla="*/ 3997641 w 4334230"/>
                <a:gd name="connsiteY553" fmla="*/ 191967 h 320678"/>
                <a:gd name="connsiteX554" fmla="*/ 4273472 w 4334230"/>
                <a:gd name="connsiteY554" fmla="*/ 44535 h 320678"/>
                <a:gd name="connsiteX555" fmla="*/ 4273472 w 4334230"/>
                <a:gd name="connsiteY555" fmla="*/ 63965 h 320678"/>
                <a:gd name="connsiteX556" fmla="*/ 4216474 w 4334230"/>
                <a:gd name="connsiteY556" fmla="*/ 63965 h 320678"/>
                <a:gd name="connsiteX557" fmla="*/ 4216474 w 4334230"/>
                <a:gd name="connsiteY557" fmla="*/ 44535 h 320678"/>
                <a:gd name="connsiteX558" fmla="*/ 4273472 w 4334230"/>
                <a:gd name="connsiteY558" fmla="*/ 44535 h 320678"/>
                <a:gd name="connsiteX559" fmla="*/ 4214771 w 4334230"/>
                <a:gd name="connsiteY559" fmla="*/ 111195 h 320678"/>
                <a:gd name="connsiteX560" fmla="*/ 4216474 w 4334230"/>
                <a:gd name="connsiteY560" fmla="*/ 91055 h 320678"/>
                <a:gd name="connsiteX561" fmla="*/ 4273472 w 4334230"/>
                <a:gd name="connsiteY561" fmla="*/ 91055 h 320678"/>
                <a:gd name="connsiteX562" fmla="*/ 4273472 w 4334230"/>
                <a:gd name="connsiteY562" fmla="*/ 111195 h 320678"/>
                <a:gd name="connsiteX563" fmla="*/ 4214771 w 4334230"/>
                <a:gd name="connsiteY563" fmla="*/ 111195 h 320678"/>
                <a:gd name="connsiteX564" fmla="*/ 4273472 w 4334230"/>
                <a:gd name="connsiteY564" fmla="*/ 138639 h 320678"/>
                <a:gd name="connsiteX565" fmla="*/ 4273472 w 4334230"/>
                <a:gd name="connsiteY565" fmla="*/ 154098 h 320678"/>
                <a:gd name="connsiteX566" fmla="*/ 4267438 w 4334230"/>
                <a:gd name="connsiteY566" fmla="*/ 159488 h 320678"/>
                <a:gd name="connsiteX567" fmla="*/ 4234929 w 4334230"/>
                <a:gd name="connsiteY567" fmla="*/ 159488 h 320678"/>
                <a:gd name="connsiteX568" fmla="*/ 4248983 w 4334230"/>
                <a:gd name="connsiteY568" fmla="*/ 191967 h 320678"/>
                <a:gd name="connsiteX569" fmla="*/ 4297676 w 4334230"/>
                <a:gd name="connsiteY569" fmla="*/ 185585 h 320678"/>
                <a:gd name="connsiteX570" fmla="*/ 4313079 w 4334230"/>
                <a:gd name="connsiteY570" fmla="*/ 154382 h 320678"/>
                <a:gd name="connsiteX571" fmla="*/ 4313079 w 4334230"/>
                <a:gd name="connsiteY571" fmla="*/ 13616 h 320678"/>
                <a:gd name="connsiteX572" fmla="*/ 4180203 w 4334230"/>
                <a:gd name="connsiteY572" fmla="*/ 13616 h 320678"/>
                <a:gd name="connsiteX573" fmla="*/ 4180203 w 4334230"/>
                <a:gd name="connsiteY573" fmla="*/ 80985 h 320678"/>
                <a:gd name="connsiteX574" fmla="*/ 4144996 w 4334230"/>
                <a:gd name="connsiteY574" fmla="*/ 171118 h 320678"/>
                <a:gd name="connsiteX575" fmla="*/ 4172821 w 4334230"/>
                <a:gd name="connsiteY575" fmla="*/ 196222 h 320678"/>
                <a:gd name="connsiteX576" fmla="*/ 4209376 w 4334230"/>
                <a:gd name="connsiteY576" fmla="*/ 138568 h 320678"/>
                <a:gd name="connsiteX577" fmla="*/ 4273401 w 4334230"/>
                <a:gd name="connsiteY577" fmla="*/ 138568 h 320678"/>
                <a:gd name="connsiteX578" fmla="*/ 4118804 w 4334230"/>
                <a:gd name="connsiteY578" fmla="*/ 49853 h 320678"/>
                <a:gd name="connsiteX579" fmla="*/ 4118804 w 4334230"/>
                <a:gd name="connsiteY579" fmla="*/ 73964 h 320678"/>
                <a:gd name="connsiteX580" fmla="*/ 4077210 w 4334230"/>
                <a:gd name="connsiteY580" fmla="*/ 73964 h 320678"/>
                <a:gd name="connsiteX581" fmla="*/ 4077210 w 4334230"/>
                <a:gd name="connsiteY581" fmla="*/ 49853 h 320678"/>
                <a:gd name="connsiteX582" fmla="*/ 4118804 w 4334230"/>
                <a:gd name="connsiteY582" fmla="*/ 49853 h 320678"/>
                <a:gd name="connsiteX583" fmla="*/ 4077210 w 4334230"/>
                <a:gd name="connsiteY583" fmla="*/ 127293 h 320678"/>
                <a:gd name="connsiteX584" fmla="*/ 4077210 w 4334230"/>
                <a:gd name="connsiteY584" fmla="*/ 103536 h 320678"/>
                <a:gd name="connsiteX585" fmla="*/ 4118804 w 4334230"/>
                <a:gd name="connsiteY585" fmla="*/ 103536 h 320678"/>
                <a:gd name="connsiteX586" fmla="*/ 4118804 w 4334230"/>
                <a:gd name="connsiteY586" fmla="*/ 127293 h 320678"/>
                <a:gd name="connsiteX587" fmla="*/ 4077210 w 4334230"/>
                <a:gd name="connsiteY587" fmla="*/ 127293 h 320678"/>
                <a:gd name="connsiteX588" fmla="*/ 4077210 w 4334230"/>
                <a:gd name="connsiteY588" fmla="*/ 158141 h 320678"/>
                <a:gd name="connsiteX589" fmla="*/ 4077210 w 4334230"/>
                <a:gd name="connsiteY589" fmla="*/ 174522 h 320678"/>
                <a:gd name="connsiteX590" fmla="*/ 4041010 w 4334230"/>
                <a:gd name="connsiteY590" fmla="*/ 174522 h 320678"/>
                <a:gd name="connsiteX591" fmla="*/ 4041010 w 4334230"/>
                <a:gd name="connsiteY591" fmla="*/ 18722 h 320678"/>
                <a:gd name="connsiteX592" fmla="*/ 4155076 w 4334230"/>
                <a:gd name="connsiteY592" fmla="*/ 18722 h 320678"/>
                <a:gd name="connsiteX593" fmla="*/ 4155076 w 4334230"/>
                <a:gd name="connsiteY593" fmla="*/ 158141 h 320678"/>
                <a:gd name="connsiteX594" fmla="*/ 4077210 w 4334230"/>
                <a:gd name="connsiteY594" fmla="*/ 158141 h 320678"/>
                <a:gd name="connsiteX595" fmla="*/ 4098362 w 4334230"/>
                <a:gd name="connsiteY595" fmla="*/ 229198 h 320678"/>
                <a:gd name="connsiteX596" fmla="*/ 4126896 w 4334230"/>
                <a:gd name="connsiteY596" fmla="*/ 229198 h 320678"/>
                <a:gd name="connsiteX597" fmla="*/ 4126896 w 4334230"/>
                <a:gd name="connsiteY597" fmla="*/ 273803 h 320678"/>
                <a:gd name="connsiteX598" fmla="*/ 4098362 w 4334230"/>
                <a:gd name="connsiteY598" fmla="*/ 273803 h 320678"/>
                <a:gd name="connsiteX599" fmla="*/ 4098362 w 4334230"/>
                <a:gd name="connsiteY599" fmla="*/ 229198 h 320678"/>
                <a:gd name="connsiteX600" fmla="*/ 4098362 w 4334230"/>
                <a:gd name="connsiteY600" fmla="*/ 229198 h 320678"/>
                <a:gd name="connsiteX601" fmla="*/ 4192625 w 4334230"/>
                <a:gd name="connsiteY601" fmla="*/ 229198 h 320678"/>
                <a:gd name="connsiteX602" fmla="*/ 4192625 w 4334230"/>
                <a:gd name="connsiteY602" fmla="*/ 273803 h 320678"/>
                <a:gd name="connsiteX603" fmla="*/ 4163452 w 4334230"/>
                <a:gd name="connsiteY603" fmla="*/ 273803 h 320678"/>
                <a:gd name="connsiteX604" fmla="*/ 4163452 w 4334230"/>
                <a:gd name="connsiteY604" fmla="*/ 229198 h 320678"/>
                <a:gd name="connsiteX605" fmla="*/ 4192625 w 4334230"/>
                <a:gd name="connsiteY605" fmla="*/ 229198 h 320678"/>
                <a:gd name="connsiteX606" fmla="*/ 4258069 w 4334230"/>
                <a:gd name="connsiteY606" fmla="*/ 229198 h 320678"/>
                <a:gd name="connsiteX607" fmla="*/ 4258069 w 4334230"/>
                <a:gd name="connsiteY607" fmla="*/ 273803 h 320678"/>
                <a:gd name="connsiteX608" fmla="*/ 4228896 w 4334230"/>
                <a:gd name="connsiteY608" fmla="*/ 273803 h 320678"/>
                <a:gd name="connsiteX609" fmla="*/ 4228896 w 4334230"/>
                <a:gd name="connsiteY609" fmla="*/ 229198 h 320678"/>
                <a:gd name="connsiteX610" fmla="*/ 4258069 w 4334230"/>
                <a:gd name="connsiteY610" fmla="*/ 229198 h 320678"/>
                <a:gd name="connsiteX611" fmla="*/ 4297321 w 4334230"/>
                <a:gd name="connsiteY611" fmla="*/ 273803 h 320678"/>
                <a:gd name="connsiteX612" fmla="*/ 4297321 w 4334230"/>
                <a:gd name="connsiteY612" fmla="*/ 198420 h 320678"/>
                <a:gd name="connsiteX613" fmla="*/ 4061452 w 4334230"/>
                <a:gd name="connsiteY613" fmla="*/ 198420 h 320678"/>
                <a:gd name="connsiteX614" fmla="*/ 4061452 w 4334230"/>
                <a:gd name="connsiteY614" fmla="*/ 273803 h 320678"/>
                <a:gd name="connsiteX615" fmla="*/ 4022200 w 4334230"/>
                <a:gd name="connsiteY615" fmla="*/ 273803 h 320678"/>
                <a:gd name="connsiteX616" fmla="*/ 4022200 w 4334230"/>
                <a:gd name="connsiteY616" fmla="*/ 307984 h 320678"/>
                <a:gd name="connsiteX617" fmla="*/ 4334231 w 4334230"/>
                <a:gd name="connsiteY617" fmla="*/ 307984 h 320678"/>
                <a:gd name="connsiteX618" fmla="*/ 4334231 w 4334230"/>
                <a:gd name="connsiteY618" fmla="*/ 273803 h 320678"/>
                <a:gd name="connsiteX619" fmla="*/ 4297321 w 4334230"/>
                <a:gd name="connsiteY619" fmla="*/ 273803 h 3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</a:cxnLst>
              <a:rect l="l" t="t" r="r" b="b"/>
              <a:pathLst>
                <a:path w="4334230" h="320678">
                  <a:moveTo>
                    <a:pt x="218408" y="122825"/>
                  </a:moveTo>
                  <a:lnTo>
                    <a:pt x="218408" y="185868"/>
                  </a:lnTo>
                  <a:lnTo>
                    <a:pt x="172129" y="185868"/>
                  </a:lnTo>
                  <a:lnTo>
                    <a:pt x="172129" y="122825"/>
                  </a:lnTo>
                  <a:lnTo>
                    <a:pt x="218408" y="122825"/>
                  </a:lnTo>
                  <a:close/>
                  <a:moveTo>
                    <a:pt x="260358" y="222390"/>
                  </a:moveTo>
                  <a:lnTo>
                    <a:pt x="260358" y="122825"/>
                  </a:lnTo>
                  <a:lnTo>
                    <a:pt x="304650" y="122825"/>
                  </a:lnTo>
                  <a:lnTo>
                    <a:pt x="304650" y="84247"/>
                  </a:lnTo>
                  <a:lnTo>
                    <a:pt x="260358" y="84247"/>
                  </a:lnTo>
                  <a:lnTo>
                    <a:pt x="260358" y="9503"/>
                  </a:lnTo>
                  <a:lnTo>
                    <a:pt x="218408" y="9503"/>
                  </a:lnTo>
                  <a:lnTo>
                    <a:pt x="218408" y="84247"/>
                  </a:lnTo>
                  <a:lnTo>
                    <a:pt x="172129" y="84247"/>
                  </a:lnTo>
                  <a:lnTo>
                    <a:pt x="172129" y="6524"/>
                  </a:lnTo>
                  <a:lnTo>
                    <a:pt x="132521" y="6524"/>
                  </a:lnTo>
                  <a:lnTo>
                    <a:pt x="132521" y="84247"/>
                  </a:lnTo>
                  <a:lnTo>
                    <a:pt x="86881" y="84247"/>
                  </a:lnTo>
                  <a:lnTo>
                    <a:pt x="86881" y="13545"/>
                  </a:lnTo>
                  <a:lnTo>
                    <a:pt x="45286" y="13545"/>
                  </a:lnTo>
                  <a:lnTo>
                    <a:pt x="45286" y="84247"/>
                  </a:lnTo>
                  <a:lnTo>
                    <a:pt x="0" y="84247"/>
                  </a:lnTo>
                  <a:lnTo>
                    <a:pt x="0" y="122825"/>
                  </a:lnTo>
                  <a:lnTo>
                    <a:pt x="45286" y="122825"/>
                  </a:lnTo>
                  <a:lnTo>
                    <a:pt x="45286" y="298765"/>
                  </a:lnTo>
                  <a:lnTo>
                    <a:pt x="295919" y="298765"/>
                  </a:lnTo>
                  <a:lnTo>
                    <a:pt x="295919" y="260187"/>
                  </a:lnTo>
                  <a:lnTo>
                    <a:pt x="86881" y="260187"/>
                  </a:lnTo>
                  <a:lnTo>
                    <a:pt x="86881" y="122754"/>
                  </a:lnTo>
                  <a:lnTo>
                    <a:pt x="132521" y="122754"/>
                  </a:lnTo>
                  <a:lnTo>
                    <a:pt x="132521" y="222319"/>
                  </a:lnTo>
                  <a:lnTo>
                    <a:pt x="260358" y="222319"/>
                  </a:lnTo>
                  <a:close/>
                  <a:moveTo>
                    <a:pt x="408991" y="101409"/>
                  </a:moveTo>
                  <a:lnTo>
                    <a:pt x="467693" y="101409"/>
                  </a:lnTo>
                  <a:lnTo>
                    <a:pt x="467693" y="125520"/>
                  </a:lnTo>
                  <a:lnTo>
                    <a:pt x="408991" y="125520"/>
                  </a:lnTo>
                  <a:lnTo>
                    <a:pt x="408991" y="101409"/>
                  </a:lnTo>
                  <a:lnTo>
                    <a:pt x="408991" y="101409"/>
                  </a:lnTo>
                  <a:close/>
                  <a:moveTo>
                    <a:pt x="408991" y="47442"/>
                  </a:moveTo>
                  <a:lnTo>
                    <a:pt x="467693" y="47442"/>
                  </a:lnTo>
                  <a:lnTo>
                    <a:pt x="467693" y="71553"/>
                  </a:lnTo>
                  <a:lnTo>
                    <a:pt x="408991" y="71553"/>
                  </a:lnTo>
                  <a:lnTo>
                    <a:pt x="408991" y="47442"/>
                  </a:lnTo>
                  <a:lnTo>
                    <a:pt x="408991" y="47442"/>
                  </a:lnTo>
                  <a:close/>
                  <a:moveTo>
                    <a:pt x="566640" y="71553"/>
                  </a:moveTo>
                  <a:lnTo>
                    <a:pt x="507939" y="71553"/>
                  </a:lnTo>
                  <a:lnTo>
                    <a:pt x="507939" y="47442"/>
                  </a:lnTo>
                  <a:lnTo>
                    <a:pt x="566640" y="47442"/>
                  </a:lnTo>
                  <a:lnTo>
                    <a:pt x="566640" y="71553"/>
                  </a:lnTo>
                  <a:lnTo>
                    <a:pt x="566640" y="71553"/>
                  </a:lnTo>
                  <a:close/>
                  <a:moveTo>
                    <a:pt x="566640" y="125520"/>
                  </a:moveTo>
                  <a:lnTo>
                    <a:pt x="507939" y="125520"/>
                  </a:lnTo>
                  <a:lnTo>
                    <a:pt x="507939" y="101409"/>
                  </a:lnTo>
                  <a:lnTo>
                    <a:pt x="566640" y="101409"/>
                  </a:lnTo>
                  <a:lnTo>
                    <a:pt x="566640" y="125520"/>
                  </a:lnTo>
                  <a:lnTo>
                    <a:pt x="566640" y="125520"/>
                  </a:lnTo>
                  <a:close/>
                  <a:moveTo>
                    <a:pt x="608235" y="157715"/>
                  </a:moveTo>
                  <a:lnTo>
                    <a:pt x="608235" y="15247"/>
                  </a:lnTo>
                  <a:lnTo>
                    <a:pt x="369029" y="15247"/>
                  </a:lnTo>
                  <a:lnTo>
                    <a:pt x="369029" y="157715"/>
                  </a:lnTo>
                  <a:lnTo>
                    <a:pt x="422407" y="157715"/>
                  </a:lnTo>
                  <a:cubicBezTo>
                    <a:pt x="398558" y="178139"/>
                    <a:pt x="365339" y="195584"/>
                    <a:pt x="331835" y="205299"/>
                  </a:cubicBezTo>
                  <a:cubicBezTo>
                    <a:pt x="340566" y="213667"/>
                    <a:pt x="352278" y="228418"/>
                    <a:pt x="358027" y="238133"/>
                  </a:cubicBezTo>
                  <a:cubicBezTo>
                    <a:pt x="379535" y="230403"/>
                    <a:pt x="399977" y="220050"/>
                    <a:pt x="419071" y="206930"/>
                  </a:cubicBezTo>
                  <a:lnTo>
                    <a:pt x="419071" y="218986"/>
                  </a:lnTo>
                  <a:cubicBezTo>
                    <a:pt x="419071" y="240473"/>
                    <a:pt x="412399" y="268626"/>
                    <a:pt x="356324" y="287064"/>
                  </a:cubicBezTo>
                  <a:cubicBezTo>
                    <a:pt x="365054" y="294439"/>
                    <a:pt x="378470" y="309544"/>
                    <a:pt x="383864" y="319260"/>
                  </a:cubicBezTo>
                  <a:cubicBezTo>
                    <a:pt x="450587" y="294794"/>
                    <a:pt x="460382" y="252600"/>
                    <a:pt x="460382" y="220688"/>
                  </a:cubicBezTo>
                  <a:lnTo>
                    <a:pt x="460382" y="197569"/>
                  </a:lnTo>
                  <a:lnTo>
                    <a:pt x="431848" y="197569"/>
                  </a:lnTo>
                  <a:cubicBezTo>
                    <a:pt x="446966" y="185514"/>
                    <a:pt x="461021" y="172466"/>
                    <a:pt x="472094" y="157715"/>
                  </a:cubicBezTo>
                  <a:lnTo>
                    <a:pt x="506661" y="157715"/>
                  </a:lnTo>
                  <a:cubicBezTo>
                    <a:pt x="517379" y="172749"/>
                    <a:pt x="530795" y="185868"/>
                    <a:pt x="545914" y="197924"/>
                  </a:cubicBezTo>
                  <a:lnTo>
                    <a:pt x="520786" y="197924"/>
                  </a:lnTo>
                  <a:lnTo>
                    <a:pt x="520786" y="315927"/>
                  </a:lnTo>
                  <a:lnTo>
                    <a:pt x="562381" y="315927"/>
                  </a:lnTo>
                  <a:lnTo>
                    <a:pt x="562381" y="210050"/>
                  </a:lnTo>
                  <a:cubicBezTo>
                    <a:pt x="579842" y="221468"/>
                    <a:pt x="598936" y="230474"/>
                    <a:pt x="619095" y="237211"/>
                  </a:cubicBezTo>
                  <a:cubicBezTo>
                    <a:pt x="625128" y="226503"/>
                    <a:pt x="637195" y="211043"/>
                    <a:pt x="645571" y="203030"/>
                  </a:cubicBezTo>
                  <a:cubicBezTo>
                    <a:pt x="611003" y="194307"/>
                    <a:pt x="577784" y="177855"/>
                    <a:pt x="553650" y="157786"/>
                  </a:cubicBezTo>
                  <a:lnTo>
                    <a:pt x="608306" y="157786"/>
                  </a:lnTo>
                  <a:close/>
                  <a:moveTo>
                    <a:pt x="883002" y="269690"/>
                  </a:moveTo>
                  <a:cubicBezTo>
                    <a:pt x="868877" y="269690"/>
                    <a:pt x="866250" y="267704"/>
                    <a:pt x="866250" y="254940"/>
                  </a:cubicBezTo>
                  <a:lnTo>
                    <a:pt x="866250" y="159417"/>
                  </a:lnTo>
                  <a:lnTo>
                    <a:pt x="976980" y="159417"/>
                  </a:lnTo>
                  <a:lnTo>
                    <a:pt x="976980" y="119847"/>
                  </a:lnTo>
                  <a:lnTo>
                    <a:pt x="833528" y="119847"/>
                  </a:lnTo>
                  <a:cubicBezTo>
                    <a:pt x="835870" y="101409"/>
                    <a:pt x="836864" y="82332"/>
                    <a:pt x="837929" y="63895"/>
                  </a:cubicBezTo>
                  <a:lnTo>
                    <a:pt x="958738" y="63895"/>
                  </a:lnTo>
                  <a:lnTo>
                    <a:pt x="958738" y="24678"/>
                  </a:lnTo>
                  <a:lnTo>
                    <a:pt x="691992" y="24678"/>
                  </a:lnTo>
                  <a:lnTo>
                    <a:pt x="691992" y="63895"/>
                  </a:lnTo>
                  <a:lnTo>
                    <a:pt x="796689" y="63895"/>
                  </a:lnTo>
                  <a:cubicBezTo>
                    <a:pt x="796050" y="82332"/>
                    <a:pt x="794985" y="101409"/>
                    <a:pt x="792998" y="119847"/>
                  </a:cubicBezTo>
                  <a:lnTo>
                    <a:pt x="672189" y="119847"/>
                  </a:lnTo>
                  <a:lnTo>
                    <a:pt x="672189" y="159417"/>
                  </a:lnTo>
                  <a:lnTo>
                    <a:pt x="785261" y="159417"/>
                  </a:lnTo>
                  <a:cubicBezTo>
                    <a:pt x="771491" y="210334"/>
                    <a:pt x="740330" y="255294"/>
                    <a:pt x="666510" y="283448"/>
                  </a:cubicBezTo>
                  <a:cubicBezTo>
                    <a:pt x="676873" y="291461"/>
                    <a:pt x="687662" y="306211"/>
                    <a:pt x="693341" y="316990"/>
                  </a:cubicBezTo>
                  <a:cubicBezTo>
                    <a:pt x="774046" y="283802"/>
                    <a:pt x="808543" y="229481"/>
                    <a:pt x="824371" y="169487"/>
                  </a:cubicBezTo>
                  <a:lnTo>
                    <a:pt x="824371" y="255649"/>
                  </a:lnTo>
                  <a:cubicBezTo>
                    <a:pt x="824371" y="295858"/>
                    <a:pt x="835444" y="308906"/>
                    <a:pt x="877678" y="308906"/>
                  </a:cubicBezTo>
                  <a:lnTo>
                    <a:pt x="927648" y="308906"/>
                  </a:lnTo>
                  <a:cubicBezTo>
                    <a:pt x="963849" y="308906"/>
                    <a:pt x="975277" y="293518"/>
                    <a:pt x="979961" y="236502"/>
                  </a:cubicBezTo>
                  <a:cubicBezTo>
                    <a:pt x="968533" y="233807"/>
                    <a:pt x="950433" y="226786"/>
                    <a:pt x="941703" y="219766"/>
                  </a:cubicBezTo>
                  <a:cubicBezTo>
                    <a:pt x="939715" y="262670"/>
                    <a:pt x="937657" y="269690"/>
                    <a:pt x="924241" y="269690"/>
                  </a:cubicBezTo>
                  <a:lnTo>
                    <a:pt x="883002" y="269690"/>
                  </a:lnTo>
                  <a:close/>
                  <a:moveTo>
                    <a:pt x="1293271" y="35883"/>
                  </a:moveTo>
                  <a:cubicBezTo>
                    <a:pt x="1283546" y="27515"/>
                    <a:pt x="1264736" y="15105"/>
                    <a:pt x="1250966" y="7092"/>
                  </a:cubicBezTo>
                  <a:lnTo>
                    <a:pt x="1227827" y="27870"/>
                  </a:lnTo>
                  <a:cubicBezTo>
                    <a:pt x="1241242" y="36876"/>
                    <a:pt x="1260052" y="50633"/>
                    <a:pt x="1269421" y="59356"/>
                  </a:cubicBezTo>
                  <a:lnTo>
                    <a:pt x="1293271" y="35883"/>
                  </a:lnTo>
                  <a:lnTo>
                    <a:pt x="1293271" y="35883"/>
                  </a:lnTo>
                  <a:close/>
                  <a:moveTo>
                    <a:pt x="1071172" y="181543"/>
                  </a:moveTo>
                  <a:cubicBezTo>
                    <a:pt x="1093956" y="154737"/>
                    <a:pt x="1115819" y="123463"/>
                    <a:pt x="1133564" y="91906"/>
                  </a:cubicBezTo>
                  <a:lnTo>
                    <a:pt x="1101339" y="71482"/>
                  </a:lnTo>
                  <a:cubicBezTo>
                    <a:pt x="1095660" y="83538"/>
                    <a:pt x="1088917" y="95310"/>
                    <a:pt x="1081890" y="106656"/>
                  </a:cubicBezTo>
                  <a:lnTo>
                    <a:pt x="1053710" y="108996"/>
                  </a:lnTo>
                  <a:cubicBezTo>
                    <a:pt x="1072165" y="83183"/>
                    <a:pt x="1090621" y="52052"/>
                    <a:pt x="1103397" y="22551"/>
                  </a:cubicBezTo>
                  <a:lnTo>
                    <a:pt x="1066132" y="4468"/>
                  </a:lnTo>
                  <a:cubicBezTo>
                    <a:pt x="1054065" y="42691"/>
                    <a:pt x="1031210" y="83254"/>
                    <a:pt x="1023898" y="92970"/>
                  </a:cubicBezTo>
                  <a:cubicBezTo>
                    <a:pt x="1016517" y="103678"/>
                    <a:pt x="1010767" y="110698"/>
                    <a:pt x="1003740" y="112755"/>
                  </a:cubicBezTo>
                  <a:cubicBezTo>
                    <a:pt x="1008141" y="123179"/>
                    <a:pt x="1014458" y="142114"/>
                    <a:pt x="1016517" y="149489"/>
                  </a:cubicBezTo>
                  <a:cubicBezTo>
                    <a:pt x="1021911" y="146794"/>
                    <a:pt x="1029932" y="144809"/>
                    <a:pt x="1059815" y="141476"/>
                  </a:cubicBezTo>
                  <a:cubicBezTo>
                    <a:pt x="1048387" y="156864"/>
                    <a:pt x="1038663" y="169274"/>
                    <a:pt x="1033339" y="174664"/>
                  </a:cubicBezTo>
                  <a:cubicBezTo>
                    <a:pt x="1022976" y="186719"/>
                    <a:pt x="1015239" y="194095"/>
                    <a:pt x="1006508" y="196151"/>
                  </a:cubicBezTo>
                  <a:cubicBezTo>
                    <a:pt x="1010838" y="205867"/>
                    <a:pt x="1016871" y="223666"/>
                    <a:pt x="1018930" y="231041"/>
                  </a:cubicBezTo>
                  <a:cubicBezTo>
                    <a:pt x="1027661" y="226006"/>
                    <a:pt x="1041076" y="222035"/>
                    <a:pt x="1122917" y="206221"/>
                  </a:cubicBezTo>
                  <a:cubicBezTo>
                    <a:pt x="1122278" y="198208"/>
                    <a:pt x="1122562" y="183103"/>
                    <a:pt x="1123911" y="173033"/>
                  </a:cubicBezTo>
                  <a:lnTo>
                    <a:pt x="1071243" y="181755"/>
                  </a:lnTo>
                  <a:lnTo>
                    <a:pt x="1071243" y="181755"/>
                  </a:lnTo>
                  <a:close/>
                  <a:moveTo>
                    <a:pt x="1121497" y="229836"/>
                  </a:moveTo>
                  <a:lnTo>
                    <a:pt x="1127531" y="262315"/>
                  </a:lnTo>
                  <a:cubicBezTo>
                    <a:pt x="1089272" y="275718"/>
                    <a:pt x="1048316" y="290468"/>
                    <a:pt x="1015806" y="301176"/>
                  </a:cubicBezTo>
                  <a:lnTo>
                    <a:pt x="1007786" y="263662"/>
                  </a:lnTo>
                  <a:cubicBezTo>
                    <a:pt x="1035965" y="256287"/>
                    <a:pt x="1079548" y="242530"/>
                    <a:pt x="1121497" y="229836"/>
                  </a:cubicBezTo>
                  <a:lnTo>
                    <a:pt x="1121497" y="229836"/>
                  </a:lnTo>
                  <a:close/>
                  <a:moveTo>
                    <a:pt x="1279500" y="170196"/>
                  </a:moveTo>
                  <a:lnTo>
                    <a:pt x="1313074" y="185301"/>
                  </a:lnTo>
                  <a:cubicBezTo>
                    <a:pt x="1297317" y="210121"/>
                    <a:pt x="1277158" y="232247"/>
                    <a:pt x="1254019" y="250685"/>
                  </a:cubicBezTo>
                  <a:cubicBezTo>
                    <a:pt x="1261400" y="267775"/>
                    <a:pt x="1269421" y="278129"/>
                    <a:pt x="1277868" y="278129"/>
                  </a:cubicBezTo>
                  <a:cubicBezTo>
                    <a:pt x="1284256" y="278129"/>
                    <a:pt x="1287238" y="269406"/>
                    <a:pt x="1288941" y="242601"/>
                  </a:cubicBezTo>
                  <a:cubicBezTo>
                    <a:pt x="1296678" y="251961"/>
                    <a:pt x="1308390" y="260684"/>
                    <a:pt x="1316765" y="264726"/>
                  </a:cubicBezTo>
                  <a:cubicBezTo>
                    <a:pt x="1310377" y="305928"/>
                    <a:pt x="1300014" y="316636"/>
                    <a:pt x="1273467" y="316636"/>
                  </a:cubicBezTo>
                  <a:cubicBezTo>
                    <a:pt x="1251676" y="316636"/>
                    <a:pt x="1235208" y="300184"/>
                    <a:pt x="1221793" y="273378"/>
                  </a:cubicBezTo>
                  <a:cubicBezTo>
                    <a:pt x="1196950" y="289121"/>
                    <a:pt x="1169835" y="301531"/>
                    <a:pt x="1140946" y="311956"/>
                  </a:cubicBezTo>
                  <a:cubicBezTo>
                    <a:pt x="1136261" y="301886"/>
                    <a:pt x="1126182" y="288483"/>
                    <a:pt x="1116813" y="279122"/>
                  </a:cubicBezTo>
                  <a:cubicBezTo>
                    <a:pt x="1149392" y="269406"/>
                    <a:pt x="1180908" y="256003"/>
                    <a:pt x="1208378" y="238558"/>
                  </a:cubicBezTo>
                  <a:cubicBezTo>
                    <a:pt x="1203338" y="220120"/>
                    <a:pt x="1198653" y="199697"/>
                    <a:pt x="1194962" y="177571"/>
                  </a:cubicBezTo>
                  <a:lnTo>
                    <a:pt x="1135267" y="188280"/>
                  </a:lnTo>
                  <a:lnTo>
                    <a:pt x="1128879" y="153106"/>
                  </a:lnTo>
                  <a:lnTo>
                    <a:pt x="1190277" y="141688"/>
                  </a:lnTo>
                  <a:cubicBezTo>
                    <a:pt x="1188929" y="131264"/>
                    <a:pt x="1187935" y="120485"/>
                    <a:pt x="1186942" y="109706"/>
                  </a:cubicBezTo>
                  <a:lnTo>
                    <a:pt x="1142294" y="116797"/>
                  </a:lnTo>
                  <a:lnTo>
                    <a:pt x="1135552" y="80914"/>
                  </a:lnTo>
                  <a:lnTo>
                    <a:pt x="1184528" y="73539"/>
                  </a:lnTo>
                  <a:cubicBezTo>
                    <a:pt x="1183179" y="50066"/>
                    <a:pt x="1182541" y="26309"/>
                    <a:pt x="1182541" y="2837"/>
                  </a:cubicBezTo>
                  <a:lnTo>
                    <a:pt x="1222148" y="2837"/>
                  </a:lnTo>
                  <a:cubicBezTo>
                    <a:pt x="1221793" y="24608"/>
                    <a:pt x="1222148" y="46449"/>
                    <a:pt x="1223142" y="67511"/>
                  </a:cubicBezTo>
                  <a:lnTo>
                    <a:pt x="1294903" y="56803"/>
                  </a:lnTo>
                  <a:lnTo>
                    <a:pt x="1301646" y="91339"/>
                  </a:lnTo>
                  <a:lnTo>
                    <a:pt x="1225484" y="103394"/>
                  </a:lnTo>
                  <a:cubicBezTo>
                    <a:pt x="1226478" y="114173"/>
                    <a:pt x="1227542" y="124598"/>
                    <a:pt x="1228536" y="134668"/>
                  </a:cubicBezTo>
                  <a:lnTo>
                    <a:pt x="1303989" y="121194"/>
                  </a:lnTo>
                  <a:lnTo>
                    <a:pt x="1310377" y="155871"/>
                  </a:lnTo>
                  <a:lnTo>
                    <a:pt x="1233576" y="170267"/>
                  </a:lnTo>
                  <a:cubicBezTo>
                    <a:pt x="1236273" y="185727"/>
                    <a:pt x="1238970" y="200477"/>
                    <a:pt x="1241952" y="213525"/>
                  </a:cubicBezTo>
                  <a:cubicBezTo>
                    <a:pt x="1257071" y="200761"/>
                    <a:pt x="1269776" y="186081"/>
                    <a:pt x="1279500" y="170267"/>
                  </a:cubicBezTo>
                  <a:lnTo>
                    <a:pt x="1279500" y="170267"/>
                  </a:lnTo>
                  <a:close/>
                  <a:moveTo>
                    <a:pt x="1522752" y="252670"/>
                  </a:moveTo>
                  <a:lnTo>
                    <a:pt x="1464690" y="252670"/>
                  </a:lnTo>
                  <a:lnTo>
                    <a:pt x="1464690" y="222461"/>
                  </a:lnTo>
                  <a:lnTo>
                    <a:pt x="1522752" y="222461"/>
                  </a:lnTo>
                  <a:lnTo>
                    <a:pt x="1522752" y="252670"/>
                  </a:lnTo>
                  <a:lnTo>
                    <a:pt x="1522752" y="252670"/>
                  </a:lnTo>
                  <a:close/>
                  <a:moveTo>
                    <a:pt x="1571728" y="53257"/>
                  </a:moveTo>
                  <a:lnTo>
                    <a:pt x="1571728" y="82403"/>
                  </a:lnTo>
                  <a:lnTo>
                    <a:pt x="1413015" y="82403"/>
                  </a:lnTo>
                  <a:lnTo>
                    <a:pt x="1413015" y="53257"/>
                  </a:lnTo>
                  <a:lnTo>
                    <a:pt x="1571728" y="53257"/>
                  </a:lnTo>
                  <a:close/>
                  <a:moveTo>
                    <a:pt x="1412377" y="137079"/>
                  </a:moveTo>
                  <a:cubicBezTo>
                    <a:pt x="1412732" y="129704"/>
                    <a:pt x="1412732" y="122683"/>
                    <a:pt x="1413015" y="115946"/>
                  </a:cubicBezTo>
                  <a:lnTo>
                    <a:pt x="1611265" y="115946"/>
                  </a:lnTo>
                  <a:lnTo>
                    <a:pt x="1611265" y="19785"/>
                  </a:lnTo>
                  <a:lnTo>
                    <a:pt x="1374118" y="19785"/>
                  </a:lnTo>
                  <a:lnTo>
                    <a:pt x="1374118" y="102260"/>
                  </a:lnTo>
                  <a:cubicBezTo>
                    <a:pt x="1374118" y="154879"/>
                    <a:pt x="1371066" y="231325"/>
                    <a:pt x="1333872" y="282880"/>
                  </a:cubicBezTo>
                  <a:cubicBezTo>
                    <a:pt x="1342602" y="287277"/>
                    <a:pt x="1359354" y="301035"/>
                    <a:pt x="1365742" y="308339"/>
                  </a:cubicBezTo>
                  <a:cubicBezTo>
                    <a:pt x="1392573" y="271108"/>
                    <a:pt x="1404640" y="219482"/>
                    <a:pt x="1409679" y="171544"/>
                  </a:cubicBezTo>
                  <a:lnTo>
                    <a:pt x="1595578" y="171544"/>
                  </a:lnTo>
                  <a:cubicBezTo>
                    <a:pt x="1593236" y="240969"/>
                    <a:pt x="1589899" y="269123"/>
                    <a:pt x="1583866" y="275789"/>
                  </a:cubicBezTo>
                  <a:cubicBezTo>
                    <a:pt x="1580530" y="279476"/>
                    <a:pt x="1577478" y="280469"/>
                    <a:pt x="1572793" y="280115"/>
                  </a:cubicBezTo>
                  <a:lnTo>
                    <a:pt x="1560017" y="280115"/>
                  </a:lnTo>
                  <a:lnTo>
                    <a:pt x="1560017" y="190974"/>
                  </a:lnTo>
                  <a:lnTo>
                    <a:pt x="1427851" y="190974"/>
                  </a:lnTo>
                  <a:lnTo>
                    <a:pt x="1427851" y="304226"/>
                  </a:lnTo>
                  <a:lnTo>
                    <a:pt x="1464760" y="304226"/>
                  </a:lnTo>
                  <a:lnTo>
                    <a:pt x="1464760" y="284157"/>
                  </a:lnTo>
                  <a:lnTo>
                    <a:pt x="1542272" y="284157"/>
                  </a:lnTo>
                  <a:cubicBezTo>
                    <a:pt x="1546956" y="293872"/>
                    <a:pt x="1550008" y="306282"/>
                    <a:pt x="1550647" y="315643"/>
                  </a:cubicBezTo>
                  <a:cubicBezTo>
                    <a:pt x="1566760" y="315927"/>
                    <a:pt x="1581808" y="315927"/>
                    <a:pt x="1591887" y="314296"/>
                  </a:cubicBezTo>
                  <a:cubicBezTo>
                    <a:pt x="1602960" y="312948"/>
                    <a:pt x="1610981" y="309615"/>
                    <a:pt x="1618718" y="299900"/>
                  </a:cubicBezTo>
                  <a:cubicBezTo>
                    <a:pt x="1628797" y="287135"/>
                    <a:pt x="1632843" y="250259"/>
                    <a:pt x="1636179" y="153460"/>
                  </a:cubicBezTo>
                  <a:cubicBezTo>
                    <a:pt x="1636534" y="148425"/>
                    <a:pt x="1636818" y="137008"/>
                    <a:pt x="1636818" y="137008"/>
                  </a:cubicBezTo>
                  <a:lnTo>
                    <a:pt x="1412377" y="137008"/>
                  </a:lnTo>
                  <a:close/>
                  <a:moveTo>
                    <a:pt x="1764938" y="191045"/>
                  </a:moveTo>
                  <a:lnTo>
                    <a:pt x="1742153" y="202463"/>
                  </a:lnTo>
                  <a:lnTo>
                    <a:pt x="1742153" y="121690"/>
                  </a:lnTo>
                  <a:lnTo>
                    <a:pt x="1767281" y="121690"/>
                  </a:lnTo>
                  <a:lnTo>
                    <a:pt x="1767281" y="83467"/>
                  </a:lnTo>
                  <a:lnTo>
                    <a:pt x="1742153" y="83467"/>
                  </a:lnTo>
                  <a:lnTo>
                    <a:pt x="1742153" y="8368"/>
                  </a:lnTo>
                  <a:lnTo>
                    <a:pt x="1704888" y="8368"/>
                  </a:lnTo>
                  <a:lnTo>
                    <a:pt x="1704888" y="83467"/>
                  </a:lnTo>
                  <a:lnTo>
                    <a:pt x="1674722" y="83467"/>
                  </a:lnTo>
                  <a:lnTo>
                    <a:pt x="1674722" y="121336"/>
                  </a:lnTo>
                  <a:lnTo>
                    <a:pt x="1704888" y="121336"/>
                  </a:lnTo>
                  <a:lnTo>
                    <a:pt x="1704888" y="221539"/>
                  </a:lnTo>
                  <a:cubicBezTo>
                    <a:pt x="1692467" y="227283"/>
                    <a:pt x="1681039" y="232601"/>
                    <a:pt x="1671669" y="236644"/>
                  </a:cubicBezTo>
                  <a:lnTo>
                    <a:pt x="1686788" y="276853"/>
                  </a:lnTo>
                  <a:cubicBezTo>
                    <a:pt x="1714329" y="262102"/>
                    <a:pt x="1746838" y="243664"/>
                    <a:pt x="1776366" y="226219"/>
                  </a:cubicBezTo>
                  <a:lnTo>
                    <a:pt x="1764938" y="191045"/>
                  </a:lnTo>
                  <a:lnTo>
                    <a:pt x="1764938" y="191045"/>
                  </a:lnTo>
                  <a:close/>
                  <a:moveTo>
                    <a:pt x="1942390" y="107933"/>
                  </a:moveTo>
                  <a:lnTo>
                    <a:pt x="1977952" y="114953"/>
                  </a:lnTo>
                  <a:cubicBezTo>
                    <a:pt x="1967589" y="158850"/>
                    <a:pt x="1952824" y="198066"/>
                    <a:pt x="1933305" y="231609"/>
                  </a:cubicBezTo>
                  <a:cubicBezTo>
                    <a:pt x="1938983" y="261393"/>
                    <a:pt x="1946720" y="279547"/>
                    <a:pt x="1954812" y="279547"/>
                  </a:cubicBezTo>
                  <a:cubicBezTo>
                    <a:pt x="1959497" y="279547"/>
                    <a:pt x="1962194" y="267137"/>
                    <a:pt x="1963188" y="237282"/>
                  </a:cubicBezTo>
                  <a:cubicBezTo>
                    <a:pt x="1970570" y="246643"/>
                    <a:pt x="1981643" y="255011"/>
                    <a:pt x="1990018" y="259407"/>
                  </a:cubicBezTo>
                  <a:cubicBezTo>
                    <a:pt x="1984269" y="303942"/>
                    <a:pt x="1974545" y="316707"/>
                    <a:pt x="1949417" y="316707"/>
                  </a:cubicBezTo>
                  <a:cubicBezTo>
                    <a:pt x="1930607" y="316707"/>
                    <a:pt x="1916553" y="298978"/>
                    <a:pt x="1906119" y="270470"/>
                  </a:cubicBezTo>
                  <a:cubicBezTo>
                    <a:pt x="1892349" y="287561"/>
                    <a:pt x="1876591" y="302311"/>
                    <a:pt x="1859130" y="314721"/>
                  </a:cubicBezTo>
                  <a:cubicBezTo>
                    <a:pt x="1853735" y="307984"/>
                    <a:pt x="1838971" y="295290"/>
                    <a:pt x="1830596" y="289546"/>
                  </a:cubicBezTo>
                  <a:cubicBezTo>
                    <a:pt x="1846708" y="279547"/>
                    <a:pt x="1860762" y="267421"/>
                    <a:pt x="1873539" y="254018"/>
                  </a:cubicBezTo>
                  <a:cubicBezTo>
                    <a:pt x="1837977" y="263379"/>
                    <a:pt x="1800429" y="273449"/>
                    <a:pt x="1771540" y="280824"/>
                  </a:cubicBezTo>
                  <a:lnTo>
                    <a:pt x="1762170" y="243593"/>
                  </a:lnTo>
                  <a:cubicBezTo>
                    <a:pt x="1791343" y="238275"/>
                    <a:pt x="1835280" y="228205"/>
                    <a:pt x="1877585" y="218773"/>
                  </a:cubicBezTo>
                  <a:lnTo>
                    <a:pt x="1880566" y="245224"/>
                  </a:lnTo>
                  <a:cubicBezTo>
                    <a:pt x="1885606" y="239197"/>
                    <a:pt x="1890290" y="233169"/>
                    <a:pt x="1894691" y="226786"/>
                  </a:cubicBezTo>
                  <a:cubicBezTo>
                    <a:pt x="1886954" y="186861"/>
                    <a:pt x="1882625" y="137930"/>
                    <a:pt x="1880566" y="86020"/>
                  </a:cubicBezTo>
                  <a:lnTo>
                    <a:pt x="1772179" y="86020"/>
                  </a:lnTo>
                  <a:lnTo>
                    <a:pt x="1772179" y="49853"/>
                  </a:lnTo>
                  <a:lnTo>
                    <a:pt x="1879217" y="49853"/>
                  </a:lnTo>
                  <a:cubicBezTo>
                    <a:pt x="1878863" y="34394"/>
                    <a:pt x="1878579" y="19360"/>
                    <a:pt x="1878579" y="3900"/>
                  </a:cubicBezTo>
                  <a:lnTo>
                    <a:pt x="1916482" y="3900"/>
                  </a:lnTo>
                  <a:cubicBezTo>
                    <a:pt x="1916127" y="19289"/>
                    <a:pt x="1916127" y="34394"/>
                    <a:pt x="1916482" y="49853"/>
                  </a:cubicBezTo>
                  <a:lnTo>
                    <a:pt x="1952044" y="49853"/>
                  </a:lnTo>
                  <a:cubicBezTo>
                    <a:pt x="1943668" y="41131"/>
                    <a:pt x="1932595" y="31061"/>
                    <a:pt x="1922871" y="23402"/>
                  </a:cubicBezTo>
                  <a:lnTo>
                    <a:pt x="1945372" y="3971"/>
                  </a:lnTo>
                  <a:cubicBezTo>
                    <a:pt x="1958432" y="13332"/>
                    <a:pt x="1974545" y="26735"/>
                    <a:pt x="1982282" y="36450"/>
                  </a:cubicBezTo>
                  <a:lnTo>
                    <a:pt x="1967872" y="49853"/>
                  </a:lnTo>
                  <a:lnTo>
                    <a:pt x="1982636" y="49853"/>
                  </a:lnTo>
                  <a:lnTo>
                    <a:pt x="1982636" y="86020"/>
                  </a:lnTo>
                  <a:lnTo>
                    <a:pt x="1917547" y="86020"/>
                  </a:lnTo>
                  <a:cubicBezTo>
                    <a:pt x="1918896" y="116514"/>
                    <a:pt x="1920883" y="145021"/>
                    <a:pt x="1923935" y="170480"/>
                  </a:cubicBezTo>
                  <a:cubicBezTo>
                    <a:pt x="1931672" y="151049"/>
                    <a:pt x="1937351" y="130271"/>
                    <a:pt x="1942390" y="107791"/>
                  </a:cubicBezTo>
                  <a:lnTo>
                    <a:pt x="1942390" y="107791"/>
                  </a:lnTo>
                  <a:close/>
                  <a:moveTo>
                    <a:pt x="1837055" y="179982"/>
                  </a:moveTo>
                  <a:lnTo>
                    <a:pt x="1837055" y="139065"/>
                  </a:lnTo>
                  <a:lnTo>
                    <a:pt x="1811218" y="139065"/>
                  </a:lnTo>
                  <a:lnTo>
                    <a:pt x="1811218" y="179982"/>
                  </a:lnTo>
                  <a:lnTo>
                    <a:pt x="1837055" y="179982"/>
                  </a:lnTo>
                  <a:close/>
                  <a:moveTo>
                    <a:pt x="1782045" y="108571"/>
                  </a:moveTo>
                  <a:lnTo>
                    <a:pt x="1782045" y="210476"/>
                  </a:lnTo>
                  <a:lnTo>
                    <a:pt x="1868286" y="210476"/>
                  </a:lnTo>
                  <a:lnTo>
                    <a:pt x="1868286" y="108571"/>
                  </a:lnTo>
                  <a:lnTo>
                    <a:pt x="1782045" y="108571"/>
                  </a:lnTo>
                  <a:close/>
                  <a:moveTo>
                    <a:pt x="2266489" y="217497"/>
                  </a:moveTo>
                  <a:cubicBezTo>
                    <a:pt x="2259462" y="202463"/>
                    <a:pt x="2248389" y="184308"/>
                    <a:pt x="2235257" y="166225"/>
                  </a:cubicBezTo>
                  <a:cubicBezTo>
                    <a:pt x="2242639" y="139065"/>
                    <a:pt x="2248034" y="109918"/>
                    <a:pt x="2251725" y="78716"/>
                  </a:cubicBezTo>
                  <a:lnTo>
                    <a:pt x="2216518" y="75383"/>
                  </a:lnTo>
                  <a:cubicBezTo>
                    <a:pt x="2214531" y="94459"/>
                    <a:pt x="2211479" y="112897"/>
                    <a:pt x="2207788" y="130697"/>
                  </a:cubicBezTo>
                  <a:cubicBezTo>
                    <a:pt x="2198418" y="119279"/>
                    <a:pt x="2188694" y="108571"/>
                    <a:pt x="2179253" y="98856"/>
                  </a:cubicBezTo>
                  <a:lnTo>
                    <a:pt x="2155120" y="120627"/>
                  </a:lnTo>
                  <a:cubicBezTo>
                    <a:pt x="2169529" y="136086"/>
                    <a:pt x="2183938" y="153815"/>
                    <a:pt x="2197070" y="171544"/>
                  </a:cubicBezTo>
                  <a:cubicBezTo>
                    <a:pt x="2185358" y="207710"/>
                    <a:pt x="2169245" y="237566"/>
                    <a:pt x="2146034" y="259407"/>
                  </a:cubicBezTo>
                  <a:cubicBezTo>
                    <a:pt x="2154126" y="263733"/>
                    <a:pt x="2170168" y="274796"/>
                    <a:pt x="2176911" y="280540"/>
                  </a:cubicBezTo>
                  <a:cubicBezTo>
                    <a:pt x="2195011" y="261109"/>
                    <a:pt x="2209775" y="236289"/>
                    <a:pt x="2221203" y="207781"/>
                  </a:cubicBezTo>
                  <a:cubicBezTo>
                    <a:pt x="2228940" y="220546"/>
                    <a:pt x="2235612" y="232247"/>
                    <a:pt x="2240297" y="242671"/>
                  </a:cubicBezTo>
                  <a:lnTo>
                    <a:pt x="2266489" y="217497"/>
                  </a:lnTo>
                  <a:lnTo>
                    <a:pt x="2266489" y="217497"/>
                  </a:lnTo>
                  <a:close/>
                  <a:moveTo>
                    <a:pt x="2063839" y="123960"/>
                  </a:moveTo>
                  <a:cubicBezTo>
                    <a:pt x="2077254" y="138710"/>
                    <a:pt x="2091308" y="156155"/>
                    <a:pt x="2105078" y="172891"/>
                  </a:cubicBezTo>
                  <a:cubicBezTo>
                    <a:pt x="2094999" y="203101"/>
                    <a:pt x="2081584" y="229198"/>
                    <a:pt x="2063839" y="248628"/>
                  </a:cubicBezTo>
                  <a:lnTo>
                    <a:pt x="2063839" y="123960"/>
                  </a:lnTo>
                  <a:lnTo>
                    <a:pt x="2063839" y="123960"/>
                  </a:lnTo>
                  <a:close/>
                  <a:moveTo>
                    <a:pt x="2307090" y="22409"/>
                  </a:moveTo>
                  <a:lnTo>
                    <a:pt x="2307090" y="268768"/>
                  </a:lnTo>
                  <a:cubicBezTo>
                    <a:pt x="2307090" y="291248"/>
                    <a:pt x="2302050" y="302311"/>
                    <a:pt x="2287286" y="308693"/>
                  </a:cubicBezTo>
                  <a:cubicBezTo>
                    <a:pt x="2273232" y="315430"/>
                    <a:pt x="2251725" y="316423"/>
                    <a:pt x="2219854" y="316069"/>
                  </a:cubicBezTo>
                  <a:cubicBezTo>
                    <a:pt x="2217867" y="305006"/>
                    <a:pt x="2211124" y="286568"/>
                    <a:pt x="2205091" y="275860"/>
                  </a:cubicBezTo>
                  <a:cubicBezTo>
                    <a:pt x="2226243" y="277562"/>
                    <a:pt x="2250731" y="277207"/>
                    <a:pt x="2257403" y="277207"/>
                  </a:cubicBezTo>
                  <a:cubicBezTo>
                    <a:pt x="2264430" y="276853"/>
                    <a:pt x="2267128" y="274512"/>
                    <a:pt x="2267128" y="268130"/>
                  </a:cubicBezTo>
                  <a:lnTo>
                    <a:pt x="2267128" y="60349"/>
                  </a:lnTo>
                  <a:lnTo>
                    <a:pt x="2063839" y="60349"/>
                  </a:lnTo>
                  <a:lnTo>
                    <a:pt x="2063839" y="118003"/>
                  </a:lnTo>
                  <a:lnTo>
                    <a:pt x="2083287" y="97225"/>
                  </a:lnTo>
                  <a:cubicBezTo>
                    <a:pt x="2093651" y="108287"/>
                    <a:pt x="2104795" y="120697"/>
                    <a:pt x="2115513" y="133108"/>
                  </a:cubicBezTo>
                  <a:cubicBezTo>
                    <a:pt x="2119558" y="114670"/>
                    <a:pt x="2122256" y="94884"/>
                    <a:pt x="2124598" y="74745"/>
                  </a:cubicBezTo>
                  <a:lnTo>
                    <a:pt x="2160160" y="78432"/>
                  </a:lnTo>
                  <a:cubicBezTo>
                    <a:pt x="2156114" y="109918"/>
                    <a:pt x="2150435" y="139419"/>
                    <a:pt x="2143408" y="166296"/>
                  </a:cubicBezTo>
                  <a:cubicBezTo>
                    <a:pt x="2155120" y="181046"/>
                    <a:pt x="2165554" y="195442"/>
                    <a:pt x="2173291" y="206505"/>
                  </a:cubicBezTo>
                  <a:lnTo>
                    <a:pt x="2149158" y="234303"/>
                  </a:lnTo>
                  <a:cubicBezTo>
                    <a:pt x="2144473" y="226290"/>
                    <a:pt x="2137730" y="216575"/>
                    <a:pt x="2130064" y="205796"/>
                  </a:cubicBezTo>
                  <a:cubicBezTo>
                    <a:pt x="2118991" y="233949"/>
                    <a:pt x="2105221" y="258415"/>
                    <a:pt x="2087475" y="277491"/>
                  </a:cubicBezTo>
                  <a:cubicBezTo>
                    <a:pt x="2082790" y="273094"/>
                    <a:pt x="2072711" y="265790"/>
                    <a:pt x="2063981" y="260755"/>
                  </a:cubicBezTo>
                  <a:lnTo>
                    <a:pt x="2063981" y="316423"/>
                  </a:lnTo>
                  <a:lnTo>
                    <a:pt x="2024089" y="316423"/>
                  </a:lnTo>
                  <a:lnTo>
                    <a:pt x="2024089" y="22480"/>
                  </a:lnTo>
                  <a:lnTo>
                    <a:pt x="2307232" y="22480"/>
                  </a:lnTo>
                  <a:close/>
                  <a:moveTo>
                    <a:pt x="2410793" y="80418"/>
                  </a:moveTo>
                  <a:lnTo>
                    <a:pt x="2651702" y="80418"/>
                  </a:lnTo>
                  <a:lnTo>
                    <a:pt x="2651702" y="42549"/>
                  </a:lnTo>
                  <a:lnTo>
                    <a:pt x="2543314" y="42549"/>
                  </a:lnTo>
                  <a:cubicBezTo>
                    <a:pt x="2538629" y="29146"/>
                    <a:pt x="2531886" y="13048"/>
                    <a:pt x="2525853" y="0"/>
                  </a:cubicBezTo>
                  <a:lnTo>
                    <a:pt x="2485606" y="9361"/>
                  </a:lnTo>
                  <a:cubicBezTo>
                    <a:pt x="2490007" y="19431"/>
                    <a:pt x="2494692" y="31132"/>
                    <a:pt x="2498383" y="42549"/>
                  </a:cubicBezTo>
                  <a:lnTo>
                    <a:pt x="2370192" y="42549"/>
                  </a:lnTo>
                  <a:lnTo>
                    <a:pt x="2370192" y="132682"/>
                  </a:lnTo>
                  <a:cubicBezTo>
                    <a:pt x="2370192" y="180975"/>
                    <a:pt x="2368204" y="249976"/>
                    <a:pt x="2343006" y="297276"/>
                  </a:cubicBezTo>
                  <a:cubicBezTo>
                    <a:pt x="2352731" y="301318"/>
                    <a:pt x="2370831" y="313374"/>
                    <a:pt x="2378212" y="320394"/>
                  </a:cubicBezTo>
                  <a:cubicBezTo>
                    <a:pt x="2406037" y="268414"/>
                    <a:pt x="2410722" y="186294"/>
                    <a:pt x="2410722" y="132682"/>
                  </a:cubicBezTo>
                  <a:lnTo>
                    <a:pt x="2410722" y="80418"/>
                  </a:lnTo>
                  <a:lnTo>
                    <a:pt x="2410722" y="80418"/>
                  </a:lnTo>
                  <a:close/>
                  <a:moveTo>
                    <a:pt x="2552045" y="207781"/>
                  </a:moveTo>
                  <a:lnTo>
                    <a:pt x="2513431" y="218206"/>
                  </a:lnTo>
                  <a:cubicBezTo>
                    <a:pt x="2509385" y="187358"/>
                    <a:pt x="2496964" y="139419"/>
                    <a:pt x="2486600" y="103252"/>
                  </a:cubicBezTo>
                  <a:lnTo>
                    <a:pt x="2522801" y="93892"/>
                  </a:lnTo>
                  <a:cubicBezTo>
                    <a:pt x="2534229" y="130767"/>
                    <a:pt x="2546650" y="176011"/>
                    <a:pt x="2551974" y="207852"/>
                  </a:cubicBezTo>
                  <a:lnTo>
                    <a:pt x="2551974" y="207852"/>
                  </a:lnTo>
                  <a:close/>
                  <a:moveTo>
                    <a:pt x="2420233" y="123960"/>
                  </a:moveTo>
                  <a:lnTo>
                    <a:pt x="2455440" y="110202"/>
                  </a:lnTo>
                  <a:cubicBezTo>
                    <a:pt x="2469849" y="146723"/>
                    <a:pt x="2485606" y="192605"/>
                    <a:pt x="2493344" y="223808"/>
                  </a:cubicBezTo>
                  <a:lnTo>
                    <a:pt x="2455795" y="239551"/>
                  </a:lnTo>
                  <a:cubicBezTo>
                    <a:pt x="2449406" y="208349"/>
                    <a:pt x="2433648" y="160126"/>
                    <a:pt x="2420233" y="123889"/>
                  </a:cubicBezTo>
                  <a:lnTo>
                    <a:pt x="2420233" y="123889"/>
                  </a:lnTo>
                  <a:close/>
                  <a:moveTo>
                    <a:pt x="2572203" y="266428"/>
                  </a:moveTo>
                  <a:lnTo>
                    <a:pt x="2655393" y="266428"/>
                  </a:lnTo>
                  <a:lnTo>
                    <a:pt x="2655393" y="303942"/>
                  </a:lnTo>
                  <a:lnTo>
                    <a:pt x="2405753" y="303942"/>
                  </a:lnTo>
                  <a:lnTo>
                    <a:pt x="2405753" y="266428"/>
                  </a:lnTo>
                  <a:lnTo>
                    <a:pt x="2529899" y="266428"/>
                  </a:lnTo>
                  <a:cubicBezTo>
                    <a:pt x="2562408" y="216504"/>
                    <a:pt x="2586896" y="149134"/>
                    <a:pt x="2599034" y="92473"/>
                  </a:cubicBezTo>
                  <a:lnTo>
                    <a:pt x="2641977" y="106514"/>
                  </a:lnTo>
                  <a:cubicBezTo>
                    <a:pt x="2626219" y="159843"/>
                    <a:pt x="2601731" y="217426"/>
                    <a:pt x="2572203" y="266357"/>
                  </a:cubicBezTo>
                  <a:lnTo>
                    <a:pt x="2572203" y="266357"/>
                  </a:lnTo>
                  <a:close/>
                  <a:moveTo>
                    <a:pt x="2859676" y="181614"/>
                  </a:moveTo>
                  <a:lnTo>
                    <a:pt x="2859676" y="140412"/>
                  </a:lnTo>
                  <a:lnTo>
                    <a:pt x="2930444" y="140412"/>
                  </a:lnTo>
                  <a:lnTo>
                    <a:pt x="2930444" y="181614"/>
                  </a:lnTo>
                  <a:lnTo>
                    <a:pt x="2859676" y="181614"/>
                  </a:lnTo>
                  <a:close/>
                  <a:moveTo>
                    <a:pt x="2755334" y="181614"/>
                  </a:moveTo>
                  <a:cubicBezTo>
                    <a:pt x="2756044" y="169203"/>
                    <a:pt x="2756327" y="157148"/>
                    <a:pt x="2756327" y="146440"/>
                  </a:cubicBezTo>
                  <a:lnTo>
                    <a:pt x="2756327" y="140412"/>
                  </a:lnTo>
                  <a:lnTo>
                    <a:pt x="2819430" y="140412"/>
                  </a:lnTo>
                  <a:lnTo>
                    <a:pt x="2819430" y="181614"/>
                  </a:lnTo>
                  <a:lnTo>
                    <a:pt x="2755334" y="181614"/>
                  </a:lnTo>
                  <a:close/>
                  <a:moveTo>
                    <a:pt x="2819430" y="64320"/>
                  </a:moveTo>
                  <a:lnTo>
                    <a:pt x="2819430" y="103181"/>
                  </a:lnTo>
                  <a:lnTo>
                    <a:pt x="2756327" y="103181"/>
                  </a:lnTo>
                  <a:lnTo>
                    <a:pt x="2756327" y="64320"/>
                  </a:lnTo>
                  <a:lnTo>
                    <a:pt x="2819430" y="64320"/>
                  </a:lnTo>
                  <a:close/>
                  <a:moveTo>
                    <a:pt x="2930514" y="103181"/>
                  </a:moveTo>
                  <a:lnTo>
                    <a:pt x="2859747" y="103181"/>
                  </a:lnTo>
                  <a:lnTo>
                    <a:pt x="2859747" y="64320"/>
                  </a:lnTo>
                  <a:lnTo>
                    <a:pt x="2930514" y="64320"/>
                  </a:lnTo>
                  <a:lnTo>
                    <a:pt x="2930514" y="103181"/>
                  </a:lnTo>
                  <a:lnTo>
                    <a:pt x="2930514" y="103181"/>
                  </a:lnTo>
                  <a:close/>
                  <a:moveTo>
                    <a:pt x="2970122" y="26451"/>
                  </a:moveTo>
                  <a:lnTo>
                    <a:pt x="2716791" y="26451"/>
                  </a:lnTo>
                  <a:lnTo>
                    <a:pt x="2716791" y="146085"/>
                  </a:lnTo>
                  <a:cubicBezTo>
                    <a:pt x="2716791" y="193031"/>
                    <a:pt x="2713810" y="252670"/>
                    <a:pt x="2677184" y="292879"/>
                  </a:cubicBezTo>
                  <a:cubicBezTo>
                    <a:pt x="2686198" y="297560"/>
                    <a:pt x="2702311" y="311317"/>
                    <a:pt x="2708699" y="318692"/>
                  </a:cubicBezTo>
                  <a:cubicBezTo>
                    <a:pt x="2732833" y="292525"/>
                    <a:pt x="2744900" y="255720"/>
                    <a:pt x="2751004" y="219128"/>
                  </a:cubicBezTo>
                  <a:lnTo>
                    <a:pt x="2819430" y="219128"/>
                  </a:lnTo>
                  <a:lnTo>
                    <a:pt x="2819430" y="312665"/>
                  </a:lnTo>
                  <a:lnTo>
                    <a:pt x="2859676" y="312665"/>
                  </a:lnTo>
                  <a:lnTo>
                    <a:pt x="2859676" y="219128"/>
                  </a:lnTo>
                  <a:lnTo>
                    <a:pt x="2930444" y="219128"/>
                  </a:lnTo>
                  <a:lnTo>
                    <a:pt x="2930444" y="269406"/>
                  </a:lnTo>
                  <a:cubicBezTo>
                    <a:pt x="2930444" y="275434"/>
                    <a:pt x="2928101" y="277420"/>
                    <a:pt x="2921713" y="277420"/>
                  </a:cubicBezTo>
                  <a:cubicBezTo>
                    <a:pt x="2915325" y="277420"/>
                    <a:pt x="2893534" y="277703"/>
                    <a:pt x="2874723" y="276711"/>
                  </a:cubicBezTo>
                  <a:cubicBezTo>
                    <a:pt x="2879763" y="287135"/>
                    <a:pt x="2886151" y="304155"/>
                    <a:pt x="2887500" y="314934"/>
                  </a:cubicBezTo>
                  <a:cubicBezTo>
                    <a:pt x="2917667" y="315288"/>
                    <a:pt x="2938180" y="314579"/>
                    <a:pt x="2951880" y="307913"/>
                  </a:cubicBezTo>
                  <a:cubicBezTo>
                    <a:pt x="2965295" y="301886"/>
                    <a:pt x="2969980" y="291177"/>
                    <a:pt x="2969980" y="269690"/>
                  </a:cubicBezTo>
                  <a:lnTo>
                    <a:pt x="2969980" y="26309"/>
                  </a:lnTo>
                  <a:lnTo>
                    <a:pt x="2969980" y="26309"/>
                  </a:lnTo>
                  <a:close/>
                  <a:moveTo>
                    <a:pt x="3298905" y="51272"/>
                  </a:moveTo>
                  <a:cubicBezTo>
                    <a:pt x="3289820" y="38861"/>
                    <a:pt x="3271719" y="19431"/>
                    <a:pt x="3258659" y="5319"/>
                  </a:cubicBezTo>
                  <a:lnTo>
                    <a:pt x="3227782" y="23757"/>
                  </a:lnTo>
                  <a:cubicBezTo>
                    <a:pt x="3240843" y="38791"/>
                    <a:pt x="3258304" y="59640"/>
                    <a:pt x="3266680" y="71979"/>
                  </a:cubicBezTo>
                  <a:lnTo>
                    <a:pt x="3298905" y="51201"/>
                  </a:lnTo>
                  <a:lnTo>
                    <a:pt x="3298905" y="51201"/>
                  </a:lnTo>
                  <a:close/>
                  <a:moveTo>
                    <a:pt x="3242901" y="178990"/>
                  </a:moveTo>
                  <a:cubicBezTo>
                    <a:pt x="3232538" y="197428"/>
                    <a:pt x="3219051" y="213880"/>
                    <a:pt x="3202655" y="227921"/>
                  </a:cubicBezTo>
                  <a:cubicBezTo>
                    <a:pt x="3185904" y="213880"/>
                    <a:pt x="3171778" y="197428"/>
                    <a:pt x="3160421" y="178990"/>
                  </a:cubicBezTo>
                  <a:lnTo>
                    <a:pt x="3242972" y="178990"/>
                  </a:lnTo>
                  <a:close/>
                  <a:moveTo>
                    <a:pt x="3271719" y="138781"/>
                  </a:moveTo>
                  <a:lnTo>
                    <a:pt x="3299544" y="151829"/>
                  </a:lnTo>
                  <a:cubicBezTo>
                    <a:pt x="3286128" y="193385"/>
                    <a:pt x="3264621" y="225935"/>
                    <a:pt x="3237151" y="251039"/>
                  </a:cubicBezTo>
                  <a:cubicBezTo>
                    <a:pt x="3263628" y="265081"/>
                    <a:pt x="3294859" y="275505"/>
                    <a:pt x="3331414" y="281533"/>
                  </a:cubicBezTo>
                  <a:cubicBezTo>
                    <a:pt x="3322683" y="290255"/>
                    <a:pt x="3311966" y="306708"/>
                    <a:pt x="3306571" y="317700"/>
                  </a:cubicBezTo>
                  <a:cubicBezTo>
                    <a:pt x="3265615" y="309332"/>
                    <a:pt x="3231757" y="295574"/>
                    <a:pt x="3203223" y="276782"/>
                  </a:cubicBezTo>
                  <a:cubicBezTo>
                    <a:pt x="3174405" y="295220"/>
                    <a:pt x="3141186" y="308268"/>
                    <a:pt x="3104914" y="317700"/>
                  </a:cubicBezTo>
                  <a:cubicBezTo>
                    <a:pt x="3100584" y="306991"/>
                    <a:pt x="3091499" y="291532"/>
                    <a:pt x="3084117" y="282526"/>
                  </a:cubicBezTo>
                  <a:cubicBezTo>
                    <a:pt x="3115632" y="275789"/>
                    <a:pt x="3144876" y="265081"/>
                    <a:pt x="3170714" y="250330"/>
                  </a:cubicBezTo>
                  <a:cubicBezTo>
                    <a:pt x="3156588" y="236927"/>
                    <a:pt x="3144876" y="221822"/>
                    <a:pt x="3134513" y="204732"/>
                  </a:cubicBezTo>
                  <a:cubicBezTo>
                    <a:pt x="3111728" y="239906"/>
                    <a:pt x="3081136" y="268768"/>
                    <a:pt x="3040535" y="291532"/>
                  </a:cubicBezTo>
                  <a:cubicBezTo>
                    <a:pt x="3035140" y="282809"/>
                    <a:pt x="3021086" y="266357"/>
                    <a:pt x="3011361" y="259336"/>
                  </a:cubicBezTo>
                  <a:cubicBezTo>
                    <a:pt x="3070772" y="227496"/>
                    <a:pt x="3106618" y="177571"/>
                    <a:pt x="3128480" y="112826"/>
                  </a:cubicBezTo>
                  <a:lnTo>
                    <a:pt x="3084898" y="112826"/>
                  </a:lnTo>
                  <a:cubicBezTo>
                    <a:pt x="3066797" y="112826"/>
                    <a:pt x="3052672" y="115521"/>
                    <a:pt x="3049691" y="120556"/>
                  </a:cubicBezTo>
                  <a:cubicBezTo>
                    <a:pt x="3047349" y="112188"/>
                    <a:pt x="3040961" y="94104"/>
                    <a:pt x="3036560" y="84389"/>
                  </a:cubicBezTo>
                  <a:cubicBezTo>
                    <a:pt x="3041599" y="82687"/>
                    <a:pt x="3046639" y="78007"/>
                    <a:pt x="3050969" y="70631"/>
                  </a:cubicBezTo>
                  <a:cubicBezTo>
                    <a:pt x="3055370" y="63611"/>
                    <a:pt x="3067720" y="37443"/>
                    <a:pt x="3074109" y="11275"/>
                  </a:cubicBezTo>
                  <a:lnTo>
                    <a:pt x="3116413" y="18012"/>
                  </a:lnTo>
                  <a:cubicBezTo>
                    <a:pt x="3110664" y="37089"/>
                    <a:pt x="3102004" y="57583"/>
                    <a:pt x="3092918" y="74674"/>
                  </a:cubicBezTo>
                  <a:lnTo>
                    <a:pt x="3139198" y="74674"/>
                  </a:lnTo>
                  <a:cubicBezTo>
                    <a:pt x="3144593" y="51910"/>
                    <a:pt x="3148922" y="27444"/>
                    <a:pt x="3151974" y="1631"/>
                  </a:cubicBezTo>
                  <a:lnTo>
                    <a:pt x="3196622" y="9006"/>
                  </a:lnTo>
                  <a:cubicBezTo>
                    <a:pt x="3193640" y="31770"/>
                    <a:pt x="3189949" y="53895"/>
                    <a:pt x="3185549" y="74674"/>
                  </a:cubicBezTo>
                  <a:lnTo>
                    <a:pt x="3320057" y="74674"/>
                  </a:lnTo>
                  <a:lnTo>
                    <a:pt x="3320057" y="112897"/>
                  </a:lnTo>
                  <a:lnTo>
                    <a:pt x="3175824" y="112897"/>
                  </a:lnTo>
                  <a:cubicBezTo>
                    <a:pt x="3172772" y="122612"/>
                    <a:pt x="3169791" y="131335"/>
                    <a:pt x="3166455" y="140341"/>
                  </a:cubicBezTo>
                  <a:lnTo>
                    <a:pt x="3264408" y="140341"/>
                  </a:lnTo>
                  <a:lnTo>
                    <a:pt x="3271790" y="138639"/>
                  </a:lnTo>
                  <a:lnTo>
                    <a:pt x="3271790" y="138639"/>
                  </a:lnTo>
                  <a:close/>
                  <a:moveTo>
                    <a:pt x="3612569" y="220901"/>
                  </a:moveTo>
                  <a:cubicBezTo>
                    <a:pt x="3602845" y="228276"/>
                    <a:pt x="3590423" y="236644"/>
                    <a:pt x="3578995" y="243381"/>
                  </a:cubicBezTo>
                  <a:cubicBezTo>
                    <a:pt x="3571968" y="236644"/>
                    <a:pt x="3565580" y="229269"/>
                    <a:pt x="3560540" y="220901"/>
                  </a:cubicBezTo>
                  <a:lnTo>
                    <a:pt x="3612498" y="220901"/>
                  </a:lnTo>
                  <a:close/>
                  <a:moveTo>
                    <a:pt x="3509576" y="164239"/>
                  </a:moveTo>
                  <a:lnTo>
                    <a:pt x="3559547" y="164239"/>
                  </a:lnTo>
                  <a:lnTo>
                    <a:pt x="3559547" y="187358"/>
                  </a:lnTo>
                  <a:lnTo>
                    <a:pt x="3509576" y="187358"/>
                  </a:lnTo>
                  <a:lnTo>
                    <a:pt x="3509576" y="164239"/>
                  </a:lnTo>
                  <a:lnTo>
                    <a:pt x="3509576" y="164239"/>
                  </a:lnTo>
                  <a:close/>
                  <a:moveTo>
                    <a:pt x="3509576" y="107933"/>
                  </a:moveTo>
                  <a:lnTo>
                    <a:pt x="3559547" y="107933"/>
                  </a:lnTo>
                  <a:lnTo>
                    <a:pt x="3559547" y="131051"/>
                  </a:lnTo>
                  <a:lnTo>
                    <a:pt x="3509576" y="131051"/>
                  </a:lnTo>
                  <a:lnTo>
                    <a:pt x="3509576" y="107933"/>
                  </a:lnTo>
                  <a:lnTo>
                    <a:pt x="3509576" y="107933"/>
                  </a:lnTo>
                  <a:close/>
                  <a:moveTo>
                    <a:pt x="3424044" y="51981"/>
                  </a:moveTo>
                  <a:lnTo>
                    <a:pt x="3601496" y="51981"/>
                  </a:lnTo>
                  <a:lnTo>
                    <a:pt x="3601496" y="74106"/>
                  </a:lnTo>
                  <a:lnTo>
                    <a:pt x="3424044" y="74106"/>
                  </a:lnTo>
                  <a:lnTo>
                    <a:pt x="3424044" y="51981"/>
                  </a:lnTo>
                  <a:lnTo>
                    <a:pt x="3424044" y="51981"/>
                  </a:lnTo>
                  <a:close/>
                  <a:moveTo>
                    <a:pt x="3623997" y="220901"/>
                  </a:moveTo>
                  <a:lnTo>
                    <a:pt x="3659204" y="220901"/>
                  </a:lnTo>
                  <a:lnTo>
                    <a:pt x="3659204" y="187429"/>
                  </a:lnTo>
                  <a:lnTo>
                    <a:pt x="3596456" y="187429"/>
                  </a:lnTo>
                  <a:lnTo>
                    <a:pt x="3596456" y="164310"/>
                  </a:lnTo>
                  <a:lnTo>
                    <a:pt x="3644794" y="164310"/>
                  </a:lnTo>
                  <a:lnTo>
                    <a:pt x="3644794" y="131122"/>
                  </a:lnTo>
                  <a:lnTo>
                    <a:pt x="3596456" y="131122"/>
                  </a:lnTo>
                  <a:lnTo>
                    <a:pt x="3596456" y="108004"/>
                  </a:lnTo>
                  <a:lnTo>
                    <a:pt x="3641742" y="108004"/>
                  </a:lnTo>
                  <a:lnTo>
                    <a:pt x="3641742" y="18509"/>
                  </a:lnTo>
                  <a:lnTo>
                    <a:pt x="3383798" y="18509"/>
                  </a:lnTo>
                  <a:lnTo>
                    <a:pt x="3383798" y="117719"/>
                  </a:lnTo>
                  <a:cubicBezTo>
                    <a:pt x="3383798" y="171047"/>
                    <a:pt x="3381101" y="246075"/>
                    <a:pt x="3347882" y="297702"/>
                  </a:cubicBezTo>
                  <a:cubicBezTo>
                    <a:pt x="3357961" y="301389"/>
                    <a:pt x="3375422" y="311814"/>
                    <a:pt x="3383443" y="318125"/>
                  </a:cubicBezTo>
                  <a:cubicBezTo>
                    <a:pt x="3418649" y="263166"/>
                    <a:pt x="3424044" y="176011"/>
                    <a:pt x="3424044" y="117648"/>
                  </a:cubicBezTo>
                  <a:lnTo>
                    <a:pt x="3424044" y="107933"/>
                  </a:lnTo>
                  <a:lnTo>
                    <a:pt x="3473021" y="107933"/>
                  </a:lnTo>
                  <a:lnTo>
                    <a:pt x="3473021" y="131051"/>
                  </a:lnTo>
                  <a:lnTo>
                    <a:pt x="3431071" y="131051"/>
                  </a:lnTo>
                  <a:lnTo>
                    <a:pt x="3431071" y="164239"/>
                  </a:lnTo>
                  <a:lnTo>
                    <a:pt x="3473021" y="164239"/>
                  </a:lnTo>
                  <a:lnTo>
                    <a:pt x="3473021" y="187358"/>
                  </a:lnTo>
                  <a:lnTo>
                    <a:pt x="3424044" y="187358"/>
                  </a:lnTo>
                  <a:lnTo>
                    <a:pt x="3424044" y="220830"/>
                  </a:lnTo>
                  <a:lnTo>
                    <a:pt x="3451868" y="220830"/>
                  </a:lnTo>
                  <a:lnTo>
                    <a:pt x="3451868" y="255720"/>
                  </a:lnTo>
                  <a:cubicBezTo>
                    <a:pt x="3451868" y="272810"/>
                    <a:pt x="3441789" y="282171"/>
                    <a:pt x="3434762" y="286922"/>
                  </a:cubicBezTo>
                  <a:cubicBezTo>
                    <a:pt x="3439447" y="293943"/>
                    <a:pt x="3447184" y="309686"/>
                    <a:pt x="3449171" y="319118"/>
                  </a:cubicBezTo>
                  <a:lnTo>
                    <a:pt x="3449171" y="318763"/>
                  </a:lnTo>
                  <a:cubicBezTo>
                    <a:pt x="3456199" y="314083"/>
                    <a:pt x="3467910" y="311388"/>
                    <a:pt x="3541730" y="295290"/>
                  </a:cubicBezTo>
                  <a:cubicBezTo>
                    <a:pt x="3541730" y="287277"/>
                    <a:pt x="3543079" y="272172"/>
                    <a:pt x="3545066" y="262457"/>
                  </a:cubicBezTo>
                  <a:lnTo>
                    <a:pt x="3488708" y="273165"/>
                  </a:lnTo>
                  <a:lnTo>
                    <a:pt x="3488708" y="220901"/>
                  </a:lnTo>
                  <a:lnTo>
                    <a:pt x="3522920" y="220901"/>
                  </a:lnTo>
                  <a:cubicBezTo>
                    <a:pt x="3545421" y="270187"/>
                    <a:pt x="3581976" y="302382"/>
                    <a:pt x="3640322" y="316778"/>
                  </a:cubicBezTo>
                  <a:cubicBezTo>
                    <a:pt x="3645362" y="306353"/>
                    <a:pt x="3655797" y="291603"/>
                    <a:pt x="3663462" y="283589"/>
                  </a:cubicBezTo>
                  <a:cubicBezTo>
                    <a:pt x="3640961" y="279547"/>
                    <a:pt x="3621513" y="272527"/>
                    <a:pt x="3604761" y="263166"/>
                  </a:cubicBezTo>
                  <a:cubicBezTo>
                    <a:pt x="3619170" y="255791"/>
                    <a:pt x="3634644" y="246430"/>
                    <a:pt x="3648060" y="237353"/>
                  </a:cubicBezTo>
                  <a:lnTo>
                    <a:pt x="3623855" y="220901"/>
                  </a:lnTo>
                  <a:lnTo>
                    <a:pt x="3623855" y="220901"/>
                  </a:lnTo>
                  <a:close/>
                  <a:moveTo>
                    <a:pt x="3739057" y="228914"/>
                  </a:moveTo>
                  <a:lnTo>
                    <a:pt x="3739057" y="187996"/>
                  </a:lnTo>
                  <a:lnTo>
                    <a:pt x="3773625" y="187996"/>
                  </a:lnTo>
                  <a:lnTo>
                    <a:pt x="3773625" y="223524"/>
                  </a:lnTo>
                  <a:lnTo>
                    <a:pt x="3739057" y="228843"/>
                  </a:lnTo>
                  <a:lnTo>
                    <a:pt x="3739057" y="228843"/>
                  </a:lnTo>
                  <a:close/>
                  <a:moveTo>
                    <a:pt x="3773625" y="52264"/>
                  </a:moveTo>
                  <a:lnTo>
                    <a:pt x="3773625" y="87438"/>
                  </a:lnTo>
                  <a:lnTo>
                    <a:pt x="3739057" y="87438"/>
                  </a:lnTo>
                  <a:lnTo>
                    <a:pt x="3739057" y="52264"/>
                  </a:lnTo>
                  <a:lnTo>
                    <a:pt x="3773625" y="52264"/>
                  </a:lnTo>
                  <a:close/>
                  <a:moveTo>
                    <a:pt x="3739057" y="119988"/>
                  </a:moveTo>
                  <a:lnTo>
                    <a:pt x="3773625" y="119988"/>
                  </a:lnTo>
                  <a:lnTo>
                    <a:pt x="3773625" y="155517"/>
                  </a:lnTo>
                  <a:lnTo>
                    <a:pt x="3739057" y="155517"/>
                  </a:lnTo>
                  <a:lnTo>
                    <a:pt x="3739057" y="119988"/>
                  </a:lnTo>
                  <a:lnTo>
                    <a:pt x="3739057" y="119988"/>
                  </a:lnTo>
                  <a:close/>
                  <a:moveTo>
                    <a:pt x="3997711" y="192038"/>
                  </a:moveTo>
                  <a:lnTo>
                    <a:pt x="3997711" y="155871"/>
                  </a:lnTo>
                  <a:lnTo>
                    <a:pt x="3924885" y="155871"/>
                  </a:lnTo>
                  <a:lnTo>
                    <a:pt x="3924885" y="109280"/>
                  </a:lnTo>
                  <a:lnTo>
                    <a:pt x="3987915" y="109280"/>
                  </a:lnTo>
                  <a:lnTo>
                    <a:pt x="3987915" y="73113"/>
                  </a:lnTo>
                  <a:lnTo>
                    <a:pt x="3949657" y="73113"/>
                  </a:lnTo>
                  <a:cubicBezTo>
                    <a:pt x="3959382" y="57725"/>
                    <a:pt x="3969745" y="38294"/>
                    <a:pt x="3979185" y="20140"/>
                  </a:cubicBezTo>
                  <a:lnTo>
                    <a:pt x="3938939" y="9715"/>
                  </a:lnTo>
                  <a:cubicBezTo>
                    <a:pt x="3932551" y="29146"/>
                    <a:pt x="3920484" y="55314"/>
                    <a:pt x="3910121" y="73043"/>
                  </a:cubicBezTo>
                  <a:lnTo>
                    <a:pt x="3871507" y="73043"/>
                  </a:lnTo>
                  <a:lnTo>
                    <a:pt x="3899687" y="58292"/>
                  </a:lnTo>
                  <a:cubicBezTo>
                    <a:pt x="3893653" y="43896"/>
                    <a:pt x="3879528" y="24111"/>
                    <a:pt x="3866184" y="9361"/>
                  </a:cubicBezTo>
                  <a:lnTo>
                    <a:pt x="3834313" y="24466"/>
                  </a:lnTo>
                  <a:cubicBezTo>
                    <a:pt x="3846380" y="38861"/>
                    <a:pt x="3858802" y="58647"/>
                    <a:pt x="3864835" y="73043"/>
                  </a:cubicBezTo>
                  <a:lnTo>
                    <a:pt x="3828635" y="73043"/>
                  </a:lnTo>
                  <a:lnTo>
                    <a:pt x="3828635" y="109209"/>
                  </a:lnTo>
                  <a:lnTo>
                    <a:pt x="3884355" y="109209"/>
                  </a:lnTo>
                  <a:lnTo>
                    <a:pt x="3884355" y="155800"/>
                  </a:lnTo>
                  <a:lnTo>
                    <a:pt x="3822602" y="155800"/>
                  </a:lnTo>
                  <a:lnTo>
                    <a:pt x="3822602" y="191967"/>
                  </a:lnTo>
                  <a:lnTo>
                    <a:pt x="3881303" y="191967"/>
                  </a:lnTo>
                  <a:cubicBezTo>
                    <a:pt x="3874914" y="225155"/>
                    <a:pt x="3857808" y="263024"/>
                    <a:pt x="3807483" y="292170"/>
                  </a:cubicBezTo>
                  <a:lnTo>
                    <a:pt x="3807483" y="253309"/>
                  </a:lnTo>
                  <a:lnTo>
                    <a:pt x="3833319" y="248628"/>
                  </a:lnTo>
                  <a:lnTo>
                    <a:pt x="3830622" y="214447"/>
                  </a:lnTo>
                  <a:lnTo>
                    <a:pt x="3807483" y="218135"/>
                  </a:lnTo>
                  <a:lnTo>
                    <a:pt x="3807483" y="52194"/>
                  </a:lnTo>
                  <a:lnTo>
                    <a:pt x="3819549" y="52194"/>
                  </a:lnTo>
                  <a:lnTo>
                    <a:pt x="3819549" y="16665"/>
                  </a:lnTo>
                  <a:lnTo>
                    <a:pt x="3689370" y="16665"/>
                  </a:lnTo>
                  <a:lnTo>
                    <a:pt x="3689370" y="52194"/>
                  </a:lnTo>
                  <a:lnTo>
                    <a:pt x="3703779" y="52194"/>
                  </a:lnTo>
                  <a:lnTo>
                    <a:pt x="3703779" y="234233"/>
                  </a:lnTo>
                  <a:lnTo>
                    <a:pt x="3685324" y="236573"/>
                  </a:lnTo>
                  <a:lnTo>
                    <a:pt x="3693062" y="273803"/>
                  </a:lnTo>
                  <a:cubicBezTo>
                    <a:pt x="3716556" y="269477"/>
                    <a:pt x="3744381" y="264797"/>
                    <a:pt x="3773554" y="259407"/>
                  </a:cubicBezTo>
                  <a:lnTo>
                    <a:pt x="3773554" y="317061"/>
                  </a:lnTo>
                  <a:lnTo>
                    <a:pt x="3807412" y="317061"/>
                  </a:lnTo>
                  <a:lnTo>
                    <a:pt x="3807412" y="292879"/>
                  </a:lnTo>
                  <a:cubicBezTo>
                    <a:pt x="3817846" y="299900"/>
                    <a:pt x="3830551" y="312026"/>
                    <a:pt x="3836939" y="320678"/>
                  </a:cubicBezTo>
                  <a:cubicBezTo>
                    <a:pt x="3871791" y="298198"/>
                    <a:pt x="3893653" y="271392"/>
                    <a:pt x="3906004" y="244232"/>
                  </a:cubicBezTo>
                  <a:cubicBezTo>
                    <a:pt x="3922471" y="276072"/>
                    <a:pt x="3945257" y="301531"/>
                    <a:pt x="3976488" y="316636"/>
                  </a:cubicBezTo>
                  <a:cubicBezTo>
                    <a:pt x="3982237" y="305928"/>
                    <a:pt x="3993949" y="291177"/>
                    <a:pt x="4002964" y="283448"/>
                  </a:cubicBezTo>
                  <a:cubicBezTo>
                    <a:pt x="3962718" y="267704"/>
                    <a:pt x="3935887" y="233169"/>
                    <a:pt x="3922117" y="191967"/>
                  </a:cubicBezTo>
                  <a:lnTo>
                    <a:pt x="3997641" y="191967"/>
                  </a:lnTo>
                  <a:close/>
                  <a:moveTo>
                    <a:pt x="4273472" y="44535"/>
                  </a:moveTo>
                  <a:lnTo>
                    <a:pt x="4273472" y="63965"/>
                  </a:lnTo>
                  <a:lnTo>
                    <a:pt x="4216474" y="63965"/>
                  </a:lnTo>
                  <a:lnTo>
                    <a:pt x="4216474" y="44535"/>
                  </a:lnTo>
                  <a:lnTo>
                    <a:pt x="4273472" y="44535"/>
                  </a:lnTo>
                  <a:close/>
                  <a:moveTo>
                    <a:pt x="4214771" y="111195"/>
                  </a:moveTo>
                  <a:cubicBezTo>
                    <a:pt x="4215765" y="104458"/>
                    <a:pt x="4216119" y="97437"/>
                    <a:pt x="4216474" y="91055"/>
                  </a:cubicBezTo>
                  <a:lnTo>
                    <a:pt x="4273472" y="91055"/>
                  </a:lnTo>
                  <a:lnTo>
                    <a:pt x="4273472" y="111195"/>
                  </a:lnTo>
                  <a:lnTo>
                    <a:pt x="4214771" y="111195"/>
                  </a:lnTo>
                  <a:close/>
                  <a:moveTo>
                    <a:pt x="4273472" y="138639"/>
                  </a:moveTo>
                  <a:lnTo>
                    <a:pt x="4273472" y="154098"/>
                  </a:lnTo>
                  <a:cubicBezTo>
                    <a:pt x="4273472" y="158141"/>
                    <a:pt x="4272123" y="159488"/>
                    <a:pt x="4267438" y="159488"/>
                  </a:cubicBezTo>
                  <a:cubicBezTo>
                    <a:pt x="4263108" y="159843"/>
                    <a:pt x="4248345" y="160126"/>
                    <a:pt x="4234929" y="159488"/>
                  </a:cubicBezTo>
                  <a:cubicBezTo>
                    <a:pt x="4239968" y="167856"/>
                    <a:pt x="4246641" y="181968"/>
                    <a:pt x="4248983" y="191967"/>
                  </a:cubicBezTo>
                  <a:cubicBezTo>
                    <a:pt x="4270135" y="191967"/>
                    <a:pt x="4286248" y="191258"/>
                    <a:pt x="4297676" y="185585"/>
                  </a:cubicBezTo>
                  <a:cubicBezTo>
                    <a:pt x="4309743" y="180195"/>
                    <a:pt x="4313079" y="171473"/>
                    <a:pt x="4313079" y="154382"/>
                  </a:cubicBezTo>
                  <a:lnTo>
                    <a:pt x="4313079" y="13616"/>
                  </a:lnTo>
                  <a:lnTo>
                    <a:pt x="4180203" y="13616"/>
                  </a:lnTo>
                  <a:lnTo>
                    <a:pt x="4180203" y="80985"/>
                  </a:lnTo>
                  <a:cubicBezTo>
                    <a:pt x="4180203" y="110769"/>
                    <a:pt x="4176867" y="146369"/>
                    <a:pt x="4144996" y="171118"/>
                  </a:cubicBezTo>
                  <a:cubicBezTo>
                    <a:pt x="4152733" y="175799"/>
                    <a:pt x="4167142" y="189201"/>
                    <a:pt x="4172821" y="196222"/>
                  </a:cubicBezTo>
                  <a:cubicBezTo>
                    <a:pt x="4192625" y="180833"/>
                    <a:pt x="4203343" y="160055"/>
                    <a:pt x="4209376" y="138568"/>
                  </a:cubicBezTo>
                  <a:lnTo>
                    <a:pt x="4273401" y="138568"/>
                  </a:lnTo>
                  <a:close/>
                  <a:moveTo>
                    <a:pt x="4118804" y="49853"/>
                  </a:moveTo>
                  <a:lnTo>
                    <a:pt x="4118804" y="73964"/>
                  </a:lnTo>
                  <a:lnTo>
                    <a:pt x="4077210" y="73964"/>
                  </a:lnTo>
                  <a:lnTo>
                    <a:pt x="4077210" y="49853"/>
                  </a:lnTo>
                  <a:lnTo>
                    <a:pt x="4118804" y="49853"/>
                  </a:lnTo>
                  <a:close/>
                  <a:moveTo>
                    <a:pt x="4077210" y="127293"/>
                  </a:moveTo>
                  <a:lnTo>
                    <a:pt x="4077210" y="103536"/>
                  </a:lnTo>
                  <a:lnTo>
                    <a:pt x="4118804" y="103536"/>
                  </a:lnTo>
                  <a:lnTo>
                    <a:pt x="4118804" y="127293"/>
                  </a:lnTo>
                  <a:lnTo>
                    <a:pt x="4077210" y="127293"/>
                  </a:lnTo>
                  <a:close/>
                  <a:moveTo>
                    <a:pt x="4077210" y="158141"/>
                  </a:moveTo>
                  <a:lnTo>
                    <a:pt x="4077210" y="174522"/>
                  </a:lnTo>
                  <a:lnTo>
                    <a:pt x="4041010" y="174522"/>
                  </a:lnTo>
                  <a:lnTo>
                    <a:pt x="4041010" y="18722"/>
                  </a:lnTo>
                  <a:lnTo>
                    <a:pt x="4155076" y="18722"/>
                  </a:lnTo>
                  <a:lnTo>
                    <a:pt x="4155076" y="158141"/>
                  </a:lnTo>
                  <a:lnTo>
                    <a:pt x="4077210" y="158141"/>
                  </a:lnTo>
                  <a:close/>
                  <a:moveTo>
                    <a:pt x="4098362" y="229198"/>
                  </a:moveTo>
                  <a:lnTo>
                    <a:pt x="4126896" y="229198"/>
                  </a:lnTo>
                  <a:lnTo>
                    <a:pt x="4126896" y="273803"/>
                  </a:lnTo>
                  <a:lnTo>
                    <a:pt x="4098362" y="273803"/>
                  </a:lnTo>
                  <a:lnTo>
                    <a:pt x="4098362" y="229198"/>
                  </a:lnTo>
                  <a:lnTo>
                    <a:pt x="4098362" y="229198"/>
                  </a:lnTo>
                  <a:close/>
                  <a:moveTo>
                    <a:pt x="4192625" y="229198"/>
                  </a:moveTo>
                  <a:lnTo>
                    <a:pt x="4192625" y="273803"/>
                  </a:lnTo>
                  <a:lnTo>
                    <a:pt x="4163452" y="273803"/>
                  </a:lnTo>
                  <a:lnTo>
                    <a:pt x="4163452" y="229198"/>
                  </a:lnTo>
                  <a:lnTo>
                    <a:pt x="4192625" y="229198"/>
                  </a:lnTo>
                  <a:close/>
                  <a:moveTo>
                    <a:pt x="4258069" y="229198"/>
                  </a:moveTo>
                  <a:lnTo>
                    <a:pt x="4258069" y="273803"/>
                  </a:lnTo>
                  <a:lnTo>
                    <a:pt x="4228896" y="273803"/>
                  </a:lnTo>
                  <a:lnTo>
                    <a:pt x="4228896" y="229198"/>
                  </a:lnTo>
                  <a:lnTo>
                    <a:pt x="4258069" y="229198"/>
                  </a:lnTo>
                  <a:close/>
                  <a:moveTo>
                    <a:pt x="4297321" y="273803"/>
                  </a:moveTo>
                  <a:lnTo>
                    <a:pt x="4297321" y="198420"/>
                  </a:lnTo>
                  <a:lnTo>
                    <a:pt x="4061452" y="198420"/>
                  </a:lnTo>
                  <a:lnTo>
                    <a:pt x="4061452" y="273803"/>
                  </a:lnTo>
                  <a:lnTo>
                    <a:pt x="4022200" y="273803"/>
                  </a:lnTo>
                  <a:lnTo>
                    <a:pt x="4022200" y="307984"/>
                  </a:lnTo>
                  <a:lnTo>
                    <a:pt x="4334231" y="307984"/>
                  </a:lnTo>
                  <a:lnTo>
                    <a:pt x="4334231" y="273803"/>
                  </a:lnTo>
                  <a:lnTo>
                    <a:pt x="4297321" y="273803"/>
                  </a:lnTo>
                  <a:close/>
                </a:path>
              </a:pathLst>
            </a:custGeom>
            <a:grpFill/>
            <a:ln w="7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lvl="0" indent="0">
              <a:lnSpc>
                <a:spcPct val="110000"/>
              </a:lnSpc>
              <a:buNone/>
            </a:pPr>
            <a:r>
              <a:rPr lang="zh-CN" altLang="en-US" sz="3000" dirty="0">
                <a:cs typeface="Alibaba PuHuiTi R" pitchFamily="18" charset="-122"/>
              </a:rPr>
              <a:t>标准色是象征品牌精神及品牌文化的重要因素，通过视觉传达产生强烈的印象，达到色彩在视觉识别中的作用。同一色彩在不同光线和不同材质上也会有一定的视觉误差。所以要以本手册的色彩定义为基准，品牌颜色是规范的重要构成部分，色彩不得随意更改。</a:t>
            </a:r>
            <a:endParaRPr lang="en-US" sz="3000" dirty="0">
              <a:solidFill>
                <a:srgbClr val="C00000"/>
              </a:solidFill>
              <a:cs typeface="Alibaba PuHuiTi R" pitchFamily="18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B-01</a:t>
            </a:r>
            <a:r>
              <a:rPr lang="zh-CN" altLang="en-US" dirty="0"/>
              <a:t> 标准色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7B9-49EC-F049-A766-264138C0CB67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3037574" y="4601496"/>
            <a:ext cx="7374194" cy="3951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4000" b="1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天空蓝</a:t>
            </a:r>
            <a:endParaRPr kumimoji="1" lang="en-US" altLang="zh-CN" sz="4000" b="1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4000" b="1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标识标准色（图形）</a:t>
            </a:r>
            <a:endParaRPr kumimoji="1" lang="en-US" altLang="zh-CN" sz="4000" b="1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3000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RGB</a:t>
            </a:r>
            <a:r>
              <a:rPr kumimoji="1" lang="zh-CN" altLang="en-US" sz="3000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：</a:t>
            </a:r>
            <a:r>
              <a:rPr kumimoji="1" lang="en-US" altLang="zh-CN" sz="3000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0/151/224</a:t>
            </a:r>
            <a:endParaRPr kumimoji="1" lang="en-US" altLang="zh-CN" sz="3000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3000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CMYK</a:t>
            </a:r>
            <a:r>
              <a:rPr kumimoji="1" lang="zh-CN" altLang="en-US" sz="3000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：</a:t>
            </a:r>
            <a:r>
              <a:rPr kumimoji="1" lang="en-US" altLang="zh-CN" sz="3000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100/10/0/0</a:t>
            </a:r>
            <a:endParaRPr kumimoji="1" lang="en-US" altLang="zh-CN" sz="3000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3000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#0097E0</a:t>
            </a:r>
            <a:endParaRPr kumimoji="1" lang="zh-CN" altLang="en-US" sz="3000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3720322" y="4601495"/>
            <a:ext cx="7374194" cy="3951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4000" b="1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木炭灰</a:t>
            </a:r>
            <a:endParaRPr kumimoji="1" lang="en-US" altLang="zh-CN" sz="4000" b="1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4000" b="1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标识标准色（文字）</a:t>
            </a:r>
            <a:endParaRPr kumimoji="1" lang="en-US" altLang="zh-CN" sz="4000" b="1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3000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RGB</a:t>
            </a:r>
            <a:r>
              <a:rPr kumimoji="1" lang="zh-CN" altLang="en-US" sz="3000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：</a:t>
            </a:r>
            <a:r>
              <a:rPr kumimoji="1" lang="en-US" altLang="zh-CN" sz="3000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89/87/87</a:t>
            </a:r>
            <a:endParaRPr kumimoji="1" lang="en-US" altLang="zh-CN" sz="3000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3000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CMYK</a:t>
            </a:r>
            <a:r>
              <a:rPr kumimoji="1" lang="zh-CN" altLang="en-US" sz="3000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：</a:t>
            </a:r>
            <a:r>
              <a:rPr kumimoji="1" lang="en-US" altLang="zh-CN" sz="3000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0/0/0/80</a:t>
            </a:r>
            <a:endParaRPr kumimoji="1" lang="en-US" altLang="zh-CN" sz="3000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3000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#595757</a:t>
            </a:r>
            <a:endParaRPr kumimoji="1" lang="zh-CN" altLang="en-US" sz="3000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lvl="0" indent="0">
              <a:lnSpc>
                <a:spcPct val="110000"/>
              </a:lnSpc>
              <a:buNone/>
            </a:pPr>
            <a:r>
              <a:rPr lang="zh-CN" altLang="en-US" sz="3000" dirty="0">
                <a:cs typeface="Alibaba PuHuiTi R" pitchFamily="18" charset="-122"/>
              </a:rPr>
              <a:t>辅助色应与标准色形成和谐的色彩搭配，常见的搭配原则包括：</a:t>
            </a:r>
            <a:endParaRPr lang="zh-CN" altLang="en-US" sz="3000" dirty="0">
              <a:cs typeface="Alibaba PuHuiTi R" pitchFamily="18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3000" dirty="0">
                <a:cs typeface="Alibaba PuHuiTi R" pitchFamily="18" charset="-122"/>
              </a:rPr>
              <a:t>相邻色：选择色轮上与标准色相邻的颜色。</a:t>
            </a:r>
            <a:endParaRPr lang="zh-CN" altLang="en-US" sz="3000" dirty="0">
              <a:cs typeface="Alibaba PuHuiTi R" pitchFamily="18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3000" dirty="0">
                <a:cs typeface="Alibaba PuHuiTi R" pitchFamily="18" charset="-122"/>
              </a:rPr>
              <a:t>对比色：选择色轮上与标准色对比度较高的颜色。</a:t>
            </a:r>
            <a:endParaRPr lang="zh-CN" altLang="en-US" sz="3000" dirty="0">
              <a:cs typeface="Alibaba PuHuiTi R" pitchFamily="18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3000" dirty="0">
                <a:cs typeface="Alibaba PuHuiTi R" pitchFamily="18" charset="-122"/>
              </a:rPr>
              <a:t>互补色：选择标准色的补色，通常是色轮上相对的颜色。</a:t>
            </a:r>
            <a:endParaRPr lang="en-US" altLang="zh-CN" sz="3000" dirty="0">
              <a:cs typeface="Alibaba PuHuiTi R" pitchFamily="18" charset="-122"/>
            </a:endParaRPr>
          </a:p>
          <a:p>
            <a:pPr>
              <a:lnSpc>
                <a:spcPct val="110000"/>
              </a:lnSpc>
            </a:pPr>
            <a:endParaRPr lang="en-US" sz="3000" dirty="0">
              <a:cs typeface="Alibaba PuHuiTi R" pitchFamily="18" charset="-122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zh-CN" altLang="en-US" sz="3000" dirty="0">
                <a:cs typeface="Alibaba PuHuiTi R" pitchFamily="18" charset="-122"/>
              </a:rPr>
              <a:t>相邻色适合作为网页或应用中的背景色、面板、卡片等界面元素，确保整体视觉的和谐。</a:t>
            </a:r>
            <a:endParaRPr lang="zh-CN" altLang="en-US" sz="3000" dirty="0">
              <a:cs typeface="Alibaba PuHuiTi R" pitchFamily="18" charset="-122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zh-CN" altLang="en-US" sz="3000" dirty="0">
                <a:cs typeface="Alibaba PuHuiTi R" pitchFamily="18" charset="-122"/>
              </a:rPr>
              <a:t>对比色和互补色适合于在海报等设计场景中，避免色彩单一和画面过冷，而采用的平衡。或者适合用于需要引起注意或强调的元素。</a:t>
            </a:r>
            <a:endParaRPr lang="en-US" sz="3000" dirty="0">
              <a:cs typeface="Alibaba PuHuiTi R" pitchFamily="18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B-02</a:t>
            </a:r>
            <a:r>
              <a:rPr lang="zh-CN" altLang="en-US" dirty="0"/>
              <a:t> 辅助色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7B9-49EC-F049-A766-264138C0CB67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3037574" y="4601496"/>
            <a:ext cx="7374194" cy="3951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4000" b="1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淡天蓝</a:t>
            </a:r>
            <a:endParaRPr kumimoji="1" lang="en-US" altLang="zh-CN" sz="4000" b="1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4000" b="1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标识辅助色</a:t>
            </a:r>
            <a:r>
              <a:rPr kumimoji="1" lang="en-US" altLang="zh-CN" sz="4000" b="1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-</a:t>
            </a:r>
            <a:r>
              <a:rPr kumimoji="1" lang="zh-CN" altLang="en-US" sz="4000" b="1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相邻色</a:t>
            </a:r>
            <a:endParaRPr kumimoji="1" lang="en-US" altLang="zh-CN" sz="4000" b="1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3000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RGB</a:t>
            </a:r>
            <a:r>
              <a:rPr kumimoji="1" lang="zh-CN" altLang="en-US" sz="3000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：</a:t>
            </a:r>
            <a:r>
              <a:rPr kumimoji="1" lang="en-US" altLang="zh-CN" sz="3000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102/204/255</a:t>
            </a:r>
            <a:endParaRPr kumimoji="1" lang="en-US" altLang="zh-CN" sz="3000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3000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CMYK</a:t>
            </a:r>
            <a:r>
              <a:rPr kumimoji="1" lang="zh-CN" altLang="en-US" sz="3000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：</a:t>
            </a:r>
            <a:r>
              <a:rPr kumimoji="1" lang="en-US" altLang="zh-CN" sz="3000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60/10/0/0</a:t>
            </a:r>
            <a:endParaRPr kumimoji="1" lang="en-US" altLang="zh-CN" sz="3000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3000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#66CCFF</a:t>
            </a:r>
            <a:endParaRPr kumimoji="1" lang="zh-CN" altLang="en-US" sz="3000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3720322" y="4601495"/>
            <a:ext cx="7374194" cy="3951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4000" b="1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橘子橙</a:t>
            </a:r>
            <a:endParaRPr kumimoji="1" lang="en-US" altLang="zh-CN" sz="4000" b="1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4000" b="1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标识辅助色</a:t>
            </a:r>
            <a:r>
              <a:rPr kumimoji="1" lang="en-US" altLang="zh-CN" sz="4000" b="1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-</a:t>
            </a:r>
            <a:r>
              <a:rPr kumimoji="1" lang="zh-CN" altLang="en-US" sz="4000" b="1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对比色</a:t>
            </a:r>
            <a:endParaRPr kumimoji="1" lang="en-US" altLang="zh-CN" sz="4000" b="1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3000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RGB</a:t>
            </a:r>
            <a:r>
              <a:rPr kumimoji="1" lang="zh-CN" altLang="en-US" sz="3000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：</a:t>
            </a:r>
            <a:r>
              <a:rPr kumimoji="1" lang="en-US" altLang="zh-CN" sz="3000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255/153/51</a:t>
            </a:r>
            <a:endParaRPr kumimoji="1" lang="en-US" altLang="zh-CN" sz="3000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3000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CMYK</a:t>
            </a:r>
            <a:r>
              <a:rPr kumimoji="1" lang="zh-CN" altLang="en-US" sz="3000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：</a:t>
            </a:r>
            <a:r>
              <a:rPr kumimoji="1" lang="en-US" altLang="zh-CN" sz="3000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0/40/80/0</a:t>
            </a:r>
            <a:endParaRPr kumimoji="1" lang="en-US" altLang="zh-CN" sz="3000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3000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#FF9933</a:t>
            </a:r>
            <a:endParaRPr kumimoji="1" lang="zh-CN" altLang="en-US" sz="3000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037574" y="11810636"/>
            <a:ext cx="7374194" cy="3951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4000" b="1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深海蓝</a:t>
            </a:r>
            <a:endParaRPr kumimoji="1" lang="en-US" altLang="zh-CN" sz="4000" b="1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4000" b="1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标识辅助色</a:t>
            </a:r>
            <a:r>
              <a:rPr kumimoji="1" lang="en-US" altLang="zh-CN" sz="4000" b="1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-</a:t>
            </a:r>
            <a:r>
              <a:rPr kumimoji="1" lang="zh-CN" altLang="en-US" sz="4000" b="1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相邻色</a:t>
            </a:r>
            <a:endParaRPr kumimoji="1" lang="en-US" altLang="zh-CN" sz="4000" b="1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3000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RGB</a:t>
            </a:r>
            <a:r>
              <a:rPr kumimoji="1" lang="zh-CN" altLang="en-US" sz="3000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：</a:t>
            </a:r>
            <a:r>
              <a:rPr kumimoji="1" lang="en-US" altLang="zh-CN" sz="3000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0/51/153</a:t>
            </a:r>
            <a:endParaRPr kumimoji="1" lang="en-US" altLang="zh-CN" sz="3000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3000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CMYK</a:t>
            </a:r>
            <a:r>
              <a:rPr kumimoji="1" lang="zh-CN" altLang="en-US" sz="3000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：</a:t>
            </a:r>
            <a:r>
              <a:rPr kumimoji="1" lang="en-US" altLang="zh-CN" sz="3000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100/67/0/40</a:t>
            </a:r>
            <a:endParaRPr kumimoji="1" lang="en-US" altLang="zh-CN" sz="3000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3000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#003399</a:t>
            </a:r>
            <a:endParaRPr kumimoji="1" lang="zh-CN" altLang="en-US" sz="3000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3720322" y="11810635"/>
            <a:ext cx="7374194" cy="3951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4000" b="1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夕阳橙</a:t>
            </a:r>
            <a:endParaRPr kumimoji="1" lang="en-US" altLang="zh-CN" sz="4000" b="1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4000" b="1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标识辅助色</a:t>
            </a:r>
            <a:r>
              <a:rPr kumimoji="1" lang="en-US" altLang="zh-CN" sz="4000" b="1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-</a:t>
            </a:r>
            <a:r>
              <a:rPr kumimoji="1" lang="zh-CN" altLang="en-US" sz="4000" b="1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互补色</a:t>
            </a:r>
            <a:endParaRPr kumimoji="1" lang="en-US" altLang="zh-CN" sz="4000" b="1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3000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RGB</a:t>
            </a:r>
            <a:r>
              <a:rPr kumimoji="1" lang="zh-CN" altLang="en-US" sz="3000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：</a:t>
            </a:r>
            <a:r>
              <a:rPr kumimoji="1" lang="en-US" altLang="zh-CN" sz="3000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255/102/0</a:t>
            </a:r>
            <a:endParaRPr kumimoji="1" lang="en-US" altLang="zh-CN" sz="3000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3000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CMYK</a:t>
            </a:r>
            <a:r>
              <a:rPr kumimoji="1" lang="zh-CN" altLang="en-US" sz="3000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：</a:t>
            </a:r>
            <a:r>
              <a:rPr kumimoji="1" lang="en-US" altLang="zh-CN" sz="3000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0/60/100/0</a:t>
            </a:r>
            <a:endParaRPr kumimoji="1" lang="en-US" altLang="zh-CN" sz="3000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3000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#FF6600</a:t>
            </a:r>
            <a:endParaRPr kumimoji="1" lang="zh-CN" altLang="en-US" sz="3000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B-03</a:t>
            </a:r>
            <a:r>
              <a:rPr lang="zh-CN" altLang="en-US" dirty="0"/>
              <a:t> 明度规范</a:t>
            </a:r>
            <a:endParaRPr lang="zh-CN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584960" y="3048000"/>
            <a:ext cx="9862999" cy="1446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lvl="0" indent="0">
              <a:buNone/>
            </a:pPr>
            <a:r>
              <a:rPr lang="zh-CN" altLang="en-US" sz="3000" dirty="0">
                <a:cs typeface="Alibaba PuHuiTi R" pitchFamily="18" charset="-122"/>
              </a:rPr>
              <a:t>色彩明度是指颜色的亮度，不同的颜色具有不同的明度。原有的品牌色上设置色彩的明度差异，并形成一个从高到低的渐变轴，以供在需要的时候对比使用，色彩格式为</a:t>
            </a:r>
            <a:r>
              <a:rPr lang="en-US" altLang="zh-CN" sz="3000" dirty="0">
                <a:cs typeface="Alibaba PuHuiTi R" pitchFamily="18" charset="-122"/>
              </a:rPr>
              <a:t>Intel HEX</a:t>
            </a:r>
            <a:r>
              <a:rPr lang="zh-CN" altLang="en-US" sz="3000" dirty="0">
                <a:cs typeface="Alibaba PuHuiTi R" pitchFamily="18" charset="-122"/>
              </a:rPr>
              <a:t>。</a:t>
            </a:r>
            <a:endParaRPr lang="en-US" altLang="zh-CN" sz="3000" dirty="0">
              <a:cs typeface="Alibaba PuHuiTi R" pitchFamily="18" charset="-122"/>
            </a:endParaRPr>
          </a:p>
          <a:p>
            <a:pPr marL="0" lvl="0" indent="0">
              <a:buNone/>
            </a:pPr>
            <a:endParaRPr lang="en-US" sz="3000" dirty="0">
              <a:cs typeface="Alibaba PuHuiTi R" pitchFamily="18" charset="-122"/>
            </a:endParaRPr>
          </a:p>
          <a:p>
            <a:pPr marL="0" lvl="0" indent="0">
              <a:buNone/>
            </a:pPr>
            <a:r>
              <a:rPr lang="zh-CN" altLang="en-US" sz="3000" dirty="0">
                <a:cs typeface="Alibaba PuHuiTi R" pitchFamily="18" charset="-122"/>
              </a:rPr>
              <a:t>右侧为标准色和辅助色的</a:t>
            </a:r>
            <a:r>
              <a:rPr lang="en-US" altLang="zh-CN" sz="3000" dirty="0">
                <a:cs typeface="Alibaba PuHuiTi R" pitchFamily="18" charset="-122"/>
              </a:rPr>
              <a:t>10</a:t>
            </a:r>
            <a:r>
              <a:rPr lang="zh-CN" altLang="en-US" sz="3000" dirty="0">
                <a:cs typeface="Alibaba PuHuiTi R" pitchFamily="18" charset="-122"/>
              </a:rPr>
              <a:t>个明度从高到低的梯度。</a:t>
            </a:r>
            <a:endParaRPr lang="en-US" sz="3000" dirty="0">
              <a:cs typeface="Alibaba PuHuiTi R" pitchFamily="18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7B9-49EC-F049-A766-264138C0CB67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2423228" y="3563007"/>
            <a:ext cx="6306207" cy="633487"/>
          </a:xfrm>
          <a:prstGeom prst="rect">
            <a:avLst/>
          </a:prstGeom>
          <a:solidFill>
            <a:srgbClr val="0097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zh-CN" altLang="en-US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天空蓝</a:t>
            </a:r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		#0097E0		</a:t>
            </a:r>
            <a:r>
              <a:rPr kumimoji="1" lang="zh-CN" altLang="en-US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6			</a:t>
            </a:r>
            <a:endParaRPr kumimoji="1" lang="zh-CN" altLang="en-US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2423228" y="4351283"/>
            <a:ext cx="6306207" cy="501630"/>
          </a:xfrm>
          <a:prstGeom prst="rect">
            <a:avLst/>
          </a:prstGeom>
          <a:solidFill>
            <a:srgbClr val="E6F7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kumimoji="1" lang="en-US" altLang="zh-CN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#E6F7FF			</a:t>
            </a:r>
            <a:r>
              <a:rPr kumimoji="1" lang="zh-CN" altLang="en-US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1			</a:t>
            </a:r>
            <a:endParaRPr kumimoji="1" lang="zh-CN" altLang="en-US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2423228" y="4852913"/>
            <a:ext cx="6306207" cy="501630"/>
          </a:xfrm>
          <a:prstGeom prst="rect">
            <a:avLst/>
          </a:prstGeom>
          <a:solidFill>
            <a:srgbClr val="CCE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kumimoji="1" lang="en-US" altLang="zh-CN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#CCEFFF			</a:t>
            </a:r>
            <a:r>
              <a:rPr kumimoji="1" lang="zh-CN" altLang="en-US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2			</a:t>
            </a:r>
            <a:endParaRPr kumimoji="1" lang="zh-CN" altLang="en-US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2423228" y="5354543"/>
            <a:ext cx="6306207" cy="501630"/>
          </a:xfrm>
          <a:prstGeom prst="rect">
            <a:avLst/>
          </a:prstGeom>
          <a:solidFill>
            <a:srgbClr val="B2E7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algn="r" defTabSz="457200" rtl="0" eaLnBrk="1" latinLnBrk="0" hangingPunct="1"/>
            <a:r>
              <a:rPr kumimoji="1" lang="en-US" altLang="zh-CN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#B2E7FF			</a:t>
            </a:r>
            <a:r>
              <a:rPr kumimoji="1" lang="zh-CN" altLang="en-US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3			</a:t>
            </a:r>
            <a:endParaRPr kumimoji="1" lang="zh-CN" altLang="en-US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2423228" y="5856173"/>
            <a:ext cx="6306207" cy="501630"/>
          </a:xfrm>
          <a:prstGeom prst="rect">
            <a:avLst/>
          </a:prstGeom>
          <a:solidFill>
            <a:srgbClr val="99D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algn="r" defTabSz="457200" rtl="0" eaLnBrk="1" latinLnBrk="0" hangingPunct="1"/>
            <a:r>
              <a:rPr kumimoji="1" lang="en-US" altLang="zh-CN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#99DFFF		</a:t>
            </a:r>
            <a:r>
              <a:rPr kumimoji="1" lang="zh-CN" altLang="en-US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4			</a:t>
            </a:r>
            <a:endParaRPr kumimoji="1" lang="zh-CN" altLang="en-US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2423228" y="6357803"/>
            <a:ext cx="6306207" cy="501630"/>
          </a:xfrm>
          <a:prstGeom prst="rect">
            <a:avLst/>
          </a:prstGeom>
          <a:solidFill>
            <a:srgbClr val="7FD7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algn="r" defTabSz="457200" rtl="0" eaLnBrk="1" latinLnBrk="0" hangingPunct="1"/>
            <a:r>
              <a:rPr kumimoji="1" lang="en-US" altLang="zh-CN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#7FD7FF		</a:t>
            </a:r>
            <a:r>
              <a:rPr kumimoji="1" lang="zh-CN" altLang="en-US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5			</a:t>
            </a:r>
            <a:endParaRPr kumimoji="1" lang="zh-CN" altLang="en-US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2423226" y="6859433"/>
            <a:ext cx="6306207" cy="501630"/>
          </a:xfrm>
          <a:prstGeom prst="rect">
            <a:avLst/>
          </a:prstGeom>
          <a:solidFill>
            <a:srgbClr val="0097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algn="r" defTabSz="457200" rtl="0" eaLnBrk="1" latinLnBrk="0" hangingPunct="1"/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#0097E0		</a:t>
            </a:r>
            <a:r>
              <a:rPr kumimoji="1" lang="zh-CN" altLang="en-US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6			</a:t>
            </a:r>
            <a:endParaRPr kumimoji="1" lang="zh-CN" altLang="en-US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2423225" y="7361063"/>
            <a:ext cx="6306207" cy="501630"/>
          </a:xfrm>
          <a:prstGeom prst="rect">
            <a:avLst/>
          </a:prstGeom>
          <a:solidFill>
            <a:srgbClr val="007A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algn="r" defTabSz="457200" rtl="0" eaLnBrk="1" latinLnBrk="0" hangingPunct="1"/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#007ABE		</a:t>
            </a:r>
            <a:r>
              <a:rPr kumimoji="1" lang="zh-CN" altLang="en-US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7			</a:t>
            </a:r>
            <a:endParaRPr kumimoji="1" lang="zh-CN" altLang="en-US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2423224" y="7862693"/>
            <a:ext cx="6306207" cy="501630"/>
          </a:xfrm>
          <a:prstGeom prst="rect">
            <a:avLst/>
          </a:prstGeom>
          <a:solidFill>
            <a:srgbClr val="005C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algn="r" defTabSz="457200" rtl="0" eaLnBrk="1" latinLnBrk="0" hangingPunct="1"/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#005C9C		</a:t>
            </a:r>
            <a:r>
              <a:rPr kumimoji="1" lang="zh-CN" altLang="en-US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8			</a:t>
            </a:r>
            <a:endParaRPr kumimoji="1" lang="zh-CN" altLang="en-US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2423223" y="8359821"/>
            <a:ext cx="6306207" cy="501630"/>
          </a:xfrm>
          <a:prstGeom prst="rect">
            <a:avLst/>
          </a:prstGeom>
          <a:solidFill>
            <a:srgbClr val="003D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algn="r" defTabSz="457200" rtl="0" eaLnBrk="1" latinLnBrk="0" hangingPunct="1"/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#003D7A		</a:t>
            </a:r>
            <a:r>
              <a:rPr kumimoji="1" lang="zh-CN" altLang="en-US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9			</a:t>
            </a:r>
            <a:endParaRPr kumimoji="1" lang="zh-CN" altLang="en-US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2423224" y="8844721"/>
            <a:ext cx="6306207" cy="501630"/>
          </a:xfrm>
          <a:prstGeom prst="rect">
            <a:avLst/>
          </a:prstGeom>
          <a:solidFill>
            <a:srgbClr val="002E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algn="r" defTabSz="457200" rtl="0" eaLnBrk="1" latinLnBrk="0" hangingPunct="1"/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#002E5C		</a:t>
            </a:r>
            <a:r>
              <a:rPr kumimoji="1" lang="zh-CN" altLang="en-US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10			</a:t>
            </a:r>
            <a:endParaRPr kumimoji="1" lang="zh-CN" altLang="en-US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12423223" y="9354059"/>
            <a:ext cx="6306207" cy="501630"/>
          </a:xfrm>
          <a:prstGeom prst="rect">
            <a:avLst/>
          </a:prstGeom>
          <a:solidFill>
            <a:srgbClr val="001F3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algn="r" defTabSz="457200" rtl="0" eaLnBrk="1" latinLnBrk="0" hangingPunct="1"/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#001F3E			</a:t>
            </a:r>
            <a:r>
              <a:rPr kumimoji="1" lang="zh-CN" altLang="en-US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11			</a:t>
            </a:r>
            <a:endParaRPr kumimoji="1" lang="zh-CN" altLang="en-US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17" name="矩形 116"/>
          <p:cNvSpPr/>
          <p:nvPr/>
        </p:nvSpPr>
        <p:spPr>
          <a:xfrm>
            <a:off x="19260207" y="3563007"/>
            <a:ext cx="6306207" cy="633487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r" defTabSz="457200" rtl="0" eaLnBrk="1" latinLnBrk="0" hangingPunct="1"/>
            <a:r>
              <a:rPr kumimoji="1"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淡天蓝</a:t>
            </a:r>
            <a:r>
              <a:rPr kumimoji="1"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		#66CCFF		</a:t>
            </a:r>
            <a:r>
              <a:rPr kumimoji="1"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6			</a:t>
            </a:r>
            <a:endParaRPr kumimoji="1"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19260207" y="4351283"/>
            <a:ext cx="6306207" cy="501630"/>
          </a:xfrm>
          <a:prstGeom prst="rect">
            <a:avLst/>
          </a:prstGeom>
          <a:solidFill>
            <a:srgbClr val="E6F7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algn="r" defTabSz="457200" rtl="0" eaLnBrk="1" latinLnBrk="0" hangingPunct="1"/>
            <a:r>
              <a:rPr kumimoji="1" lang="en-US" altLang="zh-CN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#E6F7FF			</a:t>
            </a:r>
            <a:r>
              <a:rPr kumimoji="1" lang="zh-CN" altLang="en-US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1			</a:t>
            </a:r>
            <a:endParaRPr kumimoji="1" lang="zh-CN" altLang="en-US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19" name="矩形 118"/>
          <p:cNvSpPr/>
          <p:nvPr/>
        </p:nvSpPr>
        <p:spPr>
          <a:xfrm>
            <a:off x="19260207" y="4852913"/>
            <a:ext cx="6306207" cy="501630"/>
          </a:xfrm>
          <a:prstGeom prst="rect">
            <a:avLst/>
          </a:prstGeom>
          <a:solidFill>
            <a:srgbClr val="CCF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algn="r" defTabSz="457200" rtl="0" eaLnBrk="1" latinLnBrk="0" hangingPunct="1"/>
            <a:r>
              <a:rPr kumimoji="1" lang="en-US" altLang="zh-CN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#CCF0FF			</a:t>
            </a:r>
            <a:r>
              <a:rPr kumimoji="1" lang="zh-CN" altLang="en-US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2			</a:t>
            </a:r>
            <a:endParaRPr kumimoji="1" lang="zh-CN" altLang="en-US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20" name="矩形 119"/>
          <p:cNvSpPr/>
          <p:nvPr/>
        </p:nvSpPr>
        <p:spPr>
          <a:xfrm>
            <a:off x="19260207" y="5354543"/>
            <a:ext cx="6306207" cy="501630"/>
          </a:xfrm>
          <a:prstGeom prst="rect">
            <a:avLst/>
          </a:prstGeom>
          <a:solidFill>
            <a:srgbClr val="B3E8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algn="r" defTabSz="457200" rtl="0" eaLnBrk="1" latinLnBrk="0" hangingPunct="1"/>
            <a:r>
              <a:rPr kumimoji="1" lang="en-US" altLang="zh-CN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#B3E8FF			</a:t>
            </a:r>
            <a:r>
              <a:rPr kumimoji="1" lang="zh-CN" altLang="en-US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3			</a:t>
            </a:r>
            <a:endParaRPr kumimoji="1" lang="zh-CN" altLang="en-US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21" name="矩形 120"/>
          <p:cNvSpPr/>
          <p:nvPr/>
        </p:nvSpPr>
        <p:spPr>
          <a:xfrm>
            <a:off x="19260207" y="5856173"/>
            <a:ext cx="6306207" cy="501630"/>
          </a:xfrm>
          <a:prstGeom prst="rect">
            <a:avLst/>
          </a:prstGeom>
          <a:solidFill>
            <a:srgbClr val="99E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algn="r" defTabSz="457200" rtl="0" eaLnBrk="1" latinLnBrk="0" hangingPunct="1"/>
            <a:r>
              <a:rPr kumimoji="1" lang="en-US" altLang="zh-CN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#99E1FF			</a:t>
            </a:r>
            <a:r>
              <a:rPr kumimoji="1" lang="zh-CN" altLang="en-US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4			</a:t>
            </a:r>
            <a:endParaRPr kumimoji="1" lang="zh-CN" altLang="en-US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22" name="矩形 121"/>
          <p:cNvSpPr/>
          <p:nvPr/>
        </p:nvSpPr>
        <p:spPr>
          <a:xfrm>
            <a:off x="19260207" y="6357803"/>
            <a:ext cx="6306207" cy="501630"/>
          </a:xfrm>
          <a:prstGeom prst="rect">
            <a:avLst/>
          </a:prstGeom>
          <a:solidFill>
            <a:srgbClr val="80D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algn="r" defTabSz="457200" rtl="0" eaLnBrk="1" latinLnBrk="0" hangingPunct="1"/>
            <a:r>
              <a:rPr kumimoji="1" lang="en-US" altLang="zh-CN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#80D9FF		</a:t>
            </a:r>
            <a:r>
              <a:rPr kumimoji="1" lang="zh-CN" altLang="en-US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5			</a:t>
            </a:r>
            <a:endParaRPr kumimoji="1" lang="zh-CN" altLang="en-US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23" name="矩形 122"/>
          <p:cNvSpPr/>
          <p:nvPr/>
        </p:nvSpPr>
        <p:spPr>
          <a:xfrm>
            <a:off x="19260205" y="6859433"/>
            <a:ext cx="6306207" cy="501630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algn="r" defTabSz="457200" rtl="0" eaLnBrk="1" latinLnBrk="0" hangingPunct="1"/>
            <a:r>
              <a:rPr kumimoji="1" lang="en-US" altLang="zh-CN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#66CCFF		</a:t>
            </a:r>
            <a:r>
              <a:rPr kumimoji="1" lang="zh-CN" altLang="en-US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6			</a:t>
            </a:r>
            <a:endParaRPr kumimoji="1" lang="zh-CN" altLang="en-US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24" name="矩形 123"/>
          <p:cNvSpPr/>
          <p:nvPr/>
        </p:nvSpPr>
        <p:spPr>
          <a:xfrm>
            <a:off x="19260204" y="7361063"/>
            <a:ext cx="6306207" cy="501630"/>
          </a:xfrm>
          <a:prstGeom prst="rect">
            <a:avLst/>
          </a:prstGeom>
          <a:solidFill>
            <a:srgbClr val="4DB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algn="r" defTabSz="457200" rtl="0" eaLnBrk="1" latinLnBrk="0" hangingPunct="1"/>
            <a:r>
              <a:rPr kumimoji="1" lang="en-US" altLang="zh-CN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#4DBFFF		</a:t>
            </a:r>
            <a:r>
              <a:rPr kumimoji="1" lang="zh-CN" altLang="en-US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7			</a:t>
            </a:r>
            <a:endParaRPr kumimoji="1" lang="zh-CN" altLang="en-US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25" name="矩形 124"/>
          <p:cNvSpPr/>
          <p:nvPr/>
        </p:nvSpPr>
        <p:spPr>
          <a:xfrm>
            <a:off x="19260203" y="7862693"/>
            <a:ext cx="6306207" cy="501630"/>
          </a:xfrm>
          <a:prstGeom prst="rect">
            <a:avLst/>
          </a:prstGeom>
          <a:solidFill>
            <a:srgbClr val="33B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algn="r" defTabSz="457200" rtl="0" eaLnBrk="1" latinLnBrk="0" hangingPunct="1"/>
            <a:r>
              <a:rPr kumimoji="1" lang="en-US" altLang="zh-CN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#33B3FF		</a:t>
            </a:r>
            <a:r>
              <a:rPr kumimoji="1" lang="zh-CN" altLang="en-US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8			</a:t>
            </a:r>
            <a:endParaRPr kumimoji="1" lang="zh-CN" altLang="en-US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26" name="矩形 125"/>
          <p:cNvSpPr/>
          <p:nvPr/>
        </p:nvSpPr>
        <p:spPr>
          <a:xfrm>
            <a:off x="19260202" y="8359821"/>
            <a:ext cx="6306207" cy="501630"/>
          </a:xfrm>
          <a:prstGeom prst="rect">
            <a:avLst/>
          </a:prstGeom>
          <a:solidFill>
            <a:srgbClr val="1AA6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algn="r" defTabSz="457200" rtl="0" eaLnBrk="1" latinLnBrk="0" hangingPunct="1"/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#1AA6FF		</a:t>
            </a:r>
            <a:r>
              <a:rPr kumimoji="1" lang="zh-CN" altLang="en-US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9			</a:t>
            </a:r>
            <a:endParaRPr kumimoji="1" lang="zh-CN" altLang="en-US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27" name="矩形 126"/>
          <p:cNvSpPr/>
          <p:nvPr/>
        </p:nvSpPr>
        <p:spPr>
          <a:xfrm>
            <a:off x="19260203" y="8844721"/>
            <a:ext cx="6306207" cy="50163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algn="r" defTabSz="457200" rtl="0" eaLnBrk="1" latinLnBrk="0" hangingPunct="1"/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#0099FF			</a:t>
            </a:r>
            <a:r>
              <a:rPr kumimoji="1" lang="zh-CN" altLang="en-US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10			</a:t>
            </a:r>
            <a:endParaRPr kumimoji="1" lang="zh-CN" altLang="en-US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28" name="矩形 127"/>
          <p:cNvSpPr/>
          <p:nvPr/>
        </p:nvSpPr>
        <p:spPr>
          <a:xfrm>
            <a:off x="19260202" y="9354059"/>
            <a:ext cx="6306207" cy="501630"/>
          </a:xfrm>
          <a:prstGeom prst="rect">
            <a:avLst/>
          </a:prstGeom>
          <a:solidFill>
            <a:srgbClr val="0080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algn="r" defTabSz="457200" rtl="0" eaLnBrk="1" latinLnBrk="0" hangingPunct="1"/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#0080CC		</a:t>
            </a:r>
            <a:r>
              <a:rPr kumimoji="1" lang="zh-CN" altLang="en-US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11			</a:t>
            </a:r>
            <a:endParaRPr kumimoji="1" lang="zh-CN" altLang="en-US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30" name="矩形 129"/>
          <p:cNvSpPr/>
          <p:nvPr/>
        </p:nvSpPr>
        <p:spPr>
          <a:xfrm>
            <a:off x="26097184" y="3563007"/>
            <a:ext cx="6306207" cy="633487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r" defTabSz="457200" rtl="0" eaLnBrk="1" latinLnBrk="0" hangingPunct="1"/>
            <a:r>
              <a:rPr kumimoji="1" lang="zh-CN" altLang="en-US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深海蓝		</a:t>
            </a:r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#003399		</a:t>
            </a:r>
            <a:r>
              <a:rPr kumimoji="1" lang="zh-CN" altLang="en-US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6			</a:t>
            </a:r>
            <a:endParaRPr kumimoji="1" lang="zh-CN" altLang="en-US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31" name="矩形 130"/>
          <p:cNvSpPr/>
          <p:nvPr/>
        </p:nvSpPr>
        <p:spPr>
          <a:xfrm>
            <a:off x="26097184" y="4351283"/>
            <a:ext cx="6306207" cy="501630"/>
          </a:xfrm>
          <a:prstGeom prst="rect">
            <a:avLst/>
          </a:prstGeom>
          <a:solidFill>
            <a:srgbClr val="E0E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algn="r" defTabSz="457200" rtl="0" eaLnBrk="1" latinLnBrk="0" hangingPunct="1"/>
            <a:r>
              <a:rPr kumimoji="1" lang="en-US" altLang="zh-CN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#E0E0FF			</a:t>
            </a:r>
            <a:r>
              <a:rPr kumimoji="1" lang="zh-CN" altLang="en-US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1			</a:t>
            </a:r>
            <a:endParaRPr kumimoji="1" lang="zh-CN" altLang="en-US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32" name="矩形 131"/>
          <p:cNvSpPr/>
          <p:nvPr/>
        </p:nvSpPr>
        <p:spPr>
          <a:xfrm>
            <a:off x="26097184" y="4852913"/>
            <a:ext cx="6306207" cy="501630"/>
          </a:xfrm>
          <a:prstGeom prst="rect">
            <a:avLst/>
          </a:prstGeom>
          <a:solidFill>
            <a:srgbClr val="B3B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algn="r" defTabSz="457200" rtl="0" eaLnBrk="1" latinLnBrk="0" hangingPunct="1"/>
            <a:r>
              <a:rPr kumimoji="1" lang="en-US" altLang="zh-CN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#B3B3FF		</a:t>
            </a:r>
            <a:r>
              <a:rPr kumimoji="1" lang="zh-CN" altLang="en-US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2			</a:t>
            </a:r>
            <a:endParaRPr kumimoji="1" lang="zh-CN" altLang="en-US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33" name="矩形 132"/>
          <p:cNvSpPr/>
          <p:nvPr/>
        </p:nvSpPr>
        <p:spPr>
          <a:xfrm>
            <a:off x="26097184" y="5354543"/>
            <a:ext cx="6306207" cy="501630"/>
          </a:xfrm>
          <a:prstGeom prst="rect">
            <a:avLst/>
          </a:prstGeom>
          <a:solidFill>
            <a:srgbClr val="808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algn="r" defTabSz="457200" rtl="0" eaLnBrk="1" latinLnBrk="0" hangingPunct="1"/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#8080FF			</a:t>
            </a:r>
            <a:r>
              <a:rPr kumimoji="1" lang="zh-CN" altLang="en-US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3			</a:t>
            </a:r>
            <a:endParaRPr kumimoji="1" lang="zh-CN" altLang="en-US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34" name="矩形 133"/>
          <p:cNvSpPr/>
          <p:nvPr/>
        </p:nvSpPr>
        <p:spPr>
          <a:xfrm>
            <a:off x="26097184" y="5856173"/>
            <a:ext cx="6306207" cy="501630"/>
          </a:xfrm>
          <a:prstGeom prst="rect">
            <a:avLst/>
          </a:prstGeom>
          <a:solidFill>
            <a:srgbClr val="4D4D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algn="r" defTabSz="457200" rtl="0" eaLnBrk="1" latinLnBrk="0" hangingPunct="1"/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#4D4DFF		</a:t>
            </a:r>
            <a:r>
              <a:rPr kumimoji="1" lang="zh-CN" altLang="en-US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4			</a:t>
            </a:r>
            <a:endParaRPr kumimoji="1" lang="zh-CN" altLang="en-US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35" name="矩形 134"/>
          <p:cNvSpPr/>
          <p:nvPr/>
        </p:nvSpPr>
        <p:spPr>
          <a:xfrm>
            <a:off x="26097184" y="6357803"/>
            <a:ext cx="6306207" cy="501630"/>
          </a:xfrm>
          <a:prstGeom prst="rect">
            <a:avLst/>
          </a:prstGeom>
          <a:solidFill>
            <a:srgbClr val="1A1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algn="r" defTabSz="457200" rtl="0" eaLnBrk="1" latinLnBrk="0" hangingPunct="1"/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#1A1AFF		</a:t>
            </a:r>
            <a:r>
              <a:rPr kumimoji="1" lang="zh-CN" altLang="en-US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5			</a:t>
            </a:r>
            <a:endParaRPr kumimoji="1" lang="zh-CN" altLang="en-US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36" name="矩形 135"/>
          <p:cNvSpPr/>
          <p:nvPr/>
        </p:nvSpPr>
        <p:spPr>
          <a:xfrm>
            <a:off x="26097182" y="6859433"/>
            <a:ext cx="6306207" cy="50163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algn="r" defTabSz="457200" rtl="0" eaLnBrk="1" latinLnBrk="0" hangingPunct="1"/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#003399		</a:t>
            </a:r>
            <a:r>
              <a:rPr kumimoji="1" lang="zh-CN" altLang="en-US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6			</a:t>
            </a:r>
            <a:endParaRPr kumimoji="1" lang="zh-CN" altLang="en-US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37" name="矩形 136"/>
          <p:cNvSpPr/>
          <p:nvPr/>
        </p:nvSpPr>
        <p:spPr>
          <a:xfrm>
            <a:off x="26097181" y="7361063"/>
            <a:ext cx="6306207" cy="501630"/>
          </a:xfrm>
          <a:prstGeom prst="rect">
            <a:avLst/>
          </a:prstGeom>
          <a:solidFill>
            <a:srgbClr val="002A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algn="r" defTabSz="457200" rtl="0" eaLnBrk="1" latinLnBrk="0" hangingPunct="1"/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#002A80		</a:t>
            </a:r>
            <a:r>
              <a:rPr kumimoji="1" lang="zh-CN" altLang="en-US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7			</a:t>
            </a:r>
            <a:endParaRPr kumimoji="1" lang="zh-CN" altLang="en-US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38" name="矩形 137"/>
          <p:cNvSpPr/>
          <p:nvPr/>
        </p:nvSpPr>
        <p:spPr>
          <a:xfrm>
            <a:off x="26097180" y="7862693"/>
            <a:ext cx="6306207" cy="501630"/>
          </a:xfrm>
          <a:prstGeom prst="rect">
            <a:avLst/>
          </a:prstGeom>
          <a:solidFill>
            <a:srgbClr val="0022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algn="r" defTabSz="457200" rtl="0" eaLnBrk="1" latinLnBrk="0" hangingPunct="1"/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#002266		</a:t>
            </a:r>
            <a:r>
              <a:rPr kumimoji="1" lang="zh-CN" altLang="en-US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8			</a:t>
            </a:r>
            <a:endParaRPr kumimoji="1" lang="zh-CN" altLang="en-US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39" name="矩形 138"/>
          <p:cNvSpPr/>
          <p:nvPr/>
        </p:nvSpPr>
        <p:spPr>
          <a:xfrm>
            <a:off x="26097179" y="8359821"/>
            <a:ext cx="6306207" cy="501630"/>
          </a:xfrm>
          <a:prstGeom prst="rect">
            <a:avLst/>
          </a:prstGeom>
          <a:solidFill>
            <a:srgbClr val="001A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algn="r" defTabSz="457200" rtl="0" eaLnBrk="1" latinLnBrk="0" hangingPunct="1"/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#001A4D		</a:t>
            </a:r>
            <a:r>
              <a:rPr kumimoji="1" lang="zh-CN" altLang="en-US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9			</a:t>
            </a:r>
            <a:endParaRPr kumimoji="1" lang="zh-CN" altLang="en-US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40" name="矩形 139"/>
          <p:cNvSpPr/>
          <p:nvPr/>
        </p:nvSpPr>
        <p:spPr>
          <a:xfrm>
            <a:off x="26097180" y="8844721"/>
            <a:ext cx="6306207" cy="501630"/>
          </a:xfrm>
          <a:prstGeom prst="rect">
            <a:avLst/>
          </a:prstGeom>
          <a:solidFill>
            <a:srgbClr val="001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algn="r" defTabSz="457200" rtl="0" eaLnBrk="1" latinLnBrk="0" hangingPunct="1"/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#001233		</a:t>
            </a:r>
            <a:r>
              <a:rPr kumimoji="1" lang="zh-CN" altLang="en-US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10			</a:t>
            </a:r>
            <a:endParaRPr kumimoji="1" lang="zh-CN" altLang="en-US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41" name="矩形 140"/>
          <p:cNvSpPr/>
          <p:nvPr/>
        </p:nvSpPr>
        <p:spPr>
          <a:xfrm>
            <a:off x="26097179" y="9354059"/>
            <a:ext cx="6306207" cy="501630"/>
          </a:xfrm>
          <a:prstGeom prst="rect">
            <a:avLst/>
          </a:prstGeom>
          <a:solidFill>
            <a:srgbClr val="000A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algn="r" defTabSz="457200" rtl="0" eaLnBrk="1" latinLnBrk="0" hangingPunct="1"/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#000A1A		</a:t>
            </a:r>
            <a:r>
              <a:rPr kumimoji="1" lang="zh-CN" altLang="en-US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11			</a:t>
            </a:r>
            <a:endParaRPr kumimoji="1" lang="zh-CN" altLang="en-US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43" name="矩形 142"/>
          <p:cNvSpPr/>
          <p:nvPr/>
        </p:nvSpPr>
        <p:spPr>
          <a:xfrm>
            <a:off x="12423228" y="10448235"/>
            <a:ext cx="6306207" cy="633487"/>
          </a:xfrm>
          <a:prstGeom prst="rect">
            <a:avLst/>
          </a:prstGeom>
          <a:solidFill>
            <a:srgbClr val="5957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r" defTabSz="457200" rtl="0" eaLnBrk="1" latinLnBrk="0" hangingPunct="1"/>
            <a:r>
              <a:rPr kumimoji="1" lang="zh-CN" altLang="en-US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木炭灰</a:t>
            </a:r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		 #595757		</a:t>
            </a:r>
            <a:r>
              <a:rPr kumimoji="1" lang="zh-CN" altLang="en-US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6			</a:t>
            </a:r>
            <a:endParaRPr kumimoji="1" lang="zh-CN" altLang="en-US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44" name="矩形 143"/>
          <p:cNvSpPr/>
          <p:nvPr/>
        </p:nvSpPr>
        <p:spPr>
          <a:xfrm>
            <a:off x="12423228" y="11236511"/>
            <a:ext cx="6306207" cy="501630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r" defTabSz="457200" rtl="0" eaLnBrk="1" latinLnBrk="0" hangingPunct="1"/>
            <a:r>
              <a:rPr kumimoji="1" lang="en-US" altLang="zh-CN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#E8E8E8			</a:t>
            </a:r>
            <a:r>
              <a:rPr kumimoji="1" lang="zh-CN" altLang="en-US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1			</a:t>
            </a:r>
            <a:endParaRPr kumimoji="1" lang="zh-CN" altLang="en-US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45" name="矩形 144"/>
          <p:cNvSpPr/>
          <p:nvPr/>
        </p:nvSpPr>
        <p:spPr>
          <a:xfrm>
            <a:off x="12423228" y="11738141"/>
            <a:ext cx="6306207" cy="501630"/>
          </a:xfrm>
          <a:prstGeom prst="rect">
            <a:avLst/>
          </a:prstGeom>
          <a:solidFill>
            <a:srgbClr val="D1D1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r" defTabSz="457200" rtl="0" eaLnBrk="1" latinLnBrk="0" hangingPunct="1"/>
            <a:r>
              <a:rPr kumimoji="1" lang="en-US" altLang="zh-CN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#D1D1D1		</a:t>
            </a:r>
            <a:r>
              <a:rPr kumimoji="1" lang="zh-CN" altLang="en-US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2			</a:t>
            </a:r>
            <a:endParaRPr kumimoji="1" lang="zh-CN" altLang="en-US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46" name="矩形 145"/>
          <p:cNvSpPr/>
          <p:nvPr/>
        </p:nvSpPr>
        <p:spPr>
          <a:xfrm>
            <a:off x="12423228" y="12239771"/>
            <a:ext cx="6306207" cy="501630"/>
          </a:xfrm>
          <a:prstGeom prst="rect">
            <a:avLst/>
          </a:prstGeom>
          <a:solidFill>
            <a:srgbClr val="BABA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r" defTabSz="457200" rtl="0" eaLnBrk="1" latinLnBrk="0" hangingPunct="1"/>
            <a:r>
              <a:rPr kumimoji="1" lang="en-US" altLang="zh-CN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#BABABA		</a:t>
            </a:r>
            <a:r>
              <a:rPr kumimoji="1" lang="zh-CN" altLang="en-US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3			</a:t>
            </a:r>
            <a:endParaRPr kumimoji="1" lang="zh-CN" altLang="en-US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47" name="矩形 146"/>
          <p:cNvSpPr/>
          <p:nvPr/>
        </p:nvSpPr>
        <p:spPr>
          <a:xfrm>
            <a:off x="12423228" y="12741401"/>
            <a:ext cx="6306207" cy="501630"/>
          </a:xfrm>
          <a:prstGeom prst="rect">
            <a:avLst/>
          </a:prstGeom>
          <a:solidFill>
            <a:srgbClr val="A3A3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r" defTabSz="457200" rtl="0" eaLnBrk="1" latinLnBrk="0" hangingPunct="1"/>
            <a:r>
              <a:rPr kumimoji="1" lang="en-US" altLang="zh-CN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#A3A3A3		</a:t>
            </a:r>
            <a:r>
              <a:rPr kumimoji="1" lang="zh-CN" altLang="en-US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4			</a:t>
            </a:r>
            <a:endParaRPr kumimoji="1" lang="zh-CN" altLang="en-US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48" name="矩形 147"/>
          <p:cNvSpPr/>
          <p:nvPr/>
        </p:nvSpPr>
        <p:spPr>
          <a:xfrm>
            <a:off x="12423228" y="13243031"/>
            <a:ext cx="6306207" cy="501630"/>
          </a:xfrm>
          <a:prstGeom prst="rect">
            <a:avLst/>
          </a:prstGeom>
          <a:solidFill>
            <a:srgbClr val="8C8C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r" defTabSz="457200" rtl="0" eaLnBrk="1" latinLnBrk="0" hangingPunct="1"/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#8C8C8C		</a:t>
            </a:r>
            <a:r>
              <a:rPr kumimoji="1" lang="zh-CN" altLang="en-US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5			</a:t>
            </a:r>
            <a:endParaRPr kumimoji="1" lang="zh-CN" altLang="en-US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49" name="矩形 148"/>
          <p:cNvSpPr/>
          <p:nvPr/>
        </p:nvSpPr>
        <p:spPr>
          <a:xfrm>
            <a:off x="12423226" y="13744661"/>
            <a:ext cx="6306207" cy="501630"/>
          </a:xfrm>
          <a:prstGeom prst="rect">
            <a:avLst/>
          </a:prstGeom>
          <a:solidFill>
            <a:srgbClr val="5957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r" defTabSz="457200" rtl="0" eaLnBrk="1" latinLnBrk="0" hangingPunct="1"/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#595757		</a:t>
            </a:r>
            <a:r>
              <a:rPr kumimoji="1" lang="zh-CN" altLang="en-US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6			</a:t>
            </a:r>
            <a:endParaRPr kumimoji="1" lang="zh-CN" altLang="en-US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50" name="矩形 149"/>
          <p:cNvSpPr/>
          <p:nvPr/>
        </p:nvSpPr>
        <p:spPr>
          <a:xfrm>
            <a:off x="12423225" y="14246291"/>
            <a:ext cx="6306207" cy="501630"/>
          </a:xfrm>
          <a:prstGeom prst="rect">
            <a:avLst/>
          </a:prstGeom>
          <a:solidFill>
            <a:srgbClr val="4747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r" defTabSz="457200" rtl="0" eaLnBrk="1" latinLnBrk="0" hangingPunct="1"/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#474747		</a:t>
            </a:r>
            <a:r>
              <a:rPr kumimoji="1" lang="zh-CN" altLang="en-US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7			</a:t>
            </a:r>
            <a:endParaRPr kumimoji="1" lang="zh-CN" altLang="en-US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51" name="矩形 150"/>
          <p:cNvSpPr/>
          <p:nvPr/>
        </p:nvSpPr>
        <p:spPr>
          <a:xfrm>
            <a:off x="12423224" y="14747921"/>
            <a:ext cx="6306207" cy="50163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r" defTabSz="457200" rtl="0" eaLnBrk="1" latinLnBrk="0" hangingPunct="1"/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#303030		</a:t>
            </a:r>
            <a:r>
              <a:rPr kumimoji="1" lang="zh-CN" altLang="en-US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8			</a:t>
            </a:r>
            <a:endParaRPr kumimoji="1" lang="zh-CN" altLang="en-US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52" name="矩形 151"/>
          <p:cNvSpPr/>
          <p:nvPr/>
        </p:nvSpPr>
        <p:spPr>
          <a:xfrm>
            <a:off x="12423223" y="15242405"/>
            <a:ext cx="6306207" cy="501630"/>
          </a:xfrm>
          <a:prstGeom prst="rect">
            <a:avLst/>
          </a:prstGeom>
          <a:solidFill>
            <a:srgbClr val="1C1C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r" defTabSz="457200" rtl="0" eaLnBrk="1" latinLnBrk="0" hangingPunct="1"/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#1C1C1C		</a:t>
            </a:r>
            <a:r>
              <a:rPr kumimoji="1" lang="zh-CN" altLang="en-US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9			</a:t>
            </a:r>
            <a:endParaRPr kumimoji="1" lang="zh-CN" altLang="en-US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53" name="矩形 152"/>
          <p:cNvSpPr/>
          <p:nvPr/>
        </p:nvSpPr>
        <p:spPr>
          <a:xfrm>
            <a:off x="12423224" y="15727305"/>
            <a:ext cx="6306207" cy="501630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r" defTabSz="457200" rtl="0" eaLnBrk="1" latinLnBrk="0" hangingPunct="1"/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#0D0D0D		</a:t>
            </a:r>
            <a:r>
              <a:rPr kumimoji="1" lang="zh-CN" altLang="en-US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10			</a:t>
            </a:r>
            <a:endParaRPr kumimoji="1" lang="zh-CN" altLang="en-US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54" name="矩形 153"/>
          <p:cNvSpPr/>
          <p:nvPr/>
        </p:nvSpPr>
        <p:spPr>
          <a:xfrm>
            <a:off x="12423223" y="16214872"/>
            <a:ext cx="6306207" cy="50163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r" defTabSz="457200" rtl="0" eaLnBrk="1" latinLnBrk="0" hangingPunct="1"/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#000000		</a:t>
            </a:r>
            <a:r>
              <a:rPr kumimoji="1" lang="zh-CN" altLang="en-US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11			</a:t>
            </a:r>
            <a:endParaRPr kumimoji="1" lang="zh-CN" altLang="en-US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56" name="矩形 155"/>
          <p:cNvSpPr/>
          <p:nvPr/>
        </p:nvSpPr>
        <p:spPr>
          <a:xfrm>
            <a:off x="19260207" y="10448235"/>
            <a:ext cx="6306207" cy="633487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zh-CN" altLang="en-US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橘子橙		</a:t>
            </a:r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#FF9933		</a:t>
            </a:r>
            <a:r>
              <a:rPr kumimoji="1" lang="zh-CN" altLang="en-US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6			</a:t>
            </a:r>
            <a:endParaRPr kumimoji="1" lang="zh-CN" altLang="en-US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57" name="矩形 156"/>
          <p:cNvSpPr/>
          <p:nvPr/>
        </p:nvSpPr>
        <p:spPr>
          <a:xfrm>
            <a:off x="19260207" y="11236511"/>
            <a:ext cx="6306207" cy="501630"/>
          </a:xfrm>
          <a:prstGeom prst="rect">
            <a:avLst/>
          </a:prstGeom>
          <a:solidFill>
            <a:srgbClr val="FFE6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r" defTabSz="457200" rtl="0" eaLnBrk="1" latinLnBrk="0" hangingPunct="1"/>
            <a:r>
              <a:rPr kumimoji="1" lang="en-US" altLang="zh-CN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#FFE6CC		</a:t>
            </a:r>
            <a:r>
              <a:rPr kumimoji="1" lang="zh-CN" altLang="en-US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1			</a:t>
            </a:r>
            <a:endParaRPr kumimoji="1" lang="zh-CN" altLang="en-US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58" name="矩形 157"/>
          <p:cNvSpPr/>
          <p:nvPr/>
        </p:nvSpPr>
        <p:spPr>
          <a:xfrm>
            <a:off x="19260207" y="11738141"/>
            <a:ext cx="6306207" cy="501630"/>
          </a:xfrm>
          <a:prstGeom prst="rect">
            <a:avLst/>
          </a:prstGeom>
          <a:solidFill>
            <a:srgbClr val="FFD9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en-US" altLang="zh-CN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#FFD9B3	</a:t>
            </a:r>
            <a:r>
              <a:rPr kumimoji="1" lang="zh-CN" altLang="en-US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2			</a:t>
            </a:r>
            <a:endParaRPr kumimoji="1" lang="zh-CN" altLang="en-US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59" name="矩形 158"/>
          <p:cNvSpPr/>
          <p:nvPr/>
        </p:nvSpPr>
        <p:spPr>
          <a:xfrm>
            <a:off x="19260207" y="12239771"/>
            <a:ext cx="6306207" cy="501630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r" defTabSz="457200" rtl="0" eaLnBrk="1" latinLnBrk="0" hangingPunct="1"/>
            <a:r>
              <a:rPr kumimoji="1" lang="en-US" altLang="zh-CN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#FFCC99	</a:t>
            </a:r>
            <a:r>
              <a:rPr kumimoji="1" lang="zh-CN" altLang="en-US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3			</a:t>
            </a:r>
            <a:endParaRPr kumimoji="1" lang="zh-CN" altLang="en-US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60" name="矩形 159"/>
          <p:cNvSpPr/>
          <p:nvPr/>
        </p:nvSpPr>
        <p:spPr>
          <a:xfrm>
            <a:off x="19260207" y="12741401"/>
            <a:ext cx="6306207" cy="501630"/>
          </a:xfrm>
          <a:prstGeom prst="rect">
            <a:avLst/>
          </a:prstGeom>
          <a:solidFill>
            <a:srgbClr val="FFBF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r" defTabSz="457200" rtl="0" eaLnBrk="1" latinLnBrk="0" hangingPunct="1"/>
            <a:r>
              <a:rPr kumimoji="1" lang="en-US" altLang="zh-CN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#FFBF80		</a:t>
            </a:r>
            <a:r>
              <a:rPr kumimoji="1" lang="zh-CN" altLang="en-US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4			</a:t>
            </a:r>
            <a:endParaRPr kumimoji="1" lang="zh-CN" altLang="en-US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61" name="矩形 160"/>
          <p:cNvSpPr/>
          <p:nvPr/>
        </p:nvSpPr>
        <p:spPr>
          <a:xfrm>
            <a:off x="19260207" y="13243031"/>
            <a:ext cx="6306207" cy="501630"/>
          </a:xfrm>
          <a:prstGeom prst="rect">
            <a:avLst/>
          </a:prstGeom>
          <a:solidFill>
            <a:srgbClr val="FFB2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r" defTabSz="457200" rtl="0" eaLnBrk="1" latinLnBrk="0" hangingPunct="1"/>
            <a:r>
              <a:rPr kumimoji="1" lang="en-US" altLang="zh-CN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#FFB266	</a:t>
            </a:r>
            <a:r>
              <a:rPr kumimoji="1" lang="zh-CN" altLang="en-US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5			</a:t>
            </a:r>
            <a:endParaRPr kumimoji="1" lang="zh-CN" altLang="en-US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62" name="矩形 161"/>
          <p:cNvSpPr/>
          <p:nvPr/>
        </p:nvSpPr>
        <p:spPr>
          <a:xfrm>
            <a:off x="19260205" y="13744661"/>
            <a:ext cx="6306207" cy="50163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r" defTabSz="457200" rtl="0" eaLnBrk="1" latinLnBrk="0" hangingPunct="1"/>
            <a:r>
              <a:rPr kumimoji="1" lang="en-US" altLang="zh-CN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#FF9933		</a:t>
            </a:r>
            <a:r>
              <a:rPr kumimoji="1" lang="zh-CN" altLang="en-US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6			</a:t>
            </a:r>
            <a:endParaRPr kumimoji="1" lang="zh-CN" altLang="en-US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63" name="矩形 162"/>
          <p:cNvSpPr/>
          <p:nvPr/>
        </p:nvSpPr>
        <p:spPr>
          <a:xfrm>
            <a:off x="19260204" y="14246291"/>
            <a:ext cx="6306207" cy="501630"/>
          </a:xfrm>
          <a:prstGeom prst="rect">
            <a:avLst/>
          </a:prstGeom>
          <a:solidFill>
            <a:srgbClr val="F28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r" defTabSz="457200" rtl="0" eaLnBrk="1" latinLnBrk="0" hangingPunct="1"/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#F2801A	</a:t>
            </a:r>
            <a:r>
              <a:rPr kumimoji="1" lang="zh-CN" altLang="en-US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7			</a:t>
            </a:r>
            <a:endParaRPr kumimoji="1" lang="zh-CN" altLang="en-US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64" name="矩形 163"/>
          <p:cNvSpPr/>
          <p:nvPr/>
        </p:nvSpPr>
        <p:spPr>
          <a:xfrm>
            <a:off x="19260203" y="14747921"/>
            <a:ext cx="6306207" cy="501630"/>
          </a:xfrm>
          <a:prstGeom prst="rect">
            <a:avLst/>
          </a:prstGeom>
          <a:solidFill>
            <a:srgbClr val="E66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r" defTabSz="457200" rtl="0" eaLnBrk="1" latinLnBrk="0" hangingPunct="1"/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#E66600	</a:t>
            </a:r>
            <a:r>
              <a:rPr kumimoji="1" lang="zh-CN" altLang="en-US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8			</a:t>
            </a:r>
            <a:endParaRPr kumimoji="1" lang="zh-CN" altLang="en-US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65" name="矩形 164"/>
          <p:cNvSpPr/>
          <p:nvPr/>
        </p:nvSpPr>
        <p:spPr>
          <a:xfrm>
            <a:off x="19260202" y="15242405"/>
            <a:ext cx="6306207" cy="501630"/>
          </a:xfrm>
          <a:prstGeom prst="rect">
            <a:avLst/>
          </a:prstGeom>
          <a:solidFill>
            <a:srgbClr val="CC5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r" defTabSz="457200" rtl="0" eaLnBrk="1" latinLnBrk="0" hangingPunct="1"/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#CC5500	</a:t>
            </a:r>
            <a:r>
              <a:rPr kumimoji="1" lang="zh-CN" altLang="en-US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9			</a:t>
            </a:r>
            <a:endParaRPr kumimoji="1" lang="zh-CN" altLang="en-US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66" name="矩形 165"/>
          <p:cNvSpPr/>
          <p:nvPr/>
        </p:nvSpPr>
        <p:spPr>
          <a:xfrm>
            <a:off x="19260203" y="15727305"/>
            <a:ext cx="6306207" cy="501630"/>
          </a:xfrm>
          <a:prstGeom prst="rect">
            <a:avLst/>
          </a:prstGeom>
          <a:solidFill>
            <a:srgbClr val="B347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r" defTabSz="457200" rtl="0" eaLnBrk="1" latinLnBrk="0" hangingPunct="1"/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#B34700	</a:t>
            </a:r>
            <a:r>
              <a:rPr kumimoji="1" lang="zh-CN" altLang="en-US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10			</a:t>
            </a:r>
            <a:endParaRPr kumimoji="1" lang="zh-CN" altLang="en-US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67" name="矩形 166"/>
          <p:cNvSpPr/>
          <p:nvPr/>
        </p:nvSpPr>
        <p:spPr>
          <a:xfrm>
            <a:off x="19260202" y="16214872"/>
            <a:ext cx="6306207" cy="501630"/>
          </a:xfrm>
          <a:prstGeom prst="rect">
            <a:avLst/>
          </a:prstGeom>
          <a:solidFill>
            <a:srgbClr val="9933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r" defTabSz="457200" rtl="0" eaLnBrk="1" latinLnBrk="0" hangingPunct="1"/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#993300	</a:t>
            </a:r>
            <a:r>
              <a:rPr kumimoji="1" lang="zh-CN" altLang="en-US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11			</a:t>
            </a:r>
            <a:endParaRPr kumimoji="1" lang="zh-CN" altLang="en-US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69" name="矩形 168"/>
          <p:cNvSpPr/>
          <p:nvPr/>
        </p:nvSpPr>
        <p:spPr>
          <a:xfrm>
            <a:off x="26097184" y="10448235"/>
            <a:ext cx="6306207" cy="63348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r" defTabSz="457200" rtl="0" eaLnBrk="1" latinLnBrk="0" hangingPunct="1"/>
            <a:r>
              <a:rPr kumimoji="1" lang="zh-CN" altLang="en-US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夕阳橙</a:t>
            </a:r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		#FF6600		</a:t>
            </a:r>
            <a:r>
              <a:rPr kumimoji="1" lang="zh-CN" altLang="en-US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6			</a:t>
            </a:r>
            <a:endParaRPr kumimoji="1" lang="zh-CN" altLang="en-US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70" name="矩形 169"/>
          <p:cNvSpPr/>
          <p:nvPr/>
        </p:nvSpPr>
        <p:spPr>
          <a:xfrm>
            <a:off x="26097184" y="11236511"/>
            <a:ext cx="6306207" cy="501630"/>
          </a:xfrm>
          <a:prstGeom prst="rect">
            <a:avLst/>
          </a:prstGeom>
          <a:solidFill>
            <a:srgbClr val="FFE6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r" defTabSz="457200" rtl="0" eaLnBrk="1" latinLnBrk="0" hangingPunct="1"/>
            <a:r>
              <a:rPr kumimoji="1" lang="en-US" altLang="zh-CN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#FFE6CC		</a:t>
            </a:r>
            <a:r>
              <a:rPr kumimoji="1" lang="zh-CN" altLang="en-US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1			</a:t>
            </a:r>
            <a:endParaRPr kumimoji="1" lang="zh-CN" altLang="en-US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71" name="矩形 170"/>
          <p:cNvSpPr/>
          <p:nvPr/>
        </p:nvSpPr>
        <p:spPr>
          <a:xfrm>
            <a:off x="26097184" y="11738141"/>
            <a:ext cx="6306207" cy="501630"/>
          </a:xfrm>
          <a:prstGeom prst="rect">
            <a:avLst/>
          </a:prstGeom>
          <a:solidFill>
            <a:srgbClr val="FFD1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r" defTabSz="457200" rtl="0" eaLnBrk="1" latinLnBrk="0" hangingPunct="1"/>
            <a:r>
              <a:rPr kumimoji="1" lang="en-US" altLang="zh-CN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#FFD1B3	</a:t>
            </a:r>
            <a:r>
              <a:rPr kumimoji="1" lang="zh-CN" altLang="en-US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2			</a:t>
            </a:r>
            <a:endParaRPr kumimoji="1" lang="zh-CN" altLang="en-US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72" name="矩形 171"/>
          <p:cNvSpPr/>
          <p:nvPr/>
        </p:nvSpPr>
        <p:spPr>
          <a:xfrm>
            <a:off x="26097184" y="12239771"/>
            <a:ext cx="6306207" cy="501630"/>
          </a:xfrm>
          <a:prstGeom prst="rect">
            <a:avLst/>
          </a:prstGeom>
          <a:solidFill>
            <a:srgbClr val="FFB2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r" defTabSz="457200" rtl="0" eaLnBrk="1" latinLnBrk="0" hangingPunct="1"/>
            <a:r>
              <a:rPr kumimoji="1" lang="en-US" altLang="zh-CN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#FFB299	</a:t>
            </a:r>
            <a:r>
              <a:rPr kumimoji="1" lang="zh-CN" altLang="en-US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tx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3			</a:t>
            </a:r>
            <a:endParaRPr kumimoji="1" lang="zh-CN" altLang="en-US" dirty="0">
              <a:solidFill>
                <a:schemeClr val="tx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73" name="矩形 172"/>
          <p:cNvSpPr/>
          <p:nvPr/>
        </p:nvSpPr>
        <p:spPr>
          <a:xfrm>
            <a:off x="26097184" y="12741401"/>
            <a:ext cx="6306207" cy="501630"/>
          </a:xfrm>
          <a:prstGeom prst="rect">
            <a:avLst/>
          </a:prstGeom>
          <a:solidFill>
            <a:srgbClr val="FF8C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r" defTabSz="457200" rtl="0" eaLnBrk="1" latinLnBrk="0" hangingPunct="1"/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#FF8C66		</a:t>
            </a:r>
            <a:r>
              <a:rPr kumimoji="1" lang="zh-CN" altLang="en-US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4			</a:t>
            </a:r>
            <a:endParaRPr kumimoji="1" lang="zh-CN" altLang="en-US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74" name="矩形 173"/>
          <p:cNvSpPr/>
          <p:nvPr/>
        </p:nvSpPr>
        <p:spPr>
          <a:xfrm>
            <a:off x="26097184" y="13243031"/>
            <a:ext cx="6306207" cy="501630"/>
          </a:xfrm>
          <a:prstGeom prst="rect">
            <a:avLst/>
          </a:prstGeom>
          <a:solidFill>
            <a:srgbClr val="FF70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r" defTabSz="457200" rtl="0" eaLnBrk="1" latinLnBrk="0" hangingPunct="1"/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#FF7040		</a:t>
            </a:r>
            <a:r>
              <a:rPr kumimoji="1" lang="zh-CN" altLang="en-US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5			</a:t>
            </a:r>
            <a:endParaRPr kumimoji="1" lang="zh-CN" altLang="en-US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75" name="矩形 174"/>
          <p:cNvSpPr/>
          <p:nvPr/>
        </p:nvSpPr>
        <p:spPr>
          <a:xfrm>
            <a:off x="26097182" y="13744661"/>
            <a:ext cx="6306207" cy="50163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r" defTabSz="457200" rtl="0" eaLnBrk="1" latinLnBrk="0" hangingPunct="1"/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#FF6600		</a:t>
            </a:r>
            <a:r>
              <a:rPr kumimoji="1" lang="zh-CN" altLang="en-US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6			</a:t>
            </a:r>
            <a:endParaRPr kumimoji="1" lang="zh-CN" altLang="en-US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76" name="矩形 175"/>
          <p:cNvSpPr/>
          <p:nvPr/>
        </p:nvSpPr>
        <p:spPr>
          <a:xfrm>
            <a:off x="26097181" y="14246291"/>
            <a:ext cx="6306207" cy="501630"/>
          </a:xfrm>
          <a:prstGeom prst="rect">
            <a:avLst/>
          </a:prstGeom>
          <a:solidFill>
            <a:srgbClr val="E65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r" defTabSz="457200" rtl="0" eaLnBrk="1" latinLnBrk="0" hangingPunct="1"/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#E65C00	</a:t>
            </a:r>
            <a:r>
              <a:rPr kumimoji="1" lang="zh-CN" altLang="en-US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7			</a:t>
            </a:r>
            <a:endParaRPr kumimoji="1" lang="zh-CN" altLang="en-US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77" name="矩形 176"/>
          <p:cNvSpPr/>
          <p:nvPr/>
        </p:nvSpPr>
        <p:spPr>
          <a:xfrm>
            <a:off x="26097180" y="14747921"/>
            <a:ext cx="6306207" cy="501630"/>
          </a:xfrm>
          <a:prstGeom prst="rect">
            <a:avLst/>
          </a:prstGeom>
          <a:solidFill>
            <a:srgbClr val="CC5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r" defTabSz="457200" rtl="0" eaLnBrk="1" latinLnBrk="0" hangingPunct="1"/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#CC5200	</a:t>
            </a:r>
            <a:r>
              <a:rPr kumimoji="1" lang="zh-CN" altLang="en-US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8			</a:t>
            </a:r>
            <a:endParaRPr kumimoji="1" lang="zh-CN" altLang="en-US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78" name="矩形 177"/>
          <p:cNvSpPr/>
          <p:nvPr/>
        </p:nvSpPr>
        <p:spPr>
          <a:xfrm>
            <a:off x="26097179" y="15242405"/>
            <a:ext cx="6306207" cy="501630"/>
          </a:xfrm>
          <a:prstGeom prst="rect">
            <a:avLst/>
          </a:prstGeom>
          <a:solidFill>
            <a:srgbClr val="B347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r" defTabSz="457200" rtl="0" eaLnBrk="1" latinLnBrk="0" hangingPunct="1"/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#B34700	</a:t>
            </a:r>
            <a:r>
              <a:rPr kumimoji="1" lang="zh-CN" altLang="en-US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9			</a:t>
            </a:r>
            <a:endParaRPr kumimoji="1" lang="zh-CN" altLang="en-US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79" name="矩形 178"/>
          <p:cNvSpPr/>
          <p:nvPr/>
        </p:nvSpPr>
        <p:spPr>
          <a:xfrm>
            <a:off x="26097180" y="15727305"/>
            <a:ext cx="6306207" cy="501630"/>
          </a:xfrm>
          <a:prstGeom prst="rect">
            <a:avLst/>
          </a:prstGeom>
          <a:solidFill>
            <a:srgbClr val="993D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r" defTabSz="457200" rtl="0" eaLnBrk="1" latinLnBrk="0" hangingPunct="1"/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#993D00	</a:t>
            </a:r>
            <a:r>
              <a:rPr kumimoji="1" lang="zh-CN" altLang="en-US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10			</a:t>
            </a:r>
            <a:endParaRPr kumimoji="1" lang="zh-CN" altLang="en-US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80" name="矩形 179"/>
          <p:cNvSpPr/>
          <p:nvPr/>
        </p:nvSpPr>
        <p:spPr>
          <a:xfrm>
            <a:off x="26097179" y="16214872"/>
            <a:ext cx="6306207" cy="501630"/>
          </a:xfrm>
          <a:prstGeom prst="rect">
            <a:avLst/>
          </a:prstGeom>
          <a:solidFill>
            <a:srgbClr val="8033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r" defTabSz="457200" rtl="0" eaLnBrk="1" latinLnBrk="0" hangingPunct="1"/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#803300	</a:t>
            </a:r>
            <a:r>
              <a:rPr kumimoji="1" lang="zh-CN" altLang="en-US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梯度</a:t>
            </a:r>
            <a:r>
              <a:rPr kumimoji="1" lang="en-US" altLang="zh-CN" dirty="0">
                <a:solidFill>
                  <a:schemeClr val="bg1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11			</a:t>
            </a:r>
            <a:endParaRPr kumimoji="1" lang="zh-CN" altLang="en-US" dirty="0">
              <a:solidFill>
                <a:schemeClr val="bg1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375991" y="4347757"/>
            <a:ext cx="9071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9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A</a:t>
            </a:r>
            <a:r>
              <a:rPr kumimoji="1" lang="zh-CN" altLang="en-US" sz="9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</a:t>
            </a:r>
            <a:r>
              <a:rPr kumimoji="1" lang="zh-CN" altLang="en-US" sz="60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品牌图形规范</a:t>
            </a:r>
            <a:endParaRPr kumimoji="1" lang="zh-CN" altLang="en-US" sz="9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7279937" y="4347757"/>
            <a:ext cx="9071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9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B</a:t>
            </a:r>
            <a:r>
              <a:rPr kumimoji="1" lang="zh-CN" altLang="en-US" sz="9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</a:t>
            </a:r>
            <a:r>
              <a:rPr kumimoji="1" lang="zh-CN" altLang="en-US" sz="60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品牌色彩规范</a:t>
            </a:r>
            <a:endParaRPr kumimoji="1" lang="zh-CN" altLang="en-US" sz="9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375991" y="8837461"/>
            <a:ext cx="9071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9600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C</a:t>
            </a:r>
            <a:r>
              <a:rPr kumimoji="1" lang="zh-CN" altLang="en-US" sz="9600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 </a:t>
            </a:r>
            <a:r>
              <a:rPr kumimoji="1" lang="zh-CN" altLang="en-US" sz="6000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品牌字体规范</a:t>
            </a:r>
            <a:endParaRPr kumimoji="1" lang="zh-CN" altLang="en-US" sz="9600" dirty="0"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7279937" y="8837461"/>
            <a:ext cx="9071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9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D</a:t>
            </a:r>
            <a:r>
              <a:rPr kumimoji="1" lang="zh-CN" altLang="en-US" sz="9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</a:t>
            </a:r>
            <a:r>
              <a:rPr kumimoji="1" lang="zh-CN" altLang="en-US" sz="60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品牌组合规范</a:t>
            </a:r>
            <a:endParaRPr kumimoji="1" lang="zh-CN" altLang="en-US" sz="9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375991" y="13327165"/>
            <a:ext cx="9071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9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E</a:t>
            </a:r>
            <a:r>
              <a:rPr kumimoji="1" lang="zh-CN" altLang="en-US" sz="9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</a:t>
            </a:r>
            <a:r>
              <a:rPr kumimoji="1" lang="zh-CN" altLang="en-US" sz="60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应用设计规范</a:t>
            </a:r>
            <a:endParaRPr kumimoji="1" lang="zh-CN" altLang="en-US" sz="9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375991" y="6113359"/>
            <a:ext cx="88827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A-01</a:t>
            </a:r>
            <a:r>
              <a:rPr kumimoji="1" lang="zh-CN" altLang="en-US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彩色图形</a:t>
            </a:r>
            <a:endParaRPr kumimoji="1" lang="en-US" altLang="zh-CN" sz="3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  <a:p>
            <a:r>
              <a:rPr kumimoji="1" lang="en-US" altLang="zh-CN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A-02</a:t>
            </a:r>
            <a:r>
              <a:rPr kumimoji="1" lang="zh-CN" altLang="en-US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黑白图形</a:t>
            </a:r>
            <a:endParaRPr kumimoji="1" lang="en-US" altLang="zh-CN" sz="3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  <a:p>
            <a:r>
              <a:rPr kumimoji="1" lang="en-US" altLang="zh-CN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A-03</a:t>
            </a:r>
            <a:r>
              <a:rPr kumimoji="1" lang="zh-CN" altLang="en-US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安全空间规范</a:t>
            </a:r>
            <a:endParaRPr kumimoji="1" lang="en-US" altLang="zh-CN" sz="3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  <a:p>
            <a:r>
              <a:rPr kumimoji="1" lang="en-US" altLang="zh-CN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A-04</a:t>
            </a:r>
            <a:r>
              <a:rPr kumimoji="1" lang="zh-CN" altLang="en-US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图形使用正反例</a:t>
            </a:r>
            <a:endParaRPr kumimoji="1" lang="zh-CN" altLang="en-US" sz="3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7279937" y="6109498"/>
            <a:ext cx="8882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B-01</a:t>
            </a:r>
            <a:r>
              <a:rPr kumimoji="1" lang="zh-CN" altLang="en-US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标准色</a:t>
            </a:r>
            <a:endParaRPr kumimoji="1" lang="en-US" altLang="zh-CN" sz="3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  <a:p>
            <a:r>
              <a:rPr kumimoji="1" lang="en-US" altLang="zh-CN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B-02</a:t>
            </a:r>
            <a:r>
              <a:rPr kumimoji="1" lang="zh-CN" altLang="en-US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辅助色</a:t>
            </a:r>
            <a:endParaRPr kumimoji="1" lang="en-US" altLang="zh-CN" sz="3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  <a:p>
            <a:r>
              <a:rPr kumimoji="1" lang="en-US" altLang="zh-CN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B-03</a:t>
            </a:r>
            <a:r>
              <a:rPr kumimoji="1" lang="zh-CN" altLang="en-US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明度规范</a:t>
            </a:r>
            <a:endParaRPr kumimoji="1" lang="en-US" altLang="zh-CN" sz="3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375990" y="10709120"/>
            <a:ext cx="8882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C-01</a:t>
            </a:r>
            <a:r>
              <a:rPr kumimoji="1" lang="zh-CN" altLang="en-US" sz="3600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 中文字体</a:t>
            </a:r>
            <a:endParaRPr kumimoji="1" lang="en-US" altLang="zh-CN" sz="3600" dirty="0"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  <a:p>
            <a:r>
              <a:rPr kumimoji="1" lang="en-US" altLang="zh-CN" sz="3600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C-02</a:t>
            </a:r>
            <a:r>
              <a:rPr kumimoji="1" lang="zh-CN" altLang="en-US" sz="3600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 英文字体</a:t>
            </a:r>
            <a:endParaRPr kumimoji="1" lang="en-US" altLang="zh-CN" sz="3600" dirty="0"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7279936" y="10705259"/>
            <a:ext cx="88827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D-01</a:t>
            </a:r>
            <a:r>
              <a:rPr kumimoji="1" lang="zh-CN" altLang="en-US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横版组合</a:t>
            </a:r>
            <a:endParaRPr kumimoji="1" lang="en-US" altLang="zh-CN" sz="3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  <a:p>
            <a:r>
              <a:rPr kumimoji="1" lang="en-US" altLang="zh-CN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D-02</a:t>
            </a:r>
            <a:r>
              <a:rPr kumimoji="1" lang="zh-CN" altLang="en-US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竖版组合</a:t>
            </a:r>
            <a:endParaRPr kumimoji="1" lang="en-US" altLang="zh-CN" sz="3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  <a:p>
            <a:r>
              <a:rPr kumimoji="1" lang="en-US" altLang="zh-CN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D-03</a:t>
            </a:r>
            <a:r>
              <a:rPr kumimoji="1" lang="zh-CN" altLang="en-US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组合安全空间规范</a:t>
            </a:r>
            <a:endParaRPr kumimoji="1" lang="en-US" altLang="zh-CN" sz="3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  <a:p>
            <a:r>
              <a:rPr kumimoji="1" lang="en-US" altLang="zh-CN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D-04</a:t>
            </a:r>
            <a:r>
              <a:rPr kumimoji="1" lang="zh-CN" altLang="en-US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其他组合规范</a:t>
            </a:r>
            <a:endParaRPr kumimoji="1" lang="zh-CN" altLang="en-US" sz="3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375989" y="15092768"/>
            <a:ext cx="8882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E-01</a:t>
            </a:r>
            <a:r>
              <a:rPr kumimoji="1" lang="zh-CN" altLang="en-US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辅助图形</a:t>
            </a:r>
            <a:endParaRPr kumimoji="1" lang="en-US" altLang="zh-CN" sz="3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  <a:p>
            <a:r>
              <a:rPr kumimoji="1" lang="en-US" altLang="zh-CN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E-02</a:t>
            </a:r>
            <a:r>
              <a:rPr kumimoji="1" lang="zh-CN" altLang="en-US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吉祥物</a:t>
            </a:r>
            <a:endParaRPr kumimoji="1" lang="en-US" altLang="zh-CN" sz="3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  <a:p>
            <a:r>
              <a:rPr kumimoji="1" lang="en-US" altLang="zh-CN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E-03</a:t>
            </a:r>
            <a:r>
              <a:rPr kumimoji="1" lang="zh-CN" altLang="en-US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文化周边规范</a:t>
            </a:r>
            <a:endParaRPr kumimoji="1" lang="zh-CN" altLang="en-US" sz="3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7B9-49EC-F049-A766-264138C0CB6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C-01</a:t>
            </a:r>
            <a:r>
              <a:rPr lang="zh-CN" altLang="en-US" dirty="0"/>
              <a:t> 中文字体</a:t>
            </a:r>
            <a:r>
              <a:rPr lang="en-US" altLang="zh-CN" dirty="0"/>
              <a:t>-HarmonyOS Sans SC</a:t>
            </a:r>
            <a:endParaRPr lang="zh-CN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584960" y="3048000"/>
            <a:ext cx="9862999" cy="1446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lvl="0" indent="0">
              <a:buNone/>
            </a:pPr>
            <a:r>
              <a:rPr lang="en-US" altLang="zh-CN" sz="3000" dirty="0"/>
              <a:t>Logo</a:t>
            </a:r>
            <a:r>
              <a:rPr lang="zh-CN" altLang="en-US" sz="3000" dirty="0"/>
              <a:t>中的中文字体采用</a:t>
            </a:r>
            <a:r>
              <a:rPr lang="en-US" altLang="zh-CN" sz="3000" dirty="0"/>
              <a:t>HarmonyOS Sans</a:t>
            </a:r>
            <a:r>
              <a:rPr lang="zh-CN" altLang="en-US" sz="3000" dirty="0"/>
              <a:t>字体。</a:t>
            </a:r>
            <a:endParaRPr lang="en-US" altLang="zh-CN" sz="3000" dirty="0"/>
          </a:p>
          <a:p>
            <a:pPr marL="0" lvl="0" indent="0">
              <a:buNone/>
            </a:pPr>
            <a:endParaRPr lang="en-US" altLang="zh-CN" sz="3000" dirty="0"/>
          </a:p>
          <a:p>
            <a:pPr marL="0" lvl="0" indent="0">
              <a:buNone/>
            </a:pPr>
            <a:r>
              <a:rPr lang="zh-CN" altLang="en-US" sz="3000" dirty="0"/>
              <a:t>在保障字体体验的功能性前提下，寻求人文和现代新的平衡。在短笔画时保持横平竖直，简约无装饰，撇捺弯钩长笔画中融入书法的笔势美学，带来全新的视觉感受。</a:t>
            </a:r>
            <a:endParaRPr lang="en-US" altLang="zh-CN" sz="3000" dirty="0"/>
          </a:p>
          <a:p>
            <a:pPr marL="0" lvl="0" indent="0">
              <a:buNone/>
            </a:pPr>
            <a:endParaRPr lang="en-US" altLang="zh-CN" sz="3000" dirty="0"/>
          </a:p>
          <a:p>
            <a:pPr marL="0" lvl="0" indent="0">
              <a:buNone/>
            </a:pPr>
            <a:r>
              <a:rPr lang="zh-CN" altLang="en-US" sz="3000" dirty="0"/>
              <a:t>具体中文使用的是</a:t>
            </a:r>
            <a:r>
              <a:rPr lang="en-US" altLang="zh-CN" sz="3000" dirty="0"/>
              <a:t>HarmonyOS Sans SC </a:t>
            </a:r>
            <a:r>
              <a:rPr lang="zh-CN" altLang="en-US" sz="3000" dirty="0"/>
              <a:t>（简体）中的</a:t>
            </a:r>
            <a:r>
              <a:rPr lang="en-US" altLang="zh-CN" sz="3000" dirty="0"/>
              <a:t>Medium </a:t>
            </a:r>
            <a:r>
              <a:rPr lang="zh-CN" altLang="en-US" sz="3000" dirty="0"/>
              <a:t>字重。</a:t>
            </a:r>
            <a:endParaRPr lang="en-US" altLang="zh-CN" sz="3000" dirty="0"/>
          </a:p>
          <a:p>
            <a:pPr marL="0" lvl="0" indent="0">
              <a:buNone/>
            </a:pPr>
            <a:endParaRPr lang="en-US" altLang="zh-CN" sz="3000" dirty="0"/>
          </a:p>
          <a:p>
            <a:pPr marL="0" lvl="0" indent="0">
              <a:buNone/>
            </a:pPr>
            <a:r>
              <a:rPr lang="zh-CN" altLang="en-US" sz="3000" dirty="0"/>
              <a:t>在白色背景下，字体颜色为标准色中的木炭灰色：</a:t>
            </a:r>
            <a:endParaRPr lang="zh-CN" altLang="en-US" sz="3000" dirty="0"/>
          </a:p>
          <a:p>
            <a:pPr marL="0" lvl="0" indent="0">
              <a:buNone/>
            </a:pPr>
            <a:r>
              <a:rPr lang="en-US" sz="3000" dirty="0"/>
              <a:t>RGB：89/87/87</a:t>
            </a:r>
            <a:endParaRPr lang="en-US" sz="3000" dirty="0"/>
          </a:p>
          <a:p>
            <a:pPr marL="0" lvl="0" indent="0">
              <a:buNone/>
            </a:pPr>
            <a:r>
              <a:rPr lang="en-US" sz="3000" dirty="0"/>
              <a:t>CMYK：0/0/0/80</a:t>
            </a:r>
            <a:endParaRPr lang="en-US" sz="3000" dirty="0"/>
          </a:p>
          <a:p>
            <a:pPr marL="0" lvl="0" indent="0">
              <a:buNone/>
            </a:pPr>
            <a:r>
              <a:rPr lang="en-US" sz="3000" dirty="0"/>
              <a:t>#595757</a:t>
            </a:r>
            <a:endParaRPr lang="en-US" sz="3000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7B9-49EC-F049-A766-264138C0CB67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6" name="图片 5" descr="屏幕上有字&#10;&#10;中度可信度描述已自动生成"/>
          <p:cNvPicPr>
            <a:picLocks noChangeAspect="1"/>
          </p:cNvPicPr>
          <p:nvPr/>
        </p:nvPicPr>
        <p:blipFill rotWithShape="1">
          <a:blip r:embed="rId1"/>
          <a:srcRect l="13072" t="18310" r="16273" b="10839"/>
          <a:stretch>
            <a:fillRect/>
          </a:stretch>
        </p:blipFill>
        <p:spPr>
          <a:xfrm>
            <a:off x="12967843" y="4042779"/>
            <a:ext cx="20007072" cy="888796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5473299" y="14657046"/>
            <a:ext cx="149961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8800" dirty="0">
                <a:solidFill>
                  <a:srgbClr val="595757"/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世界无线局域网应用发展联盟</a:t>
            </a:r>
            <a:endParaRPr kumimoji="1" lang="zh-CN" altLang="en-US" sz="8800" dirty="0">
              <a:solidFill>
                <a:srgbClr val="595757"/>
              </a:solidFill>
              <a:latin typeface="HarmonyOS Sans SC Medium" panose="00000600000000000000" pitchFamily="2" charset="-122"/>
              <a:ea typeface="HarmonyOS Sans SC Medium" panose="00000600000000000000" pitchFamily="2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C-02</a:t>
            </a:r>
            <a:r>
              <a:rPr lang="zh-CN" altLang="en-US" dirty="0"/>
              <a:t> 英文字体</a:t>
            </a:r>
            <a:r>
              <a:rPr lang="en-US" altLang="zh-CN" dirty="0"/>
              <a:t>- HarmonyOS Sans</a:t>
            </a:r>
            <a:endParaRPr lang="zh-CN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584960" y="3048000"/>
            <a:ext cx="9862999" cy="1446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lvl="0" indent="0">
              <a:buNone/>
            </a:pPr>
            <a:r>
              <a:rPr lang="en-US" altLang="zh-CN" sz="3000" dirty="0"/>
              <a:t>Logo</a:t>
            </a:r>
            <a:r>
              <a:rPr lang="zh-CN" altLang="en-US" sz="3000" dirty="0"/>
              <a:t>中的英文字体采用</a:t>
            </a:r>
            <a:r>
              <a:rPr lang="en-US" altLang="zh-CN" sz="3000" dirty="0"/>
              <a:t>HarmonyOS Sans</a:t>
            </a:r>
            <a:r>
              <a:rPr lang="zh-CN" altLang="en-US" sz="3000" dirty="0"/>
              <a:t>字体。</a:t>
            </a:r>
            <a:endParaRPr lang="en-US" altLang="zh-CN" sz="3000" dirty="0"/>
          </a:p>
          <a:p>
            <a:pPr marL="0" lvl="0" indent="0">
              <a:buNone/>
            </a:pPr>
            <a:endParaRPr lang="en-US" altLang="zh-CN" sz="3000" dirty="0"/>
          </a:p>
          <a:p>
            <a:pPr marL="0" indent="0">
              <a:buNone/>
            </a:pPr>
            <a:r>
              <a:rPr lang="zh-CN" altLang="en-US" sz="3000" dirty="0"/>
              <a:t>作为 </a:t>
            </a:r>
            <a:r>
              <a:rPr lang="en-US" altLang="zh-CN" sz="3000" dirty="0"/>
              <a:t>sans-serif </a:t>
            </a:r>
            <a:r>
              <a:rPr lang="zh-CN" altLang="en-US" sz="3000" dirty="0"/>
              <a:t>字体，</a:t>
            </a:r>
            <a:r>
              <a:rPr lang="en-US" altLang="zh-CN" sz="3000" dirty="0"/>
              <a:t>HarmonyOS Sans </a:t>
            </a:r>
            <a:r>
              <a:rPr lang="zh-CN" altLang="en-US" sz="3000" dirty="0"/>
              <a:t>具有简洁、现代的外观，适合各种屏幕和印刷场合。字体设计注重字形的平衡和比例，字母和字符设计清晰、简洁，确保在不同背景和分辨率下都能保持良好的可读性。在不同尺寸下都能保持清晰和易读。</a:t>
            </a:r>
            <a:endParaRPr lang="en-US" altLang="zh-CN" sz="3000" dirty="0"/>
          </a:p>
          <a:p>
            <a:pPr marL="0" indent="0">
              <a:buNone/>
            </a:pPr>
            <a:endParaRPr lang="en-US" altLang="zh-CN" sz="3000" dirty="0"/>
          </a:p>
          <a:p>
            <a:pPr marL="0" lvl="0" indent="0">
              <a:buNone/>
            </a:pPr>
            <a:r>
              <a:rPr lang="zh-CN" altLang="en-US" sz="3000" dirty="0"/>
              <a:t>支持多种语言，包括英语、简体中文和其他常见语言，满足全球用户的需求。不同语言字符在设计上保持一致的风格和视觉效果，使多语言文本显得协调统一。</a:t>
            </a:r>
            <a:endParaRPr lang="en-US" altLang="zh-CN" sz="3000" dirty="0"/>
          </a:p>
          <a:p>
            <a:pPr marL="0" lvl="0" indent="0">
              <a:buNone/>
            </a:pPr>
            <a:endParaRPr lang="en-US" altLang="zh-CN" sz="3000" dirty="0"/>
          </a:p>
          <a:p>
            <a:pPr marL="0" lvl="0" indent="0">
              <a:buNone/>
            </a:pPr>
            <a:r>
              <a:rPr lang="en-US" altLang="zh-CN" sz="3000" dirty="0"/>
              <a:t>Logo</a:t>
            </a:r>
            <a:r>
              <a:rPr lang="zh-CN" altLang="en-US" sz="3000" dirty="0"/>
              <a:t>中的英文部分，采用的是</a:t>
            </a:r>
            <a:r>
              <a:rPr lang="en-US" altLang="zh-CN" sz="3000" dirty="0"/>
              <a:t>HarmonyOS Sans Black</a:t>
            </a:r>
            <a:r>
              <a:rPr lang="zh-CN" altLang="en-US" sz="3000" dirty="0"/>
              <a:t>字重。</a:t>
            </a:r>
            <a:endParaRPr lang="en-US" altLang="zh-CN" sz="3000" dirty="0"/>
          </a:p>
          <a:p>
            <a:pPr marL="0" lvl="0" indent="0">
              <a:buNone/>
            </a:pPr>
            <a:endParaRPr lang="en-US" sz="3000" dirty="0"/>
          </a:p>
          <a:p>
            <a:pPr marL="0" lvl="0" indent="0">
              <a:buNone/>
            </a:pPr>
            <a:r>
              <a:rPr lang="zh-CN" altLang="en-US" sz="3000" dirty="0"/>
              <a:t>在白色背景下，字体颜色为标准色中的木炭灰色：</a:t>
            </a:r>
            <a:endParaRPr lang="zh-CN" altLang="en-US" sz="3000" dirty="0"/>
          </a:p>
          <a:p>
            <a:pPr marL="0" lvl="0" indent="0">
              <a:buNone/>
            </a:pPr>
            <a:r>
              <a:rPr lang="en-US" altLang="zh-CN" sz="3000" dirty="0"/>
              <a:t>RGB：89/87/87</a:t>
            </a:r>
            <a:endParaRPr lang="en-US" altLang="zh-CN" sz="3000" dirty="0"/>
          </a:p>
          <a:p>
            <a:pPr marL="0" lvl="0" indent="0">
              <a:buNone/>
            </a:pPr>
            <a:r>
              <a:rPr lang="en-US" altLang="zh-CN" sz="3000" dirty="0"/>
              <a:t>CMYK：0/0/0/80</a:t>
            </a:r>
            <a:endParaRPr lang="en-US" altLang="zh-CN" sz="3000" dirty="0"/>
          </a:p>
          <a:p>
            <a:pPr marL="0" lvl="0" indent="0">
              <a:buNone/>
            </a:pPr>
            <a:r>
              <a:rPr lang="en-US" altLang="zh-CN" sz="3000" dirty="0"/>
              <a:t>#595757</a:t>
            </a:r>
            <a:endParaRPr lang="en-US" altLang="zh-CN" sz="3000" dirty="0"/>
          </a:p>
          <a:p>
            <a:pPr marL="0" lvl="0" indent="0">
              <a:buNone/>
            </a:pPr>
            <a:endParaRPr lang="en-US" sz="3000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7B9-49EC-F049-A766-264138C0CB67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5847932" y="15275385"/>
            <a:ext cx="145279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8000" b="1" dirty="0">
                <a:solidFill>
                  <a:srgbClr val="595757"/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  <a:cs typeface="Arial" panose="020B0604020202020204" pitchFamily="34" charset="0"/>
              </a:rPr>
              <a:t>WLAN</a:t>
            </a:r>
            <a:r>
              <a:rPr kumimoji="1" lang="zh-CN" altLang="en-US" sz="8000" b="1" dirty="0">
                <a:solidFill>
                  <a:srgbClr val="595757"/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  <a:cs typeface="Arial" panose="020B0604020202020204" pitchFamily="34" charset="0"/>
              </a:rPr>
              <a:t> </a:t>
            </a:r>
            <a:r>
              <a:rPr kumimoji="1" lang="en-US" altLang="zh-CN" sz="8000" b="1" dirty="0">
                <a:solidFill>
                  <a:srgbClr val="595757"/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  <a:cs typeface="Arial" panose="020B0604020202020204" pitchFamily="34" charset="0"/>
              </a:rPr>
              <a:t>Application</a:t>
            </a:r>
            <a:r>
              <a:rPr kumimoji="1" lang="zh-CN" altLang="en-US" sz="8000" b="1" dirty="0">
                <a:solidFill>
                  <a:srgbClr val="595757"/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  <a:cs typeface="Arial" panose="020B0604020202020204" pitchFamily="34" charset="0"/>
              </a:rPr>
              <a:t> </a:t>
            </a:r>
            <a:r>
              <a:rPr kumimoji="1" lang="en-US" altLang="zh-CN" sz="8000" b="1" dirty="0">
                <a:solidFill>
                  <a:srgbClr val="595757"/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  <a:cs typeface="Arial" panose="020B0604020202020204" pitchFamily="34" charset="0"/>
              </a:rPr>
              <a:t>Alliance</a:t>
            </a:r>
            <a:endParaRPr kumimoji="1" lang="zh-CN" altLang="en-US" sz="8000" b="1" dirty="0">
              <a:solidFill>
                <a:srgbClr val="595757"/>
              </a:solidFill>
              <a:latin typeface="HarmonyOS Sans SC Black" panose="00000A00000000000000" pitchFamily="2" charset="-122"/>
              <a:ea typeface="HarmonyOS Sans SC Black" panose="00000A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9" name="图片 8" descr="手机屏幕的截图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52426" y="3412280"/>
            <a:ext cx="16918980" cy="1196282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375991" y="4347757"/>
            <a:ext cx="9071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9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A</a:t>
            </a:r>
            <a:r>
              <a:rPr kumimoji="1" lang="zh-CN" altLang="en-US" sz="9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</a:t>
            </a:r>
            <a:r>
              <a:rPr kumimoji="1" lang="zh-CN" altLang="en-US" sz="60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品牌图形规范</a:t>
            </a:r>
            <a:endParaRPr kumimoji="1" lang="zh-CN" altLang="en-US" sz="9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7279937" y="4347757"/>
            <a:ext cx="9071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9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B</a:t>
            </a:r>
            <a:r>
              <a:rPr kumimoji="1" lang="zh-CN" altLang="en-US" sz="9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</a:t>
            </a:r>
            <a:r>
              <a:rPr kumimoji="1" lang="zh-CN" altLang="en-US" sz="60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品牌色彩规范</a:t>
            </a:r>
            <a:endParaRPr kumimoji="1" lang="zh-CN" altLang="en-US" sz="9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375991" y="8837461"/>
            <a:ext cx="9071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9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C</a:t>
            </a:r>
            <a:r>
              <a:rPr kumimoji="1" lang="zh-CN" altLang="en-US" sz="9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</a:t>
            </a:r>
            <a:r>
              <a:rPr kumimoji="1" lang="zh-CN" altLang="en-US" sz="60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品牌字体规范</a:t>
            </a:r>
            <a:endParaRPr kumimoji="1" lang="zh-CN" altLang="en-US" sz="9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7279937" y="8837461"/>
            <a:ext cx="9071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9600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D</a:t>
            </a:r>
            <a:r>
              <a:rPr kumimoji="1" lang="zh-CN" altLang="en-US" sz="9600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 </a:t>
            </a:r>
            <a:r>
              <a:rPr kumimoji="1" lang="zh-CN" altLang="en-US" sz="6000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品牌组合规范</a:t>
            </a:r>
            <a:endParaRPr kumimoji="1" lang="zh-CN" altLang="en-US" sz="9600" dirty="0"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375991" y="13327165"/>
            <a:ext cx="9071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9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E</a:t>
            </a:r>
            <a:r>
              <a:rPr kumimoji="1" lang="zh-CN" altLang="en-US" sz="9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</a:t>
            </a:r>
            <a:r>
              <a:rPr kumimoji="1" lang="zh-CN" altLang="en-US" sz="60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应用设计规范</a:t>
            </a:r>
            <a:endParaRPr kumimoji="1" lang="zh-CN" altLang="en-US" sz="9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375991" y="6113359"/>
            <a:ext cx="88827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A-01</a:t>
            </a:r>
            <a:r>
              <a:rPr kumimoji="1" lang="zh-CN" altLang="en-US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彩色图形</a:t>
            </a:r>
            <a:endParaRPr kumimoji="1" lang="en-US" altLang="zh-CN" sz="3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  <a:p>
            <a:r>
              <a:rPr kumimoji="1" lang="en-US" altLang="zh-CN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A-02</a:t>
            </a:r>
            <a:r>
              <a:rPr kumimoji="1" lang="zh-CN" altLang="en-US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黑白图形</a:t>
            </a:r>
            <a:endParaRPr kumimoji="1" lang="en-US" altLang="zh-CN" sz="3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  <a:p>
            <a:r>
              <a:rPr kumimoji="1" lang="en-US" altLang="zh-CN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A-03</a:t>
            </a:r>
            <a:r>
              <a:rPr kumimoji="1" lang="zh-CN" altLang="en-US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安全空间规范</a:t>
            </a:r>
            <a:endParaRPr kumimoji="1" lang="en-US" altLang="zh-CN" sz="3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  <a:p>
            <a:r>
              <a:rPr kumimoji="1" lang="en-US" altLang="zh-CN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A-04</a:t>
            </a:r>
            <a:r>
              <a:rPr kumimoji="1" lang="zh-CN" altLang="en-US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图形使用正反例</a:t>
            </a:r>
            <a:endParaRPr kumimoji="1" lang="zh-CN" altLang="en-US" sz="3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7279937" y="6109498"/>
            <a:ext cx="8882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B-01</a:t>
            </a:r>
            <a:r>
              <a:rPr kumimoji="1" lang="zh-CN" altLang="en-US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标准色</a:t>
            </a:r>
            <a:endParaRPr kumimoji="1" lang="en-US" altLang="zh-CN" sz="3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  <a:p>
            <a:r>
              <a:rPr kumimoji="1" lang="en-US" altLang="zh-CN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B-02</a:t>
            </a:r>
            <a:r>
              <a:rPr kumimoji="1" lang="zh-CN" altLang="en-US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辅助色</a:t>
            </a:r>
            <a:endParaRPr kumimoji="1" lang="en-US" altLang="zh-CN" sz="3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  <a:p>
            <a:r>
              <a:rPr kumimoji="1" lang="en-US" altLang="zh-CN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B-03</a:t>
            </a:r>
            <a:r>
              <a:rPr kumimoji="1" lang="zh-CN" altLang="en-US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明度规范</a:t>
            </a:r>
            <a:endParaRPr kumimoji="1" lang="en-US" altLang="zh-CN" sz="3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375990" y="10709120"/>
            <a:ext cx="8882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C-01</a:t>
            </a:r>
            <a:r>
              <a:rPr kumimoji="1" lang="zh-CN" altLang="en-US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中文字体</a:t>
            </a:r>
            <a:endParaRPr kumimoji="1" lang="en-US" altLang="zh-CN" sz="3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  <a:p>
            <a:r>
              <a:rPr kumimoji="1" lang="en-US" altLang="zh-CN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C-02</a:t>
            </a:r>
            <a:r>
              <a:rPr kumimoji="1" lang="zh-CN" altLang="en-US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英文字体</a:t>
            </a:r>
            <a:endParaRPr kumimoji="1" lang="en-US" altLang="zh-CN" sz="3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7279936" y="10705259"/>
            <a:ext cx="88827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D-01</a:t>
            </a:r>
            <a:r>
              <a:rPr kumimoji="1" lang="zh-CN" altLang="en-US" sz="3600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 横版组合</a:t>
            </a:r>
            <a:endParaRPr kumimoji="1" lang="en-US" altLang="zh-CN" sz="3600" dirty="0"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  <a:p>
            <a:r>
              <a:rPr kumimoji="1" lang="en-US" altLang="zh-CN" sz="3600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D-02</a:t>
            </a:r>
            <a:r>
              <a:rPr kumimoji="1" lang="zh-CN" altLang="en-US" sz="3600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 竖版组合</a:t>
            </a:r>
            <a:endParaRPr kumimoji="1" lang="en-US" altLang="zh-CN" sz="3600" dirty="0"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  <a:p>
            <a:r>
              <a:rPr kumimoji="1" lang="en-US" altLang="zh-CN" sz="3600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D-03</a:t>
            </a:r>
            <a:r>
              <a:rPr kumimoji="1" lang="zh-CN" altLang="en-US" sz="3600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 组合安全空间规范</a:t>
            </a:r>
            <a:endParaRPr kumimoji="1" lang="en-US" altLang="zh-CN" sz="3600" dirty="0"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  <a:p>
            <a:r>
              <a:rPr kumimoji="1" lang="en-US" altLang="zh-CN" sz="3600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D-04</a:t>
            </a:r>
            <a:r>
              <a:rPr kumimoji="1" lang="zh-CN" altLang="en-US" sz="3600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 其他组合规范</a:t>
            </a:r>
            <a:endParaRPr kumimoji="1" lang="zh-CN" altLang="en-US" sz="3600" dirty="0"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375989" y="15092768"/>
            <a:ext cx="8882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E-01</a:t>
            </a:r>
            <a:r>
              <a:rPr kumimoji="1" lang="zh-CN" altLang="en-US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辅助图形</a:t>
            </a:r>
            <a:endParaRPr kumimoji="1" lang="en-US" altLang="zh-CN" sz="3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  <a:p>
            <a:r>
              <a:rPr kumimoji="1" lang="en-US" altLang="zh-CN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E-02</a:t>
            </a:r>
            <a:r>
              <a:rPr kumimoji="1" lang="zh-CN" altLang="en-US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吉祥物</a:t>
            </a:r>
            <a:endParaRPr kumimoji="1" lang="en-US" altLang="zh-CN" sz="3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  <a:p>
            <a:r>
              <a:rPr kumimoji="1" lang="en-US" altLang="zh-CN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E-03</a:t>
            </a:r>
            <a:r>
              <a:rPr kumimoji="1" lang="zh-CN" altLang="en-US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文化周边规范</a:t>
            </a:r>
            <a:endParaRPr kumimoji="1" lang="zh-CN" altLang="en-US" sz="3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7B9-49EC-F049-A766-264138C0CB6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矩形 350"/>
          <p:cNvSpPr/>
          <p:nvPr/>
        </p:nvSpPr>
        <p:spPr>
          <a:xfrm>
            <a:off x="23203431" y="5283925"/>
            <a:ext cx="8401692" cy="2081609"/>
          </a:xfrm>
          <a:prstGeom prst="rect">
            <a:avLst/>
          </a:prstGeom>
          <a:solidFill>
            <a:srgbClr val="BFBFB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352" name="矩形 351"/>
          <p:cNvSpPr/>
          <p:nvPr/>
        </p:nvSpPr>
        <p:spPr>
          <a:xfrm>
            <a:off x="23203431" y="8908643"/>
            <a:ext cx="8401692" cy="2081609"/>
          </a:xfrm>
          <a:prstGeom prst="rect">
            <a:avLst/>
          </a:prstGeom>
          <a:solidFill>
            <a:srgbClr val="BFBFB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353" name="矩形 352"/>
          <p:cNvSpPr/>
          <p:nvPr/>
        </p:nvSpPr>
        <p:spPr>
          <a:xfrm>
            <a:off x="23203431" y="12543832"/>
            <a:ext cx="8419440" cy="2081609"/>
          </a:xfrm>
          <a:prstGeom prst="rect">
            <a:avLst/>
          </a:prstGeom>
          <a:solidFill>
            <a:srgbClr val="BFBFB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grpSp>
        <p:nvGrpSpPr>
          <p:cNvPr id="354" name="图形 161"/>
          <p:cNvGrpSpPr/>
          <p:nvPr/>
        </p:nvGrpSpPr>
        <p:grpSpPr>
          <a:xfrm>
            <a:off x="26911116" y="5957371"/>
            <a:ext cx="3606002" cy="800223"/>
            <a:chOff x="15769843" y="8200738"/>
            <a:chExt cx="1273492" cy="282606"/>
          </a:xfrm>
          <a:solidFill>
            <a:srgbClr val="595757"/>
          </a:solidFill>
        </p:grpSpPr>
        <p:sp>
          <p:nvSpPr>
            <p:cNvPr id="385" name="任意形状 384"/>
            <p:cNvSpPr/>
            <p:nvPr/>
          </p:nvSpPr>
          <p:spPr>
            <a:xfrm>
              <a:off x="15769843" y="8205501"/>
              <a:ext cx="144589" cy="104584"/>
            </a:xfrm>
            <a:custGeom>
              <a:avLst/>
              <a:gdLst>
                <a:gd name="connsiteX0" fmla="*/ 82677 w 144589"/>
                <a:gd name="connsiteY0" fmla="*/ 0 h 104584"/>
                <a:gd name="connsiteX1" fmla="*/ 102679 w 144589"/>
                <a:gd name="connsiteY1" fmla="*/ 64294 h 104584"/>
                <a:gd name="connsiteX2" fmla="*/ 121158 w 144589"/>
                <a:gd name="connsiteY2" fmla="*/ 0 h 104584"/>
                <a:gd name="connsiteX3" fmla="*/ 144589 w 144589"/>
                <a:gd name="connsiteY3" fmla="*/ 0 h 104584"/>
                <a:gd name="connsiteX4" fmla="*/ 111633 w 144589"/>
                <a:gd name="connsiteY4" fmla="*/ 104584 h 104584"/>
                <a:gd name="connsiteX5" fmla="*/ 92869 w 144589"/>
                <a:gd name="connsiteY5" fmla="*/ 104584 h 104584"/>
                <a:gd name="connsiteX6" fmla="*/ 72580 w 144589"/>
                <a:gd name="connsiteY6" fmla="*/ 42100 h 104584"/>
                <a:gd name="connsiteX7" fmla="*/ 52864 w 144589"/>
                <a:gd name="connsiteY7" fmla="*/ 104584 h 104584"/>
                <a:gd name="connsiteX8" fmla="*/ 34290 w 144589"/>
                <a:gd name="connsiteY8" fmla="*/ 104584 h 104584"/>
                <a:gd name="connsiteX9" fmla="*/ 0 w 144589"/>
                <a:gd name="connsiteY9" fmla="*/ 0 h 104584"/>
                <a:gd name="connsiteX10" fmla="*/ 25146 w 144589"/>
                <a:gd name="connsiteY10" fmla="*/ 0 h 104584"/>
                <a:gd name="connsiteX11" fmla="*/ 44767 w 144589"/>
                <a:gd name="connsiteY11" fmla="*/ 64294 h 104584"/>
                <a:gd name="connsiteX12" fmla="*/ 63627 w 144589"/>
                <a:gd name="connsiteY12" fmla="*/ 0 h 104584"/>
                <a:gd name="connsiteX13" fmla="*/ 82772 w 144589"/>
                <a:gd name="connsiteY13" fmla="*/ 0 h 104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4589" h="104584">
                  <a:moveTo>
                    <a:pt x="82677" y="0"/>
                  </a:moveTo>
                  <a:lnTo>
                    <a:pt x="102679" y="64294"/>
                  </a:lnTo>
                  <a:lnTo>
                    <a:pt x="121158" y="0"/>
                  </a:lnTo>
                  <a:lnTo>
                    <a:pt x="144589" y="0"/>
                  </a:lnTo>
                  <a:lnTo>
                    <a:pt x="111633" y="104584"/>
                  </a:lnTo>
                  <a:lnTo>
                    <a:pt x="92869" y="104584"/>
                  </a:lnTo>
                  <a:lnTo>
                    <a:pt x="72580" y="42100"/>
                  </a:lnTo>
                  <a:lnTo>
                    <a:pt x="52864" y="104584"/>
                  </a:lnTo>
                  <a:lnTo>
                    <a:pt x="34290" y="104584"/>
                  </a:lnTo>
                  <a:lnTo>
                    <a:pt x="0" y="0"/>
                  </a:lnTo>
                  <a:lnTo>
                    <a:pt x="25146" y="0"/>
                  </a:lnTo>
                  <a:lnTo>
                    <a:pt x="44767" y="64294"/>
                  </a:lnTo>
                  <a:lnTo>
                    <a:pt x="63627" y="0"/>
                  </a:lnTo>
                  <a:lnTo>
                    <a:pt x="82772" y="0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6" name="任意形状 385"/>
            <p:cNvSpPr/>
            <p:nvPr/>
          </p:nvSpPr>
          <p:spPr>
            <a:xfrm>
              <a:off x="15925577" y="8205501"/>
              <a:ext cx="70294" cy="104584"/>
            </a:xfrm>
            <a:custGeom>
              <a:avLst/>
              <a:gdLst>
                <a:gd name="connsiteX0" fmla="*/ 95 w 70294"/>
                <a:gd name="connsiteY0" fmla="*/ 0 h 104584"/>
                <a:gd name="connsiteX1" fmla="*/ 24479 w 70294"/>
                <a:gd name="connsiteY1" fmla="*/ 0 h 104584"/>
                <a:gd name="connsiteX2" fmla="*/ 24479 w 70294"/>
                <a:gd name="connsiteY2" fmla="*/ 82867 h 104584"/>
                <a:gd name="connsiteX3" fmla="*/ 70295 w 70294"/>
                <a:gd name="connsiteY3" fmla="*/ 82867 h 104584"/>
                <a:gd name="connsiteX4" fmla="*/ 70295 w 70294"/>
                <a:gd name="connsiteY4" fmla="*/ 104584 h 104584"/>
                <a:gd name="connsiteX5" fmla="*/ 0 w 70294"/>
                <a:gd name="connsiteY5" fmla="*/ 104584 h 104584"/>
                <a:gd name="connsiteX6" fmla="*/ 0 w 70294"/>
                <a:gd name="connsiteY6" fmla="*/ 0 h 104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294" h="104584">
                  <a:moveTo>
                    <a:pt x="95" y="0"/>
                  </a:moveTo>
                  <a:lnTo>
                    <a:pt x="24479" y="0"/>
                  </a:lnTo>
                  <a:lnTo>
                    <a:pt x="24479" y="82867"/>
                  </a:lnTo>
                  <a:lnTo>
                    <a:pt x="70295" y="82867"/>
                  </a:lnTo>
                  <a:lnTo>
                    <a:pt x="70295" y="104584"/>
                  </a:lnTo>
                  <a:lnTo>
                    <a:pt x="0" y="1045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7" name="任意形状 386"/>
            <p:cNvSpPr/>
            <p:nvPr/>
          </p:nvSpPr>
          <p:spPr>
            <a:xfrm>
              <a:off x="16000062" y="8205501"/>
              <a:ext cx="105251" cy="104584"/>
            </a:xfrm>
            <a:custGeom>
              <a:avLst/>
              <a:gdLst>
                <a:gd name="connsiteX0" fmla="*/ 62770 w 105251"/>
                <a:gd name="connsiteY0" fmla="*/ 0 h 104584"/>
                <a:gd name="connsiteX1" fmla="*/ 105251 w 105251"/>
                <a:gd name="connsiteY1" fmla="*/ 104584 h 104584"/>
                <a:gd name="connsiteX2" fmla="*/ 79534 w 105251"/>
                <a:gd name="connsiteY2" fmla="*/ 104584 h 104584"/>
                <a:gd name="connsiteX3" fmla="*/ 71533 w 105251"/>
                <a:gd name="connsiteY3" fmla="*/ 83439 h 104584"/>
                <a:gd name="connsiteX4" fmla="*/ 32004 w 105251"/>
                <a:gd name="connsiteY4" fmla="*/ 83439 h 104584"/>
                <a:gd name="connsiteX5" fmla="*/ 24289 w 105251"/>
                <a:gd name="connsiteY5" fmla="*/ 104584 h 104584"/>
                <a:gd name="connsiteX6" fmla="*/ 0 w 105251"/>
                <a:gd name="connsiteY6" fmla="*/ 104584 h 104584"/>
                <a:gd name="connsiteX7" fmla="*/ 41243 w 105251"/>
                <a:gd name="connsiteY7" fmla="*/ 0 h 104584"/>
                <a:gd name="connsiteX8" fmla="*/ 62865 w 105251"/>
                <a:gd name="connsiteY8" fmla="*/ 0 h 104584"/>
                <a:gd name="connsiteX9" fmla="*/ 63722 w 105251"/>
                <a:gd name="connsiteY9" fmla="*/ 62960 h 104584"/>
                <a:gd name="connsiteX10" fmla="*/ 51340 w 105251"/>
                <a:gd name="connsiteY10" fmla="*/ 30385 h 104584"/>
                <a:gd name="connsiteX11" fmla="*/ 39433 w 105251"/>
                <a:gd name="connsiteY11" fmla="*/ 62960 h 104584"/>
                <a:gd name="connsiteX12" fmla="*/ 63722 w 105251"/>
                <a:gd name="connsiteY12" fmla="*/ 62960 h 104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5251" h="104584">
                  <a:moveTo>
                    <a:pt x="62770" y="0"/>
                  </a:moveTo>
                  <a:lnTo>
                    <a:pt x="105251" y="104584"/>
                  </a:lnTo>
                  <a:lnTo>
                    <a:pt x="79534" y="104584"/>
                  </a:lnTo>
                  <a:lnTo>
                    <a:pt x="71533" y="83439"/>
                  </a:lnTo>
                  <a:lnTo>
                    <a:pt x="32004" y="83439"/>
                  </a:lnTo>
                  <a:lnTo>
                    <a:pt x="24289" y="104584"/>
                  </a:lnTo>
                  <a:lnTo>
                    <a:pt x="0" y="104584"/>
                  </a:lnTo>
                  <a:lnTo>
                    <a:pt x="41243" y="0"/>
                  </a:lnTo>
                  <a:lnTo>
                    <a:pt x="62865" y="0"/>
                  </a:lnTo>
                  <a:close/>
                  <a:moveTo>
                    <a:pt x="63722" y="62960"/>
                  </a:moveTo>
                  <a:lnTo>
                    <a:pt x="51340" y="30385"/>
                  </a:lnTo>
                  <a:lnTo>
                    <a:pt x="39433" y="62960"/>
                  </a:lnTo>
                  <a:lnTo>
                    <a:pt x="63722" y="62960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8" name="任意形状 387"/>
            <p:cNvSpPr/>
            <p:nvPr/>
          </p:nvSpPr>
          <p:spPr>
            <a:xfrm>
              <a:off x="16116362" y="8205501"/>
              <a:ext cx="89344" cy="104584"/>
            </a:xfrm>
            <a:custGeom>
              <a:avLst/>
              <a:gdLst>
                <a:gd name="connsiteX0" fmla="*/ 19621 w 89344"/>
                <a:gd name="connsiteY0" fmla="*/ 0 h 104584"/>
                <a:gd name="connsiteX1" fmla="*/ 67056 w 89344"/>
                <a:gd name="connsiteY1" fmla="*/ 63437 h 104584"/>
                <a:gd name="connsiteX2" fmla="*/ 67056 w 89344"/>
                <a:gd name="connsiteY2" fmla="*/ 0 h 104584"/>
                <a:gd name="connsiteX3" fmla="*/ 89345 w 89344"/>
                <a:gd name="connsiteY3" fmla="*/ 0 h 104584"/>
                <a:gd name="connsiteX4" fmla="*/ 89345 w 89344"/>
                <a:gd name="connsiteY4" fmla="*/ 104584 h 104584"/>
                <a:gd name="connsiteX5" fmla="*/ 69723 w 89344"/>
                <a:gd name="connsiteY5" fmla="*/ 104584 h 104584"/>
                <a:gd name="connsiteX6" fmla="*/ 22288 w 89344"/>
                <a:gd name="connsiteY6" fmla="*/ 41053 h 104584"/>
                <a:gd name="connsiteX7" fmla="*/ 22288 w 89344"/>
                <a:gd name="connsiteY7" fmla="*/ 104584 h 104584"/>
                <a:gd name="connsiteX8" fmla="*/ 0 w 89344"/>
                <a:gd name="connsiteY8" fmla="*/ 104584 h 104584"/>
                <a:gd name="connsiteX9" fmla="*/ 0 w 89344"/>
                <a:gd name="connsiteY9" fmla="*/ 0 h 104584"/>
                <a:gd name="connsiteX10" fmla="*/ 19526 w 89344"/>
                <a:gd name="connsiteY10" fmla="*/ 0 h 104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9344" h="104584">
                  <a:moveTo>
                    <a:pt x="19621" y="0"/>
                  </a:moveTo>
                  <a:lnTo>
                    <a:pt x="67056" y="63437"/>
                  </a:lnTo>
                  <a:lnTo>
                    <a:pt x="67056" y="0"/>
                  </a:lnTo>
                  <a:lnTo>
                    <a:pt x="89345" y="0"/>
                  </a:lnTo>
                  <a:lnTo>
                    <a:pt x="89345" y="104584"/>
                  </a:lnTo>
                  <a:lnTo>
                    <a:pt x="69723" y="104584"/>
                  </a:lnTo>
                  <a:lnTo>
                    <a:pt x="22288" y="41053"/>
                  </a:lnTo>
                  <a:lnTo>
                    <a:pt x="22288" y="104584"/>
                  </a:lnTo>
                  <a:lnTo>
                    <a:pt x="0" y="104584"/>
                  </a:lnTo>
                  <a:lnTo>
                    <a:pt x="0" y="0"/>
                  </a:lnTo>
                  <a:lnTo>
                    <a:pt x="19526" y="0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9" name="任意形状 388"/>
            <p:cNvSpPr/>
            <p:nvPr/>
          </p:nvSpPr>
          <p:spPr>
            <a:xfrm>
              <a:off x="16249808" y="8205501"/>
              <a:ext cx="105251" cy="104584"/>
            </a:xfrm>
            <a:custGeom>
              <a:avLst/>
              <a:gdLst>
                <a:gd name="connsiteX0" fmla="*/ 62770 w 105251"/>
                <a:gd name="connsiteY0" fmla="*/ 0 h 104584"/>
                <a:gd name="connsiteX1" fmla="*/ 105251 w 105251"/>
                <a:gd name="connsiteY1" fmla="*/ 104584 h 104584"/>
                <a:gd name="connsiteX2" fmla="*/ 79534 w 105251"/>
                <a:gd name="connsiteY2" fmla="*/ 104584 h 104584"/>
                <a:gd name="connsiteX3" fmla="*/ 71533 w 105251"/>
                <a:gd name="connsiteY3" fmla="*/ 83439 h 104584"/>
                <a:gd name="connsiteX4" fmla="*/ 32004 w 105251"/>
                <a:gd name="connsiteY4" fmla="*/ 83439 h 104584"/>
                <a:gd name="connsiteX5" fmla="*/ 24289 w 105251"/>
                <a:gd name="connsiteY5" fmla="*/ 104584 h 104584"/>
                <a:gd name="connsiteX6" fmla="*/ 0 w 105251"/>
                <a:gd name="connsiteY6" fmla="*/ 104584 h 104584"/>
                <a:gd name="connsiteX7" fmla="*/ 41243 w 105251"/>
                <a:gd name="connsiteY7" fmla="*/ 0 h 104584"/>
                <a:gd name="connsiteX8" fmla="*/ 62865 w 105251"/>
                <a:gd name="connsiteY8" fmla="*/ 0 h 104584"/>
                <a:gd name="connsiteX9" fmla="*/ 63722 w 105251"/>
                <a:gd name="connsiteY9" fmla="*/ 62960 h 104584"/>
                <a:gd name="connsiteX10" fmla="*/ 51340 w 105251"/>
                <a:gd name="connsiteY10" fmla="*/ 30385 h 104584"/>
                <a:gd name="connsiteX11" fmla="*/ 39433 w 105251"/>
                <a:gd name="connsiteY11" fmla="*/ 62960 h 104584"/>
                <a:gd name="connsiteX12" fmla="*/ 63722 w 105251"/>
                <a:gd name="connsiteY12" fmla="*/ 62960 h 104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5251" h="104584">
                  <a:moveTo>
                    <a:pt x="62770" y="0"/>
                  </a:moveTo>
                  <a:lnTo>
                    <a:pt x="105251" y="104584"/>
                  </a:lnTo>
                  <a:lnTo>
                    <a:pt x="79534" y="104584"/>
                  </a:lnTo>
                  <a:lnTo>
                    <a:pt x="71533" y="83439"/>
                  </a:lnTo>
                  <a:lnTo>
                    <a:pt x="32004" y="83439"/>
                  </a:lnTo>
                  <a:lnTo>
                    <a:pt x="24289" y="104584"/>
                  </a:lnTo>
                  <a:lnTo>
                    <a:pt x="0" y="104584"/>
                  </a:lnTo>
                  <a:lnTo>
                    <a:pt x="41243" y="0"/>
                  </a:lnTo>
                  <a:lnTo>
                    <a:pt x="62865" y="0"/>
                  </a:lnTo>
                  <a:close/>
                  <a:moveTo>
                    <a:pt x="63722" y="62960"/>
                  </a:moveTo>
                  <a:lnTo>
                    <a:pt x="51340" y="30385"/>
                  </a:lnTo>
                  <a:lnTo>
                    <a:pt x="39433" y="62960"/>
                  </a:lnTo>
                  <a:lnTo>
                    <a:pt x="63722" y="62960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0" name="任意形状 389"/>
            <p:cNvSpPr/>
            <p:nvPr/>
          </p:nvSpPr>
          <p:spPr>
            <a:xfrm>
              <a:off x="16364298" y="8234266"/>
              <a:ext cx="78486" cy="108965"/>
            </a:xfrm>
            <a:custGeom>
              <a:avLst/>
              <a:gdLst>
                <a:gd name="connsiteX0" fmla="*/ 61913 w 78486"/>
                <a:gd name="connsiteY0" fmla="*/ 4477 h 108965"/>
                <a:gd name="connsiteX1" fmla="*/ 74009 w 78486"/>
                <a:gd name="connsiteY1" fmla="*/ 17812 h 108965"/>
                <a:gd name="connsiteX2" fmla="*/ 78486 w 78486"/>
                <a:gd name="connsiteY2" fmla="*/ 38767 h 108965"/>
                <a:gd name="connsiteX3" fmla="*/ 74009 w 78486"/>
                <a:gd name="connsiteY3" fmla="*/ 59531 h 108965"/>
                <a:gd name="connsiteX4" fmla="*/ 61913 w 78486"/>
                <a:gd name="connsiteY4" fmla="*/ 72962 h 108965"/>
                <a:gd name="connsiteX5" fmla="*/ 45149 w 78486"/>
                <a:gd name="connsiteY5" fmla="*/ 77629 h 108965"/>
                <a:gd name="connsiteX6" fmla="*/ 23336 w 78486"/>
                <a:gd name="connsiteY6" fmla="*/ 67532 h 108965"/>
                <a:gd name="connsiteX7" fmla="*/ 23336 w 78486"/>
                <a:gd name="connsiteY7" fmla="*/ 108966 h 108965"/>
                <a:gd name="connsiteX8" fmla="*/ 0 w 78486"/>
                <a:gd name="connsiteY8" fmla="*/ 108966 h 108965"/>
                <a:gd name="connsiteX9" fmla="*/ 0 w 78486"/>
                <a:gd name="connsiteY9" fmla="*/ 2000 h 108965"/>
                <a:gd name="connsiteX10" fmla="*/ 20765 w 78486"/>
                <a:gd name="connsiteY10" fmla="*/ 2000 h 108965"/>
                <a:gd name="connsiteX11" fmla="*/ 21717 w 78486"/>
                <a:gd name="connsiteY11" fmla="*/ 12382 h 108965"/>
                <a:gd name="connsiteX12" fmla="*/ 31718 w 78486"/>
                <a:gd name="connsiteY12" fmla="*/ 3048 h 108965"/>
                <a:gd name="connsiteX13" fmla="*/ 45149 w 78486"/>
                <a:gd name="connsiteY13" fmla="*/ 0 h 108965"/>
                <a:gd name="connsiteX14" fmla="*/ 61913 w 78486"/>
                <a:gd name="connsiteY14" fmla="*/ 4572 h 108965"/>
                <a:gd name="connsiteX15" fmla="*/ 50292 w 78486"/>
                <a:gd name="connsiteY15" fmla="*/ 52292 h 108965"/>
                <a:gd name="connsiteX16" fmla="*/ 54578 w 78486"/>
                <a:gd name="connsiteY16" fmla="*/ 38767 h 108965"/>
                <a:gd name="connsiteX17" fmla="*/ 50292 w 78486"/>
                <a:gd name="connsiteY17" fmla="*/ 24765 h 108965"/>
                <a:gd name="connsiteX18" fmla="*/ 39148 w 78486"/>
                <a:gd name="connsiteY18" fmla="*/ 19431 h 108965"/>
                <a:gd name="connsiteX19" fmla="*/ 27813 w 78486"/>
                <a:gd name="connsiteY19" fmla="*/ 24479 h 108965"/>
                <a:gd name="connsiteX20" fmla="*/ 23241 w 78486"/>
                <a:gd name="connsiteY20" fmla="*/ 38767 h 108965"/>
                <a:gd name="connsiteX21" fmla="*/ 27718 w 78486"/>
                <a:gd name="connsiteY21" fmla="*/ 52578 h 108965"/>
                <a:gd name="connsiteX22" fmla="*/ 39053 w 78486"/>
                <a:gd name="connsiteY22" fmla="*/ 57150 h 108965"/>
                <a:gd name="connsiteX23" fmla="*/ 50197 w 78486"/>
                <a:gd name="connsiteY23" fmla="*/ 52197 h 108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8486" h="108965">
                  <a:moveTo>
                    <a:pt x="61913" y="4477"/>
                  </a:moveTo>
                  <a:cubicBezTo>
                    <a:pt x="66961" y="7525"/>
                    <a:pt x="71057" y="12001"/>
                    <a:pt x="74009" y="17812"/>
                  </a:cubicBezTo>
                  <a:cubicBezTo>
                    <a:pt x="76962" y="23717"/>
                    <a:pt x="78486" y="30670"/>
                    <a:pt x="78486" y="38767"/>
                  </a:cubicBezTo>
                  <a:cubicBezTo>
                    <a:pt x="78486" y="46863"/>
                    <a:pt x="76962" y="53721"/>
                    <a:pt x="74009" y="59531"/>
                  </a:cubicBezTo>
                  <a:cubicBezTo>
                    <a:pt x="71057" y="65437"/>
                    <a:pt x="66961" y="69914"/>
                    <a:pt x="61913" y="72962"/>
                  </a:cubicBezTo>
                  <a:cubicBezTo>
                    <a:pt x="56769" y="76009"/>
                    <a:pt x="51245" y="77629"/>
                    <a:pt x="45149" y="77629"/>
                  </a:cubicBezTo>
                  <a:cubicBezTo>
                    <a:pt x="35814" y="77629"/>
                    <a:pt x="28480" y="74295"/>
                    <a:pt x="23336" y="67532"/>
                  </a:cubicBezTo>
                  <a:lnTo>
                    <a:pt x="23336" y="108966"/>
                  </a:lnTo>
                  <a:lnTo>
                    <a:pt x="0" y="108966"/>
                  </a:lnTo>
                  <a:lnTo>
                    <a:pt x="0" y="2000"/>
                  </a:lnTo>
                  <a:lnTo>
                    <a:pt x="20765" y="2000"/>
                  </a:lnTo>
                  <a:cubicBezTo>
                    <a:pt x="21146" y="7334"/>
                    <a:pt x="21431" y="10763"/>
                    <a:pt x="21717" y="12382"/>
                  </a:cubicBezTo>
                  <a:cubicBezTo>
                    <a:pt x="24384" y="8191"/>
                    <a:pt x="27718" y="5048"/>
                    <a:pt x="31718" y="3048"/>
                  </a:cubicBezTo>
                  <a:cubicBezTo>
                    <a:pt x="35719" y="1048"/>
                    <a:pt x="40196" y="0"/>
                    <a:pt x="45149" y="0"/>
                  </a:cubicBezTo>
                  <a:cubicBezTo>
                    <a:pt x="51245" y="0"/>
                    <a:pt x="56864" y="1524"/>
                    <a:pt x="61913" y="4572"/>
                  </a:cubicBezTo>
                  <a:close/>
                  <a:moveTo>
                    <a:pt x="50292" y="52292"/>
                  </a:moveTo>
                  <a:cubicBezTo>
                    <a:pt x="53150" y="48958"/>
                    <a:pt x="54578" y="44482"/>
                    <a:pt x="54578" y="38767"/>
                  </a:cubicBezTo>
                  <a:cubicBezTo>
                    <a:pt x="54578" y="33052"/>
                    <a:pt x="53150" y="28289"/>
                    <a:pt x="50292" y="24765"/>
                  </a:cubicBezTo>
                  <a:cubicBezTo>
                    <a:pt x="47435" y="21241"/>
                    <a:pt x="43720" y="19431"/>
                    <a:pt x="39148" y="19431"/>
                  </a:cubicBezTo>
                  <a:cubicBezTo>
                    <a:pt x="34576" y="19431"/>
                    <a:pt x="30861" y="21145"/>
                    <a:pt x="27813" y="24479"/>
                  </a:cubicBezTo>
                  <a:cubicBezTo>
                    <a:pt x="24765" y="27813"/>
                    <a:pt x="23241" y="32575"/>
                    <a:pt x="23241" y="38767"/>
                  </a:cubicBezTo>
                  <a:cubicBezTo>
                    <a:pt x="23241" y="44958"/>
                    <a:pt x="24765" y="49530"/>
                    <a:pt x="27718" y="52578"/>
                  </a:cubicBezTo>
                  <a:cubicBezTo>
                    <a:pt x="30671" y="55626"/>
                    <a:pt x="34481" y="57150"/>
                    <a:pt x="39053" y="57150"/>
                  </a:cubicBezTo>
                  <a:cubicBezTo>
                    <a:pt x="43625" y="57150"/>
                    <a:pt x="47339" y="55531"/>
                    <a:pt x="50197" y="52197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1" name="任意形状 390"/>
            <p:cNvSpPr/>
            <p:nvPr/>
          </p:nvSpPr>
          <p:spPr>
            <a:xfrm>
              <a:off x="16455738" y="8234266"/>
              <a:ext cx="78486" cy="108965"/>
            </a:xfrm>
            <a:custGeom>
              <a:avLst/>
              <a:gdLst>
                <a:gd name="connsiteX0" fmla="*/ 61913 w 78486"/>
                <a:gd name="connsiteY0" fmla="*/ 4477 h 108965"/>
                <a:gd name="connsiteX1" fmla="*/ 74009 w 78486"/>
                <a:gd name="connsiteY1" fmla="*/ 17812 h 108965"/>
                <a:gd name="connsiteX2" fmla="*/ 78486 w 78486"/>
                <a:gd name="connsiteY2" fmla="*/ 38767 h 108965"/>
                <a:gd name="connsiteX3" fmla="*/ 74009 w 78486"/>
                <a:gd name="connsiteY3" fmla="*/ 59531 h 108965"/>
                <a:gd name="connsiteX4" fmla="*/ 61913 w 78486"/>
                <a:gd name="connsiteY4" fmla="*/ 72962 h 108965"/>
                <a:gd name="connsiteX5" fmla="*/ 45149 w 78486"/>
                <a:gd name="connsiteY5" fmla="*/ 77629 h 108965"/>
                <a:gd name="connsiteX6" fmla="*/ 23336 w 78486"/>
                <a:gd name="connsiteY6" fmla="*/ 67532 h 108965"/>
                <a:gd name="connsiteX7" fmla="*/ 23336 w 78486"/>
                <a:gd name="connsiteY7" fmla="*/ 108966 h 108965"/>
                <a:gd name="connsiteX8" fmla="*/ 0 w 78486"/>
                <a:gd name="connsiteY8" fmla="*/ 108966 h 108965"/>
                <a:gd name="connsiteX9" fmla="*/ 0 w 78486"/>
                <a:gd name="connsiteY9" fmla="*/ 2000 h 108965"/>
                <a:gd name="connsiteX10" fmla="*/ 20764 w 78486"/>
                <a:gd name="connsiteY10" fmla="*/ 2000 h 108965"/>
                <a:gd name="connsiteX11" fmla="*/ 21717 w 78486"/>
                <a:gd name="connsiteY11" fmla="*/ 12382 h 108965"/>
                <a:gd name="connsiteX12" fmla="*/ 31718 w 78486"/>
                <a:gd name="connsiteY12" fmla="*/ 3048 h 108965"/>
                <a:gd name="connsiteX13" fmla="*/ 45149 w 78486"/>
                <a:gd name="connsiteY13" fmla="*/ 0 h 108965"/>
                <a:gd name="connsiteX14" fmla="*/ 61913 w 78486"/>
                <a:gd name="connsiteY14" fmla="*/ 4572 h 108965"/>
                <a:gd name="connsiteX15" fmla="*/ 50292 w 78486"/>
                <a:gd name="connsiteY15" fmla="*/ 52292 h 108965"/>
                <a:gd name="connsiteX16" fmla="*/ 54578 w 78486"/>
                <a:gd name="connsiteY16" fmla="*/ 38767 h 108965"/>
                <a:gd name="connsiteX17" fmla="*/ 50292 w 78486"/>
                <a:gd name="connsiteY17" fmla="*/ 24765 h 108965"/>
                <a:gd name="connsiteX18" fmla="*/ 39148 w 78486"/>
                <a:gd name="connsiteY18" fmla="*/ 19431 h 108965"/>
                <a:gd name="connsiteX19" fmla="*/ 27813 w 78486"/>
                <a:gd name="connsiteY19" fmla="*/ 24479 h 108965"/>
                <a:gd name="connsiteX20" fmla="*/ 23241 w 78486"/>
                <a:gd name="connsiteY20" fmla="*/ 38767 h 108965"/>
                <a:gd name="connsiteX21" fmla="*/ 27718 w 78486"/>
                <a:gd name="connsiteY21" fmla="*/ 52578 h 108965"/>
                <a:gd name="connsiteX22" fmla="*/ 39053 w 78486"/>
                <a:gd name="connsiteY22" fmla="*/ 57150 h 108965"/>
                <a:gd name="connsiteX23" fmla="*/ 50197 w 78486"/>
                <a:gd name="connsiteY23" fmla="*/ 52197 h 108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8486" h="108965">
                  <a:moveTo>
                    <a:pt x="61913" y="4477"/>
                  </a:moveTo>
                  <a:cubicBezTo>
                    <a:pt x="66961" y="7525"/>
                    <a:pt x="71056" y="12001"/>
                    <a:pt x="74009" y="17812"/>
                  </a:cubicBezTo>
                  <a:cubicBezTo>
                    <a:pt x="76962" y="23717"/>
                    <a:pt x="78486" y="30670"/>
                    <a:pt x="78486" y="38767"/>
                  </a:cubicBezTo>
                  <a:cubicBezTo>
                    <a:pt x="78486" y="46863"/>
                    <a:pt x="76962" y="53721"/>
                    <a:pt x="74009" y="59531"/>
                  </a:cubicBezTo>
                  <a:cubicBezTo>
                    <a:pt x="71056" y="65437"/>
                    <a:pt x="66961" y="69914"/>
                    <a:pt x="61913" y="72962"/>
                  </a:cubicBezTo>
                  <a:cubicBezTo>
                    <a:pt x="56769" y="76009"/>
                    <a:pt x="51245" y="77629"/>
                    <a:pt x="45149" y="77629"/>
                  </a:cubicBezTo>
                  <a:cubicBezTo>
                    <a:pt x="35814" y="77629"/>
                    <a:pt x="28480" y="74295"/>
                    <a:pt x="23336" y="67532"/>
                  </a:cubicBezTo>
                  <a:lnTo>
                    <a:pt x="23336" y="108966"/>
                  </a:lnTo>
                  <a:lnTo>
                    <a:pt x="0" y="108966"/>
                  </a:lnTo>
                  <a:lnTo>
                    <a:pt x="0" y="2000"/>
                  </a:lnTo>
                  <a:lnTo>
                    <a:pt x="20764" y="2000"/>
                  </a:lnTo>
                  <a:cubicBezTo>
                    <a:pt x="21146" y="7334"/>
                    <a:pt x="21431" y="10763"/>
                    <a:pt x="21717" y="12382"/>
                  </a:cubicBezTo>
                  <a:cubicBezTo>
                    <a:pt x="24384" y="8191"/>
                    <a:pt x="27718" y="5048"/>
                    <a:pt x="31718" y="3048"/>
                  </a:cubicBezTo>
                  <a:cubicBezTo>
                    <a:pt x="35719" y="1048"/>
                    <a:pt x="40196" y="0"/>
                    <a:pt x="45149" y="0"/>
                  </a:cubicBezTo>
                  <a:cubicBezTo>
                    <a:pt x="51245" y="0"/>
                    <a:pt x="56864" y="1524"/>
                    <a:pt x="61913" y="4572"/>
                  </a:cubicBezTo>
                  <a:close/>
                  <a:moveTo>
                    <a:pt x="50292" y="52292"/>
                  </a:moveTo>
                  <a:cubicBezTo>
                    <a:pt x="53150" y="48958"/>
                    <a:pt x="54578" y="44482"/>
                    <a:pt x="54578" y="38767"/>
                  </a:cubicBezTo>
                  <a:cubicBezTo>
                    <a:pt x="54578" y="33052"/>
                    <a:pt x="53150" y="28289"/>
                    <a:pt x="50292" y="24765"/>
                  </a:cubicBezTo>
                  <a:cubicBezTo>
                    <a:pt x="47434" y="21241"/>
                    <a:pt x="43720" y="19431"/>
                    <a:pt x="39148" y="19431"/>
                  </a:cubicBezTo>
                  <a:cubicBezTo>
                    <a:pt x="34576" y="19431"/>
                    <a:pt x="30861" y="21145"/>
                    <a:pt x="27813" y="24479"/>
                  </a:cubicBezTo>
                  <a:cubicBezTo>
                    <a:pt x="24765" y="27813"/>
                    <a:pt x="23241" y="32575"/>
                    <a:pt x="23241" y="38767"/>
                  </a:cubicBezTo>
                  <a:cubicBezTo>
                    <a:pt x="23241" y="44958"/>
                    <a:pt x="24765" y="49530"/>
                    <a:pt x="27718" y="52578"/>
                  </a:cubicBezTo>
                  <a:cubicBezTo>
                    <a:pt x="30671" y="55626"/>
                    <a:pt x="34480" y="57150"/>
                    <a:pt x="39053" y="57150"/>
                  </a:cubicBezTo>
                  <a:cubicBezTo>
                    <a:pt x="43625" y="57150"/>
                    <a:pt x="47339" y="55531"/>
                    <a:pt x="50197" y="52197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2" name="任意形状 391"/>
            <p:cNvSpPr/>
            <p:nvPr/>
          </p:nvSpPr>
          <p:spPr>
            <a:xfrm>
              <a:off x="16547083" y="8201310"/>
              <a:ext cx="23336" cy="108775"/>
            </a:xfrm>
            <a:custGeom>
              <a:avLst/>
              <a:gdLst>
                <a:gd name="connsiteX0" fmla="*/ 23336 w 23336"/>
                <a:gd name="connsiteY0" fmla="*/ 108776 h 108775"/>
                <a:gd name="connsiteX1" fmla="*/ 0 w 23336"/>
                <a:gd name="connsiteY1" fmla="*/ 108776 h 108775"/>
                <a:gd name="connsiteX2" fmla="*/ 0 w 23336"/>
                <a:gd name="connsiteY2" fmla="*/ 0 h 108775"/>
                <a:gd name="connsiteX3" fmla="*/ 23336 w 23336"/>
                <a:gd name="connsiteY3" fmla="*/ 0 h 108775"/>
                <a:gd name="connsiteX4" fmla="*/ 23336 w 23336"/>
                <a:gd name="connsiteY4" fmla="*/ 108776 h 108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36" h="108775">
                  <a:moveTo>
                    <a:pt x="23336" y="108776"/>
                  </a:moveTo>
                  <a:lnTo>
                    <a:pt x="0" y="108776"/>
                  </a:lnTo>
                  <a:lnTo>
                    <a:pt x="0" y="0"/>
                  </a:lnTo>
                  <a:lnTo>
                    <a:pt x="23336" y="0"/>
                  </a:lnTo>
                  <a:lnTo>
                    <a:pt x="23336" y="108776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3" name="任意形状 392"/>
            <p:cNvSpPr/>
            <p:nvPr/>
          </p:nvSpPr>
          <p:spPr>
            <a:xfrm>
              <a:off x="16585469" y="8200738"/>
              <a:ext cx="27146" cy="109346"/>
            </a:xfrm>
            <a:custGeom>
              <a:avLst/>
              <a:gdLst>
                <a:gd name="connsiteX0" fmla="*/ 4000 w 27146"/>
                <a:gd name="connsiteY0" fmla="*/ 23527 h 109346"/>
                <a:gd name="connsiteX1" fmla="*/ 0 w 27146"/>
                <a:gd name="connsiteY1" fmla="*/ 13906 h 109346"/>
                <a:gd name="connsiteX2" fmla="*/ 3905 w 27146"/>
                <a:gd name="connsiteY2" fmla="*/ 4096 h 109346"/>
                <a:gd name="connsiteX3" fmla="*/ 13525 w 27146"/>
                <a:gd name="connsiteY3" fmla="*/ 0 h 109346"/>
                <a:gd name="connsiteX4" fmla="*/ 23050 w 27146"/>
                <a:gd name="connsiteY4" fmla="*/ 4191 h 109346"/>
                <a:gd name="connsiteX5" fmla="*/ 27146 w 27146"/>
                <a:gd name="connsiteY5" fmla="*/ 13906 h 109346"/>
                <a:gd name="connsiteX6" fmla="*/ 23146 w 27146"/>
                <a:gd name="connsiteY6" fmla="*/ 23527 h 109346"/>
                <a:gd name="connsiteX7" fmla="*/ 13621 w 27146"/>
                <a:gd name="connsiteY7" fmla="*/ 27622 h 109346"/>
                <a:gd name="connsiteX8" fmla="*/ 4096 w 27146"/>
                <a:gd name="connsiteY8" fmla="*/ 23527 h 109346"/>
                <a:gd name="connsiteX9" fmla="*/ 25241 w 27146"/>
                <a:gd name="connsiteY9" fmla="*/ 109347 h 109346"/>
                <a:gd name="connsiteX10" fmla="*/ 1905 w 27146"/>
                <a:gd name="connsiteY10" fmla="*/ 109347 h 109346"/>
                <a:gd name="connsiteX11" fmla="*/ 1905 w 27146"/>
                <a:gd name="connsiteY11" fmla="*/ 35528 h 109346"/>
                <a:gd name="connsiteX12" fmla="*/ 25241 w 27146"/>
                <a:gd name="connsiteY12" fmla="*/ 35528 h 109346"/>
                <a:gd name="connsiteX13" fmla="*/ 25241 w 27146"/>
                <a:gd name="connsiteY13" fmla="*/ 109347 h 109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146" h="109346">
                  <a:moveTo>
                    <a:pt x="4000" y="23527"/>
                  </a:moveTo>
                  <a:cubicBezTo>
                    <a:pt x="1333" y="20765"/>
                    <a:pt x="0" y="17621"/>
                    <a:pt x="0" y="13906"/>
                  </a:cubicBezTo>
                  <a:cubicBezTo>
                    <a:pt x="0" y="10192"/>
                    <a:pt x="1333" y="6858"/>
                    <a:pt x="3905" y="4096"/>
                  </a:cubicBezTo>
                  <a:cubicBezTo>
                    <a:pt x="6477" y="1333"/>
                    <a:pt x="9716" y="0"/>
                    <a:pt x="13525" y="0"/>
                  </a:cubicBezTo>
                  <a:cubicBezTo>
                    <a:pt x="17336" y="0"/>
                    <a:pt x="20288" y="1429"/>
                    <a:pt x="23050" y="4191"/>
                  </a:cubicBezTo>
                  <a:cubicBezTo>
                    <a:pt x="25717" y="6953"/>
                    <a:pt x="27146" y="10192"/>
                    <a:pt x="27146" y="13906"/>
                  </a:cubicBezTo>
                  <a:cubicBezTo>
                    <a:pt x="27146" y="17621"/>
                    <a:pt x="25813" y="20860"/>
                    <a:pt x="23146" y="23527"/>
                  </a:cubicBezTo>
                  <a:cubicBezTo>
                    <a:pt x="20479" y="26194"/>
                    <a:pt x="17336" y="27622"/>
                    <a:pt x="13621" y="27622"/>
                  </a:cubicBezTo>
                  <a:cubicBezTo>
                    <a:pt x="9906" y="27622"/>
                    <a:pt x="6667" y="26289"/>
                    <a:pt x="4096" y="23527"/>
                  </a:cubicBezTo>
                  <a:close/>
                  <a:moveTo>
                    <a:pt x="25241" y="109347"/>
                  </a:moveTo>
                  <a:lnTo>
                    <a:pt x="1905" y="109347"/>
                  </a:lnTo>
                  <a:lnTo>
                    <a:pt x="1905" y="35528"/>
                  </a:lnTo>
                  <a:lnTo>
                    <a:pt x="25241" y="35528"/>
                  </a:lnTo>
                  <a:lnTo>
                    <a:pt x="25241" y="109347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4" name="任意形状 393"/>
            <p:cNvSpPr/>
            <p:nvPr/>
          </p:nvSpPr>
          <p:spPr>
            <a:xfrm>
              <a:off x="16623188" y="8234171"/>
              <a:ext cx="68484" cy="77723"/>
            </a:xfrm>
            <a:custGeom>
              <a:avLst/>
              <a:gdLst>
                <a:gd name="connsiteX0" fmla="*/ 45720 w 68484"/>
                <a:gd name="connsiteY0" fmla="*/ 55721 h 77723"/>
                <a:gd name="connsiteX1" fmla="*/ 50959 w 68484"/>
                <a:gd name="connsiteY1" fmla="*/ 50102 h 77723"/>
                <a:gd name="connsiteX2" fmla="*/ 68485 w 68484"/>
                <a:gd name="connsiteY2" fmla="*/ 60198 h 77723"/>
                <a:gd name="connsiteX3" fmla="*/ 56959 w 68484"/>
                <a:gd name="connsiteY3" fmla="*/ 73247 h 77723"/>
                <a:gd name="connsiteX4" fmla="*/ 38481 w 68484"/>
                <a:gd name="connsiteY4" fmla="*/ 77724 h 77723"/>
                <a:gd name="connsiteX5" fmla="*/ 19812 w 68484"/>
                <a:gd name="connsiteY5" fmla="*/ 73343 h 77723"/>
                <a:gd name="connsiteX6" fmla="*/ 5525 w 68484"/>
                <a:gd name="connsiteY6" fmla="*/ 60198 h 77723"/>
                <a:gd name="connsiteX7" fmla="*/ 0 w 68484"/>
                <a:gd name="connsiteY7" fmla="*/ 38862 h 77723"/>
                <a:gd name="connsiteX8" fmla="*/ 5525 w 68484"/>
                <a:gd name="connsiteY8" fmla="*/ 17526 h 77723"/>
                <a:gd name="connsiteX9" fmla="*/ 19812 w 68484"/>
                <a:gd name="connsiteY9" fmla="*/ 4381 h 77723"/>
                <a:gd name="connsiteX10" fmla="*/ 38481 w 68484"/>
                <a:gd name="connsiteY10" fmla="*/ 0 h 77723"/>
                <a:gd name="connsiteX11" fmla="*/ 56959 w 68484"/>
                <a:gd name="connsiteY11" fmla="*/ 4477 h 77723"/>
                <a:gd name="connsiteX12" fmla="*/ 68485 w 68484"/>
                <a:gd name="connsiteY12" fmla="*/ 17431 h 77723"/>
                <a:gd name="connsiteX13" fmla="*/ 50959 w 68484"/>
                <a:gd name="connsiteY13" fmla="*/ 27718 h 77723"/>
                <a:gd name="connsiteX14" fmla="*/ 45625 w 68484"/>
                <a:gd name="connsiteY14" fmla="*/ 22003 h 77723"/>
                <a:gd name="connsiteX15" fmla="*/ 38576 w 68484"/>
                <a:gd name="connsiteY15" fmla="*/ 20003 h 77723"/>
                <a:gd name="connsiteX16" fmla="*/ 28099 w 68484"/>
                <a:gd name="connsiteY16" fmla="*/ 25241 h 77723"/>
                <a:gd name="connsiteX17" fmla="*/ 24193 w 68484"/>
                <a:gd name="connsiteY17" fmla="*/ 38862 h 77723"/>
                <a:gd name="connsiteX18" fmla="*/ 28099 w 68484"/>
                <a:gd name="connsiteY18" fmla="*/ 52388 h 77723"/>
                <a:gd name="connsiteX19" fmla="*/ 38576 w 68484"/>
                <a:gd name="connsiteY19" fmla="*/ 57531 h 77723"/>
                <a:gd name="connsiteX20" fmla="*/ 45815 w 68484"/>
                <a:gd name="connsiteY20" fmla="*/ 55626 h 77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8484" h="77723">
                  <a:moveTo>
                    <a:pt x="45720" y="55721"/>
                  </a:moveTo>
                  <a:cubicBezTo>
                    <a:pt x="47625" y="54483"/>
                    <a:pt x="49435" y="52578"/>
                    <a:pt x="50959" y="50102"/>
                  </a:cubicBezTo>
                  <a:lnTo>
                    <a:pt x="68485" y="60198"/>
                  </a:lnTo>
                  <a:cubicBezTo>
                    <a:pt x="66199" y="65913"/>
                    <a:pt x="62389" y="70295"/>
                    <a:pt x="56959" y="73247"/>
                  </a:cubicBezTo>
                  <a:cubicBezTo>
                    <a:pt x="51530" y="76200"/>
                    <a:pt x="45434" y="77724"/>
                    <a:pt x="38481" y="77724"/>
                  </a:cubicBezTo>
                  <a:cubicBezTo>
                    <a:pt x="31528" y="77724"/>
                    <a:pt x="25717" y="76295"/>
                    <a:pt x="19812" y="73343"/>
                  </a:cubicBezTo>
                  <a:cubicBezTo>
                    <a:pt x="14002" y="70485"/>
                    <a:pt x="9144" y="66103"/>
                    <a:pt x="5525" y="60198"/>
                  </a:cubicBezTo>
                  <a:cubicBezTo>
                    <a:pt x="1905" y="54388"/>
                    <a:pt x="0" y="47244"/>
                    <a:pt x="0" y="38862"/>
                  </a:cubicBezTo>
                  <a:cubicBezTo>
                    <a:pt x="0" y="30480"/>
                    <a:pt x="1810" y="23336"/>
                    <a:pt x="5525" y="17526"/>
                  </a:cubicBezTo>
                  <a:cubicBezTo>
                    <a:pt x="9144" y="11621"/>
                    <a:pt x="14002" y="7334"/>
                    <a:pt x="19812" y="4381"/>
                  </a:cubicBezTo>
                  <a:cubicBezTo>
                    <a:pt x="25717" y="1429"/>
                    <a:pt x="31909" y="0"/>
                    <a:pt x="38481" y="0"/>
                  </a:cubicBezTo>
                  <a:cubicBezTo>
                    <a:pt x="45053" y="0"/>
                    <a:pt x="51530" y="1524"/>
                    <a:pt x="56959" y="4477"/>
                  </a:cubicBezTo>
                  <a:cubicBezTo>
                    <a:pt x="62389" y="7429"/>
                    <a:pt x="66294" y="11811"/>
                    <a:pt x="68485" y="17431"/>
                  </a:cubicBezTo>
                  <a:lnTo>
                    <a:pt x="50959" y="27718"/>
                  </a:lnTo>
                  <a:cubicBezTo>
                    <a:pt x="49339" y="25241"/>
                    <a:pt x="47530" y="23336"/>
                    <a:pt x="45625" y="22003"/>
                  </a:cubicBezTo>
                  <a:cubicBezTo>
                    <a:pt x="43625" y="20669"/>
                    <a:pt x="41338" y="20003"/>
                    <a:pt x="38576" y="20003"/>
                  </a:cubicBezTo>
                  <a:cubicBezTo>
                    <a:pt x="34195" y="20003"/>
                    <a:pt x="30671" y="21717"/>
                    <a:pt x="28099" y="25241"/>
                  </a:cubicBezTo>
                  <a:cubicBezTo>
                    <a:pt x="25527" y="28766"/>
                    <a:pt x="24193" y="33242"/>
                    <a:pt x="24193" y="38862"/>
                  </a:cubicBezTo>
                  <a:cubicBezTo>
                    <a:pt x="24193" y="44482"/>
                    <a:pt x="25527" y="48958"/>
                    <a:pt x="28099" y="52388"/>
                  </a:cubicBezTo>
                  <a:cubicBezTo>
                    <a:pt x="30671" y="55817"/>
                    <a:pt x="34195" y="57531"/>
                    <a:pt x="38576" y="57531"/>
                  </a:cubicBezTo>
                  <a:cubicBezTo>
                    <a:pt x="41434" y="57531"/>
                    <a:pt x="43815" y="56864"/>
                    <a:pt x="45815" y="55626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5" name="任意形状 394"/>
            <p:cNvSpPr/>
            <p:nvPr/>
          </p:nvSpPr>
          <p:spPr>
            <a:xfrm>
              <a:off x="16695959" y="8234266"/>
              <a:ext cx="69627" cy="77628"/>
            </a:xfrm>
            <a:custGeom>
              <a:avLst/>
              <a:gdLst>
                <a:gd name="connsiteX0" fmla="*/ 60865 w 69627"/>
                <a:gd name="connsiteY0" fmla="*/ 8858 h 77628"/>
                <a:gd name="connsiteX1" fmla="*/ 69628 w 69627"/>
                <a:gd name="connsiteY1" fmla="*/ 34099 h 77628"/>
                <a:gd name="connsiteX2" fmla="*/ 69628 w 69627"/>
                <a:gd name="connsiteY2" fmla="*/ 75819 h 77628"/>
                <a:gd name="connsiteX3" fmla="*/ 50006 w 69627"/>
                <a:gd name="connsiteY3" fmla="*/ 75819 h 77628"/>
                <a:gd name="connsiteX4" fmla="*/ 49054 w 69627"/>
                <a:gd name="connsiteY4" fmla="*/ 67818 h 77628"/>
                <a:gd name="connsiteX5" fmla="*/ 40767 w 69627"/>
                <a:gd name="connsiteY5" fmla="*/ 75247 h 77628"/>
                <a:gd name="connsiteX6" fmla="*/ 28480 w 69627"/>
                <a:gd name="connsiteY6" fmla="*/ 77629 h 77628"/>
                <a:gd name="connsiteX7" fmla="*/ 14097 w 69627"/>
                <a:gd name="connsiteY7" fmla="*/ 74866 h 77628"/>
                <a:gd name="connsiteX8" fmla="*/ 3810 w 69627"/>
                <a:gd name="connsiteY8" fmla="*/ 66865 h 77628"/>
                <a:gd name="connsiteX9" fmla="*/ 0 w 69627"/>
                <a:gd name="connsiteY9" fmla="*/ 54483 h 77628"/>
                <a:gd name="connsiteX10" fmla="*/ 4191 w 69627"/>
                <a:gd name="connsiteY10" fmla="*/ 41434 h 77628"/>
                <a:gd name="connsiteX11" fmla="*/ 15526 w 69627"/>
                <a:gd name="connsiteY11" fmla="*/ 32766 h 77628"/>
                <a:gd name="connsiteX12" fmla="*/ 31051 w 69627"/>
                <a:gd name="connsiteY12" fmla="*/ 29813 h 77628"/>
                <a:gd name="connsiteX13" fmla="*/ 46482 w 69627"/>
                <a:gd name="connsiteY13" fmla="*/ 32575 h 77628"/>
                <a:gd name="connsiteX14" fmla="*/ 33814 w 69627"/>
                <a:gd name="connsiteY14" fmla="*/ 18574 h 77628"/>
                <a:gd name="connsiteX15" fmla="*/ 19526 w 69627"/>
                <a:gd name="connsiteY15" fmla="*/ 27718 h 77628"/>
                <a:gd name="connsiteX16" fmla="*/ 3048 w 69627"/>
                <a:gd name="connsiteY16" fmla="*/ 18193 h 77628"/>
                <a:gd name="connsiteX17" fmla="*/ 15812 w 69627"/>
                <a:gd name="connsiteY17" fmla="*/ 4858 h 77628"/>
                <a:gd name="connsiteX18" fmla="*/ 36004 w 69627"/>
                <a:gd name="connsiteY18" fmla="*/ 0 h 77628"/>
                <a:gd name="connsiteX19" fmla="*/ 60674 w 69627"/>
                <a:gd name="connsiteY19" fmla="*/ 8953 h 77628"/>
                <a:gd name="connsiteX20" fmla="*/ 46577 w 69627"/>
                <a:gd name="connsiteY20" fmla="*/ 46958 h 77628"/>
                <a:gd name="connsiteX21" fmla="*/ 36004 w 69627"/>
                <a:gd name="connsiteY21" fmla="*/ 45529 h 77628"/>
                <a:gd name="connsiteX22" fmla="*/ 26670 w 69627"/>
                <a:gd name="connsiteY22" fmla="*/ 47720 h 77628"/>
                <a:gd name="connsiteX23" fmla="*/ 23241 w 69627"/>
                <a:gd name="connsiteY23" fmla="*/ 53435 h 77628"/>
                <a:gd name="connsiteX24" fmla="*/ 25813 w 69627"/>
                <a:gd name="connsiteY24" fmla="*/ 58579 h 77628"/>
                <a:gd name="connsiteX25" fmla="*/ 32385 w 69627"/>
                <a:gd name="connsiteY25" fmla="*/ 60389 h 77628"/>
                <a:gd name="connsiteX26" fmla="*/ 42196 w 69627"/>
                <a:gd name="connsiteY26" fmla="*/ 57245 h 77628"/>
                <a:gd name="connsiteX27" fmla="*/ 46577 w 69627"/>
                <a:gd name="connsiteY27" fmla="*/ 48863 h 77628"/>
                <a:gd name="connsiteX28" fmla="*/ 46577 w 69627"/>
                <a:gd name="connsiteY28" fmla="*/ 47053 h 77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9627" h="77628">
                  <a:moveTo>
                    <a:pt x="60865" y="8858"/>
                  </a:moveTo>
                  <a:cubicBezTo>
                    <a:pt x="66675" y="14764"/>
                    <a:pt x="69628" y="23241"/>
                    <a:pt x="69628" y="34099"/>
                  </a:cubicBezTo>
                  <a:lnTo>
                    <a:pt x="69628" y="75819"/>
                  </a:lnTo>
                  <a:lnTo>
                    <a:pt x="50006" y="75819"/>
                  </a:lnTo>
                  <a:cubicBezTo>
                    <a:pt x="49530" y="71818"/>
                    <a:pt x="49244" y="69151"/>
                    <a:pt x="49054" y="67818"/>
                  </a:cubicBezTo>
                  <a:cubicBezTo>
                    <a:pt x="46768" y="71152"/>
                    <a:pt x="44005" y="73628"/>
                    <a:pt x="40767" y="75247"/>
                  </a:cubicBezTo>
                  <a:cubicBezTo>
                    <a:pt x="37529" y="76867"/>
                    <a:pt x="33433" y="77629"/>
                    <a:pt x="28480" y="77629"/>
                  </a:cubicBezTo>
                  <a:cubicBezTo>
                    <a:pt x="23241" y="77629"/>
                    <a:pt x="18479" y="76676"/>
                    <a:pt x="14097" y="74866"/>
                  </a:cubicBezTo>
                  <a:cubicBezTo>
                    <a:pt x="9716" y="73057"/>
                    <a:pt x="6382" y="70390"/>
                    <a:pt x="3810" y="66865"/>
                  </a:cubicBezTo>
                  <a:cubicBezTo>
                    <a:pt x="1238" y="63437"/>
                    <a:pt x="0" y="59245"/>
                    <a:pt x="0" y="54483"/>
                  </a:cubicBezTo>
                  <a:cubicBezTo>
                    <a:pt x="0" y="49720"/>
                    <a:pt x="1429" y="45148"/>
                    <a:pt x="4191" y="41434"/>
                  </a:cubicBezTo>
                  <a:cubicBezTo>
                    <a:pt x="6953" y="37624"/>
                    <a:pt x="10763" y="34766"/>
                    <a:pt x="15526" y="32766"/>
                  </a:cubicBezTo>
                  <a:cubicBezTo>
                    <a:pt x="20288" y="30766"/>
                    <a:pt x="25432" y="29813"/>
                    <a:pt x="31051" y="29813"/>
                  </a:cubicBezTo>
                  <a:cubicBezTo>
                    <a:pt x="36290" y="29813"/>
                    <a:pt x="41434" y="30766"/>
                    <a:pt x="46482" y="32575"/>
                  </a:cubicBezTo>
                  <a:cubicBezTo>
                    <a:pt x="45815" y="23241"/>
                    <a:pt x="41529" y="18574"/>
                    <a:pt x="33814" y="18574"/>
                  </a:cubicBezTo>
                  <a:cubicBezTo>
                    <a:pt x="27242" y="18574"/>
                    <a:pt x="22479" y="21622"/>
                    <a:pt x="19526" y="27718"/>
                  </a:cubicBezTo>
                  <a:lnTo>
                    <a:pt x="3048" y="18193"/>
                  </a:lnTo>
                  <a:cubicBezTo>
                    <a:pt x="5810" y="12573"/>
                    <a:pt x="10096" y="8191"/>
                    <a:pt x="15812" y="4858"/>
                  </a:cubicBezTo>
                  <a:cubicBezTo>
                    <a:pt x="21526" y="1619"/>
                    <a:pt x="28289" y="0"/>
                    <a:pt x="36004" y="0"/>
                  </a:cubicBezTo>
                  <a:cubicBezTo>
                    <a:pt x="46672" y="0"/>
                    <a:pt x="54864" y="2953"/>
                    <a:pt x="60674" y="8953"/>
                  </a:cubicBezTo>
                  <a:close/>
                  <a:moveTo>
                    <a:pt x="46577" y="46958"/>
                  </a:moveTo>
                  <a:cubicBezTo>
                    <a:pt x="42863" y="46006"/>
                    <a:pt x="39338" y="45529"/>
                    <a:pt x="36004" y="45529"/>
                  </a:cubicBezTo>
                  <a:cubicBezTo>
                    <a:pt x="32099" y="45529"/>
                    <a:pt x="29051" y="46291"/>
                    <a:pt x="26670" y="47720"/>
                  </a:cubicBezTo>
                  <a:cubicBezTo>
                    <a:pt x="24384" y="49149"/>
                    <a:pt x="23241" y="51054"/>
                    <a:pt x="23241" y="53435"/>
                  </a:cubicBezTo>
                  <a:cubicBezTo>
                    <a:pt x="23241" y="55626"/>
                    <a:pt x="24098" y="57340"/>
                    <a:pt x="25813" y="58579"/>
                  </a:cubicBezTo>
                  <a:cubicBezTo>
                    <a:pt x="27527" y="59817"/>
                    <a:pt x="29718" y="60389"/>
                    <a:pt x="32385" y="60389"/>
                  </a:cubicBezTo>
                  <a:cubicBezTo>
                    <a:pt x="36004" y="60389"/>
                    <a:pt x="39243" y="59341"/>
                    <a:pt x="42196" y="57245"/>
                  </a:cubicBezTo>
                  <a:cubicBezTo>
                    <a:pt x="45148" y="55150"/>
                    <a:pt x="46577" y="52388"/>
                    <a:pt x="46577" y="48863"/>
                  </a:cubicBezTo>
                  <a:lnTo>
                    <a:pt x="46577" y="47053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6" name="任意形状 395"/>
            <p:cNvSpPr/>
            <p:nvPr/>
          </p:nvSpPr>
          <p:spPr>
            <a:xfrm>
              <a:off x="16772445" y="8212454"/>
              <a:ext cx="64865" cy="99440"/>
            </a:xfrm>
            <a:custGeom>
              <a:avLst/>
              <a:gdLst>
                <a:gd name="connsiteX0" fmla="*/ 64865 w 64865"/>
                <a:gd name="connsiteY0" fmla="*/ 92297 h 99440"/>
                <a:gd name="connsiteX1" fmla="*/ 42291 w 64865"/>
                <a:gd name="connsiteY1" fmla="*/ 99441 h 99440"/>
                <a:gd name="connsiteX2" fmla="*/ 21431 w 64865"/>
                <a:gd name="connsiteY2" fmla="*/ 92678 h 99440"/>
                <a:gd name="connsiteX3" fmla="*/ 13525 w 64865"/>
                <a:gd name="connsiteY3" fmla="*/ 68580 h 99440"/>
                <a:gd name="connsiteX4" fmla="*/ 13525 w 64865"/>
                <a:gd name="connsiteY4" fmla="*/ 43244 h 99440"/>
                <a:gd name="connsiteX5" fmla="*/ 0 w 64865"/>
                <a:gd name="connsiteY5" fmla="*/ 43244 h 99440"/>
                <a:gd name="connsiteX6" fmla="*/ 0 w 64865"/>
                <a:gd name="connsiteY6" fmla="*/ 23717 h 99440"/>
                <a:gd name="connsiteX7" fmla="*/ 13525 w 64865"/>
                <a:gd name="connsiteY7" fmla="*/ 23717 h 99440"/>
                <a:gd name="connsiteX8" fmla="*/ 13525 w 64865"/>
                <a:gd name="connsiteY8" fmla="*/ 0 h 99440"/>
                <a:gd name="connsiteX9" fmla="*/ 36767 w 64865"/>
                <a:gd name="connsiteY9" fmla="*/ 0 h 99440"/>
                <a:gd name="connsiteX10" fmla="*/ 36767 w 64865"/>
                <a:gd name="connsiteY10" fmla="*/ 23717 h 99440"/>
                <a:gd name="connsiteX11" fmla="*/ 59341 w 64865"/>
                <a:gd name="connsiteY11" fmla="*/ 23717 h 99440"/>
                <a:gd name="connsiteX12" fmla="*/ 59341 w 64865"/>
                <a:gd name="connsiteY12" fmla="*/ 43244 h 99440"/>
                <a:gd name="connsiteX13" fmla="*/ 36767 w 64865"/>
                <a:gd name="connsiteY13" fmla="*/ 43244 h 99440"/>
                <a:gd name="connsiteX14" fmla="*/ 36767 w 64865"/>
                <a:gd name="connsiteY14" fmla="*/ 64389 h 99440"/>
                <a:gd name="connsiteX15" fmla="*/ 38957 w 64865"/>
                <a:gd name="connsiteY15" fmla="*/ 75438 h 99440"/>
                <a:gd name="connsiteX16" fmla="*/ 47054 w 64865"/>
                <a:gd name="connsiteY16" fmla="*/ 79343 h 99440"/>
                <a:gd name="connsiteX17" fmla="*/ 56674 w 64865"/>
                <a:gd name="connsiteY17" fmla="*/ 76009 h 99440"/>
                <a:gd name="connsiteX18" fmla="*/ 64770 w 64865"/>
                <a:gd name="connsiteY18" fmla="*/ 92107 h 9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4865" h="99440">
                  <a:moveTo>
                    <a:pt x="64865" y="92297"/>
                  </a:moveTo>
                  <a:cubicBezTo>
                    <a:pt x="59531" y="97060"/>
                    <a:pt x="52006" y="99441"/>
                    <a:pt x="42291" y="99441"/>
                  </a:cubicBezTo>
                  <a:cubicBezTo>
                    <a:pt x="33623" y="99441"/>
                    <a:pt x="26670" y="97155"/>
                    <a:pt x="21431" y="92678"/>
                  </a:cubicBezTo>
                  <a:cubicBezTo>
                    <a:pt x="16192" y="88201"/>
                    <a:pt x="13525" y="80105"/>
                    <a:pt x="13525" y="68580"/>
                  </a:cubicBezTo>
                  <a:lnTo>
                    <a:pt x="13525" y="43244"/>
                  </a:lnTo>
                  <a:lnTo>
                    <a:pt x="0" y="43244"/>
                  </a:lnTo>
                  <a:lnTo>
                    <a:pt x="0" y="23717"/>
                  </a:lnTo>
                  <a:lnTo>
                    <a:pt x="13525" y="23717"/>
                  </a:lnTo>
                  <a:lnTo>
                    <a:pt x="13525" y="0"/>
                  </a:lnTo>
                  <a:lnTo>
                    <a:pt x="36767" y="0"/>
                  </a:lnTo>
                  <a:lnTo>
                    <a:pt x="36767" y="23717"/>
                  </a:lnTo>
                  <a:lnTo>
                    <a:pt x="59341" y="23717"/>
                  </a:lnTo>
                  <a:lnTo>
                    <a:pt x="59341" y="43244"/>
                  </a:lnTo>
                  <a:lnTo>
                    <a:pt x="36767" y="43244"/>
                  </a:lnTo>
                  <a:lnTo>
                    <a:pt x="36767" y="64389"/>
                  </a:lnTo>
                  <a:cubicBezTo>
                    <a:pt x="36767" y="69151"/>
                    <a:pt x="37529" y="72866"/>
                    <a:pt x="38957" y="75438"/>
                  </a:cubicBezTo>
                  <a:cubicBezTo>
                    <a:pt x="40386" y="78010"/>
                    <a:pt x="43148" y="79343"/>
                    <a:pt x="47054" y="79343"/>
                  </a:cubicBezTo>
                  <a:cubicBezTo>
                    <a:pt x="50292" y="79343"/>
                    <a:pt x="53530" y="78200"/>
                    <a:pt x="56674" y="76009"/>
                  </a:cubicBezTo>
                  <a:lnTo>
                    <a:pt x="64770" y="92107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7" name="任意形状 396"/>
            <p:cNvSpPr/>
            <p:nvPr/>
          </p:nvSpPr>
          <p:spPr>
            <a:xfrm>
              <a:off x="16842739" y="8200738"/>
              <a:ext cx="27146" cy="109346"/>
            </a:xfrm>
            <a:custGeom>
              <a:avLst/>
              <a:gdLst>
                <a:gd name="connsiteX0" fmla="*/ 4000 w 27146"/>
                <a:gd name="connsiteY0" fmla="*/ 23527 h 109346"/>
                <a:gd name="connsiteX1" fmla="*/ 0 w 27146"/>
                <a:gd name="connsiteY1" fmla="*/ 13906 h 109346"/>
                <a:gd name="connsiteX2" fmla="*/ 3905 w 27146"/>
                <a:gd name="connsiteY2" fmla="*/ 4096 h 109346"/>
                <a:gd name="connsiteX3" fmla="*/ 13525 w 27146"/>
                <a:gd name="connsiteY3" fmla="*/ 0 h 109346"/>
                <a:gd name="connsiteX4" fmla="*/ 23050 w 27146"/>
                <a:gd name="connsiteY4" fmla="*/ 4191 h 109346"/>
                <a:gd name="connsiteX5" fmla="*/ 27146 w 27146"/>
                <a:gd name="connsiteY5" fmla="*/ 13906 h 109346"/>
                <a:gd name="connsiteX6" fmla="*/ 23146 w 27146"/>
                <a:gd name="connsiteY6" fmla="*/ 23527 h 109346"/>
                <a:gd name="connsiteX7" fmla="*/ 13621 w 27146"/>
                <a:gd name="connsiteY7" fmla="*/ 27622 h 109346"/>
                <a:gd name="connsiteX8" fmla="*/ 4096 w 27146"/>
                <a:gd name="connsiteY8" fmla="*/ 23527 h 109346"/>
                <a:gd name="connsiteX9" fmla="*/ 25336 w 27146"/>
                <a:gd name="connsiteY9" fmla="*/ 109347 h 109346"/>
                <a:gd name="connsiteX10" fmla="*/ 2000 w 27146"/>
                <a:gd name="connsiteY10" fmla="*/ 109347 h 109346"/>
                <a:gd name="connsiteX11" fmla="*/ 2000 w 27146"/>
                <a:gd name="connsiteY11" fmla="*/ 35528 h 109346"/>
                <a:gd name="connsiteX12" fmla="*/ 25336 w 27146"/>
                <a:gd name="connsiteY12" fmla="*/ 35528 h 109346"/>
                <a:gd name="connsiteX13" fmla="*/ 25336 w 27146"/>
                <a:gd name="connsiteY13" fmla="*/ 109347 h 109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146" h="109346">
                  <a:moveTo>
                    <a:pt x="4000" y="23527"/>
                  </a:moveTo>
                  <a:cubicBezTo>
                    <a:pt x="1333" y="20765"/>
                    <a:pt x="0" y="17621"/>
                    <a:pt x="0" y="13906"/>
                  </a:cubicBezTo>
                  <a:cubicBezTo>
                    <a:pt x="0" y="10192"/>
                    <a:pt x="1333" y="6858"/>
                    <a:pt x="3905" y="4096"/>
                  </a:cubicBezTo>
                  <a:cubicBezTo>
                    <a:pt x="6477" y="1333"/>
                    <a:pt x="9715" y="0"/>
                    <a:pt x="13525" y="0"/>
                  </a:cubicBezTo>
                  <a:cubicBezTo>
                    <a:pt x="17335" y="0"/>
                    <a:pt x="20288" y="1429"/>
                    <a:pt x="23050" y="4191"/>
                  </a:cubicBezTo>
                  <a:cubicBezTo>
                    <a:pt x="25717" y="6953"/>
                    <a:pt x="27146" y="10192"/>
                    <a:pt x="27146" y="13906"/>
                  </a:cubicBezTo>
                  <a:cubicBezTo>
                    <a:pt x="27146" y="17621"/>
                    <a:pt x="25813" y="20860"/>
                    <a:pt x="23146" y="23527"/>
                  </a:cubicBezTo>
                  <a:cubicBezTo>
                    <a:pt x="20479" y="26194"/>
                    <a:pt x="17335" y="27622"/>
                    <a:pt x="13621" y="27622"/>
                  </a:cubicBezTo>
                  <a:cubicBezTo>
                    <a:pt x="9906" y="27622"/>
                    <a:pt x="6667" y="26289"/>
                    <a:pt x="4096" y="23527"/>
                  </a:cubicBezTo>
                  <a:close/>
                  <a:moveTo>
                    <a:pt x="25336" y="109347"/>
                  </a:moveTo>
                  <a:lnTo>
                    <a:pt x="2000" y="109347"/>
                  </a:lnTo>
                  <a:lnTo>
                    <a:pt x="2000" y="35528"/>
                  </a:lnTo>
                  <a:lnTo>
                    <a:pt x="25336" y="35528"/>
                  </a:lnTo>
                  <a:lnTo>
                    <a:pt x="25336" y="109347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8" name="任意形状 397"/>
            <p:cNvSpPr/>
            <p:nvPr/>
          </p:nvSpPr>
          <p:spPr>
            <a:xfrm>
              <a:off x="16880649" y="8234171"/>
              <a:ext cx="77628" cy="77723"/>
            </a:xfrm>
            <a:custGeom>
              <a:avLst/>
              <a:gdLst>
                <a:gd name="connsiteX0" fmla="*/ 5334 w 77628"/>
                <a:gd name="connsiteY0" fmla="*/ 18288 h 77723"/>
                <a:gd name="connsiteX1" fmla="*/ 19717 w 77628"/>
                <a:gd name="connsiteY1" fmla="*/ 4667 h 77723"/>
                <a:gd name="connsiteX2" fmla="*/ 38957 w 77628"/>
                <a:gd name="connsiteY2" fmla="*/ 0 h 77723"/>
                <a:gd name="connsiteX3" fmla="*/ 58198 w 77628"/>
                <a:gd name="connsiteY3" fmla="*/ 4667 h 77723"/>
                <a:gd name="connsiteX4" fmla="*/ 72390 w 77628"/>
                <a:gd name="connsiteY4" fmla="*/ 18288 h 77723"/>
                <a:gd name="connsiteX5" fmla="*/ 77629 w 77628"/>
                <a:gd name="connsiteY5" fmla="*/ 38862 h 77723"/>
                <a:gd name="connsiteX6" fmla="*/ 72390 w 77628"/>
                <a:gd name="connsiteY6" fmla="*/ 59531 h 77723"/>
                <a:gd name="connsiteX7" fmla="*/ 58198 w 77628"/>
                <a:gd name="connsiteY7" fmla="*/ 73057 h 77723"/>
                <a:gd name="connsiteX8" fmla="*/ 38957 w 77628"/>
                <a:gd name="connsiteY8" fmla="*/ 77724 h 77723"/>
                <a:gd name="connsiteX9" fmla="*/ 19622 w 77628"/>
                <a:gd name="connsiteY9" fmla="*/ 73057 h 77723"/>
                <a:gd name="connsiteX10" fmla="*/ 5334 w 77628"/>
                <a:gd name="connsiteY10" fmla="*/ 59531 h 77723"/>
                <a:gd name="connsiteX11" fmla="*/ 0 w 77628"/>
                <a:gd name="connsiteY11" fmla="*/ 38862 h 77723"/>
                <a:gd name="connsiteX12" fmla="*/ 5334 w 77628"/>
                <a:gd name="connsiteY12" fmla="*/ 18288 h 77723"/>
                <a:gd name="connsiteX13" fmla="*/ 28194 w 77628"/>
                <a:gd name="connsiteY13" fmla="*/ 52673 h 77723"/>
                <a:gd name="connsiteX14" fmla="*/ 38862 w 77628"/>
                <a:gd name="connsiteY14" fmla="*/ 57722 h 77723"/>
                <a:gd name="connsiteX15" fmla="*/ 49340 w 77628"/>
                <a:gd name="connsiteY15" fmla="*/ 52673 h 77723"/>
                <a:gd name="connsiteX16" fmla="*/ 53531 w 77628"/>
                <a:gd name="connsiteY16" fmla="*/ 38862 h 77723"/>
                <a:gd name="connsiteX17" fmla="*/ 49340 w 77628"/>
                <a:gd name="connsiteY17" fmla="*/ 24955 h 77723"/>
                <a:gd name="connsiteX18" fmla="*/ 38862 w 77628"/>
                <a:gd name="connsiteY18" fmla="*/ 19812 h 77723"/>
                <a:gd name="connsiteX19" fmla="*/ 28194 w 77628"/>
                <a:gd name="connsiteY19" fmla="*/ 24955 h 77723"/>
                <a:gd name="connsiteX20" fmla="*/ 24003 w 77628"/>
                <a:gd name="connsiteY20" fmla="*/ 38862 h 77723"/>
                <a:gd name="connsiteX21" fmla="*/ 28194 w 77628"/>
                <a:gd name="connsiteY21" fmla="*/ 52673 h 77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7628" h="77723">
                  <a:moveTo>
                    <a:pt x="5334" y="18288"/>
                  </a:moveTo>
                  <a:cubicBezTo>
                    <a:pt x="8954" y="12382"/>
                    <a:pt x="13716" y="7810"/>
                    <a:pt x="19717" y="4667"/>
                  </a:cubicBezTo>
                  <a:cubicBezTo>
                    <a:pt x="25717" y="1524"/>
                    <a:pt x="32194" y="0"/>
                    <a:pt x="38957" y="0"/>
                  </a:cubicBezTo>
                  <a:cubicBezTo>
                    <a:pt x="45720" y="0"/>
                    <a:pt x="52197" y="1619"/>
                    <a:pt x="58198" y="4667"/>
                  </a:cubicBezTo>
                  <a:cubicBezTo>
                    <a:pt x="64103" y="7810"/>
                    <a:pt x="68866" y="12382"/>
                    <a:pt x="72390" y="18288"/>
                  </a:cubicBezTo>
                  <a:cubicBezTo>
                    <a:pt x="75914" y="24194"/>
                    <a:pt x="77629" y="31052"/>
                    <a:pt x="77629" y="38862"/>
                  </a:cubicBezTo>
                  <a:cubicBezTo>
                    <a:pt x="77629" y="46673"/>
                    <a:pt x="75819" y="53626"/>
                    <a:pt x="72390" y="59531"/>
                  </a:cubicBezTo>
                  <a:cubicBezTo>
                    <a:pt x="68866" y="65342"/>
                    <a:pt x="64103" y="69914"/>
                    <a:pt x="58198" y="73057"/>
                  </a:cubicBezTo>
                  <a:cubicBezTo>
                    <a:pt x="52292" y="76200"/>
                    <a:pt x="45910" y="77724"/>
                    <a:pt x="38957" y="77724"/>
                  </a:cubicBezTo>
                  <a:cubicBezTo>
                    <a:pt x="32004" y="77724"/>
                    <a:pt x="25527" y="76105"/>
                    <a:pt x="19622" y="73057"/>
                  </a:cubicBezTo>
                  <a:cubicBezTo>
                    <a:pt x="13621" y="69914"/>
                    <a:pt x="8954" y="65437"/>
                    <a:pt x="5334" y="59531"/>
                  </a:cubicBezTo>
                  <a:cubicBezTo>
                    <a:pt x="1714" y="53626"/>
                    <a:pt x="0" y="46768"/>
                    <a:pt x="0" y="38862"/>
                  </a:cubicBezTo>
                  <a:cubicBezTo>
                    <a:pt x="0" y="30956"/>
                    <a:pt x="1810" y="24194"/>
                    <a:pt x="5334" y="18288"/>
                  </a:cubicBezTo>
                  <a:close/>
                  <a:moveTo>
                    <a:pt x="28194" y="52673"/>
                  </a:moveTo>
                  <a:cubicBezTo>
                    <a:pt x="30956" y="56007"/>
                    <a:pt x="34576" y="57722"/>
                    <a:pt x="38862" y="57722"/>
                  </a:cubicBezTo>
                  <a:cubicBezTo>
                    <a:pt x="43148" y="57722"/>
                    <a:pt x="46577" y="56007"/>
                    <a:pt x="49340" y="52673"/>
                  </a:cubicBezTo>
                  <a:cubicBezTo>
                    <a:pt x="52102" y="49340"/>
                    <a:pt x="53531" y="44672"/>
                    <a:pt x="53531" y="38862"/>
                  </a:cubicBezTo>
                  <a:cubicBezTo>
                    <a:pt x="53531" y="33052"/>
                    <a:pt x="52102" y="28384"/>
                    <a:pt x="49340" y="24955"/>
                  </a:cubicBezTo>
                  <a:cubicBezTo>
                    <a:pt x="46577" y="21527"/>
                    <a:pt x="43053" y="19812"/>
                    <a:pt x="38862" y="19812"/>
                  </a:cubicBezTo>
                  <a:cubicBezTo>
                    <a:pt x="34671" y="19812"/>
                    <a:pt x="31051" y="21527"/>
                    <a:pt x="28194" y="24955"/>
                  </a:cubicBezTo>
                  <a:cubicBezTo>
                    <a:pt x="25336" y="28384"/>
                    <a:pt x="24003" y="33052"/>
                    <a:pt x="24003" y="38862"/>
                  </a:cubicBezTo>
                  <a:cubicBezTo>
                    <a:pt x="24003" y="44672"/>
                    <a:pt x="25432" y="49244"/>
                    <a:pt x="28194" y="52673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9" name="任意形状 398"/>
            <p:cNvSpPr/>
            <p:nvPr/>
          </p:nvSpPr>
          <p:spPr>
            <a:xfrm>
              <a:off x="16971136" y="8234266"/>
              <a:ext cx="72199" cy="75818"/>
            </a:xfrm>
            <a:custGeom>
              <a:avLst/>
              <a:gdLst>
                <a:gd name="connsiteX0" fmla="*/ 65151 w 72199"/>
                <a:gd name="connsiteY0" fmla="*/ 8096 h 75818"/>
                <a:gd name="connsiteX1" fmla="*/ 72200 w 72199"/>
                <a:gd name="connsiteY1" fmla="*/ 32099 h 75818"/>
                <a:gd name="connsiteX2" fmla="*/ 72200 w 72199"/>
                <a:gd name="connsiteY2" fmla="*/ 75819 h 75818"/>
                <a:gd name="connsiteX3" fmla="*/ 48959 w 72199"/>
                <a:gd name="connsiteY3" fmla="*/ 75819 h 75818"/>
                <a:gd name="connsiteX4" fmla="*/ 48959 w 72199"/>
                <a:gd name="connsiteY4" fmla="*/ 39910 h 75818"/>
                <a:gd name="connsiteX5" fmla="*/ 46196 w 72199"/>
                <a:gd name="connsiteY5" fmla="*/ 25527 h 75818"/>
                <a:gd name="connsiteX6" fmla="*/ 36957 w 72199"/>
                <a:gd name="connsiteY6" fmla="*/ 20383 h 75818"/>
                <a:gd name="connsiteX7" fmla="*/ 26956 w 72199"/>
                <a:gd name="connsiteY7" fmla="*/ 25813 h 75818"/>
                <a:gd name="connsiteX8" fmla="*/ 23336 w 72199"/>
                <a:gd name="connsiteY8" fmla="*/ 40957 h 75818"/>
                <a:gd name="connsiteX9" fmla="*/ 23336 w 72199"/>
                <a:gd name="connsiteY9" fmla="*/ 75819 h 75818"/>
                <a:gd name="connsiteX10" fmla="*/ 0 w 72199"/>
                <a:gd name="connsiteY10" fmla="*/ 75819 h 75818"/>
                <a:gd name="connsiteX11" fmla="*/ 0 w 72199"/>
                <a:gd name="connsiteY11" fmla="*/ 2000 h 75818"/>
                <a:gd name="connsiteX12" fmla="*/ 20765 w 72199"/>
                <a:gd name="connsiteY12" fmla="*/ 2000 h 75818"/>
                <a:gd name="connsiteX13" fmla="*/ 22003 w 72199"/>
                <a:gd name="connsiteY13" fmla="*/ 13430 h 75818"/>
                <a:gd name="connsiteX14" fmla="*/ 45434 w 72199"/>
                <a:gd name="connsiteY14" fmla="*/ 0 h 75818"/>
                <a:gd name="connsiteX15" fmla="*/ 65056 w 72199"/>
                <a:gd name="connsiteY15" fmla="*/ 8096 h 7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2199" h="75818">
                  <a:moveTo>
                    <a:pt x="65151" y="8096"/>
                  </a:moveTo>
                  <a:cubicBezTo>
                    <a:pt x="69914" y="13525"/>
                    <a:pt x="72200" y="21526"/>
                    <a:pt x="72200" y="32099"/>
                  </a:cubicBezTo>
                  <a:lnTo>
                    <a:pt x="72200" y="75819"/>
                  </a:lnTo>
                  <a:lnTo>
                    <a:pt x="48959" y="75819"/>
                  </a:lnTo>
                  <a:lnTo>
                    <a:pt x="48959" y="39910"/>
                  </a:lnTo>
                  <a:cubicBezTo>
                    <a:pt x="48959" y="33718"/>
                    <a:pt x="48006" y="28956"/>
                    <a:pt x="46196" y="25527"/>
                  </a:cubicBezTo>
                  <a:cubicBezTo>
                    <a:pt x="44291" y="22098"/>
                    <a:pt x="41243" y="20383"/>
                    <a:pt x="36957" y="20383"/>
                  </a:cubicBezTo>
                  <a:cubicBezTo>
                    <a:pt x="32671" y="20383"/>
                    <a:pt x="29337" y="22193"/>
                    <a:pt x="26956" y="25813"/>
                  </a:cubicBezTo>
                  <a:cubicBezTo>
                    <a:pt x="24575" y="29432"/>
                    <a:pt x="23336" y="34480"/>
                    <a:pt x="23336" y="40957"/>
                  </a:cubicBezTo>
                  <a:lnTo>
                    <a:pt x="23336" y="75819"/>
                  </a:lnTo>
                  <a:lnTo>
                    <a:pt x="0" y="75819"/>
                  </a:lnTo>
                  <a:lnTo>
                    <a:pt x="0" y="2000"/>
                  </a:lnTo>
                  <a:lnTo>
                    <a:pt x="20765" y="2000"/>
                  </a:lnTo>
                  <a:cubicBezTo>
                    <a:pt x="20955" y="6763"/>
                    <a:pt x="21336" y="10573"/>
                    <a:pt x="22003" y="13430"/>
                  </a:cubicBezTo>
                  <a:cubicBezTo>
                    <a:pt x="26766" y="4477"/>
                    <a:pt x="34576" y="0"/>
                    <a:pt x="45434" y="0"/>
                  </a:cubicBezTo>
                  <a:cubicBezTo>
                    <a:pt x="53816" y="0"/>
                    <a:pt x="60389" y="2667"/>
                    <a:pt x="65056" y="8096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0" name="任意形状 399"/>
            <p:cNvSpPr/>
            <p:nvPr/>
          </p:nvSpPr>
          <p:spPr>
            <a:xfrm>
              <a:off x="15769843" y="8376951"/>
              <a:ext cx="105251" cy="104584"/>
            </a:xfrm>
            <a:custGeom>
              <a:avLst/>
              <a:gdLst>
                <a:gd name="connsiteX0" fmla="*/ 62770 w 105251"/>
                <a:gd name="connsiteY0" fmla="*/ 0 h 104584"/>
                <a:gd name="connsiteX1" fmla="*/ 105251 w 105251"/>
                <a:gd name="connsiteY1" fmla="*/ 104584 h 104584"/>
                <a:gd name="connsiteX2" fmla="*/ 79534 w 105251"/>
                <a:gd name="connsiteY2" fmla="*/ 104584 h 104584"/>
                <a:gd name="connsiteX3" fmla="*/ 71533 w 105251"/>
                <a:gd name="connsiteY3" fmla="*/ 83439 h 104584"/>
                <a:gd name="connsiteX4" fmla="*/ 32004 w 105251"/>
                <a:gd name="connsiteY4" fmla="*/ 83439 h 104584"/>
                <a:gd name="connsiteX5" fmla="*/ 24289 w 105251"/>
                <a:gd name="connsiteY5" fmla="*/ 104584 h 104584"/>
                <a:gd name="connsiteX6" fmla="*/ 0 w 105251"/>
                <a:gd name="connsiteY6" fmla="*/ 104584 h 104584"/>
                <a:gd name="connsiteX7" fmla="*/ 41243 w 105251"/>
                <a:gd name="connsiteY7" fmla="*/ 0 h 104584"/>
                <a:gd name="connsiteX8" fmla="*/ 62865 w 105251"/>
                <a:gd name="connsiteY8" fmla="*/ 0 h 104584"/>
                <a:gd name="connsiteX9" fmla="*/ 63817 w 105251"/>
                <a:gd name="connsiteY9" fmla="*/ 62960 h 104584"/>
                <a:gd name="connsiteX10" fmla="*/ 51435 w 105251"/>
                <a:gd name="connsiteY10" fmla="*/ 30385 h 104584"/>
                <a:gd name="connsiteX11" fmla="*/ 39529 w 105251"/>
                <a:gd name="connsiteY11" fmla="*/ 62960 h 104584"/>
                <a:gd name="connsiteX12" fmla="*/ 63817 w 105251"/>
                <a:gd name="connsiteY12" fmla="*/ 62960 h 104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5251" h="104584">
                  <a:moveTo>
                    <a:pt x="62770" y="0"/>
                  </a:moveTo>
                  <a:lnTo>
                    <a:pt x="105251" y="104584"/>
                  </a:lnTo>
                  <a:lnTo>
                    <a:pt x="79534" y="104584"/>
                  </a:lnTo>
                  <a:lnTo>
                    <a:pt x="71533" y="83439"/>
                  </a:lnTo>
                  <a:lnTo>
                    <a:pt x="32004" y="83439"/>
                  </a:lnTo>
                  <a:lnTo>
                    <a:pt x="24289" y="104584"/>
                  </a:lnTo>
                  <a:lnTo>
                    <a:pt x="0" y="104584"/>
                  </a:lnTo>
                  <a:lnTo>
                    <a:pt x="41243" y="0"/>
                  </a:lnTo>
                  <a:lnTo>
                    <a:pt x="62865" y="0"/>
                  </a:lnTo>
                  <a:close/>
                  <a:moveTo>
                    <a:pt x="63817" y="62960"/>
                  </a:moveTo>
                  <a:lnTo>
                    <a:pt x="51435" y="30385"/>
                  </a:lnTo>
                  <a:lnTo>
                    <a:pt x="39529" y="62960"/>
                  </a:lnTo>
                  <a:lnTo>
                    <a:pt x="63817" y="62960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1" name="任意形状 400"/>
            <p:cNvSpPr/>
            <p:nvPr/>
          </p:nvSpPr>
          <p:spPr>
            <a:xfrm>
              <a:off x="15884333" y="8372760"/>
              <a:ext cx="23336" cy="108775"/>
            </a:xfrm>
            <a:custGeom>
              <a:avLst/>
              <a:gdLst>
                <a:gd name="connsiteX0" fmla="*/ 23336 w 23336"/>
                <a:gd name="connsiteY0" fmla="*/ 108775 h 108775"/>
                <a:gd name="connsiteX1" fmla="*/ 0 w 23336"/>
                <a:gd name="connsiteY1" fmla="*/ 108775 h 108775"/>
                <a:gd name="connsiteX2" fmla="*/ 0 w 23336"/>
                <a:gd name="connsiteY2" fmla="*/ 0 h 108775"/>
                <a:gd name="connsiteX3" fmla="*/ 23336 w 23336"/>
                <a:gd name="connsiteY3" fmla="*/ 0 h 108775"/>
                <a:gd name="connsiteX4" fmla="*/ 23336 w 23336"/>
                <a:gd name="connsiteY4" fmla="*/ 108775 h 108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36" h="108775">
                  <a:moveTo>
                    <a:pt x="23336" y="108775"/>
                  </a:moveTo>
                  <a:lnTo>
                    <a:pt x="0" y="108775"/>
                  </a:lnTo>
                  <a:lnTo>
                    <a:pt x="0" y="0"/>
                  </a:lnTo>
                  <a:lnTo>
                    <a:pt x="23336" y="0"/>
                  </a:lnTo>
                  <a:lnTo>
                    <a:pt x="23336" y="108775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2" name="任意形状 401"/>
            <p:cNvSpPr/>
            <p:nvPr/>
          </p:nvSpPr>
          <p:spPr>
            <a:xfrm>
              <a:off x="15924624" y="8372760"/>
              <a:ext cx="23336" cy="108775"/>
            </a:xfrm>
            <a:custGeom>
              <a:avLst/>
              <a:gdLst>
                <a:gd name="connsiteX0" fmla="*/ 23336 w 23336"/>
                <a:gd name="connsiteY0" fmla="*/ 108775 h 108775"/>
                <a:gd name="connsiteX1" fmla="*/ 0 w 23336"/>
                <a:gd name="connsiteY1" fmla="*/ 108775 h 108775"/>
                <a:gd name="connsiteX2" fmla="*/ 0 w 23336"/>
                <a:gd name="connsiteY2" fmla="*/ 0 h 108775"/>
                <a:gd name="connsiteX3" fmla="*/ 23336 w 23336"/>
                <a:gd name="connsiteY3" fmla="*/ 0 h 108775"/>
                <a:gd name="connsiteX4" fmla="*/ 23336 w 23336"/>
                <a:gd name="connsiteY4" fmla="*/ 108775 h 108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36" h="108775">
                  <a:moveTo>
                    <a:pt x="23336" y="108775"/>
                  </a:moveTo>
                  <a:lnTo>
                    <a:pt x="0" y="108775"/>
                  </a:lnTo>
                  <a:lnTo>
                    <a:pt x="0" y="0"/>
                  </a:lnTo>
                  <a:lnTo>
                    <a:pt x="23336" y="0"/>
                  </a:lnTo>
                  <a:lnTo>
                    <a:pt x="23336" y="108775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3" name="任意形状 402"/>
            <p:cNvSpPr/>
            <p:nvPr/>
          </p:nvSpPr>
          <p:spPr>
            <a:xfrm>
              <a:off x="15962915" y="8372188"/>
              <a:ext cx="27146" cy="109346"/>
            </a:xfrm>
            <a:custGeom>
              <a:avLst/>
              <a:gdLst>
                <a:gd name="connsiteX0" fmla="*/ 4000 w 27146"/>
                <a:gd name="connsiteY0" fmla="*/ 23527 h 109346"/>
                <a:gd name="connsiteX1" fmla="*/ 0 w 27146"/>
                <a:gd name="connsiteY1" fmla="*/ 13906 h 109346"/>
                <a:gd name="connsiteX2" fmla="*/ 3905 w 27146"/>
                <a:gd name="connsiteY2" fmla="*/ 4096 h 109346"/>
                <a:gd name="connsiteX3" fmla="*/ 13525 w 27146"/>
                <a:gd name="connsiteY3" fmla="*/ 0 h 109346"/>
                <a:gd name="connsiteX4" fmla="*/ 23050 w 27146"/>
                <a:gd name="connsiteY4" fmla="*/ 4191 h 109346"/>
                <a:gd name="connsiteX5" fmla="*/ 27146 w 27146"/>
                <a:gd name="connsiteY5" fmla="*/ 13906 h 109346"/>
                <a:gd name="connsiteX6" fmla="*/ 23146 w 27146"/>
                <a:gd name="connsiteY6" fmla="*/ 23527 h 109346"/>
                <a:gd name="connsiteX7" fmla="*/ 13621 w 27146"/>
                <a:gd name="connsiteY7" fmla="*/ 27622 h 109346"/>
                <a:gd name="connsiteX8" fmla="*/ 4096 w 27146"/>
                <a:gd name="connsiteY8" fmla="*/ 23527 h 109346"/>
                <a:gd name="connsiteX9" fmla="*/ 25337 w 27146"/>
                <a:gd name="connsiteY9" fmla="*/ 109347 h 109346"/>
                <a:gd name="connsiteX10" fmla="*/ 2000 w 27146"/>
                <a:gd name="connsiteY10" fmla="*/ 109347 h 109346"/>
                <a:gd name="connsiteX11" fmla="*/ 2000 w 27146"/>
                <a:gd name="connsiteY11" fmla="*/ 35528 h 109346"/>
                <a:gd name="connsiteX12" fmla="*/ 25337 w 27146"/>
                <a:gd name="connsiteY12" fmla="*/ 35528 h 109346"/>
                <a:gd name="connsiteX13" fmla="*/ 25337 w 27146"/>
                <a:gd name="connsiteY13" fmla="*/ 109347 h 109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146" h="109346">
                  <a:moveTo>
                    <a:pt x="4000" y="23527"/>
                  </a:moveTo>
                  <a:cubicBezTo>
                    <a:pt x="1333" y="20765"/>
                    <a:pt x="0" y="17621"/>
                    <a:pt x="0" y="13906"/>
                  </a:cubicBezTo>
                  <a:cubicBezTo>
                    <a:pt x="0" y="10192"/>
                    <a:pt x="1333" y="6858"/>
                    <a:pt x="3905" y="4096"/>
                  </a:cubicBezTo>
                  <a:cubicBezTo>
                    <a:pt x="6477" y="1333"/>
                    <a:pt x="9716" y="0"/>
                    <a:pt x="13525" y="0"/>
                  </a:cubicBezTo>
                  <a:cubicBezTo>
                    <a:pt x="17336" y="0"/>
                    <a:pt x="20288" y="1429"/>
                    <a:pt x="23050" y="4191"/>
                  </a:cubicBezTo>
                  <a:cubicBezTo>
                    <a:pt x="25717" y="6953"/>
                    <a:pt x="27146" y="10192"/>
                    <a:pt x="27146" y="13906"/>
                  </a:cubicBezTo>
                  <a:cubicBezTo>
                    <a:pt x="27146" y="17621"/>
                    <a:pt x="25813" y="20860"/>
                    <a:pt x="23146" y="23527"/>
                  </a:cubicBezTo>
                  <a:cubicBezTo>
                    <a:pt x="20479" y="26194"/>
                    <a:pt x="17336" y="27622"/>
                    <a:pt x="13621" y="27622"/>
                  </a:cubicBezTo>
                  <a:cubicBezTo>
                    <a:pt x="9906" y="27622"/>
                    <a:pt x="6667" y="26289"/>
                    <a:pt x="4096" y="23527"/>
                  </a:cubicBezTo>
                  <a:close/>
                  <a:moveTo>
                    <a:pt x="25337" y="109347"/>
                  </a:moveTo>
                  <a:lnTo>
                    <a:pt x="2000" y="109347"/>
                  </a:lnTo>
                  <a:lnTo>
                    <a:pt x="2000" y="35528"/>
                  </a:lnTo>
                  <a:lnTo>
                    <a:pt x="25337" y="35528"/>
                  </a:lnTo>
                  <a:lnTo>
                    <a:pt x="25337" y="109347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4" name="任意形状 403"/>
            <p:cNvSpPr/>
            <p:nvPr/>
          </p:nvSpPr>
          <p:spPr>
            <a:xfrm>
              <a:off x="16001396" y="8405716"/>
              <a:ext cx="69627" cy="77628"/>
            </a:xfrm>
            <a:custGeom>
              <a:avLst/>
              <a:gdLst>
                <a:gd name="connsiteX0" fmla="*/ 60865 w 69627"/>
                <a:gd name="connsiteY0" fmla="*/ 8858 h 77628"/>
                <a:gd name="connsiteX1" fmla="*/ 69628 w 69627"/>
                <a:gd name="connsiteY1" fmla="*/ 34099 h 77628"/>
                <a:gd name="connsiteX2" fmla="*/ 69628 w 69627"/>
                <a:gd name="connsiteY2" fmla="*/ 75819 h 77628"/>
                <a:gd name="connsiteX3" fmla="*/ 50006 w 69627"/>
                <a:gd name="connsiteY3" fmla="*/ 75819 h 77628"/>
                <a:gd name="connsiteX4" fmla="*/ 49054 w 69627"/>
                <a:gd name="connsiteY4" fmla="*/ 67818 h 77628"/>
                <a:gd name="connsiteX5" fmla="*/ 40767 w 69627"/>
                <a:gd name="connsiteY5" fmla="*/ 75247 h 77628"/>
                <a:gd name="connsiteX6" fmla="*/ 28480 w 69627"/>
                <a:gd name="connsiteY6" fmla="*/ 77629 h 77628"/>
                <a:gd name="connsiteX7" fmla="*/ 14097 w 69627"/>
                <a:gd name="connsiteY7" fmla="*/ 74866 h 77628"/>
                <a:gd name="connsiteX8" fmla="*/ 3810 w 69627"/>
                <a:gd name="connsiteY8" fmla="*/ 66866 h 77628"/>
                <a:gd name="connsiteX9" fmla="*/ 0 w 69627"/>
                <a:gd name="connsiteY9" fmla="*/ 54483 h 77628"/>
                <a:gd name="connsiteX10" fmla="*/ 4191 w 69627"/>
                <a:gd name="connsiteY10" fmla="*/ 41434 h 77628"/>
                <a:gd name="connsiteX11" fmla="*/ 15526 w 69627"/>
                <a:gd name="connsiteY11" fmla="*/ 32766 h 77628"/>
                <a:gd name="connsiteX12" fmla="*/ 31051 w 69627"/>
                <a:gd name="connsiteY12" fmla="*/ 29813 h 77628"/>
                <a:gd name="connsiteX13" fmla="*/ 46482 w 69627"/>
                <a:gd name="connsiteY13" fmla="*/ 32575 h 77628"/>
                <a:gd name="connsiteX14" fmla="*/ 33814 w 69627"/>
                <a:gd name="connsiteY14" fmla="*/ 18574 h 77628"/>
                <a:gd name="connsiteX15" fmla="*/ 19526 w 69627"/>
                <a:gd name="connsiteY15" fmla="*/ 27718 h 77628"/>
                <a:gd name="connsiteX16" fmla="*/ 3048 w 69627"/>
                <a:gd name="connsiteY16" fmla="*/ 18193 h 77628"/>
                <a:gd name="connsiteX17" fmla="*/ 15811 w 69627"/>
                <a:gd name="connsiteY17" fmla="*/ 4858 h 77628"/>
                <a:gd name="connsiteX18" fmla="*/ 36004 w 69627"/>
                <a:gd name="connsiteY18" fmla="*/ 0 h 77628"/>
                <a:gd name="connsiteX19" fmla="*/ 60674 w 69627"/>
                <a:gd name="connsiteY19" fmla="*/ 8953 h 77628"/>
                <a:gd name="connsiteX20" fmla="*/ 46577 w 69627"/>
                <a:gd name="connsiteY20" fmla="*/ 46958 h 77628"/>
                <a:gd name="connsiteX21" fmla="*/ 36004 w 69627"/>
                <a:gd name="connsiteY21" fmla="*/ 45529 h 77628"/>
                <a:gd name="connsiteX22" fmla="*/ 26670 w 69627"/>
                <a:gd name="connsiteY22" fmla="*/ 47720 h 77628"/>
                <a:gd name="connsiteX23" fmla="*/ 23241 w 69627"/>
                <a:gd name="connsiteY23" fmla="*/ 53435 h 77628"/>
                <a:gd name="connsiteX24" fmla="*/ 25813 w 69627"/>
                <a:gd name="connsiteY24" fmla="*/ 58579 h 77628"/>
                <a:gd name="connsiteX25" fmla="*/ 32385 w 69627"/>
                <a:gd name="connsiteY25" fmla="*/ 60389 h 77628"/>
                <a:gd name="connsiteX26" fmla="*/ 42196 w 69627"/>
                <a:gd name="connsiteY26" fmla="*/ 57245 h 77628"/>
                <a:gd name="connsiteX27" fmla="*/ 46577 w 69627"/>
                <a:gd name="connsiteY27" fmla="*/ 48863 h 77628"/>
                <a:gd name="connsiteX28" fmla="*/ 46577 w 69627"/>
                <a:gd name="connsiteY28" fmla="*/ 47053 h 77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9627" h="77628">
                  <a:moveTo>
                    <a:pt x="60865" y="8858"/>
                  </a:moveTo>
                  <a:cubicBezTo>
                    <a:pt x="66675" y="14764"/>
                    <a:pt x="69628" y="23241"/>
                    <a:pt x="69628" y="34099"/>
                  </a:cubicBezTo>
                  <a:lnTo>
                    <a:pt x="69628" y="75819"/>
                  </a:lnTo>
                  <a:lnTo>
                    <a:pt x="50006" y="75819"/>
                  </a:lnTo>
                  <a:cubicBezTo>
                    <a:pt x="49530" y="71818"/>
                    <a:pt x="49244" y="69151"/>
                    <a:pt x="49054" y="67818"/>
                  </a:cubicBezTo>
                  <a:cubicBezTo>
                    <a:pt x="46768" y="71152"/>
                    <a:pt x="44005" y="73628"/>
                    <a:pt x="40767" y="75247"/>
                  </a:cubicBezTo>
                  <a:cubicBezTo>
                    <a:pt x="37529" y="76867"/>
                    <a:pt x="33433" y="77629"/>
                    <a:pt x="28480" y="77629"/>
                  </a:cubicBezTo>
                  <a:cubicBezTo>
                    <a:pt x="23241" y="77629"/>
                    <a:pt x="18479" y="76676"/>
                    <a:pt x="14097" y="74866"/>
                  </a:cubicBezTo>
                  <a:cubicBezTo>
                    <a:pt x="9715" y="73057"/>
                    <a:pt x="6382" y="70390"/>
                    <a:pt x="3810" y="66866"/>
                  </a:cubicBezTo>
                  <a:cubicBezTo>
                    <a:pt x="1238" y="63437"/>
                    <a:pt x="0" y="59245"/>
                    <a:pt x="0" y="54483"/>
                  </a:cubicBezTo>
                  <a:cubicBezTo>
                    <a:pt x="0" y="49720"/>
                    <a:pt x="1429" y="45149"/>
                    <a:pt x="4191" y="41434"/>
                  </a:cubicBezTo>
                  <a:cubicBezTo>
                    <a:pt x="6953" y="37624"/>
                    <a:pt x="10763" y="34766"/>
                    <a:pt x="15526" y="32766"/>
                  </a:cubicBezTo>
                  <a:cubicBezTo>
                    <a:pt x="20288" y="30766"/>
                    <a:pt x="25432" y="29813"/>
                    <a:pt x="31051" y="29813"/>
                  </a:cubicBezTo>
                  <a:cubicBezTo>
                    <a:pt x="36290" y="29813"/>
                    <a:pt x="41434" y="30766"/>
                    <a:pt x="46482" y="32575"/>
                  </a:cubicBezTo>
                  <a:cubicBezTo>
                    <a:pt x="45815" y="23241"/>
                    <a:pt x="41529" y="18574"/>
                    <a:pt x="33814" y="18574"/>
                  </a:cubicBezTo>
                  <a:cubicBezTo>
                    <a:pt x="27242" y="18574"/>
                    <a:pt x="22479" y="21622"/>
                    <a:pt x="19526" y="27718"/>
                  </a:cubicBezTo>
                  <a:lnTo>
                    <a:pt x="3048" y="18193"/>
                  </a:lnTo>
                  <a:cubicBezTo>
                    <a:pt x="5810" y="12573"/>
                    <a:pt x="10096" y="8191"/>
                    <a:pt x="15811" y="4858"/>
                  </a:cubicBezTo>
                  <a:cubicBezTo>
                    <a:pt x="21526" y="1619"/>
                    <a:pt x="28289" y="0"/>
                    <a:pt x="36004" y="0"/>
                  </a:cubicBezTo>
                  <a:cubicBezTo>
                    <a:pt x="46672" y="0"/>
                    <a:pt x="54864" y="2953"/>
                    <a:pt x="60674" y="8953"/>
                  </a:cubicBezTo>
                  <a:close/>
                  <a:moveTo>
                    <a:pt x="46577" y="46958"/>
                  </a:moveTo>
                  <a:cubicBezTo>
                    <a:pt x="42863" y="46006"/>
                    <a:pt x="39338" y="45529"/>
                    <a:pt x="36004" y="45529"/>
                  </a:cubicBezTo>
                  <a:cubicBezTo>
                    <a:pt x="32099" y="45529"/>
                    <a:pt x="29051" y="46291"/>
                    <a:pt x="26670" y="47720"/>
                  </a:cubicBezTo>
                  <a:cubicBezTo>
                    <a:pt x="24384" y="49149"/>
                    <a:pt x="23241" y="51054"/>
                    <a:pt x="23241" y="53435"/>
                  </a:cubicBezTo>
                  <a:cubicBezTo>
                    <a:pt x="23241" y="55626"/>
                    <a:pt x="24098" y="57341"/>
                    <a:pt x="25813" y="58579"/>
                  </a:cubicBezTo>
                  <a:cubicBezTo>
                    <a:pt x="27527" y="59817"/>
                    <a:pt x="29718" y="60389"/>
                    <a:pt x="32385" y="60389"/>
                  </a:cubicBezTo>
                  <a:cubicBezTo>
                    <a:pt x="36004" y="60389"/>
                    <a:pt x="39243" y="59341"/>
                    <a:pt x="42196" y="57245"/>
                  </a:cubicBezTo>
                  <a:cubicBezTo>
                    <a:pt x="45148" y="55150"/>
                    <a:pt x="46577" y="52387"/>
                    <a:pt x="46577" y="48863"/>
                  </a:cubicBezTo>
                  <a:lnTo>
                    <a:pt x="46577" y="47053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5" name="任意形状 404"/>
            <p:cNvSpPr/>
            <p:nvPr/>
          </p:nvSpPr>
          <p:spPr>
            <a:xfrm>
              <a:off x="16086549" y="8405716"/>
              <a:ext cx="72199" cy="75818"/>
            </a:xfrm>
            <a:custGeom>
              <a:avLst/>
              <a:gdLst>
                <a:gd name="connsiteX0" fmla="*/ 65151 w 72199"/>
                <a:gd name="connsiteY0" fmla="*/ 8096 h 75818"/>
                <a:gd name="connsiteX1" fmla="*/ 72199 w 72199"/>
                <a:gd name="connsiteY1" fmla="*/ 32099 h 75818"/>
                <a:gd name="connsiteX2" fmla="*/ 72199 w 72199"/>
                <a:gd name="connsiteY2" fmla="*/ 75819 h 75818"/>
                <a:gd name="connsiteX3" fmla="*/ 48958 w 72199"/>
                <a:gd name="connsiteY3" fmla="*/ 75819 h 75818"/>
                <a:gd name="connsiteX4" fmla="*/ 48958 w 72199"/>
                <a:gd name="connsiteY4" fmla="*/ 39910 h 75818"/>
                <a:gd name="connsiteX5" fmla="*/ 46196 w 72199"/>
                <a:gd name="connsiteY5" fmla="*/ 25527 h 75818"/>
                <a:gd name="connsiteX6" fmla="*/ 36957 w 72199"/>
                <a:gd name="connsiteY6" fmla="*/ 20383 h 75818"/>
                <a:gd name="connsiteX7" fmla="*/ 26956 w 72199"/>
                <a:gd name="connsiteY7" fmla="*/ 25813 h 75818"/>
                <a:gd name="connsiteX8" fmla="*/ 23336 w 72199"/>
                <a:gd name="connsiteY8" fmla="*/ 40957 h 75818"/>
                <a:gd name="connsiteX9" fmla="*/ 23336 w 72199"/>
                <a:gd name="connsiteY9" fmla="*/ 75819 h 75818"/>
                <a:gd name="connsiteX10" fmla="*/ 0 w 72199"/>
                <a:gd name="connsiteY10" fmla="*/ 75819 h 75818"/>
                <a:gd name="connsiteX11" fmla="*/ 0 w 72199"/>
                <a:gd name="connsiteY11" fmla="*/ 2000 h 75818"/>
                <a:gd name="connsiteX12" fmla="*/ 20764 w 72199"/>
                <a:gd name="connsiteY12" fmla="*/ 2000 h 75818"/>
                <a:gd name="connsiteX13" fmla="*/ 22003 w 72199"/>
                <a:gd name="connsiteY13" fmla="*/ 13430 h 75818"/>
                <a:gd name="connsiteX14" fmla="*/ 45434 w 72199"/>
                <a:gd name="connsiteY14" fmla="*/ 0 h 75818"/>
                <a:gd name="connsiteX15" fmla="*/ 65056 w 72199"/>
                <a:gd name="connsiteY15" fmla="*/ 8096 h 7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2199" h="75818">
                  <a:moveTo>
                    <a:pt x="65151" y="8096"/>
                  </a:moveTo>
                  <a:cubicBezTo>
                    <a:pt x="69913" y="13525"/>
                    <a:pt x="72199" y="21526"/>
                    <a:pt x="72199" y="32099"/>
                  </a:cubicBezTo>
                  <a:lnTo>
                    <a:pt x="72199" y="75819"/>
                  </a:lnTo>
                  <a:lnTo>
                    <a:pt x="48958" y="75819"/>
                  </a:lnTo>
                  <a:lnTo>
                    <a:pt x="48958" y="39910"/>
                  </a:lnTo>
                  <a:cubicBezTo>
                    <a:pt x="48958" y="33718"/>
                    <a:pt x="48006" y="28956"/>
                    <a:pt x="46196" y="25527"/>
                  </a:cubicBezTo>
                  <a:cubicBezTo>
                    <a:pt x="44291" y="22098"/>
                    <a:pt x="41243" y="20383"/>
                    <a:pt x="36957" y="20383"/>
                  </a:cubicBezTo>
                  <a:cubicBezTo>
                    <a:pt x="32671" y="20383"/>
                    <a:pt x="29337" y="22193"/>
                    <a:pt x="26956" y="25813"/>
                  </a:cubicBezTo>
                  <a:cubicBezTo>
                    <a:pt x="24574" y="29432"/>
                    <a:pt x="23336" y="34480"/>
                    <a:pt x="23336" y="40957"/>
                  </a:cubicBezTo>
                  <a:lnTo>
                    <a:pt x="23336" y="75819"/>
                  </a:lnTo>
                  <a:lnTo>
                    <a:pt x="0" y="75819"/>
                  </a:lnTo>
                  <a:lnTo>
                    <a:pt x="0" y="2000"/>
                  </a:lnTo>
                  <a:lnTo>
                    <a:pt x="20764" y="2000"/>
                  </a:lnTo>
                  <a:cubicBezTo>
                    <a:pt x="20955" y="6763"/>
                    <a:pt x="21336" y="10573"/>
                    <a:pt x="22003" y="13430"/>
                  </a:cubicBezTo>
                  <a:cubicBezTo>
                    <a:pt x="26765" y="4477"/>
                    <a:pt x="34576" y="0"/>
                    <a:pt x="45434" y="0"/>
                  </a:cubicBezTo>
                  <a:cubicBezTo>
                    <a:pt x="53816" y="0"/>
                    <a:pt x="60388" y="2667"/>
                    <a:pt x="65056" y="8096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6" name="任意形状 405"/>
            <p:cNvSpPr/>
            <p:nvPr/>
          </p:nvSpPr>
          <p:spPr>
            <a:xfrm>
              <a:off x="16170465" y="8405621"/>
              <a:ext cx="68484" cy="77723"/>
            </a:xfrm>
            <a:custGeom>
              <a:avLst/>
              <a:gdLst>
                <a:gd name="connsiteX0" fmla="*/ 45720 w 68484"/>
                <a:gd name="connsiteY0" fmla="*/ 55721 h 77723"/>
                <a:gd name="connsiteX1" fmla="*/ 50959 w 68484"/>
                <a:gd name="connsiteY1" fmla="*/ 50101 h 77723"/>
                <a:gd name="connsiteX2" fmla="*/ 68485 w 68484"/>
                <a:gd name="connsiteY2" fmla="*/ 60198 h 77723"/>
                <a:gd name="connsiteX3" fmla="*/ 56959 w 68484"/>
                <a:gd name="connsiteY3" fmla="*/ 73247 h 77723"/>
                <a:gd name="connsiteX4" fmla="*/ 38481 w 68484"/>
                <a:gd name="connsiteY4" fmla="*/ 77724 h 77723"/>
                <a:gd name="connsiteX5" fmla="*/ 19812 w 68484"/>
                <a:gd name="connsiteY5" fmla="*/ 73343 h 77723"/>
                <a:gd name="connsiteX6" fmla="*/ 5525 w 68484"/>
                <a:gd name="connsiteY6" fmla="*/ 60198 h 77723"/>
                <a:gd name="connsiteX7" fmla="*/ 0 w 68484"/>
                <a:gd name="connsiteY7" fmla="*/ 38862 h 77723"/>
                <a:gd name="connsiteX8" fmla="*/ 5525 w 68484"/>
                <a:gd name="connsiteY8" fmla="*/ 17526 h 77723"/>
                <a:gd name="connsiteX9" fmla="*/ 19812 w 68484"/>
                <a:gd name="connsiteY9" fmla="*/ 4381 h 77723"/>
                <a:gd name="connsiteX10" fmla="*/ 38481 w 68484"/>
                <a:gd name="connsiteY10" fmla="*/ 0 h 77723"/>
                <a:gd name="connsiteX11" fmla="*/ 56959 w 68484"/>
                <a:gd name="connsiteY11" fmla="*/ 4477 h 77723"/>
                <a:gd name="connsiteX12" fmla="*/ 68485 w 68484"/>
                <a:gd name="connsiteY12" fmla="*/ 17431 h 77723"/>
                <a:gd name="connsiteX13" fmla="*/ 50959 w 68484"/>
                <a:gd name="connsiteY13" fmla="*/ 27718 h 77723"/>
                <a:gd name="connsiteX14" fmla="*/ 45625 w 68484"/>
                <a:gd name="connsiteY14" fmla="*/ 22003 h 77723"/>
                <a:gd name="connsiteX15" fmla="*/ 38576 w 68484"/>
                <a:gd name="connsiteY15" fmla="*/ 20003 h 77723"/>
                <a:gd name="connsiteX16" fmla="*/ 28099 w 68484"/>
                <a:gd name="connsiteY16" fmla="*/ 25241 h 77723"/>
                <a:gd name="connsiteX17" fmla="*/ 24193 w 68484"/>
                <a:gd name="connsiteY17" fmla="*/ 38862 h 77723"/>
                <a:gd name="connsiteX18" fmla="*/ 28099 w 68484"/>
                <a:gd name="connsiteY18" fmla="*/ 52388 h 77723"/>
                <a:gd name="connsiteX19" fmla="*/ 38576 w 68484"/>
                <a:gd name="connsiteY19" fmla="*/ 57531 h 77723"/>
                <a:gd name="connsiteX20" fmla="*/ 45815 w 68484"/>
                <a:gd name="connsiteY20" fmla="*/ 55626 h 77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8484" h="77723">
                  <a:moveTo>
                    <a:pt x="45720" y="55721"/>
                  </a:moveTo>
                  <a:cubicBezTo>
                    <a:pt x="47625" y="54483"/>
                    <a:pt x="49435" y="52578"/>
                    <a:pt x="50959" y="50101"/>
                  </a:cubicBezTo>
                  <a:lnTo>
                    <a:pt x="68485" y="60198"/>
                  </a:lnTo>
                  <a:cubicBezTo>
                    <a:pt x="66199" y="65913"/>
                    <a:pt x="62389" y="70295"/>
                    <a:pt x="56959" y="73247"/>
                  </a:cubicBezTo>
                  <a:cubicBezTo>
                    <a:pt x="51530" y="76200"/>
                    <a:pt x="45434" y="77724"/>
                    <a:pt x="38481" y="77724"/>
                  </a:cubicBezTo>
                  <a:cubicBezTo>
                    <a:pt x="31528" y="77724"/>
                    <a:pt x="25717" y="76295"/>
                    <a:pt x="19812" y="73343"/>
                  </a:cubicBezTo>
                  <a:cubicBezTo>
                    <a:pt x="14002" y="70485"/>
                    <a:pt x="9144" y="66103"/>
                    <a:pt x="5525" y="60198"/>
                  </a:cubicBezTo>
                  <a:cubicBezTo>
                    <a:pt x="1905" y="54388"/>
                    <a:pt x="0" y="47244"/>
                    <a:pt x="0" y="38862"/>
                  </a:cubicBezTo>
                  <a:cubicBezTo>
                    <a:pt x="0" y="30480"/>
                    <a:pt x="1810" y="23336"/>
                    <a:pt x="5525" y="17526"/>
                  </a:cubicBezTo>
                  <a:cubicBezTo>
                    <a:pt x="9144" y="11621"/>
                    <a:pt x="14002" y="7334"/>
                    <a:pt x="19812" y="4381"/>
                  </a:cubicBezTo>
                  <a:cubicBezTo>
                    <a:pt x="25717" y="1429"/>
                    <a:pt x="31909" y="0"/>
                    <a:pt x="38481" y="0"/>
                  </a:cubicBezTo>
                  <a:cubicBezTo>
                    <a:pt x="45053" y="0"/>
                    <a:pt x="51530" y="1524"/>
                    <a:pt x="56959" y="4477"/>
                  </a:cubicBezTo>
                  <a:cubicBezTo>
                    <a:pt x="62389" y="7429"/>
                    <a:pt x="66294" y="11811"/>
                    <a:pt x="68485" y="17431"/>
                  </a:cubicBezTo>
                  <a:lnTo>
                    <a:pt x="50959" y="27718"/>
                  </a:lnTo>
                  <a:cubicBezTo>
                    <a:pt x="49339" y="25241"/>
                    <a:pt x="47530" y="23336"/>
                    <a:pt x="45625" y="22003"/>
                  </a:cubicBezTo>
                  <a:cubicBezTo>
                    <a:pt x="43625" y="20669"/>
                    <a:pt x="41338" y="20003"/>
                    <a:pt x="38576" y="20003"/>
                  </a:cubicBezTo>
                  <a:cubicBezTo>
                    <a:pt x="34195" y="20003"/>
                    <a:pt x="30671" y="21717"/>
                    <a:pt x="28099" y="25241"/>
                  </a:cubicBezTo>
                  <a:cubicBezTo>
                    <a:pt x="25527" y="28766"/>
                    <a:pt x="24193" y="33242"/>
                    <a:pt x="24193" y="38862"/>
                  </a:cubicBezTo>
                  <a:cubicBezTo>
                    <a:pt x="24193" y="44482"/>
                    <a:pt x="25527" y="48959"/>
                    <a:pt x="28099" y="52388"/>
                  </a:cubicBezTo>
                  <a:cubicBezTo>
                    <a:pt x="30671" y="55816"/>
                    <a:pt x="34195" y="57531"/>
                    <a:pt x="38576" y="57531"/>
                  </a:cubicBezTo>
                  <a:cubicBezTo>
                    <a:pt x="41434" y="57531"/>
                    <a:pt x="43815" y="56864"/>
                    <a:pt x="45815" y="55626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7" name="任意形状 406"/>
            <p:cNvSpPr/>
            <p:nvPr/>
          </p:nvSpPr>
          <p:spPr>
            <a:xfrm>
              <a:off x="16242569" y="8405430"/>
              <a:ext cx="72294" cy="77724"/>
            </a:xfrm>
            <a:custGeom>
              <a:avLst/>
              <a:gdLst>
                <a:gd name="connsiteX0" fmla="*/ 55912 w 72294"/>
                <a:gd name="connsiteY0" fmla="*/ 4572 h 77724"/>
                <a:gd name="connsiteX1" fmla="*/ 68008 w 72294"/>
                <a:gd name="connsiteY1" fmla="*/ 17050 h 77724"/>
                <a:gd name="connsiteX2" fmla="*/ 72295 w 72294"/>
                <a:gd name="connsiteY2" fmla="*/ 36005 h 77724"/>
                <a:gd name="connsiteX3" fmla="*/ 71438 w 72294"/>
                <a:gd name="connsiteY3" fmla="*/ 45720 h 77724"/>
                <a:gd name="connsiteX4" fmla="*/ 24194 w 72294"/>
                <a:gd name="connsiteY4" fmla="*/ 45720 h 77724"/>
                <a:gd name="connsiteX5" fmla="*/ 29623 w 72294"/>
                <a:gd name="connsiteY5" fmla="*/ 55245 h 77724"/>
                <a:gd name="connsiteX6" fmla="*/ 39053 w 72294"/>
                <a:gd name="connsiteY6" fmla="*/ 58579 h 77724"/>
                <a:gd name="connsiteX7" fmla="*/ 47244 w 72294"/>
                <a:gd name="connsiteY7" fmla="*/ 56388 h 77724"/>
                <a:gd name="connsiteX8" fmla="*/ 52578 w 72294"/>
                <a:gd name="connsiteY8" fmla="*/ 50102 h 77724"/>
                <a:gd name="connsiteX9" fmla="*/ 69628 w 72294"/>
                <a:gd name="connsiteY9" fmla="*/ 60198 h 77724"/>
                <a:gd name="connsiteX10" fmla="*/ 57721 w 72294"/>
                <a:gd name="connsiteY10" fmla="*/ 73152 h 77724"/>
                <a:gd name="connsiteX11" fmla="*/ 38195 w 72294"/>
                <a:gd name="connsiteY11" fmla="*/ 77724 h 77724"/>
                <a:gd name="connsiteX12" fmla="*/ 19431 w 72294"/>
                <a:gd name="connsiteY12" fmla="*/ 73343 h 77724"/>
                <a:gd name="connsiteX13" fmla="*/ 5334 w 72294"/>
                <a:gd name="connsiteY13" fmla="*/ 60008 h 77724"/>
                <a:gd name="connsiteX14" fmla="*/ 0 w 72294"/>
                <a:gd name="connsiteY14" fmla="*/ 38576 h 77724"/>
                <a:gd name="connsiteX15" fmla="*/ 5334 w 72294"/>
                <a:gd name="connsiteY15" fmla="*/ 17431 h 77724"/>
                <a:gd name="connsiteX16" fmla="*/ 19431 w 72294"/>
                <a:gd name="connsiteY16" fmla="*/ 4381 h 77724"/>
                <a:gd name="connsiteX17" fmla="*/ 38100 w 72294"/>
                <a:gd name="connsiteY17" fmla="*/ 0 h 77724"/>
                <a:gd name="connsiteX18" fmla="*/ 56007 w 72294"/>
                <a:gd name="connsiteY18" fmla="*/ 4381 h 77724"/>
                <a:gd name="connsiteX19" fmla="*/ 29051 w 72294"/>
                <a:gd name="connsiteY19" fmla="*/ 21717 h 77724"/>
                <a:gd name="connsiteX20" fmla="*/ 24098 w 72294"/>
                <a:gd name="connsiteY20" fmla="*/ 29908 h 77724"/>
                <a:gd name="connsiteX21" fmla="*/ 48673 w 72294"/>
                <a:gd name="connsiteY21" fmla="*/ 29908 h 77724"/>
                <a:gd name="connsiteX22" fmla="*/ 44958 w 72294"/>
                <a:gd name="connsiteY22" fmla="*/ 21622 h 77724"/>
                <a:gd name="connsiteX23" fmla="*/ 37243 w 72294"/>
                <a:gd name="connsiteY23" fmla="*/ 18764 h 77724"/>
                <a:gd name="connsiteX24" fmla="*/ 29051 w 72294"/>
                <a:gd name="connsiteY24" fmla="*/ 21717 h 77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2294" h="77724">
                  <a:moveTo>
                    <a:pt x="55912" y="4572"/>
                  </a:moveTo>
                  <a:cubicBezTo>
                    <a:pt x="61055" y="7525"/>
                    <a:pt x="65151" y="11621"/>
                    <a:pt x="68008" y="17050"/>
                  </a:cubicBezTo>
                  <a:cubicBezTo>
                    <a:pt x="70866" y="22479"/>
                    <a:pt x="72295" y="28766"/>
                    <a:pt x="72295" y="36005"/>
                  </a:cubicBezTo>
                  <a:cubicBezTo>
                    <a:pt x="72295" y="39052"/>
                    <a:pt x="72009" y="42291"/>
                    <a:pt x="71438" y="45720"/>
                  </a:cubicBezTo>
                  <a:lnTo>
                    <a:pt x="24194" y="45720"/>
                  </a:lnTo>
                  <a:cubicBezTo>
                    <a:pt x="25241" y="49816"/>
                    <a:pt x="27051" y="52959"/>
                    <a:pt x="29623" y="55245"/>
                  </a:cubicBezTo>
                  <a:cubicBezTo>
                    <a:pt x="32195" y="57531"/>
                    <a:pt x="35338" y="58579"/>
                    <a:pt x="39053" y="58579"/>
                  </a:cubicBezTo>
                  <a:cubicBezTo>
                    <a:pt x="42100" y="58579"/>
                    <a:pt x="44863" y="57912"/>
                    <a:pt x="47244" y="56388"/>
                  </a:cubicBezTo>
                  <a:cubicBezTo>
                    <a:pt x="49721" y="54959"/>
                    <a:pt x="51435" y="52864"/>
                    <a:pt x="52578" y="50102"/>
                  </a:cubicBezTo>
                  <a:lnTo>
                    <a:pt x="69628" y="60198"/>
                  </a:lnTo>
                  <a:cubicBezTo>
                    <a:pt x="67532" y="65818"/>
                    <a:pt x="63532" y="70104"/>
                    <a:pt x="57721" y="73152"/>
                  </a:cubicBezTo>
                  <a:cubicBezTo>
                    <a:pt x="51911" y="76200"/>
                    <a:pt x="45434" y="77724"/>
                    <a:pt x="38195" y="77724"/>
                  </a:cubicBezTo>
                  <a:cubicBezTo>
                    <a:pt x="31528" y="77724"/>
                    <a:pt x="25241" y="76295"/>
                    <a:pt x="19431" y="73343"/>
                  </a:cubicBezTo>
                  <a:cubicBezTo>
                    <a:pt x="13525" y="70390"/>
                    <a:pt x="8858" y="66008"/>
                    <a:pt x="5334" y="60008"/>
                  </a:cubicBezTo>
                  <a:cubicBezTo>
                    <a:pt x="1810" y="54007"/>
                    <a:pt x="0" y="46958"/>
                    <a:pt x="0" y="38576"/>
                  </a:cubicBezTo>
                  <a:cubicBezTo>
                    <a:pt x="0" y="30194"/>
                    <a:pt x="1810" y="23241"/>
                    <a:pt x="5334" y="17431"/>
                  </a:cubicBezTo>
                  <a:cubicBezTo>
                    <a:pt x="8858" y="11621"/>
                    <a:pt x="13621" y="7239"/>
                    <a:pt x="19431" y="4381"/>
                  </a:cubicBezTo>
                  <a:cubicBezTo>
                    <a:pt x="25241" y="1429"/>
                    <a:pt x="31433" y="0"/>
                    <a:pt x="38100" y="0"/>
                  </a:cubicBezTo>
                  <a:cubicBezTo>
                    <a:pt x="44767" y="0"/>
                    <a:pt x="50863" y="1429"/>
                    <a:pt x="56007" y="4381"/>
                  </a:cubicBezTo>
                  <a:close/>
                  <a:moveTo>
                    <a:pt x="29051" y="21717"/>
                  </a:moveTo>
                  <a:cubicBezTo>
                    <a:pt x="26765" y="23717"/>
                    <a:pt x="25146" y="26384"/>
                    <a:pt x="24098" y="29908"/>
                  </a:cubicBezTo>
                  <a:lnTo>
                    <a:pt x="48673" y="29908"/>
                  </a:lnTo>
                  <a:cubicBezTo>
                    <a:pt x="48292" y="26289"/>
                    <a:pt x="47054" y="23527"/>
                    <a:pt x="44958" y="21622"/>
                  </a:cubicBezTo>
                  <a:cubicBezTo>
                    <a:pt x="42863" y="19717"/>
                    <a:pt x="40291" y="18764"/>
                    <a:pt x="37243" y="18764"/>
                  </a:cubicBezTo>
                  <a:cubicBezTo>
                    <a:pt x="34004" y="18764"/>
                    <a:pt x="31242" y="19717"/>
                    <a:pt x="29051" y="21717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355" name="任意形状 354"/>
          <p:cNvSpPr/>
          <p:nvPr/>
        </p:nvSpPr>
        <p:spPr>
          <a:xfrm>
            <a:off x="23203704" y="5283925"/>
            <a:ext cx="3256459" cy="2081609"/>
          </a:xfrm>
          <a:custGeom>
            <a:avLst/>
            <a:gdLst>
              <a:gd name="connsiteX0" fmla="*/ 734282 w 1150048"/>
              <a:gd name="connsiteY0" fmla="*/ 236982 h 735139"/>
              <a:gd name="connsiteX1" fmla="*/ 818960 w 1150048"/>
              <a:gd name="connsiteY1" fmla="*/ 236982 h 735139"/>
              <a:gd name="connsiteX2" fmla="*/ 936308 w 1150048"/>
              <a:gd name="connsiteY2" fmla="*/ 522256 h 735139"/>
              <a:gd name="connsiteX3" fmla="*/ 762667 w 1150048"/>
              <a:gd name="connsiteY3" fmla="*/ 522256 h 735139"/>
              <a:gd name="connsiteX4" fmla="*/ 738092 w 1150048"/>
              <a:gd name="connsiteY4" fmla="*/ 462629 h 735139"/>
              <a:gd name="connsiteX5" fmla="*/ 827056 w 1150048"/>
              <a:gd name="connsiteY5" fmla="*/ 462629 h 735139"/>
              <a:gd name="connsiteX6" fmla="*/ 776573 w 1150048"/>
              <a:gd name="connsiteY6" fmla="*/ 339947 h 735139"/>
              <a:gd name="connsiteX7" fmla="*/ 710184 w 1150048"/>
              <a:gd name="connsiteY7" fmla="*/ 500825 h 735139"/>
              <a:gd name="connsiteX8" fmla="*/ 367475 w 1150048"/>
              <a:gd name="connsiteY8" fmla="*/ 735140 h 735139"/>
              <a:gd name="connsiteX9" fmla="*/ 0 w 1150048"/>
              <a:gd name="connsiteY9" fmla="*/ 367570 h 735139"/>
              <a:gd name="connsiteX10" fmla="*/ 367570 w 1150048"/>
              <a:gd name="connsiteY10" fmla="*/ 0 h 735139"/>
              <a:gd name="connsiteX11" fmla="*/ 643128 w 1150048"/>
              <a:gd name="connsiteY11" fmla="*/ 124397 h 735139"/>
              <a:gd name="connsiteX12" fmla="*/ 608838 w 1150048"/>
              <a:gd name="connsiteY12" fmla="*/ 207740 h 735139"/>
              <a:gd name="connsiteX13" fmla="*/ 367570 w 1150048"/>
              <a:gd name="connsiteY13" fmla="*/ 78200 h 735139"/>
              <a:gd name="connsiteX14" fmla="*/ 78105 w 1150048"/>
              <a:gd name="connsiteY14" fmla="*/ 367665 h 735139"/>
              <a:gd name="connsiteX15" fmla="*/ 367570 w 1150048"/>
              <a:gd name="connsiteY15" fmla="*/ 657130 h 735139"/>
              <a:gd name="connsiteX16" fmla="*/ 637985 w 1150048"/>
              <a:gd name="connsiteY16" fmla="*/ 471202 h 735139"/>
              <a:gd name="connsiteX17" fmla="*/ 637985 w 1150048"/>
              <a:gd name="connsiteY17" fmla="*/ 471202 h 735139"/>
              <a:gd name="connsiteX18" fmla="*/ 734282 w 1150048"/>
              <a:gd name="connsiteY18" fmla="*/ 237172 h 735139"/>
              <a:gd name="connsiteX19" fmla="*/ 734282 w 1150048"/>
              <a:gd name="connsiteY19" fmla="*/ 237172 h 735139"/>
              <a:gd name="connsiteX20" fmla="*/ 479489 w 1150048"/>
              <a:gd name="connsiteY20" fmla="*/ 522256 h 735139"/>
              <a:gd name="connsiteX21" fmla="*/ 564166 w 1150048"/>
              <a:gd name="connsiteY21" fmla="*/ 522256 h 735139"/>
              <a:gd name="connsiteX22" fmla="*/ 681514 w 1150048"/>
              <a:gd name="connsiteY22" fmla="*/ 236982 h 735139"/>
              <a:gd name="connsiteX23" fmla="*/ 596837 w 1150048"/>
              <a:gd name="connsiteY23" fmla="*/ 236982 h 735139"/>
              <a:gd name="connsiteX24" fmla="*/ 521875 w 1150048"/>
              <a:gd name="connsiteY24" fmla="*/ 419291 h 735139"/>
              <a:gd name="connsiteX25" fmla="*/ 452533 w 1150048"/>
              <a:gd name="connsiteY25" fmla="*/ 250603 h 735139"/>
              <a:gd name="connsiteX26" fmla="*/ 441293 w 1150048"/>
              <a:gd name="connsiteY26" fmla="*/ 250603 h 735139"/>
              <a:gd name="connsiteX27" fmla="*/ 371951 w 1150048"/>
              <a:gd name="connsiteY27" fmla="*/ 419291 h 735139"/>
              <a:gd name="connsiteX28" fmla="*/ 296990 w 1150048"/>
              <a:gd name="connsiteY28" fmla="*/ 236982 h 735139"/>
              <a:gd name="connsiteX29" fmla="*/ 212312 w 1150048"/>
              <a:gd name="connsiteY29" fmla="*/ 236982 h 735139"/>
              <a:gd name="connsiteX30" fmla="*/ 329660 w 1150048"/>
              <a:gd name="connsiteY30" fmla="*/ 522256 h 735139"/>
              <a:gd name="connsiteX31" fmla="*/ 414338 w 1150048"/>
              <a:gd name="connsiteY31" fmla="*/ 522256 h 735139"/>
              <a:gd name="connsiteX32" fmla="*/ 447008 w 1150048"/>
              <a:gd name="connsiteY32" fmla="*/ 442913 h 735139"/>
              <a:gd name="connsiteX33" fmla="*/ 479679 w 1150048"/>
              <a:gd name="connsiteY33" fmla="*/ 522256 h 735139"/>
              <a:gd name="connsiteX34" fmla="*/ 479679 w 1150048"/>
              <a:gd name="connsiteY34" fmla="*/ 522256 h 735139"/>
              <a:gd name="connsiteX35" fmla="*/ 947928 w 1150048"/>
              <a:gd name="connsiteY35" fmla="*/ 236982 h 735139"/>
              <a:gd name="connsiteX36" fmla="*/ 903446 w 1150048"/>
              <a:gd name="connsiteY36" fmla="*/ 345091 h 735139"/>
              <a:gd name="connsiteX37" fmla="*/ 945833 w 1150048"/>
              <a:gd name="connsiteY37" fmla="*/ 448056 h 735139"/>
              <a:gd name="connsiteX38" fmla="*/ 990314 w 1150048"/>
              <a:gd name="connsiteY38" fmla="*/ 339947 h 735139"/>
              <a:gd name="connsiteX39" fmla="*/ 1040797 w 1150048"/>
              <a:gd name="connsiteY39" fmla="*/ 462629 h 735139"/>
              <a:gd name="connsiteX40" fmla="*/ 951833 w 1150048"/>
              <a:gd name="connsiteY40" fmla="*/ 462629 h 735139"/>
              <a:gd name="connsiteX41" fmla="*/ 976408 w 1150048"/>
              <a:gd name="connsiteY41" fmla="*/ 522351 h 735139"/>
              <a:gd name="connsiteX42" fmla="*/ 1150049 w 1150048"/>
              <a:gd name="connsiteY42" fmla="*/ 522351 h 735139"/>
              <a:gd name="connsiteX43" fmla="*/ 1032701 w 1150048"/>
              <a:gd name="connsiteY43" fmla="*/ 236982 h 735139"/>
              <a:gd name="connsiteX44" fmla="*/ 948023 w 1150048"/>
              <a:gd name="connsiteY44" fmla="*/ 236982 h 735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0048" h="735139">
                <a:moveTo>
                  <a:pt x="734282" y="236982"/>
                </a:moveTo>
                <a:lnTo>
                  <a:pt x="818960" y="236982"/>
                </a:lnTo>
                <a:lnTo>
                  <a:pt x="936308" y="522256"/>
                </a:lnTo>
                <a:lnTo>
                  <a:pt x="762667" y="522256"/>
                </a:lnTo>
                <a:cubicBezTo>
                  <a:pt x="762667" y="522256"/>
                  <a:pt x="738092" y="462629"/>
                  <a:pt x="738092" y="462629"/>
                </a:cubicBezTo>
                <a:lnTo>
                  <a:pt x="827056" y="462629"/>
                </a:lnTo>
                <a:lnTo>
                  <a:pt x="776573" y="339947"/>
                </a:lnTo>
                <a:lnTo>
                  <a:pt x="710184" y="500825"/>
                </a:lnTo>
                <a:cubicBezTo>
                  <a:pt x="656844" y="637984"/>
                  <a:pt x="523494" y="735140"/>
                  <a:pt x="367475" y="735140"/>
                </a:cubicBezTo>
                <a:cubicBezTo>
                  <a:pt x="164592" y="735140"/>
                  <a:pt x="0" y="570548"/>
                  <a:pt x="0" y="367570"/>
                </a:cubicBezTo>
                <a:cubicBezTo>
                  <a:pt x="0" y="164592"/>
                  <a:pt x="164592" y="0"/>
                  <a:pt x="367570" y="0"/>
                </a:cubicBezTo>
                <a:cubicBezTo>
                  <a:pt x="477298" y="0"/>
                  <a:pt x="575786" y="48101"/>
                  <a:pt x="643128" y="124397"/>
                </a:cubicBezTo>
                <a:lnTo>
                  <a:pt x="608838" y="207740"/>
                </a:lnTo>
                <a:cubicBezTo>
                  <a:pt x="557022" y="129635"/>
                  <a:pt x="468249" y="78200"/>
                  <a:pt x="367570" y="78200"/>
                </a:cubicBezTo>
                <a:cubicBezTo>
                  <a:pt x="207740" y="78200"/>
                  <a:pt x="78105" y="207836"/>
                  <a:pt x="78105" y="367665"/>
                </a:cubicBezTo>
                <a:cubicBezTo>
                  <a:pt x="78105" y="527495"/>
                  <a:pt x="207645" y="657130"/>
                  <a:pt x="367570" y="657130"/>
                </a:cubicBezTo>
                <a:cubicBezTo>
                  <a:pt x="490919" y="657130"/>
                  <a:pt x="596265" y="579882"/>
                  <a:pt x="637985" y="471202"/>
                </a:cubicBezTo>
                <a:lnTo>
                  <a:pt x="637985" y="471202"/>
                </a:lnTo>
                <a:cubicBezTo>
                  <a:pt x="637985" y="471202"/>
                  <a:pt x="734282" y="237172"/>
                  <a:pt x="734282" y="237172"/>
                </a:cubicBezTo>
                <a:lnTo>
                  <a:pt x="734282" y="237172"/>
                </a:lnTo>
                <a:close/>
                <a:moveTo>
                  <a:pt x="479489" y="522256"/>
                </a:moveTo>
                <a:lnTo>
                  <a:pt x="564166" y="522256"/>
                </a:lnTo>
                <a:lnTo>
                  <a:pt x="681514" y="236982"/>
                </a:lnTo>
                <a:lnTo>
                  <a:pt x="596837" y="236982"/>
                </a:lnTo>
                <a:lnTo>
                  <a:pt x="521875" y="419291"/>
                </a:lnTo>
                <a:lnTo>
                  <a:pt x="452533" y="250603"/>
                </a:lnTo>
                <a:lnTo>
                  <a:pt x="441293" y="250603"/>
                </a:lnTo>
                <a:lnTo>
                  <a:pt x="371951" y="419291"/>
                </a:lnTo>
                <a:lnTo>
                  <a:pt x="296990" y="236982"/>
                </a:lnTo>
                <a:lnTo>
                  <a:pt x="212312" y="236982"/>
                </a:lnTo>
                <a:lnTo>
                  <a:pt x="329660" y="522256"/>
                </a:lnTo>
                <a:lnTo>
                  <a:pt x="414338" y="522256"/>
                </a:lnTo>
                <a:lnTo>
                  <a:pt x="447008" y="442913"/>
                </a:lnTo>
                <a:lnTo>
                  <a:pt x="479679" y="522256"/>
                </a:lnTo>
                <a:lnTo>
                  <a:pt x="479679" y="522256"/>
                </a:lnTo>
                <a:close/>
                <a:moveTo>
                  <a:pt x="947928" y="236982"/>
                </a:moveTo>
                <a:lnTo>
                  <a:pt x="903446" y="345091"/>
                </a:lnTo>
                <a:lnTo>
                  <a:pt x="945833" y="448056"/>
                </a:lnTo>
                <a:lnTo>
                  <a:pt x="990314" y="339947"/>
                </a:lnTo>
                <a:lnTo>
                  <a:pt x="1040797" y="462629"/>
                </a:lnTo>
                <a:lnTo>
                  <a:pt x="951833" y="462629"/>
                </a:lnTo>
                <a:lnTo>
                  <a:pt x="976408" y="522351"/>
                </a:lnTo>
                <a:lnTo>
                  <a:pt x="1150049" y="522351"/>
                </a:lnTo>
                <a:cubicBezTo>
                  <a:pt x="1150049" y="522351"/>
                  <a:pt x="1032701" y="236982"/>
                  <a:pt x="1032701" y="236982"/>
                </a:cubicBezTo>
                <a:lnTo>
                  <a:pt x="948023" y="236982"/>
                </a:lnTo>
                <a:close/>
              </a:path>
            </a:pathLst>
          </a:custGeom>
          <a:solidFill>
            <a:srgbClr val="0097E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56" name="任意形状 355"/>
          <p:cNvSpPr/>
          <p:nvPr/>
        </p:nvSpPr>
        <p:spPr>
          <a:xfrm>
            <a:off x="23203432" y="8903683"/>
            <a:ext cx="3256728" cy="2081609"/>
          </a:xfrm>
          <a:custGeom>
            <a:avLst/>
            <a:gdLst>
              <a:gd name="connsiteX0" fmla="*/ 734377 w 1150143"/>
              <a:gd name="connsiteY0" fmla="*/ 236982 h 735139"/>
              <a:gd name="connsiteX1" fmla="*/ 819055 w 1150143"/>
              <a:gd name="connsiteY1" fmla="*/ 236982 h 735139"/>
              <a:gd name="connsiteX2" fmla="*/ 936403 w 1150143"/>
              <a:gd name="connsiteY2" fmla="*/ 522256 h 735139"/>
              <a:gd name="connsiteX3" fmla="*/ 762762 w 1150143"/>
              <a:gd name="connsiteY3" fmla="*/ 522256 h 735139"/>
              <a:gd name="connsiteX4" fmla="*/ 738188 w 1150143"/>
              <a:gd name="connsiteY4" fmla="*/ 462629 h 735139"/>
              <a:gd name="connsiteX5" fmla="*/ 827151 w 1150143"/>
              <a:gd name="connsiteY5" fmla="*/ 462629 h 735139"/>
              <a:gd name="connsiteX6" fmla="*/ 776669 w 1150143"/>
              <a:gd name="connsiteY6" fmla="*/ 339947 h 735139"/>
              <a:gd name="connsiteX7" fmla="*/ 710279 w 1150143"/>
              <a:gd name="connsiteY7" fmla="*/ 500825 h 735139"/>
              <a:gd name="connsiteX8" fmla="*/ 367570 w 1150143"/>
              <a:gd name="connsiteY8" fmla="*/ 735140 h 735139"/>
              <a:gd name="connsiteX9" fmla="*/ 0 w 1150143"/>
              <a:gd name="connsiteY9" fmla="*/ 367570 h 735139"/>
              <a:gd name="connsiteX10" fmla="*/ 367570 w 1150143"/>
              <a:gd name="connsiteY10" fmla="*/ 0 h 735139"/>
              <a:gd name="connsiteX11" fmla="*/ 643128 w 1150143"/>
              <a:gd name="connsiteY11" fmla="*/ 124397 h 735139"/>
              <a:gd name="connsiteX12" fmla="*/ 608838 w 1150143"/>
              <a:gd name="connsiteY12" fmla="*/ 207740 h 735139"/>
              <a:gd name="connsiteX13" fmla="*/ 367570 w 1150143"/>
              <a:gd name="connsiteY13" fmla="*/ 78200 h 735139"/>
              <a:gd name="connsiteX14" fmla="*/ 78105 w 1150143"/>
              <a:gd name="connsiteY14" fmla="*/ 367665 h 735139"/>
              <a:gd name="connsiteX15" fmla="*/ 367570 w 1150143"/>
              <a:gd name="connsiteY15" fmla="*/ 657130 h 735139"/>
              <a:gd name="connsiteX16" fmla="*/ 637985 w 1150143"/>
              <a:gd name="connsiteY16" fmla="*/ 471202 h 735139"/>
              <a:gd name="connsiteX17" fmla="*/ 637985 w 1150143"/>
              <a:gd name="connsiteY17" fmla="*/ 471202 h 735139"/>
              <a:gd name="connsiteX18" fmla="*/ 734282 w 1150143"/>
              <a:gd name="connsiteY18" fmla="*/ 237173 h 735139"/>
              <a:gd name="connsiteX19" fmla="*/ 734282 w 1150143"/>
              <a:gd name="connsiteY19" fmla="*/ 237173 h 735139"/>
              <a:gd name="connsiteX20" fmla="*/ 479584 w 1150143"/>
              <a:gd name="connsiteY20" fmla="*/ 522256 h 735139"/>
              <a:gd name="connsiteX21" fmla="*/ 564261 w 1150143"/>
              <a:gd name="connsiteY21" fmla="*/ 522256 h 735139"/>
              <a:gd name="connsiteX22" fmla="*/ 681609 w 1150143"/>
              <a:gd name="connsiteY22" fmla="*/ 236982 h 735139"/>
              <a:gd name="connsiteX23" fmla="*/ 596932 w 1150143"/>
              <a:gd name="connsiteY23" fmla="*/ 236982 h 735139"/>
              <a:gd name="connsiteX24" fmla="*/ 521970 w 1150143"/>
              <a:gd name="connsiteY24" fmla="*/ 419291 h 735139"/>
              <a:gd name="connsiteX25" fmla="*/ 452628 w 1150143"/>
              <a:gd name="connsiteY25" fmla="*/ 250603 h 735139"/>
              <a:gd name="connsiteX26" fmla="*/ 441389 w 1150143"/>
              <a:gd name="connsiteY26" fmla="*/ 250603 h 735139"/>
              <a:gd name="connsiteX27" fmla="*/ 372047 w 1150143"/>
              <a:gd name="connsiteY27" fmla="*/ 419291 h 735139"/>
              <a:gd name="connsiteX28" fmla="*/ 297085 w 1150143"/>
              <a:gd name="connsiteY28" fmla="*/ 236982 h 735139"/>
              <a:gd name="connsiteX29" fmla="*/ 212408 w 1150143"/>
              <a:gd name="connsiteY29" fmla="*/ 236982 h 735139"/>
              <a:gd name="connsiteX30" fmla="*/ 329756 w 1150143"/>
              <a:gd name="connsiteY30" fmla="*/ 522256 h 735139"/>
              <a:gd name="connsiteX31" fmla="*/ 414433 w 1150143"/>
              <a:gd name="connsiteY31" fmla="*/ 522256 h 735139"/>
              <a:gd name="connsiteX32" fmla="*/ 447104 w 1150143"/>
              <a:gd name="connsiteY32" fmla="*/ 442913 h 735139"/>
              <a:gd name="connsiteX33" fmla="*/ 479774 w 1150143"/>
              <a:gd name="connsiteY33" fmla="*/ 522256 h 735139"/>
              <a:gd name="connsiteX34" fmla="*/ 479774 w 1150143"/>
              <a:gd name="connsiteY34" fmla="*/ 522256 h 735139"/>
              <a:gd name="connsiteX35" fmla="*/ 948023 w 1150143"/>
              <a:gd name="connsiteY35" fmla="*/ 236982 h 735139"/>
              <a:gd name="connsiteX36" fmla="*/ 903542 w 1150143"/>
              <a:gd name="connsiteY36" fmla="*/ 345091 h 735139"/>
              <a:gd name="connsiteX37" fmla="*/ 945928 w 1150143"/>
              <a:gd name="connsiteY37" fmla="*/ 448056 h 735139"/>
              <a:gd name="connsiteX38" fmla="*/ 990410 w 1150143"/>
              <a:gd name="connsiteY38" fmla="*/ 339947 h 735139"/>
              <a:gd name="connsiteX39" fmla="*/ 1040892 w 1150143"/>
              <a:gd name="connsiteY39" fmla="*/ 462629 h 735139"/>
              <a:gd name="connsiteX40" fmla="*/ 951929 w 1150143"/>
              <a:gd name="connsiteY40" fmla="*/ 462629 h 735139"/>
              <a:gd name="connsiteX41" fmla="*/ 976503 w 1150143"/>
              <a:gd name="connsiteY41" fmla="*/ 522256 h 735139"/>
              <a:gd name="connsiteX42" fmla="*/ 1150144 w 1150143"/>
              <a:gd name="connsiteY42" fmla="*/ 522256 h 735139"/>
              <a:gd name="connsiteX43" fmla="*/ 1032796 w 1150143"/>
              <a:gd name="connsiteY43" fmla="*/ 236982 h 735139"/>
              <a:gd name="connsiteX44" fmla="*/ 948119 w 1150143"/>
              <a:gd name="connsiteY44" fmla="*/ 236982 h 735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0143" h="735139">
                <a:moveTo>
                  <a:pt x="734377" y="236982"/>
                </a:moveTo>
                <a:lnTo>
                  <a:pt x="819055" y="236982"/>
                </a:lnTo>
                <a:lnTo>
                  <a:pt x="936403" y="522256"/>
                </a:lnTo>
                <a:lnTo>
                  <a:pt x="762762" y="522256"/>
                </a:lnTo>
                <a:lnTo>
                  <a:pt x="738188" y="462629"/>
                </a:lnTo>
                <a:lnTo>
                  <a:pt x="827151" y="462629"/>
                </a:lnTo>
                <a:lnTo>
                  <a:pt x="776669" y="339947"/>
                </a:lnTo>
                <a:lnTo>
                  <a:pt x="710279" y="500825"/>
                </a:lnTo>
                <a:cubicBezTo>
                  <a:pt x="656939" y="637985"/>
                  <a:pt x="523589" y="735140"/>
                  <a:pt x="367570" y="735140"/>
                </a:cubicBezTo>
                <a:cubicBezTo>
                  <a:pt x="164592" y="735140"/>
                  <a:pt x="0" y="570548"/>
                  <a:pt x="0" y="367570"/>
                </a:cubicBezTo>
                <a:cubicBezTo>
                  <a:pt x="0" y="164592"/>
                  <a:pt x="164592" y="0"/>
                  <a:pt x="367570" y="0"/>
                </a:cubicBezTo>
                <a:cubicBezTo>
                  <a:pt x="477298" y="0"/>
                  <a:pt x="575786" y="48101"/>
                  <a:pt x="643128" y="124397"/>
                </a:cubicBezTo>
                <a:lnTo>
                  <a:pt x="608838" y="207740"/>
                </a:lnTo>
                <a:cubicBezTo>
                  <a:pt x="557022" y="129635"/>
                  <a:pt x="468249" y="78200"/>
                  <a:pt x="367570" y="78200"/>
                </a:cubicBezTo>
                <a:cubicBezTo>
                  <a:pt x="207740" y="78200"/>
                  <a:pt x="78105" y="207740"/>
                  <a:pt x="78105" y="367665"/>
                </a:cubicBezTo>
                <a:cubicBezTo>
                  <a:pt x="78105" y="527590"/>
                  <a:pt x="207645" y="657130"/>
                  <a:pt x="367570" y="657130"/>
                </a:cubicBezTo>
                <a:cubicBezTo>
                  <a:pt x="490919" y="657130"/>
                  <a:pt x="596265" y="579882"/>
                  <a:pt x="637985" y="471202"/>
                </a:cubicBezTo>
                <a:lnTo>
                  <a:pt x="637985" y="471202"/>
                </a:lnTo>
                <a:cubicBezTo>
                  <a:pt x="637985" y="471202"/>
                  <a:pt x="734282" y="237173"/>
                  <a:pt x="734282" y="237173"/>
                </a:cubicBezTo>
                <a:lnTo>
                  <a:pt x="734282" y="237173"/>
                </a:lnTo>
                <a:close/>
                <a:moveTo>
                  <a:pt x="479584" y="522256"/>
                </a:moveTo>
                <a:lnTo>
                  <a:pt x="564261" y="522256"/>
                </a:lnTo>
                <a:lnTo>
                  <a:pt x="681609" y="236982"/>
                </a:lnTo>
                <a:lnTo>
                  <a:pt x="596932" y="236982"/>
                </a:lnTo>
                <a:lnTo>
                  <a:pt x="521970" y="419291"/>
                </a:lnTo>
                <a:lnTo>
                  <a:pt x="452628" y="250603"/>
                </a:lnTo>
                <a:lnTo>
                  <a:pt x="441389" y="250603"/>
                </a:lnTo>
                <a:lnTo>
                  <a:pt x="372047" y="419291"/>
                </a:lnTo>
                <a:lnTo>
                  <a:pt x="297085" y="236982"/>
                </a:lnTo>
                <a:lnTo>
                  <a:pt x="212408" y="236982"/>
                </a:lnTo>
                <a:lnTo>
                  <a:pt x="329756" y="522256"/>
                </a:lnTo>
                <a:lnTo>
                  <a:pt x="414433" y="522256"/>
                </a:lnTo>
                <a:lnTo>
                  <a:pt x="447104" y="442913"/>
                </a:lnTo>
                <a:lnTo>
                  <a:pt x="479774" y="522256"/>
                </a:lnTo>
                <a:lnTo>
                  <a:pt x="479774" y="522256"/>
                </a:lnTo>
                <a:close/>
                <a:moveTo>
                  <a:pt x="948023" y="236982"/>
                </a:moveTo>
                <a:lnTo>
                  <a:pt x="903542" y="345091"/>
                </a:lnTo>
                <a:lnTo>
                  <a:pt x="945928" y="448056"/>
                </a:lnTo>
                <a:lnTo>
                  <a:pt x="990410" y="339947"/>
                </a:lnTo>
                <a:lnTo>
                  <a:pt x="1040892" y="462629"/>
                </a:lnTo>
                <a:lnTo>
                  <a:pt x="951929" y="462629"/>
                </a:lnTo>
                <a:lnTo>
                  <a:pt x="976503" y="522256"/>
                </a:lnTo>
                <a:lnTo>
                  <a:pt x="1150144" y="522256"/>
                </a:lnTo>
                <a:lnTo>
                  <a:pt x="1032796" y="236982"/>
                </a:lnTo>
                <a:lnTo>
                  <a:pt x="948119" y="236982"/>
                </a:lnTo>
                <a:close/>
              </a:path>
            </a:pathLst>
          </a:custGeom>
          <a:solidFill>
            <a:srgbClr val="0097E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57" name="任意形状 356"/>
          <p:cNvSpPr/>
          <p:nvPr/>
        </p:nvSpPr>
        <p:spPr>
          <a:xfrm>
            <a:off x="23203432" y="12548792"/>
            <a:ext cx="3256728" cy="2081609"/>
          </a:xfrm>
          <a:custGeom>
            <a:avLst/>
            <a:gdLst>
              <a:gd name="connsiteX0" fmla="*/ 734377 w 1150143"/>
              <a:gd name="connsiteY0" fmla="*/ 236982 h 735139"/>
              <a:gd name="connsiteX1" fmla="*/ 819055 w 1150143"/>
              <a:gd name="connsiteY1" fmla="*/ 236982 h 735139"/>
              <a:gd name="connsiteX2" fmla="*/ 936403 w 1150143"/>
              <a:gd name="connsiteY2" fmla="*/ 522256 h 735139"/>
              <a:gd name="connsiteX3" fmla="*/ 762762 w 1150143"/>
              <a:gd name="connsiteY3" fmla="*/ 522256 h 735139"/>
              <a:gd name="connsiteX4" fmla="*/ 738188 w 1150143"/>
              <a:gd name="connsiteY4" fmla="*/ 462629 h 735139"/>
              <a:gd name="connsiteX5" fmla="*/ 827151 w 1150143"/>
              <a:gd name="connsiteY5" fmla="*/ 462629 h 735139"/>
              <a:gd name="connsiteX6" fmla="*/ 776669 w 1150143"/>
              <a:gd name="connsiteY6" fmla="*/ 339947 h 735139"/>
              <a:gd name="connsiteX7" fmla="*/ 710279 w 1150143"/>
              <a:gd name="connsiteY7" fmla="*/ 500825 h 735139"/>
              <a:gd name="connsiteX8" fmla="*/ 367570 w 1150143"/>
              <a:gd name="connsiteY8" fmla="*/ 735140 h 735139"/>
              <a:gd name="connsiteX9" fmla="*/ 0 w 1150143"/>
              <a:gd name="connsiteY9" fmla="*/ 367570 h 735139"/>
              <a:gd name="connsiteX10" fmla="*/ 367570 w 1150143"/>
              <a:gd name="connsiteY10" fmla="*/ 0 h 735139"/>
              <a:gd name="connsiteX11" fmla="*/ 643128 w 1150143"/>
              <a:gd name="connsiteY11" fmla="*/ 124397 h 735139"/>
              <a:gd name="connsiteX12" fmla="*/ 608838 w 1150143"/>
              <a:gd name="connsiteY12" fmla="*/ 207741 h 735139"/>
              <a:gd name="connsiteX13" fmla="*/ 367570 w 1150143"/>
              <a:gd name="connsiteY13" fmla="*/ 78200 h 735139"/>
              <a:gd name="connsiteX14" fmla="*/ 78105 w 1150143"/>
              <a:gd name="connsiteY14" fmla="*/ 367665 h 735139"/>
              <a:gd name="connsiteX15" fmla="*/ 367570 w 1150143"/>
              <a:gd name="connsiteY15" fmla="*/ 657130 h 735139"/>
              <a:gd name="connsiteX16" fmla="*/ 637985 w 1150143"/>
              <a:gd name="connsiteY16" fmla="*/ 471202 h 735139"/>
              <a:gd name="connsiteX17" fmla="*/ 637985 w 1150143"/>
              <a:gd name="connsiteY17" fmla="*/ 471202 h 735139"/>
              <a:gd name="connsiteX18" fmla="*/ 734282 w 1150143"/>
              <a:gd name="connsiteY18" fmla="*/ 237173 h 735139"/>
              <a:gd name="connsiteX19" fmla="*/ 734282 w 1150143"/>
              <a:gd name="connsiteY19" fmla="*/ 237173 h 735139"/>
              <a:gd name="connsiteX20" fmla="*/ 479584 w 1150143"/>
              <a:gd name="connsiteY20" fmla="*/ 522256 h 735139"/>
              <a:gd name="connsiteX21" fmla="*/ 564261 w 1150143"/>
              <a:gd name="connsiteY21" fmla="*/ 522256 h 735139"/>
              <a:gd name="connsiteX22" fmla="*/ 681609 w 1150143"/>
              <a:gd name="connsiteY22" fmla="*/ 236982 h 735139"/>
              <a:gd name="connsiteX23" fmla="*/ 596932 w 1150143"/>
              <a:gd name="connsiteY23" fmla="*/ 236982 h 735139"/>
              <a:gd name="connsiteX24" fmla="*/ 521970 w 1150143"/>
              <a:gd name="connsiteY24" fmla="*/ 419291 h 735139"/>
              <a:gd name="connsiteX25" fmla="*/ 452628 w 1150143"/>
              <a:gd name="connsiteY25" fmla="*/ 250603 h 735139"/>
              <a:gd name="connsiteX26" fmla="*/ 441389 w 1150143"/>
              <a:gd name="connsiteY26" fmla="*/ 250603 h 735139"/>
              <a:gd name="connsiteX27" fmla="*/ 372047 w 1150143"/>
              <a:gd name="connsiteY27" fmla="*/ 419291 h 735139"/>
              <a:gd name="connsiteX28" fmla="*/ 297085 w 1150143"/>
              <a:gd name="connsiteY28" fmla="*/ 236982 h 735139"/>
              <a:gd name="connsiteX29" fmla="*/ 212408 w 1150143"/>
              <a:gd name="connsiteY29" fmla="*/ 236982 h 735139"/>
              <a:gd name="connsiteX30" fmla="*/ 329756 w 1150143"/>
              <a:gd name="connsiteY30" fmla="*/ 522256 h 735139"/>
              <a:gd name="connsiteX31" fmla="*/ 414433 w 1150143"/>
              <a:gd name="connsiteY31" fmla="*/ 522256 h 735139"/>
              <a:gd name="connsiteX32" fmla="*/ 447104 w 1150143"/>
              <a:gd name="connsiteY32" fmla="*/ 442913 h 735139"/>
              <a:gd name="connsiteX33" fmla="*/ 479774 w 1150143"/>
              <a:gd name="connsiteY33" fmla="*/ 522256 h 735139"/>
              <a:gd name="connsiteX34" fmla="*/ 479774 w 1150143"/>
              <a:gd name="connsiteY34" fmla="*/ 522256 h 735139"/>
              <a:gd name="connsiteX35" fmla="*/ 948023 w 1150143"/>
              <a:gd name="connsiteY35" fmla="*/ 236982 h 735139"/>
              <a:gd name="connsiteX36" fmla="*/ 903542 w 1150143"/>
              <a:gd name="connsiteY36" fmla="*/ 345091 h 735139"/>
              <a:gd name="connsiteX37" fmla="*/ 945928 w 1150143"/>
              <a:gd name="connsiteY37" fmla="*/ 448056 h 735139"/>
              <a:gd name="connsiteX38" fmla="*/ 990410 w 1150143"/>
              <a:gd name="connsiteY38" fmla="*/ 339947 h 735139"/>
              <a:gd name="connsiteX39" fmla="*/ 1040892 w 1150143"/>
              <a:gd name="connsiteY39" fmla="*/ 462629 h 735139"/>
              <a:gd name="connsiteX40" fmla="*/ 951929 w 1150143"/>
              <a:gd name="connsiteY40" fmla="*/ 462629 h 735139"/>
              <a:gd name="connsiteX41" fmla="*/ 976503 w 1150143"/>
              <a:gd name="connsiteY41" fmla="*/ 522351 h 735139"/>
              <a:gd name="connsiteX42" fmla="*/ 1150144 w 1150143"/>
              <a:gd name="connsiteY42" fmla="*/ 522351 h 735139"/>
              <a:gd name="connsiteX43" fmla="*/ 1032796 w 1150143"/>
              <a:gd name="connsiteY43" fmla="*/ 236982 h 735139"/>
              <a:gd name="connsiteX44" fmla="*/ 948119 w 1150143"/>
              <a:gd name="connsiteY44" fmla="*/ 236982 h 735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0143" h="735139">
                <a:moveTo>
                  <a:pt x="734377" y="236982"/>
                </a:moveTo>
                <a:lnTo>
                  <a:pt x="819055" y="236982"/>
                </a:lnTo>
                <a:lnTo>
                  <a:pt x="936403" y="522256"/>
                </a:lnTo>
                <a:lnTo>
                  <a:pt x="762762" y="522256"/>
                </a:lnTo>
                <a:cubicBezTo>
                  <a:pt x="762762" y="522256"/>
                  <a:pt x="738188" y="462629"/>
                  <a:pt x="738188" y="462629"/>
                </a:cubicBezTo>
                <a:lnTo>
                  <a:pt x="827151" y="462629"/>
                </a:lnTo>
                <a:lnTo>
                  <a:pt x="776669" y="339947"/>
                </a:lnTo>
                <a:lnTo>
                  <a:pt x="710279" y="500825"/>
                </a:lnTo>
                <a:cubicBezTo>
                  <a:pt x="656939" y="637985"/>
                  <a:pt x="523589" y="735140"/>
                  <a:pt x="367570" y="735140"/>
                </a:cubicBezTo>
                <a:cubicBezTo>
                  <a:pt x="164592" y="735140"/>
                  <a:pt x="0" y="570548"/>
                  <a:pt x="0" y="367570"/>
                </a:cubicBezTo>
                <a:cubicBezTo>
                  <a:pt x="0" y="164592"/>
                  <a:pt x="164592" y="0"/>
                  <a:pt x="367570" y="0"/>
                </a:cubicBezTo>
                <a:cubicBezTo>
                  <a:pt x="477298" y="0"/>
                  <a:pt x="575786" y="48101"/>
                  <a:pt x="643128" y="124397"/>
                </a:cubicBezTo>
                <a:lnTo>
                  <a:pt x="608838" y="207741"/>
                </a:lnTo>
                <a:cubicBezTo>
                  <a:pt x="557022" y="129635"/>
                  <a:pt x="468249" y="78200"/>
                  <a:pt x="367570" y="78200"/>
                </a:cubicBezTo>
                <a:cubicBezTo>
                  <a:pt x="207740" y="78200"/>
                  <a:pt x="78105" y="207836"/>
                  <a:pt x="78105" y="367665"/>
                </a:cubicBezTo>
                <a:cubicBezTo>
                  <a:pt x="78105" y="527495"/>
                  <a:pt x="207645" y="657130"/>
                  <a:pt x="367570" y="657130"/>
                </a:cubicBezTo>
                <a:cubicBezTo>
                  <a:pt x="490919" y="657130"/>
                  <a:pt x="596265" y="579882"/>
                  <a:pt x="637985" y="471202"/>
                </a:cubicBezTo>
                <a:lnTo>
                  <a:pt x="637985" y="471202"/>
                </a:lnTo>
                <a:cubicBezTo>
                  <a:pt x="637985" y="471202"/>
                  <a:pt x="734282" y="237173"/>
                  <a:pt x="734282" y="237173"/>
                </a:cubicBezTo>
                <a:lnTo>
                  <a:pt x="734282" y="237173"/>
                </a:lnTo>
                <a:close/>
                <a:moveTo>
                  <a:pt x="479584" y="522256"/>
                </a:moveTo>
                <a:lnTo>
                  <a:pt x="564261" y="522256"/>
                </a:lnTo>
                <a:lnTo>
                  <a:pt x="681609" y="236982"/>
                </a:lnTo>
                <a:lnTo>
                  <a:pt x="596932" y="236982"/>
                </a:lnTo>
                <a:lnTo>
                  <a:pt x="521970" y="419291"/>
                </a:lnTo>
                <a:lnTo>
                  <a:pt x="452628" y="250603"/>
                </a:lnTo>
                <a:lnTo>
                  <a:pt x="441389" y="250603"/>
                </a:lnTo>
                <a:lnTo>
                  <a:pt x="372047" y="419291"/>
                </a:lnTo>
                <a:lnTo>
                  <a:pt x="297085" y="236982"/>
                </a:lnTo>
                <a:lnTo>
                  <a:pt x="212408" y="236982"/>
                </a:lnTo>
                <a:lnTo>
                  <a:pt x="329756" y="522256"/>
                </a:lnTo>
                <a:lnTo>
                  <a:pt x="414433" y="522256"/>
                </a:lnTo>
                <a:lnTo>
                  <a:pt x="447104" y="442913"/>
                </a:lnTo>
                <a:lnTo>
                  <a:pt x="479774" y="522256"/>
                </a:lnTo>
                <a:lnTo>
                  <a:pt x="479774" y="522256"/>
                </a:lnTo>
                <a:close/>
                <a:moveTo>
                  <a:pt x="948023" y="236982"/>
                </a:moveTo>
                <a:lnTo>
                  <a:pt x="903542" y="345091"/>
                </a:lnTo>
                <a:lnTo>
                  <a:pt x="945928" y="448056"/>
                </a:lnTo>
                <a:lnTo>
                  <a:pt x="990410" y="339947"/>
                </a:lnTo>
                <a:lnTo>
                  <a:pt x="1040892" y="462629"/>
                </a:lnTo>
                <a:lnTo>
                  <a:pt x="951929" y="462629"/>
                </a:lnTo>
                <a:lnTo>
                  <a:pt x="976503" y="522351"/>
                </a:lnTo>
                <a:lnTo>
                  <a:pt x="1150144" y="522351"/>
                </a:lnTo>
                <a:cubicBezTo>
                  <a:pt x="1150144" y="522351"/>
                  <a:pt x="1032796" y="236982"/>
                  <a:pt x="1032796" y="236982"/>
                </a:cubicBezTo>
                <a:lnTo>
                  <a:pt x="948119" y="236982"/>
                </a:lnTo>
                <a:close/>
              </a:path>
            </a:pathLst>
          </a:custGeom>
          <a:solidFill>
            <a:srgbClr val="0097E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360" name="图形 161"/>
          <p:cNvGrpSpPr/>
          <p:nvPr/>
        </p:nvGrpSpPr>
        <p:grpSpPr>
          <a:xfrm>
            <a:off x="26910578" y="13656174"/>
            <a:ext cx="4712293" cy="360879"/>
            <a:chOff x="15769653" y="10943748"/>
            <a:chExt cx="1657921" cy="126968"/>
          </a:xfrm>
          <a:solidFill>
            <a:srgbClr val="595757"/>
          </a:solidFill>
        </p:grpSpPr>
        <p:sp>
          <p:nvSpPr>
            <p:cNvPr id="362" name="任意形状 361"/>
            <p:cNvSpPr/>
            <p:nvPr/>
          </p:nvSpPr>
          <p:spPr>
            <a:xfrm>
              <a:off x="15769653" y="10947939"/>
              <a:ext cx="128968" cy="93249"/>
            </a:xfrm>
            <a:custGeom>
              <a:avLst/>
              <a:gdLst>
                <a:gd name="connsiteX0" fmla="*/ 73819 w 128968"/>
                <a:gd name="connsiteY0" fmla="*/ 0 h 93249"/>
                <a:gd name="connsiteX1" fmla="*/ 91630 w 128968"/>
                <a:gd name="connsiteY1" fmla="*/ 57340 h 93249"/>
                <a:gd name="connsiteX2" fmla="*/ 108109 w 128968"/>
                <a:gd name="connsiteY2" fmla="*/ 0 h 93249"/>
                <a:gd name="connsiteX3" fmla="*/ 128968 w 128968"/>
                <a:gd name="connsiteY3" fmla="*/ 0 h 93249"/>
                <a:gd name="connsiteX4" fmla="*/ 99536 w 128968"/>
                <a:gd name="connsiteY4" fmla="*/ 93250 h 93249"/>
                <a:gd name="connsiteX5" fmla="*/ 82867 w 128968"/>
                <a:gd name="connsiteY5" fmla="*/ 93250 h 93249"/>
                <a:gd name="connsiteX6" fmla="*/ 64770 w 128968"/>
                <a:gd name="connsiteY6" fmla="*/ 37624 h 93249"/>
                <a:gd name="connsiteX7" fmla="*/ 47149 w 128968"/>
                <a:gd name="connsiteY7" fmla="*/ 93250 h 93249"/>
                <a:gd name="connsiteX8" fmla="*/ 30575 w 128968"/>
                <a:gd name="connsiteY8" fmla="*/ 93250 h 93249"/>
                <a:gd name="connsiteX9" fmla="*/ 0 w 128968"/>
                <a:gd name="connsiteY9" fmla="*/ 0 h 93249"/>
                <a:gd name="connsiteX10" fmla="*/ 22384 w 128968"/>
                <a:gd name="connsiteY10" fmla="*/ 0 h 93249"/>
                <a:gd name="connsiteX11" fmla="*/ 39814 w 128968"/>
                <a:gd name="connsiteY11" fmla="*/ 57340 h 93249"/>
                <a:gd name="connsiteX12" fmla="*/ 56579 w 128968"/>
                <a:gd name="connsiteY12" fmla="*/ 0 h 93249"/>
                <a:gd name="connsiteX13" fmla="*/ 73628 w 128968"/>
                <a:gd name="connsiteY13" fmla="*/ 0 h 93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8968" h="93249">
                  <a:moveTo>
                    <a:pt x="73819" y="0"/>
                  </a:moveTo>
                  <a:lnTo>
                    <a:pt x="91630" y="57340"/>
                  </a:lnTo>
                  <a:lnTo>
                    <a:pt x="108109" y="0"/>
                  </a:lnTo>
                  <a:lnTo>
                    <a:pt x="128968" y="0"/>
                  </a:lnTo>
                  <a:lnTo>
                    <a:pt x="99536" y="93250"/>
                  </a:lnTo>
                  <a:lnTo>
                    <a:pt x="82867" y="93250"/>
                  </a:lnTo>
                  <a:lnTo>
                    <a:pt x="64770" y="37624"/>
                  </a:lnTo>
                  <a:lnTo>
                    <a:pt x="47149" y="93250"/>
                  </a:lnTo>
                  <a:lnTo>
                    <a:pt x="30575" y="93250"/>
                  </a:lnTo>
                  <a:lnTo>
                    <a:pt x="0" y="0"/>
                  </a:lnTo>
                  <a:lnTo>
                    <a:pt x="22384" y="0"/>
                  </a:lnTo>
                  <a:lnTo>
                    <a:pt x="39814" y="57340"/>
                  </a:lnTo>
                  <a:lnTo>
                    <a:pt x="56579" y="0"/>
                  </a:lnTo>
                  <a:lnTo>
                    <a:pt x="73628" y="0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3" name="任意形状 362"/>
            <p:cNvSpPr/>
            <p:nvPr/>
          </p:nvSpPr>
          <p:spPr>
            <a:xfrm>
              <a:off x="15908717" y="10947939"/>
              <a:ext cx="62674" cy="93249"/>
            </a:xfrm>
            <a:custGeom>
              <a:avLst/>
              <a:gdLst>
                <a:gd name="connsiteX0" fmla="*/ 0 w 62674"/>
                <a:gd name="connsiteY0" fmla="*/ 0 h 93249"/>
                <a:gd name="connsiteX1" fmla="*/ 21812 w 62674"/>
                <a:gd name="connsiteY1" fmla="*/ 0 h 93249"/>
                <a:gd name="connsiteX2" fmla="*/ 21812 w 62674"/>
                <a:gd name="connsiteY2" fmla="*/ 73914 h 93249"/>
                <a:gd name="connsiteX3" fmla="*/ 62675 w 62674"/>
                <a:gd name="connsiteY3" fmla="*/ 73914 h 93249"/>
                <a:gd name="connsiteX4" fmla="*/ 62675 w 62674"/>
                <a:gd name="connsiteY4" fmla="*/ 93250 h 93249"/>
                <a:gd name="connsiteX5" fmla="*/ 0 w 62674"/>
                <a:gd name="connsiteY5" fmla="*/ 93250 h 93249"/>
                <a:gd name="connsiteX6" fmla="*/ 0 w 62674"/>
                <a:gd name="connsiteY6" fmla="*/ 0 h 93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74" h="93249">
                  <a:moveTo>
                    <a:pt x="0" y="0"/>
                  </a:moveTo>
                  <a:lnTo>
                    <a:pt x="21812" y="0"/>
                  </a:lnTo>
                  <a:lnTo>
                    <a:pt x="21812" y="73914"/>
                  </a:lnTo>
                  <a:lnTo>
                    <a:pt x="62675" y="73914"/>
                  </a:lnTo>
                  <a:lnTo>
                    <a:pt x="62675" y="93250"/>
                  </a:lnTo>
                  <a:lnTo>
                    <a:pt x="0" y="93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4" name="任意形状 363"/>
            <p:cNvSpPr/>
            <p:nvPr/>
          </p:nvSpPr>
          <p:spPr>
            <a:xfrm>
              <a:off x="15974916" y="10947939"/>
              <a:ext cx="93821" cy="93249"/>
            </a:xfrm>
            <a:custGeom>
              <a:avLst/>
              <a:gdLst>
                <a:gd name="connsiteX0" fmla="*/ 56007 w 93821"/>
                <a:gd name="connsiteY0" fmla="*/ 0 h 93249"/>
                <a:gd name="connsiteX1" fmla="*/ 93821 w 93821"/>
                <a:gd name="connsiteY1" fmla="*/ 93250 h 93249"/>
                <a:gd name="connsiteX2" fmla="*/ 70866 w 93821"/>
                <a:gd name="connsiteY2" fmla="*/ 93250 h 93249"/>
                <a:gd name="connsiteX3" fmla="*/ 63722 w 93821"/>
                <a:gd name="connsiteY3" fmla="*/ 74390 h 93249"/>
                <a:gd name="connsiteX4" fmla="*/ 28480 w 93821"/>
                <a:gd name="connsiteY4" fmla="*/ 74390 h 93249"/>
                <a:gd name="connsiteX5" fmla="*/ 21622 w 93821"/>
                <a:gd name="connsiteY5" fmla="*/ 93250 h 93249"/>
                <a:gd name="connsiteX6" fmla="*/ 0 w 93821"/>
                <a:gd name="connsiteY6" fmla="*/ 93250 h 93249"/>
                <a:gd name="connsiteX7" fmla="*/ 36767 w 93821"/>
                <a:gd name="connsiteY7" fmla="*/ 0 h 93249"/>
                <a:gd name="connsiteX8" fmla="*/ 56007 w 93821"/>
                <a:gd name="connsiteY8" fmla="*/ 0 h 93249"/>
                <a:gd name="connsiteX9" fmla="*/ 56959 w 93821"/>
                <a:gd name="connsiteY9" fmla="*/ 56102 h 93249"/>
                <a:gd name="connsiteX10" fmla="*/ 45910 w 93821"/>
                <a:gd name="connsiteY10" fmla="*/ 27051 h 93249"/>
                <a:gd name="connsiteX11" fmla="*/ 35338 w 93821"/>
                <a:gd name="connsiteY11" fmla="*/ 56102 h 93249"/>
                <a:gd name="connsiteX12" fmla="*/ 56959 w 93821"/>
                <a:gd name="connsiteY12" fmla="*/ 56102 h 93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821" h="93249">
                  <a:moveTo>
                    <a:pt x="56007" y="0"/>
                  </a:moveTo>
                  <a:lnTo>
                    <a:pt x="93821" y="93250"/>
                  </a:lnTo>
                  <a:lnTo>
                    <a:pt x="70866" y="93250"/>
                  </a:lnTo>
                  <a:lnTo>
                    <a:pt x="63722" y="74390"/>
                  </a:lnTo>
                  <a:lnTo>
                    <a:pt x="28480" y="74390"/>
                  </a:lnTo>
                  <a:lnTo>
                    <a:pt x="21622" y="93250"/>
                  </a:lnTo>
                  <a:lnTo>
                    <a:pt x="0" y="93250"/>
                  </a:lnTo>
                  <a:lnTo>
                    <a:pt x="36767" y="0"/>
                  </a:lnTo>
                  <a:lnTo>
                    <a:pt x="56007" y="0"/>
                  </a:lnTo>
                  <a:close/>
                  <a:moveTo>
                    <a:pt x="56959" y="56102"/>
                  </a:moveTo>
                  <a:lnTo>
                    <a:pt x="45910" y="27051"/>
                  </a:lnTo>
                  <a:lnTo>
                    <a:pt x="35338" y="56102"/>
                  </a:lnTo>
                  <a:lnTo>
                    <a:pt x="56959" y="56102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5" name="任意形状 364"/>
            <p:cNvSpPr/>
            <p:nvPr/>
          </p:nvSpPr>
          <p:spPr>
            <a:xfrm>
              <a:off x="16078739" y="10947939"/>
              <a:ext cx="79629" cy="93249"/>
            </a:xfrm>
            <a:custGeom>
              <a:avLst/>
              <a:gdLst>
                <a:gd name="connsiteX0" fmla="*/ 17431 w 79629"/>
                <a:gd name="connsiteY0" fmla="*/ 0 h 93249"/>
                <a:gd name="connsiteX1" fmla="*/ 59722 w 79629"/>
                <a:gd name="connsiteY1" fmla="*/ 56578 h 93249"/>
                <a:gd name="connsiteX2" fmla="*/ 59722 w 79629"/>
                <a:gd name="connsiteY2" fmla="*/ 0 h 93249"/>
                <a:gd name="connsiteX3" fmla="*/ 79629 w 79629"/>
                <a:gd name="connsiteY3" fmla="*/ 0 h 93249"/>
                <a:gd name="connsiteX4" fmla="*/ 79629 w 79629"/>
                <a:gd name="connsiteY4" fmla="*/ 93250 h 93249"/>
                <a:gd name="connsiteX5" fmla="*/ 62198 w 79629"/>
                <a:gd name="connsiteY5" fmla="*/ 93250 h 93249"/>
                <a:gd name="connsiteX6" fmla="*/ 19907 w 79629"/>
                <a:gd name="connsiteY6" fmla="*/ 36576 h 93249"/>
                <a:gd name="connsiteX7" fmla="*/ 19907 w 79629"/>
                <a:gd name="connsiteY7" fmla="*/ 93250 h 93249"/>
                <a:gd name="connsiteX8" fmla="*/ 0 w 79629"/>
                <a:gd name="connsiteY8" fmla="*/ 93250 h 93249"/>
                <a:gd name="connsiteX9" fmla="*/ 0 w 79629"/>
                <a:gd name="connsiteY9" fmla="*/ 0 h 93249"/>
                <a:gd name="connsiteX10" fmla="*/ 17431 w 79629"/>
                <a:gd name="connsiteY10" fmla="*/ 0 h 93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9629" h="93249">
                  <a:moveTo>
                    <a:pt x="17431" y="0"/>
                  </a:moveTo>
                  <a:lnTo>
                    <a:pt x="59722" y="56578"/>
                  </a:lnTo>
                  <a:lnTo>
                    <a:pt x="59722" y="0"/>
                  </a:lnTo>
                  <a:lnTo>
                    <a:pt x="79629" y="0"/>
                  </a:lnTo>
                  <a:lnTo>
                    <a:pt x="79629" y="93250"/>
                  </a:lnTo>
                  <a:lnTo>
                    <a:pt x="62198" y="93250"/>
                  </a:lnTo>
                  <a:lnTo>
                    <a:pt x="19907" y="36576"/>
                  </a:lnTo>
                  <a:lnTo>
                    <a:pt x="19907" y="93250"/>
                  </a:lnTo>
                  <a:lnTo>
                    <a:pt x="0" y="93250"/>
                  </a:lnTo>
                  <a:lnTo>
                    <a:pt x="0" y="0"/>
                  </a:lnTo>
                  <a:lnTo>
                    <a:pt x="17431" y="0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6" name="任意形状 365"/>
            <p:cNvSpPr/>
            <p:nvPr/>
          </p:nvSpPr>
          <p:spPr>
            <a:xfrm>
              <a:off x="16197611" y="10947939"/>
              <a:ext cx="93821" cy="93249"/>
            </a:xfrm>
            <a:custGeom>
              <a:avLst/>
              <a:gdLst>
                <a:gd name="connsiteX0" fmla="*/ 56007 w 93821"/>
                <a:gd name="connsiteY0" fmla="*/ 0 h 93249"/>
                <a:gd name="connsiteX1" fmla="*/ 93821 w 93821"/>
                <a:gd name="connsiteY1" fmla="*/ 93250 h 93249"/>
                <a:gd name="connsiteX2" fmla="*/ 70866 w 93821"/>
                <a:gd name="connsiteY2" fmla="*/ 93250 h 93249"/>
                <a:gd name="connsiteX3" fmla="*/ 63722 w 93821"/>
                <a:gd name="connsiteY3" fmla="*/ 74390 h 93249"/>
                <a:gd name="connsiteX4" fmla="*/ 28480 w 93821"/>
                <a:gd name="connsiteY4" fmla="*/ 74390 h 93249"/>
                <a:gd name="connsiteX5" fmla="*/ 21622 w 93821"/>
                <a:gd name="connsiteY5" fmla="*/ 93250 h 93249"/>
                <a:gd name="connsiteX6" fmla="*/ 0 w 93821"/>
                <a:gd name="connsiteY6" fmla="*/ 93250 h 93249"/>
                <a:gd name="connsiteX7" fmla="*/ 36767 w 93821"/>
                <a:gd name="connsiteY7" fmla="*/ 0 h 93249"/>
                <a:gd name="connsiteX8" fmla="*/ 56007 w 93821"/>
                <a:gd name="connsiteY8" fmla="*/ 0 h 93249"/>
                <a:gd name="connsiteX9" fmla="*/ 56864 w 93821"/>
                <a:gd name="connsiteY9" fmla="*/ 56102 h 93249"/>
                <a:gd name="connsiteX10" fmla="*/ 45815 w 93821"/>
                <a:gd name="connsiteY10" fmla="*/ 27051 h 93249"/>
                <a:gd name="connsiteX11" fmla="*/ 35243 w 93821"/>
                <a:gd name="connsiteY11" fmla="*/ 56102 h 93249"/>
                <a:gd name="connsiteX12" fmla="*/ 56864 w 93821"/>
                <a:gd name="connsiteY12" fmla="*/ 56102 h 93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821" h="93249">
                  <a:moveTo>
                    <a:pt x="56007" y="0"/>
                  </a:moveTo>
                  <a:lnTo>
                    <a:pt x="93821" y="93250"/>
                  </a:lnTo>
                  <a:lnTo>
                    <a:pt x="70866" y="93250"/>
                  </a:lnTo>
                  <a:lnTo>
                    <a:pt x="63722" y="74390"/>
                  </a:lnTo>
                  <a:lnTo>
                    <a:pt x="28480" y="74390"/>
                  </a:lnTo>
                  <a:lnTo>
                    <a:pt x="21622" y="93250"/>
                  </a:lnTo>
                  <a:lnTo>
                    <a:pt x="0" y="93250"/>
                  </a:lnTo>
                  <a:lnTo>
                    <a:pt x="36767" y="0"/>
                  </a:lnTo>
                  <a:lnTo>
                    <a:pt x="56007" y="0"/>
                  </a:lnTo>
                  <a:close/>
                  <a:moveTo>
                    <a:pt x="56864" y="56102"/>
                  </a:moveTo>
                  <a:lnTo>
                    <a:pt x="45815" y="27051"/>
                  </a:lnTo>
                  <a:lnTo>
                    <a:pt x="35243" y="56102"/>
                  </a:lnTo>
                  <a:lnTo>
                    <a:pt x="56864" y="56102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7" name="任意形状 366"/>
            <p:cNvSpPr/>
            <p:nvPr/>
          </p:nvSpPr>
          <p:spPr>
            <a:xfrm>
              <a:off x="16299624" y="10973466"/>
              <a:ext cx="70104" cy="97250"/>
            </a:xfrm>
            <a:custGeom>
              <a:avLst/>
              <a:gdLst>
                <a:gd name="connsiteX0" fmla="*/ 55245 w 70104"/>
                <a:gd name="connsiteY0" fmla="*/ 4096 h 97250"/>
                <a:gd name="connsiteX1" fmla="*/ 66104 w 70104"/>
                <a:gd name="connsiteY1" fmla="*/ 16002 h 97250"/>
                <a:gd name="connsiteX2" fmla="*/ 70104 w 70104"/>
                <a:gd name="connsiteY2" fmla="*/ 34671 h 97250"/>
                <a:gd name="connsiteX3" fmla="*/ 66104 w 70104"/>
                <a:gd name="connsiteY3" fmla="*/ 53245 h 97250"/>
                <a:gd name="connsiteX4" fmla="*/ 55245 w 70104"/>
                <a:gd name="connsiteY4" fmla="*/ 65246 h 97250"/>
                <a:gd name="connsiteX5" fmla="*/ 40291 w 70104"/>
                <a:gd name="connsiteY5" fmla="*/ 69342 h 97250"/>
                <a:gd name="connsiteX6" fmla="*/ 20764 w 70104"/>
                <a:gd name="connsiteY6" fmla="*/ 60293 h 97250"/>
                <a:gd name="connsiteX7" fmla="*/ 20764 w 70104"/>
                <a:gd name="connsiteY7" fmla="*/ 97250 h 97250"/>
                <a:gd name="connsiteX8" fmla="*/ 0 w 70104"/>
                <a:gd name="connsiteY8" fmla="*/ 97250 h 97250"/>
                <a:gd name="connsiteX9" fmla="*/ 0 w 70104"/>
                <a:gd name="connsiteY9" fmla="*/ 1810 h 97250"/>
                <a:gd name="connsiteX10" fmla="*/ 18479 w 70104"/>
                <a:gd name="connsiteY10" fmla="*/ 1810 h 97250"/>
                <a:gd name="connsiteX11" fmla="*/ 19336 w 70104"/>
                <a:gd name="connsiteY11" fmla="*/ 11144 h 97250"/>
                <a:gd name="connsiteX12" fmla="*/ 28289 w 70104"/>
                <a:gd name="connsiteY12" fmla="*/ 2762 h 97250"/>
                <a:gd name="connsiteX13" fmla="*/ 40291 w 70104"/>
                <a:gd name="connsiteY13" fmla="*/ 0 h 97250"/>
                <a:gd name="connsiteX14" fmla="*/ 55245 w 70104"/>
                <a:gd name="connsiteY14" fmla="*/ 4096 h 97250"/>
                <a:gd name="connsiteX15" fmla="*/ 44863 w 70104"/>
                <a:gd name="connsiteY15" fmla="*/ 46768 h 97250"/>
                <a:gd name="connsiteX16" fmla="*/ 48673 w 70104"/>
                <a:gd name="connsiteY16" fmla="*/ 34766 h 97250"/>
                <a:gd name="connsiteX17" fmla="*/ 44863 w 70104"/>
                <a:gd name="connsiteY17" fmla="*/ 22288 h 97250"/>
                <a:gd name="connsiteX18" fmla="*/ 34957 w 70104"/>
                <a:gd name="connsiteY18" fmla="*/ 17526 h 97250"/>
                <a:gd name="connsiteX19" fmla="*/ 24860 w 70104"/>
                <a:gd name="connsiteY19" fmla="*/ 22003 h 97250"/>
                <a:gd name="connsiteX20" fmla="*/ 20764 w 70104"/>
                <a:gd name="connsiteY20" fmla="*/ 34766 h 97250"/>
                <a:gd name="connsiteX21" fmla="*/ 24765 w 70104"/>
                <a:gd name="connsiteY21" fmla="*/ 47149 h 97250"/>
                <a:gd name="connsiteX22" fmla="*/ 34862 w 70104"/>
                <a:gd name="connsiteY22" fmla="*/ 51245 h 97250"/>
                <a:gd name="connsiteX23" fmla="*/ 44767 w 70104"/>
                <a:gd name="connsiteY23" fmla="*/ 46863 h 9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0104" h="97250">
                  <a:moveTo>
                    <a:pt x="55245" y="4096"/>
                  </a:moveTo>
                  <a:cubicBezTo>
                    <a:pt x="59817" y="6858"/>
                    <a:pt x="63437" y="10763"/>
                    <a:pt x="66104" y="16002"/>
                  </a:cubicBezTo>
                  <a:cubicBezTo>
                    <a:pt x="68771" y="21241"/>
                    <a:pt x="70104" y="27432"/>
                    <a:pt x="70104" y="34671"/>
                  </a:cubicBezTo>
                  <a:cubicBezTo>
                    <a:pt x="70104" y="41910"/>
                    <a:pt x="68771" y="48006"/>
                    <a:pt x="66104" y="53245"/>
                  </a:cubicBezTo>
                  <a:cubicBezTo>
                    <a:pt x="63437" y="58483"/>
                    <a:pt x="59817" y="62484"/>
                    <a:pt x="55245" y="65246"/>
                  </a:cubicBezTo>
                  <a:cubicBezTo>
                    <a:pt x="50673" y="68008"/>
                    <a:pt x="45720" y="69342"/>
                    <a:pt x="40291" y="69342"/>
                  </a:cubicBezTo>
                  <a:cubicBezTo>
                    <a:pt x="32004" y="69342"/>
                    <a:pt x="25432" y="66294"/>
                    <a:pt x="20764" y="60293"/>
                  </a:cubicBezTo>
                  <a:lnTo>
                    <a:pt x="20764" y="97250"/>
                  </a:lnTo>
                  <a:lnTo>
                    <a:pt x="0" y="97250"/>
                  </a:lnTo>
                  <a:lnTo>
                    <a:pt x="0" y="1810"/>
                  </a:lnTo>
                  <a:lnTo>
                    <a:pt x="18479" y="1810"/>
                  </a:lnTo>
                  <a:cubicBezTo>
                    <a:pt x="18859" y="6572"/>
                    <a:pt x="19145" y="9620"/>
                    <a:pt x="19336" y="11144"/>
                  </a:cubicBezTo>
                  <a:cubicBezTo>
                    <a:pt x="21717" y="7429"/>
                    <a:pt x="24670" y="4667"/>
                    <a:pt x="28289" y="2762"/>
                  </a:cubicBezTo>
                  <a:cubicBezTo>
                    <a:pt x="31813" y="953"/>
                    <a:pt x="35814" y="0"/>
                    <a:pt x="40291" y="0"/>
                  </a:cubicBezTo>
                  <a:cubicBezTo>
                    <a:pt x="45720" y="0"/>
                    <a:pt x="50673" y="1333"/>
                    <a:pt x="55245" y="4096"/>
                  </a:cubicBezTo>
                  <a:close/>
                  <a:moveTo>
                    <a:pt x="44863" y="46768"/>
                  </a:moveTo>
                  <a:cubicBezTo>
                    <a:pt x="47434" y="43815"/>
                    <a:pt x="48673" y="39814"/>
                    <a:pt x="48673" y="34766"/>
                  </a:cubicBezTo>
                  <a:cubicBezTo>
                    <a:pt x="48673" y="29718"/>
                    <a:pt x="47434" y="25432"/>
                    <a:pt x="44863" y="22288"/>
                  </a:cubicBezTo>
                  <a:cubicBezTo>
                    <a:pt x="42291" y="19145"/>
                    <a:pt x="39052" y="17526"/>
                    <a:pt x="34957" y="17526"/>
                  </a:cubicBezTo>
                  <a:cubicBezTo>
                    <a:pt x="30861" y="17526"/>
                    <a:pt x="27622" y="19050"/>
                    <a:pt x="24860" y="22003"/>
                  </a:cubicBezTo>
                  <a:cubicBezTo>
                    <a:pt x="22098" y="24955"/>
                    <a:pt x="20764" y="29242"/>
                    <a:pt x="20764" y="34766"/>
                  </a:cubicBezTo>
                  <a:cubicBezTo>
                    <a:pt x="20764" y="40291"/>
                    <a:pt x="22098" y="44387"/>
                    <a:pt x="24765" y="47149"/>
                  </a:cubicBezTo>
                  <a:cubicBezTo>
                    <a:pt x="27432" y="49911"/>
                    <a:pt x="30861" y="51245"/>
                    <a:pt x="34862" y="51245"/>
                  </a:cubicBezTo>
                  <a:cubicBezTo>
                    <a:pt x="38862" y="51245"/>
                    <a:pt x="42291" y="49816"/>
                    <a:pt x="44767" y="46863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8" name="任意形状 367"/>
            <p:cNvSpPr/>
            <p:nvPr/>
          </p:nvSpPr>
          <p:spPr>
            <a:xfrm>
              <a:off x="16381157" y="10973466"/>
              <a:ext cx="70104" cy="97250"/>
            </a:xfrm>
            <a:custGeom>
              <a:avLst/>
              <a:gdLst>
                <a:gd name="connsiteX0" fmla="*/ 55245 w 70104"/>
                <a:gd name="connsiteY0" fmla="*/ 4096 h 97250"/>
                <a:gd name="connsiteX1" fmla="*/ 66104 w 70104"/>
                <a:gd name="connsiteY1" fmla="*/ 16002 h 97250"/>
                <a:gd name="connsiteX2" fmla="*/ 70104 w 70104"/>
                <a:gd name="connsiteY2" fmla="*/ 34671 h 97250"/>
                <a:gd name="connsiteX3" fmla="*/ 66104 w 70104"/>
                <a:gd name="connsiteY3" fmla="*/ 53245 h 97250"/>
                <a:gd name="connsiteX4" fmla="*/ 55245 w 70104"/>
                <a:gd name="connsiteY4" fmla="*/ 65246 h 97250"/>
                <a:gd name="connsiteX5" fmla="*/ 40291 w 70104"/>
                <a:gd name="connsiteY5" fmla="*/ 69342 h 97250"/>
                <a:gd name="connsiteX6" fmla="*/ 20765 w 70104"/>
                <a:gd name="connsiteY6" fmla="*/ 60293 h 97250"/>
                <a:gd name="connsiteX7" fmla="*/ 20765 w 70104"/>
                <a:gd name="connsiteY7" fmla="*/ 97250 h 97250"/>
                <a:gd name="connsiteX8" fmla="*/ 0 w 70104"/>
                <a:gd name="connsiteY8" fmla="*/ 97250 h 97250"/>
                <a:gd name="connsiteX9" fmla="*/ 0 w 70104"/>
                <a:gd name="connsiteY9" fmla="*/ 1810 h 97250"/>
                <a:gd name="connsiteX10" fmla="*/ 18479 w 70104"/>
                <a:gd name="connsiteY10" fmla="*/ 1810 h 97250"/>
                <a:gd name="connsiteX11" fmla="*/ 19336 w 70104"/>
                <a:gd name="connsiteY11" fmla="*/ 11144 h 97250"/>
                <a:gd name="connsiteX12" fmla="*/ 28289 w 70104"/>
                <a:gd name="connsiteY12" fmla="*/ 2762 h 97250"/>
                <a:gd name="connsiteX13" fmla="*/ 40291 w 70104"/>
                <a:gd name="connsiteY13" fmla="*/ 0 h 97250"/>
                <a:gd name="connsiteX14" fmla="*/ 55245 w 70104"/>
                <a:gd name="connsiteY14" fmla="*/ 4096 h 97250"/>
                <a:gd name="connsiteX15" fmla="*/ 44863 w 70104"/>
                <a:gd name="connsiteY15" fmla="*/ 46768 h 97250"/>
                <a:gd name="connsiteX16" fmla="*/ 48673 w 70104"/>
                <a:gd name="connsiteY16" fmla="*/ 34766 h 97250"/>
                <a:gd name="connsiteX17" fmla="*/ 44863 w 70104"/>
                <a:gd name="connsiteY17" fmla="*/ 22288 h 97250"/>
                <a:gd name="connsiteX18" fmla="*/ 34957 w 70104"/>
                <a:gd name="connsiteY18" fmla="*/ 17526 h 97250"/>
                <a:gd name="connsiteX19" fmla="*/ 24860 w 70104"/>
                <a:gd name="connsiteY19" fmla="*/ 22003 h 97250"/>
                <a:gd name="connsiteX20" fmla="*/ 20765 w 70104"/>
                <a:gd name="connsiteY20" fmla="*/ 34766 h 97250"/>
                <a:gd name="connsiteX21" fmla="*/ 24765 w 70104"/>
                <a:gd name="connsiteY21" fmla="*/ 47149 h 97250"/>
                <a:gd name="connsiteX22" fmla="*/ 34862 w 70104"/>
                <a:gd name="connsiteY22" fmla="*/ 51245 h 97250"/>
                <a:gd name="connsiteX23" fmla="*/ 44767 w 70104"/>
                <a:gd name="connsiteY23" fmla="*/ 46863 h 9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0104" h="97250">
                  <a:moveTo>
                    <a:pt x="55245" y="4096"/>
                  </a:moveTo>
                  <a:cubicBezTo>
                    <a:pt x="59817" y="6858"/>
                    <a:pt x="63437" y="10763"/>
                    <a:pt x="66104" y="16002"/>
                  </a:cubicBezTo>
                  <a:cubicBezTo>
                    <a:pt x="68771" y="21241"/>
                    <a:pt x="70104" y="27432"/>
                    <a:pt x="70104" y="34671"/>
                  </a:cubicBezTo>
                  <a:cubicBezTo>
                    <a:pt x="70104" y="41910"/>
                    <a:pt x="68771" y="48006"/>
                    <a:pt x="66104" y="53245"/>
                  </a:cubicBezTo>
                  <a:cubicBezTo>
                    <a:pt x="63437" y="58483"/>
                    <a:pt x="59817" y="62484"/>
                    <a:pt x="55245" y="65246"/>
                  </a:cubicBezTo>
                  <a:cubicBezTo>
                    <a:pt x="50673" y="68008"/>
                    <a:pt x="45720" y="69342"/>
                    <a:pt x="40291" y="69342"/>
                  </a:cubicBezTo>
                  <a:cubicBezTo>
                    <a:pt x="32004" y="69342"/>
                    <a:pt x="25432" y="66294"/>
                    <a:pt x="20765" y="60293"/>
                  </a:cubicBezTo>
                  <a:lnTo>
                    <a:pt x="20765" y="97250"/>
                  </a:lnTo>
                  <a:lnTo>
                    <a:pt x="0" y="97250"/>
                  </a:lnTo>
                  <a:lnTo>
                    <a:pt x="0" y="1810"/>
                  </a:lnTo>
                  <a:lnTo>
                    <a:pt x="18479" y="1810"/>
                  </a:lnTo>
                  <a:cubicBezTo>
                    <a:pt x="18859" y="6572"/>
                    <a:pt x="19145" y="9620"/>
                    <a:pt x="19336" y="11144"/>
                  </a:cubicBezTo>
                  <a:cubicBezTo>
                    <a:pt x="21717" y="7429"/>
                    <a:pt x="24670" y="4667"/>
                    <a:pt x="28289" y="2762"/>
                  </a:cubicBezTo>
                  <a:cubicBezTo>
                    <a:pt x="31813" y="953"/>
                    <a:pt x="35814" y="0"/>
                    <a:pt x="40291" y="0"/>
                  </a:cubicBezTo>
                  <a:cubicBezTo>
                    <a:pt x="45720" y="0"/>
                    <a:pt x="50673" y="1333"/>
                    <a:pt x="55245" y="4096"/>
                  </a:cubicBezTo>
                  <a:close/>
                  <a:moveTo>
                    <a:pt x="44863" y="46768"/>
                  </a:moveTo>
                  <a:cubicBezTo>
                    <a:pt x="47434" y="43815"/>
                    <a:pt x="48673" y="39814"/>
                    <a:pt x="48673" y="34766"/>
                  </a:cubicBezTo>
                  <a:cubicBezTo>
                    <a:pt x="48673" y="29718"/>
                    <a:pt x="47434" y="25432"/>
                    <a:pt x="44863" y="22288"/>
                  </a:cubicBezTo>
                  <a:cubicBezTo>
                    <a:pt x="42291" y="19145"/>
                    <a:pt x="39053" y="17526"/>
                    <a:pt x="34957" y="17526"/>
                  </a:cubicBezTo>
                  <a:cubicBezTo>
                    <a:pt x="30861" y="17526"/>
                    <a:pt x="27622" y="19050"/>
                    <a:pt x="24860" y="22003"/>
                  </a:cubicBezTo>
                  <a:cubicBezTo>
                    <a:pt x="22098" y="24955"/>
                    <a:pt x="20765" y="29242"/>
                    <a:pt x="20765" y="34766"/>
                  </a:cubicBezTo>
                  <a:cubicBezTo>
                    <a:pt x="20765" y="40291"/>
                    <a:pt x="22098" y="44387"/>
                    <a:pt x="24765" y="47149"/>
                  </a:cubicBezTo>
                  <a:cubicBezTo>
                    <a:pt x="27432" y="49911"/>
                    <a:pt x="30861" y="51245"/>
                    <a:pt x="34862" y="51245"/>
                  </a:cubicBezTo>
                  <a:cubicBezTo>
                    <a:pt x="38862" y="51245"/>
                    <a:pt x="42291" y="49816"/>
                    <a:pt x="44767" y="46863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9" name="任意形状 368"/>
            <p:cNvSpPr/>
            <p:nvPr/>
          </p:nvSpPr>
          <p:spPr>
            <a:xfrm>
              <a:off x="16462691" y="10944319"/>
              <a:ext cx="20764" cy="96869"/>
            </a:xfrm>
            <a:custGeom>
              <a:avLst/>
              <a:gdLst>
                <a:gd name="connsiteX0" fmla="*/ 20765 w 20764"/>
                <a:gd name="connsiteY0" fmla="*/ 96869 h 96869"/>
                <a:gd name="connsiteX1" fmla="*/ 0 w 20764"/>
                <a:gd name="connsiteY1" fmla="*/ 96869 h 96869"/>
                <a:gd name="connsiteX2" fmla="*/ 0 w 20764"/>
                <a:gd name="connsiteY2" fmla="*/ 0 h 96869"/>
                <a:gd name="connsiteX3" fmla="*/ 20765 w 20764"/>
                <a:gd name="connsiteY3" fmla="*/ 0 h 96869"/>
                <a:gd name="connsiteX4" fmla="*/ 20765 w 20764"/>
                <a:gd name="connsiteY4" fmla="*/ 96869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764" h="96869">
                  <a:moveTo>
                    <a:pt x="20765" y="96869"/>
                  </a:moveTo>
                  <a:lnTo>
                    <a:pt x="0" y="96869"/>
                  </a:lnTo>
                  <a:lnTo>
                    <a:pt x="0" y="0"/>
                  </a:lnTo>
                  <a:lnTo>
                    <a:pt x="20765" y="0"/>
                  </a:lnTo>
                  <a:lnTo>
                    <a:pt x="20765" y="96869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0" name="任意形状 369"/>
            <p:cNvSpPr/>
            <p:nvPr/>
          </p:nvSpPr>
          <p:spPr>
            <a:xfrm>
              <a:off x="16496886" y="10943748"/>
              <a:ext cx="24193" cy="97440"/>
            </a:xfrm>
            <a:custGeom>
              <a:avLst/>
              <a:gdLst>
                <a:gd name="connsiteX0" fmla="*/ 3524 w 24193"/>
                <a:gd name="connsiteY0" fmla="*/ 20955 h 97440"/>
                <a:gd name="connsiteX1" fmla="*/ 0 w 24193"/>
                <a:gd name="connsiteY1" fmla="*/ 12382 h 97440"/>
                <a:gd name="connsiteX2" fmla="*/ 3524 w 24193"/>
                <a:gd name="connsiteY2" fmla="*/ 3619 h 97440"/>
                <a:gd name="connsiteX3" fmla="*/ 12097 w 24193"/>
                <a:gd name="connsiteY3" fmla="*/ 0 h 97440"/>
                <a:gd name="connsiteX4" fmla="*/ 20574 w 24193"/>
                <a:gd name="connsiteY4" fmla="*/ 3715 h 97440"/>
                <a:gd name="connsiteX5" fmla="*/ 24194 w 24193"/>
                <a:gd name="connsiteY5" fmla="*/ 12382 h 97440"/>
                <a:gd name="connsiteX6" fmla="*/ 20669 w 24193"/>
                <a:gd name="connsiteY6" fmla="*/ 20955 h 97440"/>
                <a:gd name="connsiteX7" fmla="*/ 12097 w 24193"/>
                <a:gd name="connsiteY7" fmla="*/ 24574 h 97440"/>
                <a:gd name="connsiteX8" fmla="*/ 3524 w 24193"/>
                <a:gd name="connsiteY8" fmla="*/ 20955 h 97440"/>
                <a:gd name="connsiteX9" fmla="*/ 22479 w 24193"/>
                <a:gd name="connsiteY9" fmla="*/ 97441 h 97440"/>
                <a:gd name="connsiteX10" fmla="*/ 1715 w 24193"/>
                <a:gd name="connsiteY10" fmla="*/ 97441 h 97440"/>
                <a:gd name="connsiteX11" fmla="*/ 1715 w 24193"/>
                <a:gd name="connsiteY11" fmla="*/ 31623 h 97440"/>
                <a:gd name="connsiteX12" fmla="*/ 22479 w 24193"/>
                <a:gd name="connsiteY12" fmla="*/ 31623 h 97440"/>
                <a:gd name="connsiteX13" fmla="*/ 22479 w 24193"/>
                <a:gd name="connsiteY13" fmla="*/ 97441 h 9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93" h="97440">
                  <a:moveTo>
                    <a:pt x="3524" y="20955"/>
                  </a:moveTo>
                  <a:cubicBezTo>
                    <a:pt x="1143" y="18574"/>
                    <a:pt x="0" y="15716"/>
                    <a:pt x="0" y="12382"/>
                  </a:cubicBezTo>
                  <a:cubicBezTo>
                    <a:pt x="0" y="9049"/>
                    <a:pt x="1143" y="6096"/>
                    <a:pt x="3524" y="3619"/>
                  </a:cubicBezTo>
                  <a:cubicBezTo>
                    <a:pt x="5906" y="1143"/>
                    <a:pt x="8763" y="0"/>
                    <a:pt x="12097" y="0"/>
                  </a:cubicBezTo>
                  <a:cubicBezTo>
                    <a:pt x="15431" y="0"/>
                    <a:pt x="18193" y="1238"/>
                    <a:pt x="20574" y="3715"/>
                  </a:cubicBezTo>
                  <a:cubicBezTo>
                    <a:pt x="22955" y="6191"/>
                    <a:pt x="24194" y="9049"/>
                    <a:pt x="24194" y="12382"/>
                  </a:cubicBezTo>
                  <a:cubicBezTo>
                    <a:pt x="24194" y="15716"/>
                    <a:pt x="22955" y="18574"/>
                    <a:pt x="20669" y="20955"/>
                  </a:cubicBezTo>
                  <a:cubicBezTo>
                    <a:pt x="18383" y="23336"/>
                    <a:pt x="15431" y="24574"/>
                    <a:pt x="12097" y="24574"/>
                  </a:cubicBezTo>
                  <a:cubicBezTo>
                    <a:pt x="8763" y="24574"/>
                    <a:pt x="5906" y="23336"/>
                    <a:pt x="3524" y="20955"/>
                  </a:cubicBezTo>
                  <a:close/>
                  <a:moveTo>
                    <a:pt x="22479" y="97441"/>
                  </a:moveTo>
                  <a:lnTo>
                    <a:pt x="1715" y="97441"/>
                  </a:lnTo>
                  <a:lnTo>
                    <a:pt x="1715" y="31623"/>
                  </a:lnTo>
                  <a:lnTo>
                    <a:pt x="22479" y="31623"/>
                  </a:lnTo>
                  <a:lnTo>
                    <a:pt x="22479" y="97441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1" name="任意形状 370"/>
            <p:cNvSpPr/>
            <p:nvPr/>
          </p:nvSpPr>
          <p:spPr>
            <a:xfrm>
              <a:off x="16530605" y="10973370"/>
              <a:ext cx="60959" cy="69341"/>
            </a:xfrm>
            <a:custGeom>
              <a:avLst/>
              <a:gdLst>
                <a:gd name="connsiteX0" fmla="*/ 40672 w 60959"/>
                <a:gd name="connsiteY0" fmla="*/ 49721 h 69341"/>
                <a:gd name="connsiteX1" fmla="*/ 45339 w 60959"/>
                <a:gd name="connsiteY1" fmla="*/ 44672 h 69341"/>
                <a:gd name="connsiteX2" fmla="*/ 60960 w 60959"/>
                <a:gd name="connsiteY2" fmla="*/ 53721 h 69341"/>
                <a:gd name="connsiteX3" fmla="*/ 50673 w 60959"/>
                <a:gd name="connsiteY3" fmla="*/ 65342 h 69341"/>
                <a:gd name="connsiteX4" fmla="*/ 34290 w 60959"/>
                <a:gd name="connsiteY4" fmla="*/ 69342 h 69341"/>
                <a:gd name="connsiteX5" fmla="*/ 17621 w 60959"/>
                <a:gd name="connsiteY5" fmla="*/ 65437 h 69341"/>
                <a:gd name="connsiteX6" fmla="*/ 4858 w 60959"/>
                <a:gd name="connsiteY6" fmla="*/ 53721 h 69341"/>
                <a:gd name="connsiteX7" fmla="*/ 0 w 60959"/>
                <a:gd name="connsiteY7" fmla="*/ 34671 h 69341"/>
                <a:gd name="connsiteX8" fmla="*/ 4858 w 60959"/>
                <a:gd name="connsiteY8" fmla="*/ 15621 h 69341"/>
                <a:gd name="connsiteX9" fmla="*/ 17621 w 60959"/>
                <a:gd name="connsiteY9" fmla="*/ 3905 h 69341"/>
                <a:gd name="connsiteX10" fmla="*/ 34290 w 60959"/>
                <a:gd name="connsiteY10" fmla="*/ 0 h 69341"/>
                <a:gd name="connsiteX11" fmla="*/ 50673 w 60959"/>
                <a:gd name="connsiteY11" fmla="*/ 4001 h 69341"/>
                <a:gd name="connsiteX12" fmla="*/ 60960 w 60959"/>
                <a:gd name="connsiteY12" fmla="*/ 15526 h 69341"/>
                <a:gd name="connsiteX13" fmla="*/ 45339 w 60959"/>
                <a:gd name="connsiteY13" fmla="*/ 24670 h 69341"/>
                <a:gd name="connsiteX14" fmla="*/ 40576 w 60959"/>
                <a:gd name="connsiteY14" fmla="*/ 19621 h 69341"/>
                <a:gd name="connsiteX15" fmla="*/ 34290 w 60959"/>
                <a:gd name="connsiteY15" fmla="*/ 17812 h 69341"/>
                <a:gd name="connsiteX16" fmla="*/ 24955 w 60959"/>
                <a:gd name="connsiteY16" fmla="*/ 22479 h 69341"/>
                <a:gd name="connsiteX17" fmla="*/ 21431 w 60959"/>
                <a:gd name="connsiteY17" fmla="*/ 34671 h 69341"/>
                <a:gd name="connsiteX18" fmla="*/ 24955 w 60959"/>
                <a:gd name="connsiteY18" fmla="*/ 46768 h 69341"/>
                <a:gd name="connsiteX19" fmla="*/ 34290 w 60959"/>
                <a:gd name="connsiteY19" fmla="*/ 51340 h 69341"/>
                <a:gd name="connsiteX20" fmla="*/ 40672 w 60959"/>
                <a:gd name="connsiteY20" fmla="*/ 49625 h 69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0959" h="69341">
                  <a:moveTo>
                    <a:pt x="40672" y="49721"/>
                  </a:moveTo>
                  <a:cubicBezTo>
                    <a:pt x="42386" y="48578"/>
                    <a:pt x="44005" y="46863"/>
                    <a:pt x="45339" y="44672"/>
                  </a:cubicBezTo>
                  <a:lnTo>
                    <a:pt x="60960" y="53721"/>
                  </a:lnTo>
                  <a:cubicBezTo>
                    <a:pt x="58960" y="58769"/>
                    <a:pt x="55435" y="62675"/>
                    <a:pt x="50673" y="65342"/>
                  </a:cubicBezTo>
                  <a:cubicBezTo>
                    <a:pt x="45910" y="68009"/>
                    <a:pt x="40386" y="69342"/>
                    <a:pt x="34290" y="69342"/>
                  </a:cubicBezTo>
                  <a:cubicBezTo>
                    <a:pt x="28194" y="69342"/>
                    <a:pt x="22860" y="68009"/>
                    <a:pt x="17621" y="65437"/>
                  </a:cubicBezTo>
                  <a:cubicBezTo>
                    <a:pt x="12383" y="62865"/>
                    <a:pt x="8192" y="58960"/>
                    <a:pt x="4858" y="53721"/>
                  </a:cubicBezTo>
                  <a:cubicBezTo>
                    <a:pt x="1619" y="48482"/>
                    <a:pt x="0" y="42101"/>
                    <a:pt x="0" y="34671"/>
                  </a:cubicBezTo>
                  <a:cubicBezTo>
                    <a:pt x="0" y="27242"/>
                    <a:pt x="1619" y="20860"/>
                    <a:pt x="4858" y="15621"/>
                  </a:cubicBezTo>
                  <a:cubicBezTo>
                    <a:pt x="8096" y="10382"/>
                    <a:pt x="12383" y="6477"/>
                    <a:pt x="17621" y="3905"/>
                  </a:cubicBezTo>
                  <a:cubicBezTo>
                    <a:pt x="22860" y="1334"/>
                    <a:pt x="28384" y="0"/>
                    <a:pt x="34290" y="0"/>
                  </a:cubicBezTo>
                  <a:cubicBezTo>
                    <a:pt x="40196" y="0"/>
                    <a:pt x="45910" y="1334"/>
                    <a:pt x="50673" y="4001"/>
                  </a:cubicBezTo>
                  <a:cubicBezTo>
                    <a:pt x="55531" y="6668"/>
                    <a:pt x="58960" y="10478"/>
                    <a:pt x="60960" y="15526"/>
                  </a:cubicBezTo>
                  <a:lnTo>
                    <a:pt x="45339" y="24670"/>
                  </a:lnTo>
                  <a:cubicBezTo>
                    <a:pt x="43910" y="22479"/>
                    <a:pt x="42291" y="20764"/>
                    <a:pt x="40576" y="19621"/>
                  </a:cubicBezTo>
                  <a:cubicBezTo>
                    <a:pt x="38862" y="18383"/>
                    <a:pt x="36767" y="17812"/>
                    <a:pt x="34290" y="17812"/>
                  </a:cubicBezTo>
                  <a:cubicBezTo>
                    <a:pt x="30385" y="17812"/>
                    <a:pt x="27242" y="19336"/>
                    <a:pt x="24955" y="22479"/>
                  </a:cubicBezTo>
                  <a:cubicBezTo>
                    <a:pt x="22574" y="25622"/>
                    <a:pt x="21431" y="29623"/>
                    <a:pt x="21431" y="34671"/>
                  </a:cubicBezTo>
                  <a:cubicBezTo>
                    <a:pt x="21431" y="39719"/>
                    <a:pt x="22574" y="43720"/>
                    <a:pt x="24955" y="46768"/>
                  </a:cubicBezTo>
                  <a:cubicBezTo>
                    <a:pt x="27337" y="49816"/>
                    <a:pt x="30385" y="51340"/>
                    <a:pt x="34290" y="51340"/>
                  </a:cubicBezTo>
                  <a:cubicBezTo>
                    <a:pt x="36862" y="51340"/>
                    <a:pt x="38957" y="50768"/>
                    <a:pt x="40672" y="49625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2" name="任意形状 371"/>
            <p:cNvSpPr/>
            <p:nvPr/>
          </p:nvSpPr>
          <p:spPr>
            <a:xfrm>
              <a:off x="16595565" y="10973561"/>
              <a:ext cx="61912" cy="69246"/>
            </a:xfrm>
            <a:custGeom>
              <a:avLst/>
              <a:gdLst>
                <a:gd name="connsiteX0" fmla="*/ 54102 w 61912"/>
                <a:gd name="connsiteY0" fmla="*/ 7906 h 69246"/>
                <a:gd name="connsiteX1" fmla="*/ 61913 w 61912"/>
                <a:gd name="connsiteY1" fmla="*/ 30385 h 69246"/>
                <a:gd name="connsiteX2" fmla="*/ 61913 w 61912"/>
                <a:gd name="connsiteY2" fmla="*/ 67533 h 69246"/>
                <a:gd name="connsiteX3" fmla="*/ 44482 w 61912"/>
                <a:gd name="connsiteY3" fmla="*/ 67533 h 69246"/>
                <a:gd name="connsiteX4" fmla="*/ 43625 w 61912"/>
                <a:gd name="connsiteY4" fmla="*/ 60389 h 69246"/>
                <a:gd name="connsiteX5" fmla="*/ 36195 w 61912"/>
                <a:gd name="connsiteY5" fmla="*/ 67056 h 69246"/>
                <a:gd name="connsiteX6" fmla="*/ 25241 w 61912"/>
                <a:gd name="connsiteY6" fmla="*/ 69247 h 69246"/>
                <a:gd name="connsiteX7" fmla="*/ 12478 w 61912"/>
                <a:gd name="connsiteY7" fmla="*/ 66770 h 69246"/>
                <a:gd name="connsiteX8" fmla="*/ 3334 w 61912"/>
                <a:gd name="connsiteY8" fmla="*/ 59627 h 69246"/>
                <a:gd name="connsiteX9" fmla="*/ 0 w 61912"/>
                <a:gd name="connsiteY9" fmla="*/ 48578 h 69246"/>
                <a:gd name="connsiteX10" fmla="*/ 3715 w 61912"/>
                <a:gd name="connsiteY10" fmla="*/ 36957 h 69246"/>
                <a:gd name="connsiteX11" fmla="*/ 13811 w 61912"/>
                <a:gd name="connsiteY11" fmla="*/ 29242 h 69246"/>
                <a:gd name="connsiteX12" fmla="*/ 27718 w 61912"/>
                <a:gd name="connsiteY12" fmla="*/ 26575 h 69246"/>
                <a:gd name="connsiteX13" fmla="*/ 41434 w 61912"/>
                <a:gd name="connsiteY13" fmla="*/ 28956 h 69246"/>
                <a:gd name="connsiteX14" fmla="*/ 30099 w 61912"/>
                <a:gd name="connsiteY14" fmla="*/ 16478 h 69246"/>
                <a:gd name="connsiteX15" fmla="*/ 17336 w 61912"/>
                <a:gd name="connsiteY15" fmla="*/ 24670 h 69246"/>
                <a:gd name="connsiteX16" fmla="*/ 2667 w 61912"/>
                <a:gd name="connsiteY16" fmla="*/ 16097 h 69246"/>
                <a:gd name="connsiteX17" fmla="*/ 14097 w 61912"/>
                <a:gd name="connsiteY17" fmla="*/ 4286 h 69246"/>
                <a:gd name="connsiteX18" fmla="*/ 32099 w 61912"/>
                <a:gd name="connsiteY18" fmla="*/ 0 h 69246"/>
                <a:gd name="connsiteX19" fmla="*/ 54102 w 61912"/>
                <a:gd name="connsiteY19" fmla="*/ 8001 h 69246"/>
                <a:gd name="connsiteX20" fmla="*/ 41339 w 61912"/>
                <a:gd name="connsiteY20" fmla="*/ 41815 h 69246"/>
                <a:gd name="connsiteX21" fmla="*/ 31909 w 61912"/>
                <a:gd name="connsiteY21" fmla="*/ 40577 h 69246"/>
                <a:gd name="connsiteX22" fmla="*/ 23622 w 61912"/>
                <a:gd name="connsiteY22" fmla="*/ 42482 h 69246"/>
                <a:gd name="connsiteX23" fmla="*/ 20574 w 61912"/>
                <a:gd name="connsiteY23" fmla="*/ 47530 h 69246"/>
                <a:gd name="connsiteX24" fmla="*/ 22860 w 61912"/>
                <a:gd name="connsiteY24" fmla="*/ 52102 h 69246"/>
                <a:gd name="connsiteX25" fmla="*/ 28766 w 61912"/>
                <a:gd name="connsiteY25" fmla="*/ 53721 h 69246"/>
                <a:gd name="connsiteX26" fmla="*/ 37529 w 61912"/>
                <a:gd name="connsiteY26" fmla="*/ 50959 h 69246"/>
                <a:gd name="connsiteX27" fmla="*/ 41434 w 61912"/>
                <a:gd name="connsiteY27" fmla="*/ 43434 h 69246"/>
                <a:gd name="connsiteX28" fmla="*/ 41434 w 61912"/>
                <a:gd name="connsiteY28" fmla="*/ 41815 h 69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1912" h="69246">
                  <a:moveTo>
                    <a:pt x="54102" y="7906"/>
                  </a:moveTo>
                  <a:cubicBezTo>
                    <a:pt x="59246" y="13240"/>
                    <a:pt x="61913" y="20669"/>
                    <a:pt x="61913" y="30385"/>
                  </a:cubicBezTo>
                  <a:lnTo>
                    <a:pt x="61913" y="67533"/>
                  </a:lnTo>
                  <a:lnTo>
                    <a:pt x="44482" y="67533"/>
                  </a:lnTo>
                  <a:cubicBezTo>
                    <a:pt x="44101" y="64008"/>
                    <a:pt x="43720" y="61627"/>
                    <a:pt x="43625" y="60389"/>
                  </a:cubicBezTo>
                  <a:cubicBezTo>
                    <a:pt x="41624" y="63341"/>
                    <a:pt x="39148" y="65532"/>
                    <a:pt x="36195" y="67056"/>
                  </a:cubicBezTo>
                  <a:cubicBezTo>
                    <a:pt x="33338" y="68485"/>
                    <a:pt x="29623" y="69247"/>
                    <a:pt x="25241" y="69247"/>
                  </a:cubicBezTo>
                  <a:cubicBezTo>
                    <a:pt x="20574" y="69247"/>
                    <a:pt x="16288" y="68390"/>
                    <a:pt x="12478" y="66770"/>
                  </a:cubicBezTo>
                  <a:cubicBezTo>
                    <a:pt x="8573" y="65151"/>
                    <a:pt x="5525" y="62770"/>
                    <a:pt x="3334" y="59627"/>
                  </a:cubicBezTo>
                  <a:cubicBezTo>
                    <a:pt x="1048" y="56483"/>
                    <a:pt x="0" y="52864"/>
                    <a:pt x="0" y="48578"/>
                  </a:cubicBezTo>
                  <a:cubicBezTo>
                    <a:pt x="0" y="44291"/>
                    <a:pt x="1238" y="40291"/>
                    <a:pt x="3715" y="36957"/>
                  </a:cubicBezTo>
                  <a:cubicBezTo>
                    <a:pt x="6191" y="33623"/>
                    <a:pt x="9620" y="31052"/>
                    <a:pt x="13811" y="29242"/>
                  </a:cubicBezTo>
                  <a:cubicBezTo>
                    <a:pt x="18098" y="27432"/>
                    <a:pt x="22670" y="26575"/>
                    <a:pt x="27718" y="26575"/>
                  </a:cubicBezTo>
                  <a:cubicBezTo>
                    <a:pt x="32385" y="26575"/>
                    <a:pt x="36957" y="27337"/>
                    <a:pt x="41434" y="28956"/>
                  </a:cubicBezTo>
                  <a:cubicBezTo>
                    <a:pt x="40862" y="20669"/>
                    <a:pt x="37052" y="16478"/>
                    <a:pt x="30099" y="16478"/>
                  </a:cubicBezTo>
                  <a:cubicBezTo>
                    <a:pt x="24194" y="16478"/>
                    <a:pt x="20003" y="19241"/>
                    <a:pt x="17336" y="24670"/>
                  </a:cubicBezTo>
                  <a:lnTo>
                    <a:pt x="2667" y="16097"/>
                  </a:lnTo>
                  <a:cubicBezTo>
                    <a:pt x="5144" y="11049"/>
                    <a:pt x="8954" y="7144"/>
                    <a:pt x="14097" y="4286"/>
                  </a:cubicBezTo>
                  <a:cubicBezTo>
                    <a:pt x="19241" y="1429"/>
                    <a:pt x="25241" y="0"/>
                    <a:pt x="32099" y="0"/>
                  </a:cubicBezTo>
                  <a:cubicBezTo>
                    <a:pt x="41624" y="0"/>
                    <a:pt x="48958" y="2667"/>
                    <a:pt x="54102" y="8001"/>
                  </a:cubicBezTo>
                  <a:close/>
                  <a:moveTo>
                    <a:pt x="41339" y="41815"/>
                  </a:moveTo>
                  <a:cubicBezTo>
                    <a:pt x="38005" y="40958"/>
                    <a:pt x="34862" y="40577"/>
                    <a:pt x="31909" y="40577"/>
                  </a:cubicBezTo>
                  <a:cubicBezTo>
                    <a:pt x="28385" y="40577"/>
                    <a:pt x="25718" y="41243"/>
                    <a:pt x="23622" y="42482"/>
                  </a:cubicBezTo>
                  <a:cubicBezTo>
                    <a:pt x="21527" y="43720"/>
                    <a:pt x="20574" y="45434"/>
                    <a:pt x="20574" y="47530"/>
                  </a:cubicBezTo>
                  <a:cubicBezTo>
                    <a:pt x="20574" y="49530"/>
                    <a:pt x="21336" y="51054"/>
                    <a:pt x="22860" y="52102"/>
                  </a:cubicBezTo>
                  <a:cubicBezTo>
                    <a:pt x="24384" y="53245"/>
                    <a:pt x="26384" y="53721"/>
                    <a:pt x="28766" y="53721"/>
                  </a:cubicBezTo>
                  <a:cubicBezTo>
                    <a:pt x="32004" y="53721"/>
                    <a:pt x="34862" y="52769"/>
                    <a:pt x="37529" y="50959"/>
                  </a:cubicBezTo>
                  <a:cubicBezTo>
                    <a:pt x="40100" y="49054"/>
                    <a:pt x="41434" y="46577"/>
                    <a:pt x="41434" y="43434"/>
                  </a:cubicBezTo>
                  <a:lnTo>
                    <a:pt x="41434" y="41815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3" name="任意形状 372"/>
            <p:cNvSpPr/>
            <p:nvPr/>
          </p:nvSpPr>
          <p:spPr>
            <a:xfrm>
              <a:off x="16663574" y="10954225"/>
              <a:ext cx="57816" cy="88582"/>
            </a:xfrm>
            <a:custGeom>
              <a:avLst/>
              <a:gdLst>
                <a:gd name="connsiteX0" fmla="*/ 57817 w 57816"/>
                <a:gd name="connsiteY0" fmla="*/ 82201 h 88582"/>
                <a:gd name="connsiteX1" fmla="*/ 37719 w 57816"/>
                <a:gd name="connsiteY1" fmla="*/ 88583 h 88582"/>
                <a:gd name="connsiteX2" fmla="*/ 19145 w 57816"/>
                <a:gd name="connsiteY2" fmla="*/ 82582 h 88582"/>
                <a:gd name="connsiteX3" fmla="*/ 12097 w 57816"/>
                <a:gd name="connsiteY3" fmla="*/ 61151 h 88582"/>
                <a:gd name="connsiteX4" fmla="*/ 12097 w 57816"/>
                <a:gd name="connsiteY4" fmla="*/ 38576 h 88582"/>
                <a:gd name="connsiteX5" fmla="*/ 0 w 57816"/>
                <a:gd name="connsiteY5" fmla="*/ 38576 h 88582"/>
                <a:gd name="connsiteX6" fmla="*/ 0 w 57816"/>
                <a:gd name="connsiteY6" fmla="*/ 21146 h 88582"/>
                <a:gd name="connsiteX7" fmla="*/ 12097 w 57816"/>
                <a:gd name="connsiteY7" fmla="*/ 21146 h 88582"/>
                <a:gd name="connsiteX8" fmla="*/ 12097 w 57816"/>
                <a:gd name="connsiteY8" fmla="*/ 0 h 88582"/>
                <a:gd name="connsiteX9" fmla="*/ 32861 w 57816"/>
                <a:gd name="connsiteY9" fmla="*/ 0 h 88582"/>
                <a:gd name="connsiteX10" fmla="*/ 32861 w 57816"/>
                <a:gd name="connsiteY10" fmla="*/ 21146 h 88582"/>
                <a:gd name="connsiteX11" fmla="*/ 52959 w 57816"/>
                <a:gd name="connsiteY11" fmla="*/ 21146 h 88582"/>
                <a:gd name="connsiteX12" fmla="*/ 52959 w 57816"/>
                <a:gd name="connsiteY12" fmla="*/ 38576 h 88582"/>
                <a:gd name="connsiteX13" fmla="*/ 32861 w 57816"/>
                <a:gd name="connsiteY13" fmla="*/ 38576 h 88582"/>
                <a:gd name="connsiteX14" fmla="*/ 32861 w 57816"/>
                <a:gd name="connsiteY14" fmla="*/ 57436 h 88582"/>
                <a:gd name="connsiteX15" fmla="*/ 34766 w 57816"/>
                <a:gd name="connsiteY15" fmla="*/ 67342 h 88582"/>
                <a:gd name="connsiteX16" fmla="*/ 42005 w 57816"/>
                <a:gd name="connsiteY16" fmla="*/ 70866 h 88582"/>
                <a:gd name="connsiteX17" fmla="*/ 50578 w 57816"/>
                <a:gd name="connsiteY17" fmla="*/ 67913 h 88582"/>
                <a:gd name="connsiteX18" fmla="*/ 57817 w 57816"/>
                <a:gd name="connsiteY18" fmla="*/ 82296 h 8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816" h="88582">
                  <a:moveTo>
                    <a:pt x="57817" y="82201"/>
                  </a:moveTo>
                  <a:cubicBezTo>
                    <a:pt x="53054" y="86487"/>
                    <a:pt x="46387" y="88583"/>
                    <a:pt x="37719" y="88583"/>
                  </a:cubicBezTo>
                  <a:cubicBezTo>
                    <a:pt x="30004" y="88583"/>
                    <a:pt x="23813" y="86583"/>
                    <a:pt x="19145" y="82582"/>
                  </a:cubicBezTo>
                  <a:cubicBezTo>
                    <a:pt x="14478" y="78581"/>
                    <a:pt x="12097" y="71438"/>
                    <a:pt x="12097" y="61151"/>
                  </a:cubicBezTo>
                  <a:lnTo>
                    <a:pt x="12097" y="38576"/>
                  </a:lnTo>
                  <a:lnTo>
                    <a:pt x="0" y="38576"/>
                  </a:lnTo>
                  <a:lnTo>
                    <a:pt x="0" y="21146"/>
                  </a:lnTo>
                  <a:lnTo>
                    <a:pt x="12097" y="21146"/>
                  </a:lnTo>
                  <a:lnTo>
                    <a:pt x="12097" y="0"/>
                  </a:lnTo>
                  <a:lnTo>
                    <a:pt x="32861" y="0"/>
                  </a:lnTo>
                  <a:lnTo>
                    <a:pt x="32861" y="21146"/>
                  </a:lnTo>
                  <a:lnTo>
                    <a:pt x="52959" y="21146"/>
                  </a:lnTo>
                  <a:lnTo>
                    <a:pt x="52959" y="38576"/>
                  </a:lnTo>
                  <a:lnTo>
                    <a:pt x="32861" y="38576"/>
                  </a:lnTo>
                  <a:lnTo>
                    <a:pt x="32861" y="57436"/>
                  </a:lnTo>
                  <a:cubicBezTo>
                    <a:pt x="32861" y="61722"/>
                    <a:pt x="33528" y="64961"/>
                    <a:pt x="34766" y="67342"/>
                  </a:cubicBezTo>
                  <a:cubicBezTo>
                    <a:pt x="36005" y="69723"/>
                    <a:pt x="38481" y="70866"/>
                    <a:pt x="42005" y="70866"/>
                  </a:cubicBezTo>
                  <a:cubicBezTo>
                    <a:pt x="44863" y="70866"/>
                    <a:pt x="47720" y="69914"/>
                    <a:pt x="50578" y="67913"/>
                  </a:cubicBezTo>
                  <a:lnTo>
                    <a:pt x="57817" y="82296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4" name="任意形状 373"/>
            <p:cNvSpPr/>
            <p:nvPr/>
          </p:nvSpPr>
          <p:spPr>
            <a:xfrm>
              <a:off x="16726248" y="10943748"/>
              <a:ext cx="24193" cy="97440"/>
            </a:xfrm>
            <a:custGeom>
              <a:avLst/>
              <a:gdLst>
                <a:gd name="connsiteX0" fmla="*/ 3524 w 24193"/>
                <a:gd name="connsiteY0" fmla="*/ 20955 h 97440"/>
                <a:gd name="connsiteX1" fmla="*/ 0 w 24193"/>
                <a:gd name="connsiteY1" fmla="*/ 12382 h 97440"/>
                <a:gd name="connsiteX2" fmla="*/ 3524 w 24193"/>
                <a:gd name="connsiteY2" fmla="*/ 3619 h 97440"/>
                <a:gd name="connsiteX3" fmla="*/ 12097 w 24193"/>
                <a:gd name="connsiteY3" fmla="*/ 0 h 97440"/>
                <a:gd name="connsiteX4" fmla="*/ 20574 w 24193"/>
                <a:gd name="connsiteY4" fmla="*/ 3715 h 97440"/>
                <a:gd name="connsiteX5" fmla="*/ 24194 w 24193"/>
                <a:gd name="connsiteY5" fmla="*/ 12382 h 97440"/>
                <a:gd name="connsiteX6" fmla="*/ 20669 w 24193"/>
                <a:gd name="connsiteY6" fmla="*/ 20955 h 97440"/>
                <a:gd name="connsiteX7" fmla="*/ 12097 w 24193"/>
                <a:gd name="connsiteY7" fmla="*/ 24574 h 97440"/>
                <a:gd name="connsiteX8" fmla="*/ 3524 w 24193"/>
                <a:gd name="connsiteY8" fmla="*/ 20955 h 97440"/>
                <a:gd name="connsiteX9" fmla="*/ 22479 w 24193"/>
                <a:gd name="connsiteY9" fmla="*/ 97441 h 97440"/>
                <a:gd name="connsiteX10" fmla="*/ 1715 w 24193"/>
                <a:gd name="connsiteY10" fmla="*/ 97441 h 97440"/>
                <a:gd name="connsiteX11" fmla="*/ 1715 w 24193"/>
                <a:gd name="connsiteY11" fmla="*/ 31623 h 97440"/>
                <a:gd name="connsiteX12" fmla="*/ 22479 w 24193"/>
                <a:gd name="connsiteY12" fmla="*/ 31623 h 97440"/>
                <a:gd name="connsiteX13" fmla="*/ 22479 w 24193"/>
                <a:gd name="connsiteY13" fmla="*/ 97441 h 9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93" h="97440">
                  <a:moveTo>
                    <a:pt x="3524" y="20955"/>
                  </a:moveTo>
                  <a:cubicBezTo>
                    <a:pt x="1143" y="18574"/>
                    <a:pt x="0" y="15716"/>
                    <a:pt x="0" y="12382"/>
                  </a:cubicBezTo>
                  <a:cubicBezTo>
                    <a:pt x="0" y="9049"/>
                    <a:pt x="1143" y="6096"/>
                    <a:pt x="3524" y="3619"/>
                  </a:cubicBezTo>
                  <a:cubicBezTo>
                    <a:pt x="5906" y="1143"/>
                    <a:pt x="8763" y="0"/>
                    <a:pt x="12097" y="0"/>
                  </a:cubicBezTo>
                  <a:cubicBezTo>
                    <a:pt x="15431" y="0"/>
                    <a:pt x="18193" y="1238"/>
                    <a:pt x="20574" y="3715"/>
                  </a:cubicBezTo>
                  <a:cubicBezTo>
                    <a:pt x="22955" y="6191"/>
                    <a:pt x="24194" y="9049"/>
                    <a:pt x="24194" y="12382"/>
                  </a:cubicBezTo>
                  <a:cubicBezTo>
                    <a:pt x="24194" y="15716"/>
                    <a:pt x="22955" y="18574"/>
                    <a:pt x="20669" y="20955"/>
                  </a:cubicBezTo>
                  <a:cubicBezTo>
                    <a:pt x="18383" y="23336"/>
                    <a:pt x="15431" y="24574"/>
                    <a:pt x="12097" y="24574"/>
                  </a:cubicBezTo>
                  <a:cubicBezTo>
                    <a:pt x="8763" y="24574"/>
                    <a:pt x="5906" y="23336"/>
                    <a:pt x="3524" y="20955"/>
                  </a:cubicBezTo>
                  <a:close/>
                  <a:moveTo>
                    <a:pt x="22479" y="97441"/>
                  </a:moveTo>
                  <a:lnTo>
                    <a:pt x="1715" y="97441"/>
                  </a:lnTo>
                  <a:lnTo>
                    <a:pt x="1715" y="31623"/>
                  </a:lnTo>
                  <a:lnTo>
                    <a:pt x="22479" y="31623"/>
                  </a:lnTo>
                  <a:lnTo>
                    <a:pt x="22479" y="97441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5" name="任意形状 374"/>
            <p:cNvSpPr/>
            <p:nvPr/>
          </p:nvSpPr>
          <p:spPr>
            <a:xfrm>
              <a:off x="16759967" y="10973561"/>
              <a:ext cx="69151" cy="69151"/>
            </a:xfrm>
            <a:custGeom>
              <a:avLst/>
              <a:gdLst>
                <a:gd name="connsiteX0" fmla="*/ 4763 w 69151"/>
                <a:gd name="connsiteY0" fmla="*/ 16288 h 69151"/>
                <a:gd name="connsiteX1" fmla="*/ 17526 w 69151"/>
                <a:gd name="connsiteY1" fmla="*/ 4191 h 69151"/>
                <a:gd name="connsiteX2" fmla="*/ 34671 w 69151"/>
                <a:gd name="connsiteY2" fmla="*/ 0 h 69151"/>
                <a:gd name="connsiteX3" fmla="*/ 51816 w 69151"/>
                <a:gd name="connsiteY3" fmla="*/ 4191 h 69151"/>
                <a:gd name="connsiteX4" fmla="*/ 64484 w 69151"/>
                <a:gd name="connsiteY4" fmla="*/ 16288 h 69151"/>
                <a:gd name="connsiteX5" fmla="*/ 69151 w 69151"/>
                <a:gd name="connsiteY5" fmla="*/ 34576 h 69151"/>
                <a:gd name="connsiteX6" fmla="*/ 64484 w 69151"/>
                <a:gd name="connsiteY6" fmla="*/ 52959 h 69151"/>
                <a:gd name="connsiteX7" fmla="*/ 51911 w 69151"/>
                <a:gd name="connsiteY7" fmla="*/ 64961 h 69151"/>
                <a:gd name="connsiteX8" fmla="*/ 34766 w 69151"/>
                <a:gd name="connsiteY8" fmla="*/ 69152 h 69151"/>
                <a:gd name="connsiteX9" fmla="*/ 17526 w 69151"/>
                <a:gd name="connsiteY9" fmla="*/ 64961 h 69151"/>
                <a:gd name="connsiteX10" fmla="*/ 4763 w 69151"/>
                <a:gd name="connsiteY10" fmla="*/ 52959 h 69151"/>
                <a:gd name="connsiteX11" fmla="*/ 0 w 69151"/>
                <a:gd name="connsiteY11" fmla="*/ 34576 h 69151"/>
                <a:gd name="connsiteX12" fmla="*/ 4763 w 69151"/>
                <a:gd name="connsiteY12" fmla="*/ 16288 h 69151"/>
                <a:gd name="connsiteX13" fmla="*/ 25146 w 69151"/>
                <a:gd name="connsiteY13" fmla="*/ 46863 h 69151"/>
                <a:gd name="connsiteX14" fmla="*/ 34671 w 69151"/>
                <a:gd name="connsiteY14" fmla="*/ 51435 h 69151"/>
                <a:gd name="connsiteX15" fmla="*/ 44005 w 69151"/>
                <a:gd name="connsiteY15" fmla="*/ 46863 h 69151"/>
                <a:gd name="connsiteX16" fmla="*/ 47720 w 69151"/>
                <a:gd name="connsiteY16" fmla="*/ 34576 h 69151"/>
                <a:gd name="connsiteX17" fmla="*/ 44005 w 69151"/>
                <a:gd name="connsiteY17" fmla="*/ 22193 h 69151"/>
                <a:gd name="connsiteX18" fmla="*/ 34671 w 69151"/>
                <a:gd name="connsiteY18" fmla="*/ 17621 h 69151"/>
                <a:gd name="connsiteX19" fmla="*/ 25146 w 69151"/>
                <a:gd name="connsiteY19" fmla="*/ 22193 h 69151"/>
                <a:gd name="connsiteX20" fmla="*/ 21431 w 69151"/>
                <a:gd name="connsiteY20" fmla="*/ 34576 h 69151"/>
                <a:gd name="connsiteX21" fmla="*/ 25146 w 69151"/>
                <a:gd name="connsiteY21" fmla="*/ 46863 h 69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9151" h="69151">
                  <a:moveTo>
                    <a:pt x="4763" y="16288"/>
                  </a:moveTo>
                  <a:cubicBezTo>
                    <a:pt x="7906" y="11049"/>
                    <a:pt x="12192" y="6953"/>
                    <a:pt x="17526" y="4191"/>
                  </a:cubicBezTo>
                  <a:cubicBezTo>
                    <a:pt x="22860" y="1429"/>
                    <a:pt x="28575" y="0"/>
                    <a:pt x="34671" y="0"/>
                  </a:cubicBezTo>
                  <a:cubicBezTo>
                    <a:pt x="40767" y="0"/>
                    <a:pt x="46482" y="1429"/>
                    <a:pt x="51816" y="4191"/>
                  </a:cubicBezTo>
                  <a:cubicBezTo>
                    <a:pt x="57150" y="6953"/>
                    <a:pt x="61341" y="11049"/>
                    <a:pt x="64484" y="16288"/>
                  </a:cubicBezTo>
                  <a:cubicBezTo>
                    <a:pt x="67627" y="21527"/>
                    <a:pt x="69151" y="27623"/>
                    <a:pt x="69151" y="34576"/>
                  </a:cubicBezTo>
                  <a:cubicBezTo>
                    <a:pt x="69151" y="41529"/>
                    <a:pt x="67627" y="47720"/>
                    <a:pt x="64484" y="52959"/>
                  </a:cubicBezTo>
                  <a:cubicBezTo>
                    <a:pt x="61341" y="58198"/>
                    <a:pt x="57150" y="62198"/>
                    <a:pt x="51911" y="64961"/>
                  </a:cubicBezTo>
                  <a:cubicBezTo>
                    <a:pt x="46672" y="67723"/>
                    <a:pt x="40958" y="69152"/>
                    <a:pt x="34766" y="69152"/>
                  </a:cubicBezTo>
                  <a:cubicBezTo>
                    <a:pt x="28575" y="69152"/>
                    <a:pt x="22860" y="67723"/>
                    <a:pt x="17526" y="64961"/>
                  </a:cubicBezTo>
                  <a:cubicBezTo>
                    <a:pt x="12192" y="62198"/>
                    <a:pt x="8001" y="58103"/>
                    <a:pt x="4763" y="52959"/>
                  </a:cubicBezTo>
                  <a:cubicBezTo>
                    <a:pt x="1619" y="47720"/>
                    <a:pt x="0" y="41624"/>
                    <a:pt x="0" y="34576"/>
                  </a:cubicBezTo>
                  <a:cubicBezTo>
                    <a:pt x="0" y="27527"/>
                    <a:pt x="1619" y="21527"/>
                    <a:pt x="4763" y="16288"/>
                  </a:cubicBezTo>
                  <a:close/>
                  <a:moveTo>
                    <a:pt x="25146" y="46863"/>
                  </a:moveTo>
                  <a:cubicBezTo>
                    <a:pt x="27622" y="49911"/>
                    <a:pt x="30861" y="51435"/>
                    <a:pt x="34671" y="51435"/>
                  </a:cubicBezTo>
                  <a:cubicBezTo>
                    <a:pt x="38481" y="51435"/>
                    <a:pt x="41529" y="49911"/>
                    <a:pt x="44005" y="46863"/>
                  </a:cubicBezTo>
                  <a:cubicBezTo>
                    <a:pt x="46482" y="43815"/>
                    <a:pt x="47720" y="39719"/>
                    <a:pt x="47720" y="34576"/>
                  </a:cubicBezTo>
                  <a:cubicBezTo>
                    <a:pt x="47720" y="29433"/>
                    <a:pt x="46482" y="25241"/>
                    <a:pt x="44005" y="22193"/>
                  </a:cubicBezTo>
                  <a:cubicBezTo>
                    <a:pt x="41529" y="19145"/>
                    <a:pt x="38386" y="17621"/>
                    <a:pt x="34671" y="17621"/>
                  </a:cubicBezTo>
                  <a:cubicBezTo>
                    <a:pt x="30956" y="17621"/>
                    <a:pt x="27718" y="19145"/>
                    <a:pt x="25146" y="22193"/>
                  </a:cubicBezTo>
                  <a:cubicBezTo>
                    <a:pt x="22669" y="25241"/>
                    <a:pt x="21431" y="29337"/>
                    <a:pt x="21431" y="34576"/>
                  </a:cubicBezTo>
                  <a:cubicBezTo>
                    <a:pt x="21431" y="39815"/>
                    <a:pt x="22669" y="43815"/>
                    <a:pt x="25146" y="46863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6" name="任意形状 375"/>
            <p:cNvSpPr/>
            <p:nvPr/>
          </p:nvSpPr>
          <p:spPr>
            <a:xfrm>
              <a:off x="16840739" y="10973561"/>
              <a:ext cx="64293" cy="67627"/>
            </a:xfrm>
            <a:custGeom>
              <a:avLst/>
              <a:gdLst>
                <a:gd name="connsiteX0" fmla="*/ 58007 w 64293"/>
                <a:gd name="connsiteY0" fmla="*/ 7239 h 67627"/>
                <a:gd name="connsiteX1" fmla="*/ 64294 w 64293"/>
                <a:gd name="connsiteY1" fmla="*/ 28670 h 67627"/>
                <a:gd name="connsiteX2" fmla="*/ 64294 w 64293"/>
                <a:gd name="connsiteY2" fmla="*/ 67628 h 67627"/>
                <a:gd name="connsiteX3" fmla="*/ 43529 w 64293"/>
                <a:gd name="connsiteY3" fmla="*/ 67628 h 67627"/>
                <a:gd name="connsiteX4" fmla="*/ 43529 w 64293"/>
                <a:gd name="connsiteY4" fmla="*/ 35624 h 67627"/>
                <a:gd name="connsiteX5" fmla="*/ 41053 w 64293"/>
                <a:gd name="connsiteY5" fmla="*/ 22765 h 67627"/>
                <a:gd name="connsiteX6" fmla="*/ 32861 w 64293"/>
                <a:gd name="connsiteY6" fmla="*/ 18193 h 67627"/>
                <a:gd name="connsiteX7" fmla="*/ 23908 w 64293"/>
                <a:gd name="connsiteY7" fmla="*/ 23051 h 67627"/>
                <a:gd name="connsiteX8" fmla="*/ 20765 w 64293"/>
                <a:gd name="connsiteY8" fmla="*/ 36576 h 67627"/>
                <a:gd name="connsiteX9" fmla="*/ 20765 w 64293"/>
                <a:gd name="connsiteY9" fmla="*/ 67628 h 67627"/>
                <a:gd name="connsiteX10" fmla="*/ 0 w 64293"/>
                <a:gd name="connsiteY10" fmla="*/ 67628 h 67627"/>
                <a:gd name="connsiteX11" fmla="*/ 0 w 64293"/>
                <a:gd name="connsiteY11" fmla="*/ 1810 h 67627"/>
                <a:gd name="connsiteX12" fmla="*/ 18479 w 64293"/>
                <a:gd name="connsiteY12" fmla="*/ 1810 h 67627"/>
                <a:gd name="connsiteX13" fmla="*/ 19621 w 64293"/>
                <a:gd name="connsiteY13" fmla="*/ 12002 h 67627"/>
                <a:gd name="connsiteX14" fmla="*/ 40481 w 64293"/>
                <a:gd name="connsiteY14" fmla="*/ 0 h 67627"/>
                <a:gd name="connsiteX15" fmla="*/ 58007 w 64293"/>
                <a:gd name="connsiteY15" fmla="*/ 7239 h 6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4293" h="67627">
                  <a:moveTo>
                    <a:pt x="58007" y="7239"/>
                  </a:moveTo>
                  <a:cubicBezTo>
                    <a:pt x="62198" y="12097"/>
                    <a:pt x="64294" y="19241"/>
                    <a:pt x="64294" y="28670"/>
                  </a:cubicBezTo>
                  <a:lnTo>
                    <a:pt x="64294" y="67628"/>
                  </a:lnTo>
                  <a:lnTo>
                    <a:pt x="43529" y="67628"/>
                  </a:lnTo>
                  <a:lnTo>
                    <a:pt x="43529" y="35624"/>
                  </a:lnTo>
                  <a:cubicBezTo>
                    <a:pt x="43529" y="30099"/>
                    <a:pt x="42672" y="25813"/>
                    <a:pt x="41053" y="22765"/>
                  </a:cubicBezTo>
                  <a:cubicBezTo>
                    <a:pt x="39433" y="19717"/>
                    <a:pt x="36671" y="18193"/>
                    <a:pt x="32861" y="18193"/>
                  </a:cubicBezTo>
                  <a:cubicBezTo>
                    <a:pt x="29051" y="18193"/>
                    <a:pt x="26099" y="19812"/>
                    <a:pt x="23908" y="23051"/>
                  </a:cubicBezTo>
                  <a:cubicBezTo>
                    <a:pt x="21717" y="26289"/>
                    <a:pt x="20765" y="30766"/>
                    <a:pt x="20765" y="36576"/>
                  </a:cubicBezTo>
                  <a:lnTo>
                    <a:pt x="20765" y="67628"/>
                  </a:lnTo>
                  <a:lnTo>
                    <a:pt x="0" y="67628"/>
                  </a:lnTo>
                  <a:lnTo>
                    <a:pt x="0" y="1810"/>
                  </a:lnTo>
                  <a:lnTo>
                    <a:pt x="18479" y="1810"/>
                  </a:lnTo>
                  <a:cubicBezTo>
                    <a:pt x="18669" y="6096"/>
                    <a:pt x="19050" y="9430"/>
                    <a:pt x="19621" y="12002"/>
                  </a:cubicBezTo>
                  <a:cubicBezTo>
                    <a:pt x="23908" y="4001"/>
                    <a:pt x="30861" y="0"/>
                    <a:pt x="40481" y="0"/>
                  </a:cubicBezTo>
                  <a:cubicBezTo>
                    <a:pt x="47911" y="0"/>
                    <a:pt x="53816" y="2381"/>
                    <a:pt x="58007" y="7239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7" name="任意形状 376"/>
            <p:cNvSpPr/>
            <p:nvPr/>
          </p:nvSpPr>
          <p:spPr>
            <a:xfrm>
              <a:off x="16941704" y="10947939"/>
              <a:ext cx="93821" cy="93249"/>
            </a:xfrm>
            <a:custGeom>
              <a:avLst/>
              <a:gdLst>
                <a:gd name="connsiteX0" fmla="*/ 56007 w 93821"/>
                <a:gd name="connsiteY0" fmla="*/ 0 h 93249"/>
                <a:gd name="connsiteX1" fmla="*/ 93821 w 93821"/>
                <a:gd name="connsiteY1" fmla="*/ 93250 h 93249"/>
                <a:gd name="connsiteX2" fmla="*/ 70866 w 93821"/>
                <a:gd name="connsiteY2" fmla="*/ 93250 h 93249"/>
                <a:gd name="connsiteX3" fmla="*/ 63722 w 93821"/>
                <a:gd name="connsiteY3" fmla="*/ 74390 h 93249"/>
                <a:gd name="connsiteX4" fmla="*/ 28480 w 93821"/>
                <a:gd name="connsiteY4" fmla="*/ 74390 h 93249"/>
                <a:gd name="connsiteX5" fmla="*/ 21622 w 93821"/>
                <a:gd name="connsiteY5" fmla="*/ 93250 h 93249"/>
                <a:gd name="connsiteX6" fmla="*/ 0 w 93821"/>
                <a:gd name="connsiteY6" fmla="*/ 93250 h 93249"/>
                <a:gd name="connsiteX7" fmla="*/ 36767 w 93821"/>
                <a:gd name="connsiteY7" fmla="*/ 0 h 93249"/>
                <a:gd name="connsiteX8" fmla="*/ 56007 w 93821"/>
                <a:gd name="connsiteY8" fmla="*/ 0 h 93249"/>
                <a:gd name="connsiteX9" fmla="*/ 56960 w 93821"/>
                <a:gd name="connsiteY9" fmla="*/ 56102 h 93249"/>
                <a:gd name="connsiteX10" fmla="*/ 45911 w 93821"/>
                <a:gd name="connsiteY10" fmla="*/ 27051 h 93249"/>
                <a:gd name="connsiteX11" fmla="*/ 35338 w 93821"/>
                <a:gd name="connsiteY11" fmla="*/ 56102 h 93249"/>
                <a:gd name="connsiteX12" fmla="*/ 56960 w 93821"/>
                <a:gd name="connsiteY12" fmla="*/ 56102 h 93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821" h="93249">
                  <a:moveTo>
                    <a:pt x="56007" y="0"/>
                  </a:moveTo>
                  <a:lnTo>
                    <a:pt x="93821" y="93250"/>
                  </a:lnTo>
                  <a:lnTo>
                    <a:pt x="70866" y="93250"/>
                  </a:lnTo>
                  <a:lnTo>
                    <a:pt x="63722" y="74390"/>
                  </a:lnTo>
                  <a:lnTo>
                    <a:pt x="28480" y="74390"/>
                  </a:lnTo>
                  <a:lnTo>
                    <a:pt x="21622" y="93250"/>
                  </a:lnTo>
                  <a:lnTo>
                    <a:pt x="0" y="93250"/>
                  </a:lnTo>
                  <a:lnTo>
                    <a:pt x="36767" y="0"/>
                  </a:lnTo>
                  <a:lnTo>
                    <a:pt x="56007" y="0"/>
                  </a:lnTo>
                  <a:close/>
                  <a:moveTo>
                    <a:pt x="56960" y="56102"/>
                  </a:moveTo>
                  <a:lnTo>
                    <a:pt x="45911" y="27051"/>
                  </a:lnTo>
                  <a:lnTo>
                    <a:pt x="35338" y="56102"/>
                  </a:lnTo>
                  <a:lnTo>
                    <a:pt x="56960" y="56102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8" name="任意形状 377"/>
            <p:cNvSpPr/>
            <p:nvPr/>
          </p:nvSpPr>
          <p:spPr>
            <a:xfrm>
              <a:off x="17043812" y="10944319"/>
              <a:ext cx="20764" cy="96869"/>
            </a:xfrm>
            <a:custGeom>
              <a:avLst/>
              <a:gdLst>
                <a:gd name="connsiteX0" fmla="*/ 20765 w 20764"/>
                <a:gd name="connsiteY0" fmla="*/ 96869 h 96869"/>
                <a:gd name="connsiteX1" fmla="*/ 0 w 20764"/>
                <a:gd name="connsiteY1" fmla="*/ 96869 h 96869"/>
                <a:gd name="connsiteX2" fmla="*/ 0 w 20764"/>
                <a:gd name="connsiteY2" fmla="*/ 0 h 96869"/>
                <a:gd name="connsiteX3" fmla="*/ 20765 w 20764"/>
                <a:gd name="connsiteY3" fmla="*/ 0 h 96869"/>
                <a:gd name="connsiteX4" fmla="*/ 20765 w 20764"/>
                <a:gd name="connsiteY4" fmla="*/ 96869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764" h="96869">
                  <a:moveTo>
                    <a:pt x="20765" y="96869"/>
                  </a:moveTo>
                  <a:lnTo>
                    <a:pt x="0" y="96869"/>
                  </a:lnTo>
                  <a:lnTo>
                    <a:pt x="0" y="0"/>
                  </a:lnTo>
                  <a:lnTo>
                    <a:pt x="20765" y="0"/>
                  </a:lnTo>
                  <a:lnTo>
                    <a:pt x="20765" y="96869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9" name="任意形状 378"/>
            <p:cNvSpPr/>
            <p:nvPr/>
          </p:nvSpPr>
          <p:spPr>
            <a:xfrm>
              <a:off x="17079721" y="10944319"/>
              <a:ext cx="20764" cy="96869"/>
            </a:xfrm>
            <a:custGeom>
              <a:avLst/>
              <a:gdLst>
                <a:gd name="connsiteX0" fmla="*/ 20764 w 20764"/>
                <a:gd name="connsiteY0" fmla="*/ 96869 h 96869"/>
                <a:gd name="connsiteX1" fmla="*/ 0 w 20764"/>
                <a:gd name="connsiteY1" fmla="*/ 96869 h 96869"/>
                <a:gd name="connsiteX2" fmla="*/ 0 w 20764"/>
                <a:gd name="connsiteY2" fmla="*/ 0 h 96869"/>
                <a:gd name="connsiteX3" fmla="*/ 20764 w 20764"/>
                <a:gd name="connsiteY3" fmla="*/ 0 h 96869"/>
                <a:gd name="connsiteX4" fmla="*/ 20764 w 20764"/>
                <a:gd name="connsiteY4" fmla="*/ 96869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764" h="96869">
                  <a:moveTo>
                    <a:pt x="20764" y="96869"/>
                  </a:moveTo>
                  <a:lnTo>
                    <a:pt x="0" y="96869"/>
                  </a:lnTo>
                  <a:lnTo>
                    <a:pt x="0" y="0"/>
                  </a:lnTo>
                  <a:lnTo>
                    <a:pt x="20764" y="0"/>
                  </a:lnTo>
                  <a:lnTo>
                    <a:pt x="20764" y="96869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0" name="任意形状 379"/>
            <p:cNvSpPr/>
            <p:nvPr/>
          </p:nvSpPr>
          <p:spPr>
            <a:xfrm>
              <a:off x="17113916" y="10943748"/>
              <a:ext cx="24193" cy="97440"/>
            </a:xfrm>
            <a:custGeom>
              <a:avLst/>
              <a:gdLst>
                <a:gd name="connsiteX0" fmla="*/ 3524 w 24193"/>
                <a:gd name="connsiteY0" fmla="*/ 20955 h 97440"/>
                <a:gd name="connsiteX1" fmla="*/ 0 w 24193"/>
                <a:gd name="connsiteY1" fmla="*/ 12382 h 97440"/>
                <a:gd name="connsiteX2" fmla="*/ 3524 w 24193"/>
                <a:gd name="connsiteY2" fmla="*/ 3619 h 97440"/>
                <a:gd name="connsiteX3" fmla="*/ 12097 w 24193"/>
                <a:gd name="connsiteY3" fmla="*/ 0 h 97440"/>
                <a:gd name="connsiteX4" fmla="*/ 20574 w 24193"/>
                <a:gd name="connsiteY4" fmla="*/ 3715 h 97440"/>
                <a:gd name="connsiteX5" fmla="*/ 24193 w 24193"/>
                <a:gd name="connsiteY5" fmla="*/ 12382 h 97440"/>
                <a:gd name="connsiteX6" fmla="*/ 20669 w 24193"/>
                <a:gd name="connsiteY6" fmla="*/ 20955 h 97440"/>
                <a:gd name="connsiteX7" fmla="*/ 12097 w 24193"/>
                <a:gd name="connsiteY7" fmla="*/ 24574 h 97440"/>
                <a:gd name="connsiteX8" fmla="*/ 3524 w 24193"/>
                <a:gd name="connsiteY8" fmla="*/ 20955 h 97440"/>
                <a:gd name="connsiteX9" fmla="*/ 22479 w 24193"/>
                <a:gd name="connsiteY9" fmla="*/ 97441 h 97440"/>
                <a:gd name="connsiteX10" fmla="*/ 1714 w 24193"/>
                <a:gd name="connsiteY10" fmla="*/ 97441 h 97440"/>
                <a:gd name="connsiteX11" fmla="*/ 1714 w 24193"/>
                <a:gd name="connsiteY11" fmla="*/ 31623 h 97440"/>
                <a:gd name="connsiteX12" fmla="*/ 22479 w 24193"/>
                <a:gd name="connsiteY12" fmla="*/ 31623 h 97440"/>
                <a:gd name="connsiteX13" fmla="*/ 22479 w 24193"/>
                <a:gd name="connsiteY13" fmla="*/ 97441 h 9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93" h="97440">
                  <a:moveTo>
                    <a:pt x="3524" y="20955"/>
                  </a:moveTo>
                  <a:cubicBezTo>
                    <a:pt x="1143" y="18574"/>
                    <a:pt x="0" y="15716"/>
                    <a:pt x="0" y="12382"/>
                  </a:cubicBezTo>
                  <a:cubicBezTo>
                    <a:pt x="0" y="9049"/>
                    <a:pt x="1143" y="6096"/>
                    <a:pt x="3524" y="3619"/>
                  </a:cubicBezTo>
                  <a:cubicBezTo>
                    <a:pt x="5905" y="1143"/>
                    <a:pt x="8763" y="0"/>
                    <a:pt x="12097" y="0"/>
                  </a:cubicBezTo>
                  <a:cubicBezTo>
                    <a:pt x="15430" y="0"/>
                    <a:pt x="18193" y="1238"/>
                    <a:pt x="20574" y="3715"/>
                  </a:cubicBezTo>
                  <a:cubicBezTo>
                    <a:pt x="22955" y="6191"/>
                    <a:pt x="24193" y="9049"/>
                    <a:pt x="24193" y="12382"/>
                  </a:cubicBezTo>
                  <a:cubicBezTo>
                    <a:pt x="24193" y="15716"/>
                    <a:pt x="22955" y="18574"/>
                    <a:pt x="20669" y="20955"/>
                  </a:cubicBezTo>
                  <a:cubicBezTo>
                    <a:pt x="18383" y="23336"/>
                    <a:pt x="15430" y="24574"/>
                    <a:pt x="12097" y="24574"/>
                  </a:cubicBezTo>
                  <a:cubicBezTo>
                    <a:pt x="8763" y="24574"/>
                    <a:pt x="5905" y="23336"/>
                    <a:pt x="3524" y="20955"/>
                  </a:cubicBezTo>
                  <a:close/>
                  <a:moveTo>
                    <a:pt x="22479" y="97441"/>
                  </a:moveTo>
                  <a:lnTo>
                    <a:pt x="1714" y="97441"/>
                  </a:lnTo>
                  <a:lnTo>
                    <a:pt x="1714" y="31623"/>
                  </a:lnTo>
                  <a:lnTo>
                    <a:pt x="22479" y="31623"/>
                  </a:lnTo>
                  <a:lnTo>
                    <a:pt x="22479" y="97441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1" name="任意形状 380"/>
            <p:cNvSpPr/>
            <p:nvPr/>
          </p:nvSpPr>
          <p:spPr>
            <a:xfrm>
              <a:off x="17148301" y="10973561"/>
              <a:ext cx="61912" cy="69246"/>
            </a:xfrm>
            <a:custGeom>
              <a:avLst/>
              <a:gdLst>
                <a:gd name="connsiteX0" fmla="*/ 54102 w 61912"/>
                <a:gd name="connsiteY0" fmla="*/ 7906 h 69246"/>
                <a:gd name="connsiteX1" fmla="*/ 61913 w 61912"/>
                <a:gd name="connsiteY1" fmla="*/ 30385 h 69246"/>
                <a:gd name="connsiteX2" fmla="*/ 61913 w 61912"/>
                <a:gd name="connsiteY2" fmla="*/ 67533 h 69246"/>
                <a:gd name="connsiteX3" fmla="*/ 44482 w 61912"/>
                <a:gd name="connsiteY3" fmla="*/ 67533 h 69246"/>
                <a:gd name="connsiteX4" fmla="*/ 43625 w 61912"/>
                <a:gd name="connsiteY4" fmla="*/ 60389 h 69246"/>
                <a:gd name="connsiteX5" fmla="*/ 36195 w 61912"/>
                <a:gd name="connsiteY5" fmla="*/ 67056 h 69246"/>
                <a:gd name="connsiteX6" fmla="*/ 25241 w 61912"/>
                <a:gd name="connsiteY6" fmla="*/ 69247 h 69246"/>
                <a:gd name="connsiteX7" fmla="*/ 12478 w 61912"/>
                <a:gd name="connsiteY7" fmla="*/ 66770 h 69246"/>
                <a:gd name="connsiteX8" fmla="*/ 3334 w 61912"/>
                <a:gd name="connsiteY8" fmla="*/ 59627 h 69246"/>
                <a:gd name="connsiteX9" fmla="*/ 0 w 61912"/>
                <a:gd name="connsiteY9" fmla="*/ 48578 h 69246"/>
                <a:gd name="connsiteX10" fmla="*/ 3715 w 61912"/>
                <a:gd name="connsiteY10" fmla="*/ 36957 h 69246"/>
                <a:gd name="connsiteX11" fmla="*/ 13811 w 61912"/>
                <a:gd name="connsiteY11" fmla="*/ 29242 h 69246"/>
                <a:gd name="connsiteX12" fmla="*/ 27718 w 61912"/>
                <a:gd name="connsiteY12" fmla="*/ 26575 h 69246"/>
                <a:gd name="connsiteX13" fmla="*/ 41434 w 61912"/>
                <a:gd name="connsiteY13" fmla="*/ 28956 h 69246"/>
                <a:gd name="connsiteX14" fmla="*/ 30099 w 61912"/>
                <a:gd name="connsiteY14" fmla="*/ 16478 h 69246"/>
                <a:gd name="connsiteX15" fmla="*/ 17336 w 61912"/>
                <a:gd name="connsiteY15" fmla="*/ 24670 h 69246"/>
                <a:gd name="connsiteX16" fmla="*/ 2667 w 61912"/>
                <a:gd name="connsiteY16" fmla="*/ 16097 h 69246"/>
                <a:gd name="connsiteX17" fmla="*/ 14097 w 61912"/>
                <a:gd name="connsiteY17" fmla="*/ 4286 h 69246"/>
                <a:gd name="connsiteX18" fmla="*/ 32099 w 61912"/>
                <a:gd name="connsiteY18" fmla="*/ 0 h 69246"/>
                <a:gd name="connsiteX19" fmla="*/ 54102 w 61912"/>
                <a:gd name="connsiteY19" fmla="*/ 8001 h 69246"/>
                <a:gd name="connsiteX20" fmla="*/ 41338 w 61912"/>
                <a:gd name="connsiteY20" fmla="*/ 41815 h 69246"/>
                <a:gd name="connsiteX21" fmla="*/ 31909 w 61912"/>
                <a:gd name="connsiteY21" fmla="*/ 40577 h 69246"/>
                <a:gd name="connsiteX22" fmla="*/ 23622 w 61912"/>
                <a:gd name="connsiteY22" fmla="*/ 42482 h 69246"/>
                <a:gd name="connsiteX23" fmla="*/ 20574 w 61912"/>
                <a:gd name="connsiteY23" fmla="*/ 47530 h 69246"/>
                <a:gd name="connsiteX24" fmla="*/ 22860 w 61912"/>
                <a:gd name="connsiteY24" fmla="*/ 52102 h 69246"/>
                <a:gd name="connsiteX25" fmla="*/ 28766 w 61912"/>
                <a:gd name="connsiteY25" fmla="*/ 53721 h 69246"/>
                <a:gd name="connsiteX26" fmla="*/ 37529 w 61912"/>
                <a:gd name="connsiteY26" fmla="*/ 50959 h 69246"/>
                <a:gd name="connsiteX27" fmla="*/ 41434 w 61912"/>
                <a:gd name="connsiteY27" fmla="*/ 43434 h 69246"/>
                <a:gd name="connsiteX28" fmla="*/ 41434 w 61912"/>
                <a:gd name="connsiteY28" fmla="*/ 41815 h 69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1912" h="69246">
                  <a:moveTo>
                    <a:pt x="54102" y="7906"/>
                  </a:moveTo>
                  <a:cubicBezTo>
                    <a:pt x="59246" y="13240"/>
                    <a:pt x="61913" y="20669"/>
                    <a:pt x="61913" y="30385"/>
                  </a:cubicBezTo>
                  <a:lnTo>
                    <a:pt x="61913" y="67533"/>
                  </a:lnTo>
                  <a:lnTo>
                    <a:pt x="44482" y="67533"/>
                  </a:lnTo>
                  <a:cubicBezTo>
                    <a:pt x="44101" y="64008"/>
                    <a:pt x="43720" y="61627"/>
                    <a:pt x="43625" y="60389"/>
                  </a:cubicBezTo>
                  <a:cubicBezTo>
                    <a:pt x="41624" y="63341"/>
                    <a:pt x="39148" y="65532"/>
                    <a:pt x="36195" y="67056"/>
                  </a:cubicBezTo>
                  <a:cubicBezTo>
                    <a:pt x="33338" y="68485"/>
                    <a:pt x="29623" y="69247"/>
                    <a:pt x="25241" y="69247"/>
                  </a:cubicBezTo>
                  <a:cubicBezTo>
                    <a:pt x="20574" y="69247"/>
                    <a:pt x="16288" y="68390"/>
                    <a:pt x="12478" y="66770"/>
                  </a:cubicBezTo>
                  <a:cubicBezTo>
                    <a:pt x="8572" y="65151"/>
                    <a:pt x="5525" y="62770"/>
                    <a:pt x="3334" y="59627"/>
                  </a:cubicBezTo>
                  <a:cubicBezTo>
                    <a:pt x="1048" y="56483"/>
                    <a:pt x="0" y="52864"/>
                    <a:pt x="0" y="48578"/>
                  </a:cubicBezTo>
                  <a:cubicBezTo>
                    <a:pt x="0" y="44291"/>
                    <a:pt x="1238" y="40291"/>
                    <a:pt x="3715" y="36957"/>
                  </a:cubicBezTo>
                  <a:cubicBezTo>
                    <a:pt x="6191" y="33623"/>
                    <a:pt x="9620" y="31052"/>
                    <a:pt x="13811" y="29242"/>
                  </a:cubicBezTo>
                  <a:cubicBezTo>
                    <a:pt x="18097" y="27432"/>
                    <a:pt x="22670" y="26575"/>
                    <a:pt x="27718" y="26575"/>
                  </a:cubicBezTo>
                  <a:cubicBezTo>
                    <a:pt x="32385" y="26575"/>
                    <a:pt x="36957" y="27337"/>
                    <a:pt x="41434" y="28956"/>
                  </a:cubicBezTo>
                  <a:cubicBezTo>
                    <a:pt x="40862" y="20669"/>
                    <a:pt x="37052" y="16478"/>
                    <a:pt x="30099" y="16478"/>
                  </a:cubicBezTo>
                  <a:cubicBezTo>
                    <a:pt x="24194" y="16478"/>
                    <a:pt x="20003" y="19241"/>
                    <a:pt x="17336" y="24670"/>
                  </a:cubicBezTo>
                  <a:lnTo>
                    <a:pt x="2667" y="16097"/>
                  </a:lnTo>
                  <a:cubicBezTo>
                    <a:pt x="5144" y="11049"/>
                    <a:pt x="8954" y="7144"/>
                    <a:pt x="14097" y="4286"/>
                  </a:cubicBezTo>
                  <a:cubicBezTo>
                    <a:pt x="19241" y="1429"/>
                    <a:pt x="25241" y="0"/>
                    <a:pt x="32099" y="0"/>
                  </a:cubicBezTo>
                  <a:cubicBezTo>
                    <a:pt x="41624" y="0"/>
                    <a:pt x="48959" y="2667"/>
                    <a:pt x="54102" y="8001"/>
                  </a:cubicBezTo>
                  <a:close/>
                  <a:moveTo>
                    <a:pt x="41338" y="41815"/>
                  </a:moveTo>
                  <a:cubicBezTo>
                    <a:pt x="38005" y="40958"/>
                    <a:pt x="34862" y="40577"/>
                    <a:pt x="31909" y="40577"/>
                  </a:cubicBezTo>
                  <a:cubicBezTo>
                    <a:pt x="28385" y="40577"/>
                    <a:pt x="25718" y="41243"/>
                    <a:pt x="23622" y="42482"/>
                  </a:cubicBezTo>
                  <a:cubicBezTo>
                    <a:pt x="21527" y="43720"/>
                    <a:pt x="20574" y="45434"/>
                    <a:pt x="20574" y="47530"/>
                  </a:cubicBezTo>
                  <a:cubicBezTo>
                    <a:pt x="20574" y="49530"/>
                    <a:pt x="21336" y="51054"/>
                    <a:pt x="22860" y="52102"/>
                  </a:cubicBezTo>
                  <a:cubicBezTo>
                    <a:pt x="24384" y="53245"/>
                    <a:pt x="26384" y="53721"/>
                    <a:pt x="28766" y="53721"/>
                  </a:cubicBezTo>
                  <a:cubicBezTo>
                    <a:pt x="32004" y="53721"/>
                    <a:pt x="34862" y="52769"/>
                    <a:pt x="37529" y="50959"/>
                  </a:cubicBezTo>
                  <a:cubicBezTo>
                    <a:pt x="40100" y="49054"/>
                    <a:pt x="41434" y="46577"/>
                    <a:pt x="41434" y="43434"/>
                  </a:cubicBezTo>
                  <a:lnTo>
                    <a:pt x="41434" y="41815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2" name="任意形状 381"/>
            <p:cNvSpPr/>
            <p:nvPr/>
          </p:nvSpPr>
          <p:spPr>
            <a:xfrm>
              <a:off x="17224215" y="10973561"/>
              <a:ext cx="64293" cy="67627"/>
            </a:xfrm>
            <a:custGeom>
              <a:avLst/>
              <a:gdLst>
                <a:gd name="connsiteX0" fmla="*/ 58007 w 64293"/>
                <a:gd name="connsiteY0" fmla="*/ 7239 h 67627"/>
                <a:gd name="connsiteX1" fmla="*/ 64294 w 64293"/>
                <a:gd name="connsiteY1" fmla="*/ 28670 h 67627"/>
                <a:gd name="connsiteX2" fmla="*/ 64294 w 64293"/>
                <a:gd name="connsiteY2" fmla="*/ 67628 h 67627"/>
                <a:gd name="connsiteX3" fmla="*/ 43529 w 64293"/>
                <a:gd name="connsiteY3" fmla="*/ 67628 h 67627"/>
                <a:gd name="connsiteX4" fmla="*/ 43529 w 64293"/>
                <a:gd name="connsiteY4" fmla="*/ 35624 h 67627"/>
                <a:gd name="connsiteX5" fmla="*/ 41053 w 64293"/>
                <a:gd name="connsiteY5" fmla="*/ 22765 h 67627"/>
                <a:gd name="connsiteX6" fmla="*/ 32861 w 64293"/>
                <a:gd name="connsiteY6" fmla="*/ 18193 h 67627"/>
                <a:gd name="connsiteX7" fmla="*/ 23908 w 64293"/>
                <a:gd name="connsiteY7" fmla="*/ 23051 h 67627"/>
                <a:gd name="connsiteX8" fmla="*/ 20764 w 64293"/>
                <a:gd name="connsiteY8" fmla="*/ 36576 h 67627"/>
                <a:gd name="connsiteX9" fmla="*/ 20764 w 64293"/>
                <a:gd name="connsiteY9" fmla="*/ 67628 h 67627"/>
                <a:gd name="connsiteX10" fmla="*/ 0 w 64293"/>
                <a:gd name="connsiteY10" fmla="*/ 67628 h 67627"/>
                <a:gd name="connsiteX11" fmla="*/ 0 w 64293"/>
                <a:gd name="connsiteY11" fmla="*/ 1810 h 67627"/>
                <a:gd name="connsiteX12" fmla="*/ 18479 w 64293"/>
                <a:gd name="connsiteY12" fmla="*/ 1810 h 67627"/>
                <a:gd name="connsiteX13" fmla="*/ 19621 w 64293"/>
                <a:gd name="connsiteY13" fmla="*/ 12002 h 67627"/>
                <a:gd name="connsiteX14" fmla="*/ 40481 w 64293"/>
                <a:gd name="connsiteY14" fmla="*/ 0 h 67627"/>
                <a:gd name="connsiteX15" fmla="*/ 58007 w 64293"/>
                <a:gd name="connsiteY15" fmla="*/ 7239 h 6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4293" h="67627">
                  <a:moveTo>
                    <a:pt x="58007" y="7239"/>
                  </a:moveTo>
                  <a:cubicBezTo>
                    <a:pt x="62198" y="12097"/>
                    <a:pt x="64294" y="19241"/>
                    <a:pt x="64294" y="28670"/>
                  </a:cubicBezTo>
                  <a:lnTo>
                    <a:pt x="64294" y="67628"/>
                  </a:lnTo>
                  <a:lnTo>
                    <a:pt x="43529" y="67628"/>
                  </a:lnTo>
                  <a:lnTo>
                    <a:pt x="43529" y="35624"/>
                  </a:lnTo>
                  <a:cubicBezTo>
                    <a:pt x="43529" y="30099"/>
                    <a:pt x="42672" y="25813"/>
                    <a:pt x="41053" y="22765"/>
                  </a:cubicBezTo>
                  <a:cubicBezTo>
                    <a:pt x="39434" y="19717"/>
                    <a:pt x="36671" y="18193"/>
                    <a:pt x="32861" y="18193"/>
                  </a:cubicBezTo>
                  <a:cubicBezTo>
                    <a:pt x="29051" y="18193"/>
                    <a:pt x="26099" y="19812"/>
                    <a:pt x="23908" y="23051"/>
                  </a:cubicBezTo>
                  <a:cubicBezTo>
                    <a:pt x="21717" y="26289"/>
                    <a:pt x="20764" y="30766"/>
                    <a:pt x="20764" y="36576"/>
                  </a:cubicBezTo>
                  <a:lnTo>
                    <a:pt x="20764" y="67628"/>
                  </a:lnTo>
                  <a:lnTo>
                    <a:pt x="0" y="67628"/>
                  </a:lnTo>
                  <a:lnTo>
                    <a:pt x="0" y="1810"/>
                  </a:lnTo>
                  <a:lnTo>
                    <a:pt x="18479" y="1810"/>
                  </a:lnTo>
                  <a:cubicBezTo>
                    <a:pt x="18669" y="6096"/>
                    <a:pt x="19050" y="9430"/>
                    <a:pt x="19621" y="12002"/>
                  </a:cubicBezTo>
                  <a:cubicBezTo>
                    <a:pt x="23908" y="4001"/>
                    <a:pt x="30861" y="0"/>
                    <a:pt x="40481" y="0"/>
                  </a:cubicBezTo>
                  <a:cubicBezTo>
                    <a:pt x="47911" y="0"/>
                    <a:pt x="53816" y="2381"/>
                    <a:pt x="58007" y="7239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3" name="任意形状 382"/>
            <p:cNvSpPr/>
            <p:nvPr/>
          </p:nvSpPr>
          <p:spPr>
            <a:xfrm>
              <a:off x="17298987" y="10973370"/>
              <a:ext cx="60959" cy="69341"/>
            </a:xfrm>
            <a:custGeom>
              <a:avLst/>
              <a:gdLst>
                <a:gd name="connsiteX0" fmla="*/ 40672 w 60959"/>
                <a:gd name="connsiteY0" fmla="*/ 49721 h 69341"/>
                <a:gd name="connsiteX1" fmla="*/ 45339 w 60959"/>
                <a:gd name="connsiteY1" fmla="*/ 44672 h 69341"/>
                <a:gd name="connsiteX2" fmla="*/ 60960 w 60959"/>
                <a:gd name="connsiteY2" fmla="*/ 53721 h 69341"/>
                <a:gd name="connsiteX3" fmla="*/ 50673 w 60959"/>
                <a:gd name="connsiteY3" fmla="*/ 65342 h 69341"/>
                <a:gd name="connsiteX4" fmla="*/ 34290 w 60959"/>
                <a:gd name="connsiteY4" fmla="*/ 69342 h 69341"/>
                <a:gd name="connsiteX5" fmla="*/ 17621 w 60959"/>
                <a:gd name="connsiteY5" fmla="*/ 65437 h 69341"/>
                <a:gd name="connsiteX6" fmla="*/ 4858 w 60959"/>
                <a:gd name="connsiteY6" fmla="*/ 53721 h 69341"/>
                <a:gd name="connsiteX7" fmla="*/ 0 w 60959"/>
                <a:gd name="connsiteY7" fmla="*/ 34671 h 69341"/>
                <a:gd name="connsiteX8" fmla="*/ 4858 w 60959"/>
                <a:gd name="connsiteY8" fmla="*/ 15621 h 69341"/>
                <a:gd name="connsiteX9" fmla="*/ 17621 w 60959"/>
                <a:gd name="connsiteY9" fmla="*/ 3905 h 69341"/>
                <a:gd name="connsiteX10" fmla="*/ 34290 w 60959"/>
                <a:gd name="connsiteY10" fmla="*/ 0 h 69341"/>
                <a:gd name="connsiteX11" fmla="*/ 50673 w 60959"/>
                <a:gd name="connsiteY11" fmla="*/ 4001 h 69341"/>
                <a:gd name="connsiteX12" fmla="*/ 60960 w 60959"/>
                <a:gd name="connsiteY12" fmla="*/ 15526 h 69341"/>
                <a:gd name="connsiteX13" fmla="*/ 45339 w 60959"/>
                <a:gd name="connsiteY13" fmla="*/ 24670 h 69341"/>
                <a:gd name="connsiteX14" fmla="*/ 40577 w 60959"/>
                <a:gd name="connsiteY14" fmla="*/ 19621 h 69341"/>
                <a:gd name="connsiteX15" fmla="*/ 34290 w 60959"/>
                <a:gd name="connsiteY15" fmla="*/ 17812 h 69341"/>
                <a:gd name="connsiteX16" fmla="*/ 24955 w 60959"/>
                <a:gd name="connsiteY16" fmla="*/ 22479 h 69341"/>
                <a:gd name="connsiteX17" fmla="*/ 21431 w 60959"/>
                <a:gd name="connsiteY17" fmla="*/ 34671 h 69341"/>
                <a:gd name="connsiteX18" fmla="*/ 24955 w 60959"/>
                <a:gd name="connsiteY18" fmla="*/ 46768 h 69341"/>
                <a:gd name="connsiteX19" fmla="*/ 34290 w 60959"/>
                <a:gd name="connsiteY19" fmla="*/ 51340 h 69341"/>
                <a:gd name="connsiteX20" fmla="*/ 40672 w 60959"/>
                <a:gd name="connsiteY20" fmla="*/ 49625 h 69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0959" h="69341">
                  <a:moveTo>
                    <a:pt x="40672" y="49721"/>
                  </a:moveTo>
                  <a:cubicBezTo>
                    <a:pt x="42386" y="48578"/>
                    <a:pt x="44005" y="46863"/>
                    <a:pt x="45339" y="44672"/>
                  </a:cubicBezTo>
                  <a:lnTo>
                    <a:pt x="60960" y="53721"/>
                  </a:lnTo>
                  <a:cubicBezTo>
                    <a:pt x="58960" y="58769"/>
                    <a:pt x="55436" y="62675"/>
                    <a:pt x="50673" y="65342"/>
                  </a:cubicBezTo>
                  <a:cubicBezTo>
                    <a:pt x="45911" y="68009"/>
                    <a:pt x="40386" y="69342"/>
                    <a:pt x="34290" y="69342"/>
                  </a:cubicBezTo>
                  <a:cubicBezTo>
                    <a:pt x="28194" y="69342"/>
                    <a:pt x="22860" y="68009"/>
                    <a:pt x="17621" y="65437"/>
                  </a:cubicBezTo>
                  <a:cubicBezTo>
                    <a:pt x="12382" y="62865"/>
                    <a:pt x="8191" y="58960"/>
                    <a:pt x="4858" y="53721"/>
                  </a:cubicBezTo>
                  <a:cubicBezTo>
                    <a:pt x="1619" y="48482"/>
                    <a:pt x="0" y="42101"/>
                    <a:pt x="0" y="34671"/>
                  </a:cubicBezTo>
                  <a:cubicBezTo>
                    <a:pt x="0" y="27242"/>
                    <a:pt x="1619" y="20860"/>
                    <a:pt x="4858" y="15621"/>
                  </a:cubicBezTo>
                  <a:cubicBezTo>
                    <a:pt x="8096" y="10382"/>
                    <a:pt x="12382" y="6477"/>
                    <a:pt x="17621" y="3905"/>
                  </a:cubicBezTo>
                  <a:cubicBezTo>
                    <a:pt x="22860" y="1334"/>
                    <a:pt x="28385" y="0"/>
                    <a:pt x="34290" y="0"/>
                  </a:cubicBezTo>
                  <a:cubicBezTo>
                    <a:pt x="40196" y="0"/>
                    <a:pt x="45911" y="1334"/>
                    <a:pt x="50673" y="4001"/>
                  </a:cubicBezTo>
                  <a:cubicBezTo>
                    <a:pt x="55531" y="6668"/>
                    <a:pt x="58960" y="10478"/>
                    <a:pt x="60960" y="15526"/>
                  </a:cubicBezTo>
                  <a:lnTo>
                    <a:pt x="45339" y="24670"/>
                  </a:lnTo>
                  <a:cubicBezTo>
                    <a:pt x="43910" y="22479"/>
                    <a:pt x="42291" y="20764"/>
                    <a:pt x="40577" y="19621"/>
                  </a:cubicBezTo>
                  <a:cubicBezTo>
                    <a:pt x="38862" y="18383"/>
                    <a:pt x="36766" y="17812"/>
                    <a:pt x="34290" y="17812"/>
                  </a:cubicBezTo>
                  <a:cubicBezTo>
                    <a:pt x="30385" y="17812"/>
                    <a:pt x="27241" y="19336"/>
                    <a:pt x="24955" y="22479"/>
                  </a:cubicBezTo>
                  <a:cubicBezTo>
                    <a:pt x="22574" y="25622"/>
                    <a:pt x="21431" y="29623"/>
                    <a:pt x="21431" y="34671"/>
                  </a:cubicBezTo>
                  <a:cubicBezTo>
                    <a:pt x="21431" y="39719"/>
                    <a:pt x="22574" y="43720"/>
                    <a:pt x="24955" y="46768"/>
                  </a:cubicBezTo>
                  <a:cubicBezTo>
                    <a:pt x="27337" y="49816"/>
                    <a:pt x="30385" y="51340"/>
                    <a:pt x="34290" y="51340"/>
                  </a:cubicBezTo>
                  <a:cubicBezTo>
                    <a:pt x="36862" y="51340"/>
                    <a:pt x="38957" y="50768"/>
                    <a:pt x="40672" y="49625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4" name="任意形状 383"/>
            <p:cNvSpPr/>
            <p:nvPr/>
          </p:nvSpPr>
          <p:spPr>
            <a:xfrm>
              <a:off x="17362995" y="10973561"/>
              <a:ext cx="64579" cy="69246"/>
            </a:xfrm>
            <a:custGeom>
              <a:avLst/>
              <a:gdLst>
                <a:gd name="connsiteX0" fmla="*/ 50006 w 64579"/>
                <a:gd name="connsiteY0" fmla="*/ 3810 h 69246"/>
                <a:gd name="connsiteX1" fmla="*/ 60770 w 64579"/>
                <a:gd name="connsiteY1" fmla="*/ 14954 h 69246"/>
                <a:gd name="connsiteX2" fmla="*/ 64579 w 64579"/>
                <a:gd name="connsiteY2" fmla="*/ 31909 h 69246"/>
                <a:gd name="connsiteX3" fmla="*/ 63818 w 64579"/>
                <a:gd name="connsiteY3" fmla="*/ 40577 h 69246"/>
                <a:gd name="connsiteX4" fmla="*/ 21622 w 64579"/>
                <a:gd name="connsiteY4" fmla="*/ 40577 h 69246"/>
                <a:gd name="connsiteX5" fmla="*/ 26479 w 64579"/>
                <a:gd name="connsiteY5" fmla="*/ 49054 h 69246"/>
                <a:gd name="connsiteX6" fmla="*/ 34862 w 64579"/>
                <a:gd name="connsiteY6" fmla="*/ 52007 h 69246"/>
                <a:gd name="connsiteX7" fmla="*/ 42196 w 64579"/>
                <a:gd name="connsiteY7" fmla="*/ 50102 h 69246"/>
                <a:gd name="connsiteX8" fmla="*/ 46958 w 64579"/>
                <a:gd name="connsiteY8" fmla="*/ 44482 h 69246"/>
                <a:gd name="connsiteX9" fmla="*/ 62103 w 64579"/>
                <a:gd name="connsiteY9" fmla="*/ 53531 h 69246"/>
                <a:gd name="connsiteX10" fmla="*/ 51530 w 64579"/>
                <a:gd name="connsiteY10" fmla="*/ 65151 h 69246"/>
                <a:gd name="connsiteX11" fmla="*/ 34099 w 64579"/>
                <a:gd name="connsiteY11" fmla="*/ 69247 h 69246"/>
                <a:gd name="connsiteX12" fmla="*/ 17336 w 64579"/>
                <a:gd name="connsiteY12" fmla="*/ 65342 h 69246"/>
                <a:gd name="connsiteX13" fmla="*/ 4763 w 64579"/>
                <a:gd name="connsiteY13" fmla="*/ 53531 h 69246"/>
                <a:gd name="connsiteX14" fmla="*/ 0 w 64579"/>
                <a:gd name="connsiteY14" fmla="*/ 34385 h 69246"/>
                <a:gd name="connsiteX15" fmla="*/ 4763 w 64579"/>
                <a:gd name="connsiteY15" fmla="*/ 15526 h 69246"/>
                <a:gd name="connsiteX16" fmla="*/ 17336 w 64579"/>
                <a:gd name="connsiteY16" fmla="*/ 3905 h 69246"/>
                <a:gd name="connsiteX17" fmla="*/ 34004 w 64579"/>
                <a:gd name="connsiteY17" fmla="*/ 0 h 69246"/>
                <a:gd name="connsiteX18" fmla="*/ 50006 w 64579"/>
                <a:gd name="connsiteY18" fmla="*/ 3905 h 69246"/>
                <a:gd name="connsiteX19" fmla="*/ 26003 w 64579"/>
                <a:gd name="connsiteY19" fmla="*/ 19145 h 69246"/>
                <a:gd name="connsiteX20" fmla="*/ 21622 w 64579"/>
                <a:gd name="connsiteY20" fmla="*/ 26479 h 69246"/>
                <a:gd name="connsiteX21" fmla="*/ 43529 w 64579"/>
                <a:gd name="connsiteY21" fmla="*/ 26479 h 69246"/>
                <a:gd name="connsiteX22" fmla="*/ 40196 w 64579"/>
                <a:gd name="connsiteY22" fmla="*/ 19050 h 69246"/>
                <a:gd name="connsiteX23" fmla="*/ 33338 w 64579"/>
                <a:gd name="connsiteY23" fmla="*/ 16478 h 69246"/>
                <a:gd name="connsiteX24" fmla="*/ 26003 w 64579"/>
                <a:gd name="connsiteY24" fmla="*/ 19050 h 69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579" h="69246">
                  <a:moveTo>
                    <a:pt x="50006" y="3810"/>
                  </a:moveTo>
                  <a:cubicBezTo>
                    <a:pt x="54673" y="6382"/>
                    <a:pt x="58198" y="10097"/>
                    <a:pt x="60770" y="14954"/>
                  </a:cubicBezTo>
                  <a:cubicBezTo>
                    <a:pt x="63341" y="19812"/>
                    <a:pt x="64579" y="25432"/>
                    <a:pt x="64579" y="31909"/>
                  </a:cubicBezTo>
                  <a:cubicBezTo>
                    <a:pt x="64579" y="34671"/>
                    <a:pt x="64294" y="37529"/>
                    <a:pt x="63818" y="40577"/>
                  </a:cubicBezTo>
                  <a:lnTo>
                    <a:pt x="21622" y="40577"/>
                  </a:lnTo>
                  <a:cubicBezTo>
                    <a:pt x="22574" y="44196"/>
                    <a:pt x="24194" y="47054"/>
                    <a:pt x="26479" y="49054"/>
                  </a:cubicBezTo>
                  <a:cubicBezTo>
                    <a:pt x="28765" y="51054"/>
                    <a:pt x="31528" y="52007"/>
                    <a:pt x="34862" y="52007"/>
                  </a:cubicBezTo>
                  <a:cubicBezTo>
                    <a:pt x="37624" y="52007"/>
                    <a:pt x="40005" y="51340"/>
                    <a:pt x="42196" y="50102"/>
                  </a:cubicBezTo>
                  <a:cubicBezTo>
                    <a:pt x="44387" y="48863"/>
                    <a:pt x="45911" y="46958"/>
                    <a:pt x="46958" y="44482"/>
                  </a:cubicBezTo>
                  <a:lnTo>
                    <a:pt x="62103" y="53531"/>
                  </a:lnTo>
                  <a:cubicBezTo>
                    <a:pt x="60198" y="58579"/>
                    <a:pt x="56674" y="62389"/>
                    <a:pt x="51530" y="65151"/>
                  </a:cubicBezTo>
                  <a:cubicBezTo>
                    <a:pt x="46387" y="67913"/>
                    <a:pt x="40577" y="69247"/>
                    <a:pt x="34099" y="69247"/>
                  </a:cubicBezTo>
                  <a:cubicBezTo>
                    <a:pt x="28194" y="69247"/>
                    <a:pt x="22574" y="67913"/>
                    <a:pt x="17336" y="65342"/>
                  </a:cubicBezTo>
                  <a:cubicBezTo>
                    <a:pt x="12097" y="62675"/>
                    <a:pt x="7906" y="58769"/>
                    <a:pt x="4763" y="53531"/>
                  </a:cubicBezTo>
                  <a:cubicBezTo>
                    <a:pt x="1619" y="48292"/>
                    <a:pt x="0" y="41910"/>
                    <a:pt x="0" y="34385"/>
                  </a:cubicBezTo>
                  <a:cubicBezTo>
                    <a:pt x="0" y="26861"/>
                    <a:pt x="1619" y="20669"/>
                    <a:pt x="4763" y="15526"/>
                  </a:cubicBezTo>
                  <a:cubicBezTo>
                    <a:pt x="7906" y="10383"/>
                    <a:pt x="12097" y="6477"/>
                    <a:pt x="17336" y="3905"/>
                  </a:cubicBezTo>
                  <a:cubicBezTo>
                    <a:pt x="22479" y="1334"/>
                    <a:pt x="28099" y="0"/>
                    <a:pt x="34004" y="0"/>
                  </a:cubicBezTo>
                  <a:cubicBezTo>
                    <a:pt x="39910" y="0"/>
                    <a:pt x="45339" y="1334"/>
                    <a:pt x="50006" y="3905"/>
                  </a:cubicBezTo>
                  <a:close/>
                  <a:moveTo>
                    <a:pt x="26003" y="19145"/>
                  </a:moveTo>
                  <a:cubicBezTo>
                    <a:pt x="24003" y="20860"/>
                    <a:pt x="22574" y="23336"/>
                    <a:pt x="21622" y="26479"/>
                  </a:cubicBezTo>
                  <a:lnTo>
                    <a:pt x="43529" y="26479"/>
                  </a:lnTo>
                  <a:cubicBezTo>
                    <a:pt x="43148" y="23241"/>
                    <a:pt x="42101" y="20765"/>
                    <a:pt x="40196" y="19050"/>
                  </a:cubicBezTo>
                  <a:cubicBezTo>
                    <a:pt x="38290" y="17336"/>
                    <a:pt x="36004" y="16478"/>
                    <a:pt x="33338" y="16478"/>
                  </a:cubicBezTo>
                  <a:cubicBezTo>
                    <a:pt x="30480" y="16478"/>
                    <a:pt x="28004" y="17336"/>
                    <a:pt x="26003" y="19050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361" name="任意形状 360"/>
          <p:cNvSpPr/>
          <p:nvPr/>
        </p:nvSpPr>
        <p:spPr>
          <a:xfrm>
            <a:off x="26910840" y="13215272"/>
            <a:ext cx="4712035" cy="349509"/>
          </a:xfrm>
          <a:custGeom>
            <a:avLst/>
            <a:gdLst>
              <a:gd name="connsiteX0" fmla="*/ 83534 w 1657826"/>
              <a:gd name="connsiteY0" fmla="*/ 47054 h 122967"/>
              <a:gd name="connsiteX1" fmla="*/ 83534 w 1657826"/>
              <a:gd name="connsiteY1" fmla="*/ 71152 h 122967"/>
              <a:gd name="connsiteX2" fmla="*/ 65818 w 1657826"/>
              <a:gd name="connsiteY2" fmla="*/ 71152 h 122967"/>
              <a:gd name="connsiteX3" fmla="*/ 65818 w 1657826"/>
              <a:gd name="connsiteY3" fmla="*/ 47054 h 122967"/>
              <a:gd name="connsiteX4" fmla="*/ 83534 w 1657826"/>
              <a:gd name="connsiteY4" fmla="*/ 47054 h 122967"/>
              <a:gd name="connsiteX5" fmla="*/ 99536 w 1657826"/>
              <a:gd name="connsiteY5" fmla="*/ 85154 h 122967"/>
              <a:gd name="connsiteX6" fmla="*/ 99536 w 1657826"/>
              <a:gd name="connsiteY6" fmla="*/ 47054 h 122967"/>
              <a:gd name="connsiteX7" fmla="*/ 116491 w 1657826"/>
              <a:gd name="connsiteY7" fmla="*/ 47054 h 122967"/>
              <a:gd name="connsiteX8" fmla="*/ 116491 w 1657826"/>
              <a:gd name="connsiteY8" fmla="*/ 32290 h 122967"/>
              <a:gd name="connsiteX9" fmla="*/ 99536 w 1657826"/>
              <a:gd name="connsiteY9" fmla="*/ 32290 h 122967"/>
              <a:gd name="connsiteX10" fmla="*/ 99536 w 1657826"/>
              <a:gd name="connsiteY10" fmla="*/ 3715 h 122967"/>
              <a:gd name="connsiteX11" fmla="*/ 83534 w 1657826"/>
              <a:gd name="connsiteY11" fmla="*/ 3715 h 122967"/>
              <a:gd name="connsiteX12" fmla="*/ 83534 w 1657826"/>
              <a:gd name="connsiteY12" fmla="*/ 32290 h 122967"/>
              <a:gd name="connsiteX13" fmla="*/ 65818 w 1657826"/>
              <a:gd name="connsiteY13" fmla="*/ 32290 h 122967"/>
              <a:gd name="connsiteX14" fmla="*/ 65818 w 1657826"/>
              <a:gd name="connsiteY14" fmla="*/ 2572 h 122967"/>
              <a:gd name="connsiteX15" fmla="*/ 50673 w 1657826"/>
              <a:gd name="connsiteY15" fmla="*/ 2572 h 122967"/>
              <a:gd name="connsiteX16" fmla="*/ 50673 w 1657826"/>
              <a:gd name="connsiteY16" fmla="*/ 32290 h 122967"/>
              <a:gd name="connsiteX17" fmla="*/ 33242 w 1657826"/>
              <a:gd name="connsiteY17" fmla="*/ 32290 h 122967"/>
              <a:gd name="connsiteX18" fmla="*/ 33242 w 1657826"/>
              <a:gd name="connsiteY18" fmla="*/ 5239 h 122967"/>
              <a:gd name="connsiteX19" fmla="*/ 17336 w 1657826"/>
              <a:gd name="connsiteY19" fmla="*/ 5239 h 122967"/>
              <a:gd name="connsiteX20" fmla="*/ 17336 w 1657826"/>
              <a:gd name="connsiteY20" fmla="*/ 32290 h 122967"/>
              <a:gd name="connsiteX21" fmla="*/ 0 w 1657826"/>
              <a:gd name="connsiteY21" fmla="*/ 32290 h 122967"/>
              <a:gd name="connsiteX22" fmla="*/ 0 w 1657826"/>
              <a:gd name="connsiteY22" fmla="*/ 47054 h 122967"/>
              <a:gd name="connsiteX23" fmla="*/ 17336 w 1657826"/>
              <a:gd name="connsiteY23" fmla="*/ 47054 h 122967"/>
              <a:gd name="connsiteX24" fmla="*/ 17336 w 1657826"/>
              <a:gd name="connsiteY24" fmla="*/ 114395 h 122967"/>
              <a:gd name="connsiteX25" fmla="*/ 113157 w 1657826"/>
              <a:gd name="connsiteY25" fmla="*/ 114395 h 122967"/>
              <a:gd name="connsiteX26" fmla="*/ 113157 w 1657826"/>
              <a:gd name="connsiteY26" fmla="*/ 99631 h 122967"/>
              <a:gd name="connsiteX27" fmla="*/ 33242 w 1657826"/>
              <a:gd name="connsiteY27" fmla="*/ 99631 h 122967"/>
              <a:gd name="connsiteX28" fmla="*/ 33242 w 1657826"/>
              <a:gd name="connsiteY28" fmla="*/ 47054 h 122967"/>
              <a:gd name="connsiteX29" fmla="*/ 50673 w 1657826"/>
              <a:gd name="connsiteY29" fmla="*/ 47054 h 122967"/>
              <a:gd name="connsiteX30" fmla="*/ 50673 w 1657826"/>
              <a:gd name="connsiteY30" fmla="*/ 85154 h 122967"/>
              <a:gd name="connsiteX31" fmla="*/ 99536 w 1657826"/>
              <a:gd name="connsiteY31" fmla="*/ 85154 h 122967"/>
              <a:gd name="connsiteX32" fmla="*/ 156400 w 1657826"/>
              <a:gd name="connsiteY32" fmla="*/ 38862 h 122967"/>
              <a:gd name="connsiteX33" fmla="*/ 178879 w 1657826"/>
              <a:gd name="connsiteY33" fmla="*/ 38862 h 122967"/>
              <a:gd name="connsiteX34" fmla="*/ 178879 w 1657826"/>
              <a:gd name="connsiteY34" fmla="*/ 48101 h 122967"/>
              <a:gd name="connsiteX35" fmla="*/ 156400 w 1657826"/>
              <a:gd name="connsiteY35" fmla="*/ 48101 h 122967"/>
              <a:gd name="connsiteX36" fmla="*/ 156400 w 1657826"/>
              <a:gd name="connsiteY36" fmla="*/ 38862 h 122967"/>
              <a:gd name="connsiteX37" fmla="*/ 156400 w 1657826"/>
              <a:gd name="connsiteY37" fmla="*/ 38862 h 122967"/>
              <a:gd name="connsiteX38" fmla="*/ 156400 w 1657826"/>
              <a:gd name="connsiteY38" fmla="*/ 18193 h 122967"/>
              <a:gd name="connsiteX39" fmla="*/ 178879 w 1657826"/>
              <a:gd name="connsiteY39" fmla="*/ 18193 h 122967"/>
              <a:gd name="connsiteX40" fmla="*/ 178879 w 1657826"/>
              <a:gd name="connsiteY40" fmla="*/ 27432 h 122967"/>
              <a:gd name="connsiteX41" fmla="*/ 156400 w 1657826"/>
              <a:gd name="connsiteY41" fmla="*/ 27432 h 122967"/>
              <a:gd name="connsiteX42" fmla="*/ 156400 w 1657826"/>
              <a:gd name="connsiteY42" fmla="*/ 18193 h 122967"/>
              <a:gd name="connsiteX43" fmla="*/ 156400 w 1657826"/>
              <a:gd name="connsiteY43" fmla="*/ 18193 h 122967"/>
              <a:gd name="connsiteX44" fmla="*/ 216789 w 1657826"/>
              <a:gd name="connsiteY44" fmla="*/ 27432 h 122967"/>
              <a:gd name="connsiteX45" fmla="*/ 194310 w 1657826"/>
              <a:gd name="connsiteY45" fmla="*/ 27432 h 122967"/>
              <a:gd name="connsiteX46" fmla="*/ 194310 w 1657826"/>
              <a:gd name="connsiteY46" fmla="*/ 18193 h 122967"/>
              <a:gd name="connsiteX47" fmla="*/ 216789 w 1657826"/>
              <a:gd name="connsiteY47" fmla="*/ 18193 h 122967"/>
              <a:gd name="connsiteX48" fmla="*/ 216789 w 1657826"/>
              <a:gd name="connsiteY48" fmla="*/ 27432 h 122967"/>
              <a:gd name="connsiteX49" fmla="*/ 216789 w 1657826"/>
              <a:gd name="connsiteY49" fmla="*/ 27432 h 122967"/>
              <a:gd name="connsiteX50" fmla="*/ 216789 w 1657826"/>
              <a:gd name="connsiteY50" fmla="*/ 48101 h 122967"/>
              <a:gd name="connsiteX51" fmla="*/ 194310 w 1657826"/>
              <a:gd name="connsiteY51" fmla="*/ 48101 h 122967"/>
              <a:gd name="connsiteX52" fmla="*/ 194310 w 1657826"/>
              <a:gd name="connsiteY52" fmla="*/ 38862 h 122967"/>
              <a:gd name="connsiteX53" fmla="*/ 216789 w 1657826"/>
              <a:gd name="connsiteY53" fmla="*/ 38862 h 122967"/>
              <a:gd name="connsiteX54" fmla="*/ 216789 w 1657826"/>
              <a:gd name="connsiteY54" fmla="*/ 48101 h 122967"/>
              <a:gd name="connsiteX55" fmla="*/ 216789 w 1657826"/>
              <a:gd name="connsiteY55" fmla="*/ 48101 h 122967"/>
              <a:gd name="connsiteX56" fmla="*/ 232696 w 1657826"/>
              <a:gd name="connsiteY56" fmla="*/ 60388 h 122967"/>
              <a:gd name="connsiteX57" fmla="*/ 232696 w 1657826"/>
              <a:gd name="connsiteY57" fmla="*/ 5810 h 122967"/>
              <a:gd name="connsiteX58" fmla="*/ 141161 w 1657826"/>
              <a:gd name="connsiteY58" fmla="*/ 5810 h 122967"/>
              <a:gd name="connsiteX59" fmla="*/ 141161 w 1657826"/>
              <a:gd name="connsiteY59" fmla="*/ 60388 h 122967"/>
              <a:gd name="connsiteX60" fmla="*/ 161544 w 1657826"/>
              <a:gd name="connsiteY60" fmla="*/ 60388 h 122967"/>
              <a:gd name="connsiteX61" fmla="*/ 126873 w 1657826"/>
              <a:gd name="connsiteY61" fmla="*/ 78581 h 122967"/>
              <a:gd name="connsiteX62" fmla="*/ 136874 w 1657826"/>
              <a:gd name="connsiteY62" fmla="*/ 91154 h 122967"/>
              <a:gd name="connsiteX63" fmla="*/ 160211 w 1657826"/>
              <a:gd name="connsiteY63" fmla="*/ 79248 h 122967"/>
              <a:gd name="connsiteX64" fmla="*/ 160211 w 1657826"/>
              <a:gd name="connsiteY64" fmla="*/ 83820 h 122967"/>
              <a:gd name="connsiteX65" fmla="*/ 136208 w 1657826"/>
              <a:gd name="connsiteY65" fmla="*/ 109919 h 122967"/>
              <a:gd name="connsiteX66" fmla="*/ 146685 w 1657826"/>
              <a:gd name="connsiteY66" fmla="*/ 122206 h 122967"/>
              <a:gd name="connsiteX67" fmla="*/ 175927 w 1657826"/>
              <a:gd name="connsiteY67" fmla="*/ 84487 h 122967"/>
              <a:gd name="connsiteX68" fmla="*/ 175927 w 1657826"/>
              <a:gd name="connsiteY68" fmla="*/ 75629 h 122967"/>
              <a:gd name="connsiteX69" fmla="*/ 165068 w 1657826"/>
              <a:gd name="connsiteY69" fmla="*/ 75629 h 122967"/>
              <a:gd name="connsiteX70" fmla="*/ 180499 w 1657826"/>
              <a:gd name="connsiteY70" fmla="*/ 60388 h 122967"/>
              <a:gd name="connsiteX71" fmla="*/ 193738 w 1657826"/>
              <a:gd name="connsiteY71" fmla="*/ 60388 h 122967"/>
              <a:gd name="connsiteX72" fmla="*/ 208788 w 1657826"/>
              <a:gd name="connsiteY72" fmla="*/ 75819 h 122967"/>
              <a:gd name="connsiteX73" fmla="*/ 199168 w 1657826"/>
              <a:gd name="connsiteY73" fmla="*/ 75819 h 122967"/>
              <a:gd name="connsiteX74" fmla="*/ 199168 w 1657826"/>
              <a:gd name="connsiteY74" fmla="*/ 120968 h 122967"/>
              <a:gd name="connsiteX75" fmla="*/ 215075 w 1657826"/>
              <a:gd name="connsiteY75" fmla="*/ 120968 h 122967"/>
              <a:gd name="connsiteX76" fmla="*/ 215075 w 1657826"/>
              <a:gd name="connsiteY76" fmla="*/ 80391 h 122967"/>
              <a:gd name="connsiteX77" fmla="*/ 236792 w 1657826"/>
              <a:gd name="connsiteY77" fmla="*/ 90773 h 122967"/>
              <a:gd name="connsiteX78" fmla="*/ 246888 w 1657826"/>
              <a:gd name="connsiteY78" fmla="*/ 77724 h 122967"/>
              <a:gd name="connsiteX79" fmla="*/ 211741 w 1657826"/>
              <a:gd name="connsiteY79" fmla="*/ 60388 h 122967"/>
              <a:gd name="connsiteX80" fmla="*/ 232696 w 1657826"/>
              <a:gd name="connsiteY80" fmla="*/ 60388 h 122967"/>
              <a:gd name="connsiteX81" fmla="*/ 337757 w 1657826"/>
              <a:gd name="connsiteY81" fmla="*/ 103251 h 122967"/>
              <a:gd name="connsiteX82" fmla="*/ 331375 w 1657826"/>
              <a:gd name="connsiteY82" fmla="*/ 97631 h 122967"/>
              <a:gd name="connsiteX83" fmla="*/ 331375 w 1657826"/>
              <a:gd name="connsiteY83" fmla="*/ 61055 h 122967"/>
              <a:gd name="connsiteX84" fmla="*/ 373761 w 1657826"/>
              <a:gd name="connsiteY84" fmla="*/ 61055 h 122967"/>
              <a:gd name="connsiteX85" fmla="*/ 373761 w 1657826"/>
              <a:gd name="connsiteY85" fmla="*/ 45911 h 122967"/>
              <a:gd name="connsiteX86" fmla="*/ 318897 w 1657826"/>
              <a:gd name="connsiteY86" fmla="*/ 45911 h 122967"/>
              <a:gd name="connsiteX87" fmla="*/ 320612 w 1657826"/>
              <a:gd name="connsiteY87" fmla="*/ 24479 h 122967"/>
              <a:gd name="connsiteX88" fmla="*/ 366808 w 1657826"/>
              <a:gd name="connsiteY88" fmla="*/ 24479 h 122967"/>
              <a:gd name="connsiteX89" fmla="*/ 366808 w 1657826"/>
              <a:gd name="connsiteY89" fmla="*/ 9430 h 122967"/>
              <a:gd name="connsiteX90" fmla="*/ 264795 w 1657826"/>
              <a:gd name="connsiteY90" fmla="*/ 9430 h 122967"/>
              <a:gd name="connsiteX91" fmla="*/ 264795 w 1657826"/>
              <a:gd name="connsiteY91" fmla="*/ 24479 h 122967"/>
              <a:gd name="connsiteX92" fmla="*/ 304800 w 1657826"/>
              <a:gd name="connsiteY92" fmla="*/ 24479 h 122967"/>
              <a:gd name="connsiteX93" fmla="*/ 303371 w 1657826"/>
              <a:gd name="connsiteY93" fmla="*/ 45911 h 122967"/>
              <a:gd name="connsiteX94" fmla="*/ 257175 w 1657826"/>
              <a:gd name="connsiteY94" fmla="*/ 45911 h 122967"/>
              <a:gd name="connsiteX95" fmla="*/ 257175 w 1657826"/>
              <a:gd name="connsiteY95" fmla="*/ 61055 h 122967"/>
              <a:gd name="connsiteX96" fmla="*/ 300419 w 1657826"/>
              <a:gd name="connsiteY96" fmla="*/ 61055 h 122967"/>
              <a:gd name="connsiteX97" fmla="*/ 254984 w 1657826"/>
              <a:gd name="connsiteY97" fmla="*/ 108490 h 122967"/>
              <a:gd name="connsiteX98" fmla="*/ 265271 w 1657826"/>
              <a:gd name="connsiteY98" fmla="*/ 121348 h 122967"/>
              <a:gd name="connsiteX99" fmla="*/ 315373 w 1657826"/>
              <a:gd name="connsiteY99" fmla="*/ 64865 h 122967"/>
              <a:gd name="connsiteX100" fmla="*/ 315373 w 1657826"/>
              <a:gd name="connsiteY100" fmla="*/ 97822 h 122967"/>
              <a:gd name="connsiteX101" fmla="*/ 335756 w 1657826"/>
              <a:gd name="connsiteY101" fmla="*/ 118205 h 122967"/>
              <a:gd name="connsiteX102" fmla="*/ 354902 w 1657826"/>
              <a:gd name="connsiteY102" fmla="*/ 118205 h 122967"/>
              <a:gd name="connsiteX103" fmla="*/ 374904 w 1657826"/>
              <a:gd name="connsiteY103" fmla="*/ 90488 h 122967"/>
              <a:gd name="connsiteX104" fmla="*/ 360236 w 1657826"/>
              <a:gd name="connsiteY104" fmla="*/ 84106 h 122967"/>
              <a:gd name="connsiteX105" fmla="*/ 353568 w 1657826"/>
              <a:gd name="connsiteY105" fmla="*/ 103251 h 122967"/>
              <a:gd name="connsiteX106" fmla="*/ 337757 w 1657826"/>
              <a:gd name="connsiteY106" fmla="*/ 103251 h 122967"/>
              <a:gd name="connsiteX107" fmla="*/ 494729 w 1657826"/>
              <a:gd name="connsiteY107" fmla="*/ 13811 h 122967"/>
              <a:gd name="connsiteX108" fmla="*/ 478536 w 1657826"/>
              <a:gd name="connsiteY108" fmla="*/ 2762 h 122967"/>
              <a:gd name="connsiteX109" fmla="*/ 469678 w 1657826"/>
              <a:gd name="connsiteY109" fmla="*/ 10668 h 122967"/>
              <a:gd name="connsiteX110" fmla="*/ 485584 w 1657826"/>
              <a:gd name="connsiteY110" fmla="*/ 22765 h 122967"/>
              <a:gd name="connsiteX111" fmla="*/ 494729 w 1657826"/>
              <a:gd name="connsiteY111" fmla="*/ 13811 h 122967"/>
              <a:gd name="connsiteX112" fmla="*/ 494729 w 1657826"/>
              <a:gd name="connsiteY112" fmla="*/ 13811 h 122967"/>
              <a:gd name="connsiteX113" fmla="*/ 409766 w 1657826"/>
              <a:gd name="connsiteY113" fmla="*/ 69532 h 122967"/>
              <a:gd name="connsiteX114" fmla="*/ 433673 w 1657826"/>
              <a:gd name="connsiteY114" fmla="*/ 35243 h 122967"/>
              <a:gd name="connsiteX115" fmla="*/ 421386 w 1657826"/>
              <a:gd name="connsiteY115" fmla="*/ 27432 h 122967"/>
              <a:gd name="connsiteX116" fmla="*/ 413957 w 1657826"/>
              <a:gd name="connsiteY116" fmla="*/ 40957 h 122967"/>
              <a:gd name="connsiteX117" fmla="*/ 403193 w 1657826"/>
              <a:gd name="connsiteY117" fmla="*/ 41815 h 122967"/>
              <a:gd name="connsiteX118" fmla="*/ 422148 w 1657826"/>
              <a:gd name="connsiteY118" fmla="*/ 8668 h 122967"/>
              <a:gd name="connsiteX119" fmla="*/ 407861 w 1657826"/>
              <a:gd name="connsiteY119" fmla="*/ 1714 h 122967"/>
              <a:gd name="connsiteX120" fmla="*/ 391668 w 1657826"/>
              <a:gd name="connsiteY120" fmla="*/ 35623 h 122967"/>
              <a:gd name="connsiteX121" fmla="*/ 383953 w 1657826"/>
              <a:gd name="connsiteY121" fmla="*/ 43148 h 122967"/>
              <a:gd name="connsiteX122" fmla="*/ 388811 w 1657826"/>
              <a:gd name="connsiteY122" fmla="*/ 57245 h 122967"/>
              <a:gd name="connsiteX123" fmla="*/ 405384 w 1657826"/>
              <a:gd name="connsiteY123" fmla="*/ 54197 h 122967"/>
              <a:gd name="connsiteX124" fmla="*/ 395288 w 1657826"/>
              <a:gd name="connsiteY124" fmla="*/ 66865 h 122967"/>
              <a:gd name="connsiteX125" fmla="*/ 385000 w 1657826"/>
              <a:gd name="connsiteY125" fmla="*/ 75057 h 122967"/>
              <a:gd name="connsiteX126" fmla="*/ 389763 w 1657826"/>
              <a:gd name="connsiteY126" fmla="*/ 88392 h 122967"/>
              <a:gd name="connsiteX127" fmla="*/ 429578 w 1657826"/>
              <a:gd name="connsiteY127" fmla="*/ 78867 h 122967"/>
              <a:gd name="connsiteX128" fmla="*/ 429959 w 1657826"/>
              <a:gd name="connsiteY128" fmla="*/ 66199 h 122967"/>
              <a:gd name="connsiteX129" fmla="*/ 409766 w 1657826"/>
              <a:gd name="connsiteY129" fmla="*/ 69532 h 122967"/>
              <a:gd name="connsiteX130" fmla="*/ 409766 w 1657826"/>
              <a:gd name="connsiteY130" fmla="*/ 69532 h 122967"/>
              <a:gd name="connsiteX131" fmla="*/ 429006 w 1657826"/>
              <a:gd name="connsiteY131" fmla="*/ 88011 h 122967"/>
              <a:gd name="connsiteX132" fmla="*/ 431292 w 1657826"/>
              <a:gd name="connsiteY132" fmla="*/ 100489 h 122967"/>
              <a:gd name="connsiteX133" fmla="*/ 388525 w 1657826"/>
              <a:gd name="connsiteY133" fmla="*/ 115348 h 122967"/>
              <a:gd name="connsiteX134" fmla="*/ 385477 w 1657826"/>
              <a:gd name="connsiteY134" fmla="*/ 100965 h 122967"/>
              <a:gd name="connsiteX135" fmla="*/ 429006 w 1657826"/>
              <a:gd name="connsiteY135" fmla="*/ 88011 h 122967"/>
              <a:gd name="connsiteX136" fmla="*/ 429006 w 1657826"/>
              <a:gd name="connsiteY136" fmla="*/ 88011 h 122967"/>
              <a:gd name="connsiteX137" fmla="*/ 489395 w 1657826"/>
              <a:gd name="connsiteY137" fmla="*/ 65151 h 122967"/>
              <a:gd name="connsiteX138" fmla="*/ 502253 w 1657826"/>
              <a:gd name="connsiteY138" fmla="*/ 70961 h 122967"/>
              <a:gd name="connsiteX139" fmla="*/ 479679 w 1657826"/>
              <a:gd name="connsiteY139" fmla="*/ 96012 h 122967"/>
              <a:gd name="connsiteX140" fmla="*/ 488823 w 1657826"/>
              <a:gd name="connsiteY140" fmla="*/ 106489 h 122967"/>
              <a:gd name="connsiteX141" fmla="*/ 493014 w 1657826"/>
              <a:gd name="connsiteY141" fmla="*/ 92869 h 122967"/>
              <a:gd name="connsiteX142" fmla="*/ 503682 w 1657826"/>
              <a:gd name="connsiteY142" fmla="*/ 101346 h 122967"/>
              <a:gd name="connsiteX143" fmla="*/ 487109 w 1657826"/>
              <a:gd name="connsiteY143" fmla="*/ 121253 h 122967"/>
              <a:gd name="connsiteX144" fmla="*/ 467392 w 1657826"/>
              <a:gd name="connsiteY144" fmla="*/ 104680 h 122967"/>
              <a:gd name="connsiteX145" fmla="*/ 436436 w 1657826"/>
              <a:gd name="connsiteY145" fmla="*/ 119444 h 122967"/>
              <a:gd name="connsiteX146" fmla="*/ 427196 w 1657826"/>
              <a:gd name="connsiteY146" fmla="*/ 106871 h 122967"/>
              <a:gd name="connsiteX147" fmla="*/ 462248 w 1657826"/>
              <a:gd name="connsiteY147" fmla="*/ 91345 h 122967"/>
              <a:gd name="connsiteX148" fmla="*/ 457105 w 1657826"/>
              <a:gd name="connsiteY148" fmla="*/ 68009 h 122967"/>
              <a:gd name="connsiteX149" fmla="*/ 434245 w 1657826"/>
              <a:gd name="connsiteY149" fmla="*/ 72104 h 122967"/>
              <a:gd name="connsiteX150" fmla="*/ 431768 w 1657826"/>
              <a:gd name="connsiteY150" fmla="*/ 58674 h 122967"/>
              <a:gd name="connsiteX151" fmla="*/ 455295 w 1657826"/>
              <a:gd name="connsiteY151" fmla="*/ 54293 h 122967"/>
              <a:gd name="connsiteX152" fmla="*/ 454057 w 1657826"/>
              <a:gd name="connsiteY152" fmla="*/ 42005 h 122967"/>
              <a:gd name="connsiteX153" fmla="*/ 437007 w 1657826"/>
              <a:gd name="connsiteY153" fmla="*/ 44768 h 122967"/>
              <a:gd name="connsiteX154" fmla="*/ 434435 w 1657826"/>
              <a:gd name="connsiteY154" fmla="*/ 31052 h 122967"/>
              <a:gd name="connsiteX155" fmla="*/ 453200 w 1657826"/>
              <a:gd name="connsiteY155" fmla="*/ 28194 h 122967"/>
              <a:gd name="connsiteX156" fmla="*/ 452438 w 1657826"/>
              <a:gd name="connsiteY156" fmla="*/ 1143 h 122967"/>
              <a:gd name="connsiteX157" fmla="*/ 467582 w 1657826"/>
              <a:gd name="connsiteY157" fmla="*/ 1143 h 122967"/>
              <a:gd name="connsiteX158" fmla="*/ 467963 w 1657826"/>
              <a:gd name="connsiteY158" fmla="*/ 25908 h 122967"/>
              <a:gd name="connsiteX159" fmla="*/ 495395 w 1657826"/>
              <a:gd name="connsiteY159" fmla="*/ 21812 h 122967"/>
              <a:gd name="connsiteX160" fmla="*/ 497967 w 1657826"/>
              <a:gd name="connsiteY160" fmla="*/ 35052 h 122967"/>
              <a:gd name="connsiteX161" fmla="*/ 468821 w 1657826"/>
              <a:gd name="connsiteY161" fmla="*/ 39719 h 122967"/>
              <a:gd name="connsiteX162" fmla="*/ 469963 w 1657826"/>
              <a:gd name="connsiteY162" fmla="*/ 51721 h 122967"/>
              <a:gd name="connsiteX163" fmla="*/ 498824 w 1657826"/>
              <a:gd name="connsiteY163" fmla="*/ 46577 h 122967"/>
              <a:gd name="connsiteX164" fmla="*/ 501301 w 1657826"/>
              <a:gd name="connsiteY164" fmla="*/ 59817 h 122967"/>
              <a:gd name="connsiteX165" fmla="*/ 471964 w 1657826"/>
              <a:gd name="connsiteY165" fmla="*/ 65342 h 122967"/>
              <a:gd name="connsiteX166" fmla="*/ 475202 w 1657826"/>
              <a:gd name="connsiteY166" fmla="*/ 81915 h 122967"/>
              <a:gd name="connsiteX167" fmla="*/ 489585 w 1657826"/>
              <a:gd name="connsiteY167" fmla="*/ 65342 h 122967"/>
              <a:gd name="connsiteX168" fmla="*/ 489585 w 1657826"/>
              <a:gd name="connsiteY168" fmla="*/ 65342 h 122967"/>
              <a:gd name="connsiteX169" fmla="*/ 582454 w 1657826"/>
              <a:gd name="connsiteY169" fmla="*/ 96774 h 122967"/>
              <a:gd name="connsiteX170" fmla="*/ 560261 w 1657826"/>
              <a:gd name="connsiteY170" fmla="*/ 96774 h 122967"/>
              <a:gd name="connsiteX171" fmla="*/ 560261 w 1657826"/>
              <a:gd name="connsiteY171" fmla="*/ 85249 h 122967"/>
              <a:gd name="connsiteX172" fmla="*/ 582454 w 1657826"/>
              <a:gd name="connsiteY172" fmla="*/ 85249 h 122967"/>
              <a:gd name="connsiteX173" fmla="*/ 582454 w 1657826"/>
              <a:gd name="connsiteY173" fmla="*/ 96774 h 122967"/>
              <a:gd name="connsiteX174" fmla="*/ 582454 w 1657826"/>
              <a:gd name="connsiteY174" fmla="*/ 96774 h 122967"/>
              <a:gd name="connsiteX175" fmla="*/ 601218 w 1657826"/>
              <a:gd name="connsiteY175" fmla="*/ 20384 h 122967"/>
              <a:gd name="connsiteX176" fmla="*/ 601218 w 1657826"/>
              <a:gd name="connsiteY176" fmla="*/ 31528 h 122967"/>
              <a:gd name="connsiteX177" fmla="*/ 540544 w 1657826"/>
              <a:gd name="connsiteY177" fmla="*/ 31528 h 122967"/>
              <a:gd name="connsiteX178" fmla="*/ 540544 w 1657826"/>
              <a:gd name="connsiteY178" fmla="*/ 20384 h 122967"/>
              <a:gd name="connsiteX179" fmla="*/ 601218 w 1657826"/>
              <a:gd name="connsiteY179" fmla="*/ 20384 h 122967"/>
              <a:gd name="connsiteX180" fmla="*/ 540258 w 1657826"/>
              <a:gd name="connsiteY180" fmla="*/ 52483 h 122967"/>
              <a:gd name="connsiteX181" fmla="*/ 540544 w 1657826"/>
              <a:gd name="connsiteY181" fmla="*/ 44387 h 122967"/>
              <a:gd name="connsiteX182" fmla="*/ 616363 w 1657826"/>
              <a:gd name="connsiteY182" fmla="*/ 44387 h 122967"/>
              <a:gd name="connsiteX183" fmla="*/ 616363 w 1657826"/>
              <a:gd name="connsiteY183" fmla="*/ 7525 h 122967"/>
              <a:gd name="connsiteX184" fmla="*/ 525685 w 1657826"/>
              <a:gd name="connsiteY184" fmla="*/ 7525 h 122967"/>
              <a:gd name="connsiteX185" fmla="*/ 525685 w 1657826"/>
              <a:gd name="connsiteY185" fmla="*/ 39053 h 122967"/>
              <a:gd name="connsiteX186" fmla="*/ 510254 w 1657826"/>
              <a:gd name="connsiteY186" fmla="*/ 108204 h 122967"/>
              <a:gd name="connsiteX187" fmla="*/ 522446 w 1657826"/>
              <a:gd name="connsiteY187" fmla="*/ 117920 h 122967"/>
              <a:gd name="connsiteX188" fmla="*/ 539210 w 1657826"/>
              <a:gd name="connsiteY188" fmla="*/ 65532 h 122967"/>
              <a:gd name="connsiteX189" fmla="*/ 610267 w 1657826"/>
              <a:gd name="connsiteY189" fmla="*/ 65532 h 122967"/>
              <a:gd name="connsiteX190" fmla="*/ 605790 w 1657826"/>
              <a:gd name="connsiteY190" fmla="*/ 105442 h 122967"/>
              <a:gd name="connsiteX191" fmla="*/ 601599 w 1657826"/>
              <a:gd name="connsiteY191" fmla="*/ 107061 h 122967"/>
              <a:gd name="connsiteX192" fmla="*/ 596741 w 1657826"/>
              <a:gd name="connsiteY192" fmla="*/ 107061 h 122967"/>
              <a:gd name="connsiteX193" fmla="*/ 596741 w 1657826"/>
              <a:gd name="connsiteY193" fmla="*/ 72962 h 122967"/>
              <a:gd name="connsiteX194" fmla="*/ 546163 w 1657826"/>
              <a:gd name="connsiteY194" fmla="*/ 72962 h 122967"/>
              <a:gd name="connsiteX195" fmla="*/ 546163 w 1657826"/>
              <a:gd name="connsiteY195" fmla="*/ 116300 h 122967"/>
              <a:gd name="connsiteX196" fmla="*/ 560261 w 1657826"/>
              <a:gd name="connsiteY196" fmla="*/ 116300 h 122967"/>
              <a:gd name="connsiteX197" fmla="*/ 560261 w 1657826"/>
              <a:gd name="connsiteY197" fmla="*/ 108585 h 122967"/>
              <a:gd name="connsiteX198" fmla="*/ 589883 w 1657826"/>
              <a:gd name="connsiteY198" fmla="*/ 108585 h 122967"/>
              <a:gd name="connsiteX199" fmla="*/ 593122 w 1657826"/>
              <a:gd name="connsiteY199" fmla="*/ 120682 h 122967"/>
              <a:gd name="connsiteX200" fmla="*/ 608933 w 1657826"/>
              <a:gd name="connsiteY200" fmla="*/ 120205 h 122967"/>
              <a:gd name="connsiteX201" fmla="*/ 619220 w 1657826"/>
              <a:gd name="connsiteY201" fmla="*/ 114681 h 122967"/>
              <a:gd name="connsiteX202" fmla="*/ 625888 w 1657826"/>
              <a:gd name="connsiteY202" fmla="*/ 58579 h 122967"/>
              <a:gd name="connsiteX203" fmla="*/ 626174 w 1657826"/>
              <a:gd name="connsiteY203" fmla="*/ 52292 h 122967"/>
              <a:gd name="connsiteX204" fmla="*/ 540353 w 1657826"/>
              <a:gd name="connsiteY204" fmla="*/ 52292 h 122967"/>
              <a:gd name="connsiteX205" fmla="*/ 675132 w 1657826"/>
              <a:gd name="connsiteY205" fmla="*/ 73152 h 122967"/>
              <a:gd name="connsiteX206" fmla="*/ 666369 w 1657826"/>
              <a:gd name="connsiteY206" fmla="*/ 77534 h 122967"/>
              <a:gd name="connsiteX207" fmla="*/ 666369 w 1657826"/>
              <a:gd name="connsiteY207" fmla="*/ 46577 h 122967"/>
              <a:gd name="connsiteX208" fmla="*/ 675989 w 1657826"/>
              <a:gd name="connsiteY208" fmla="*/ 46577 h 122967"/>
              <a:gd name="connsiteX209" fmla="*/ 675989 w 1657826"/>
              <a:gd name="connsiteY209" fmla="*/ 31909 h 122967"/>
              <a:gd name="connsiteX210" fmla="*/ 666369 w 1657826"/>
              <a:gd name="connsiteY210" fmla="*/ 31909 h 122967"/>
              <a:gd name="connsiteX211" fmla="*/ 666369 w 1657826"/>
              <a:gd name="connsiteY211" fmla="*/ 3143 h 122967"/>
              <a:gd name="connsiteX212" fmla="*/ 652082 w 1657826"/>
              <a:gd name="connsiteY212" fmla="*/ 3143 h 122967"/>
              <a:gd name="connsiteX213" fmla="*/ 652082 w 1657826"/>
              <a:gd name="connsiteY213" fmla="*/ 31909 h 122967"/>
              <a:gd name="connsiteX214" fmla="*/ 640556 w 1657826"/>
              <a:gd name="connsiteY214" fmla="*/ 31909 h 122967"/>
              <a:gd name="connsiteX215" fmla="*/ 640556 w 1657826"/>
              <a:gd name="connsiteY215" fmla="*/ 46387 h 122967"/>
              <a:gd name="connsiteX216" fmla="*/ 652082 w 1657826"/>
              <a:gd name="connsiteY216" fmla="*/ 46387 h 122967"/>
              <a:gd name="connsiteX217" fmla="*/ 652082 w 1657826"/>
              <a:gd name="connsiteY217" fmla="*/ 84772 h 122967"/>
              <a:gd name="connsiteX218" fmla="*/ 639413 w 1657826"/>
              <a:gd name="connsiteY218" fmla="*/ 90583 h 122967"/>
              <a:gd name="connsiteX219" fmla="*/ 645224 w 1657826"/>
              <a:gd name="connsiteY219" fmla="*/ 106013 h 122967"/>
              <a:gd name="connsiteX220" fmla="*/ 679513 w 1657826"/>
              <a:gd name="connsiteY220" fmla="*/ 86678 h 122967"/>
              <a:gd name="connsiteX221" fmla="*/ 675132 w 1657826"/>
              <a:gd name="connsiteY221" fmla="*/ 73247 h 122967"/>
              <a:gd name="connsiteX222" fmla="*/ 675132 w 1657826"/>
              <a:gd name="connsiteY222" fmla="*/ 73247 h 122967"/>
              <a:gd name="connsiteX223" fmla="*/ 742950 w 1657826"/>
              <a:gd name="connsiteY223" fmla="*/ 41243 h 122967"/>
              <a:gd name="connsiteX224" fmla="*/ 756571 w 1657826"/>
              <a:gd name="connsiteY224" fmla="*/ 43910 h 122967"/>
              <a:gd name="connsiteX225" fmla="*/ 739521 w 1657826"/>
              <a:gd name="connsiteY225" fmla="*/ 88582 h 122967"/>
              <a:gd name="connsiteX226" fmla="*/ 747713 w 1657826"/>
              <a:gd name="connsiteY226" fmla="*/ 106966 h 122967"/>
              <a:gd name="connsiteX227" fmla="*/ 750951 w 1657826"/>
              <a:gd name="connsiteY227" fmla="*/ 90773 h 122967"/>
              <a:gd name="connsiteX228" fmla="*/ 761238 w 1657826"/>
              <a:gd name="connsiteY228" fmla="*/ 99251 h 122967"/>
              <a:gd name="connsiteX229" fmla="*/ 745712 w 1657826"/>
              <a:gd name="connsiteY229" fmla="*/ 121158 h 122967"/>
              <a:gd name="connsiteX230" fmla="*/ 729139 w 1657826"/>
              <a:gd name="connsiteY230" fmla="*/ 103442 h 122967"/>
              <a:gd name="connsiteX231" fmla="*/ 711137 w 1657826"/>
              <a:gd name="connsiteY231" fmla="*/ 120396 h 122967"/>
              <a:gd name="connsiteX232" fmla="*/ 700278 w 1657826"/>
              <a:gd name="connsiteY232" fmla="*/ 110776 h 122967"/>
              <a:gd name="connsiteX233" fmla="*/ 716661 w 1657826"/>
              <a:gd name="connsiteY233" fmla="*/ 97155 h 122967"/>
              <a:gd name="connsiteX234" fmla="*/ 677609 w 1657826"/>
              <a:gd name="connsiteY234" fmla="*/ 107442 h 122967"/>
              <a:gd name="connsiteX235" fmla="*/ 673989 w 1657826"/>
              <a:gd name="connsiteY235" fmla="*/ 93154 h 122967"/>
              <a:gd name="connsiteX236" fmla="*/ 718090 w 1657826"/>
              <a:gd name="connsiteY236" fmla="*/ 83629 h 122967"/>
              <a:gd name="connsiteX237" fmla="*/ 719233 w 1657826"/>
              <a:gd name="connsiteY237" fmla="*/ 93726 h 122967"/>
              <a:gd name="connsiteX238" fmla="*/ 724662 w 1657826"/>
              <a:gd name="connsiteY238" fmla="*/ 86678 h 122967"/>
              <a:gd name="connsiteX239" fmla="*/ 719233 w 1657826"/>
              <a:gd name="connsiteY239" fmla="*/ 32766 h 122967"/>
              <a:gd name="connsiteX240" fmla="*/ 677799 w 1657826"/>
              <a:gd name="connsiteY240" fmla="*/ 32766 h 122967"/>
              <a:gd name="connsiteX241" fmla="*/ 677799 w 1657826"/>
              <a:gd name="connsiteY241" fmla="*/ 18955 h 122967"/>
              <a:gd name="connsiteX242" fmla="*/ 718757 w 1657826"/>
              <a:gd name="connsiteY242" fmla="*/ 18955 h 122967"/>
              <a:gd name="connsiteX243" fmla="*/ 718471 w 1657826"/>
              <a:gd name="connsiteY243" fmla="*/ 1334 h 122967"/>
              <a:gd name="connsiteX244" fmla="*/ 732949 w 1657826"/>
              <a:gd name="connsiteY244" fmla="*/ 1334 h 122967"/>
              <a:gd name="connsiteX245" fmla="*/ 732949 w 1657826"/>
              <a:gd name="connsiteY245" fmla="*/ 18955 h 122967"/>
              <a:gd name="connsiteX246" fmla="*/ 746570 w 1657826"/>
              <a:gd name="connsiteY246" fmla="*/ 18955 h 122967"/>
              <a:gd name="connsiteX247" fmla="*/ 735425 w 1657826"/>
              <a:gd name="connsiteY247" fmla="*/ 8858 h 122967"/>
              <a:gd name="connsiteX248" fmla="*/ 743998 w 1657826"/>
              <a:gd name="connsiteY248" fmla="*/ 1429 h 122967"/>
              <a:gd name="connsiteX249" fmla="*/ 758095 w 1657826"/>
              <a:gd name="connsiteY249" fmla="*/ 13906 h 122967"/>
              <a:gd name="connsiteX250" fmla="*/ 752570 w 1657826"/>
              <a:gd name="connsiteY250" fmla="*/ 19050 h 122967"/>
              <a:gd name="connsiteX251" fmla="*/ 758190 w 1657826"/>
              <a:gd name="connsiteY251" fmla="*/ 19050 h 122967"/>
              <a:gd name="connsiteX252" fmla="*/ 758190 w 1657826"/>
              <a:gd name="connsiteY252" fmla="*/ 32861 h 122967"/>
              <a:gd name="connsiteX253" fmla="*/ 733330 w 1657826"/>
              <a:gd name="connsiteY253" fmla="*/ 32861 h 122967"/>
              <a:gd name="connsiteX254" fmla="*/ 735806 w 1657826"/>
              <a:gd name="connsiteY254" fmla="*/ 65151 h 122967"/>
              <a:gd name="connsiteX255" fmla="*/ 742855 w 1657826"/>
              <a:gd name="connsiteY255" fmla="*/ 41148 h 122967"/>
              <a:gd name="connsiteX256" fmla="*/ 742855 w 1657826"/>
              <a:gd name="connsiteY256" fmla="*/ 41148 h 122967"/>
              <a:gd name="connsiteX257" fmla="*/ 702659 w 1657826"/>
              <a:gd name="connsiteY257" fmla="*/ 68866 h 122967"/>
              <a:gd name="connsiteX258" fmla="*/ 702659 w 1657826"/>
              <a:gd name="connsiteY258" fmla="*/ 53245 h 122967"/>
              <a:gd name="connsiteX259" fmla="*/ 692753 w 1657826"/>
              <a:gd name="connsiteY259" fmla="*/ 53245 h 122967"/>
              <a:gd name="connsiteX260" fmla="*/ 692753 w 1657826"/>
              <a:gd name="connsiteY260" fmla="*/ 68866 h 122967"/>
              <a:gd name="connsiteX261" fmla="*/ 702659 w 1657826"/>
              <a:gd name="connsiteY261" fmla="*/ 68866 h 122967"/>
              <a:gd name="connsiteX262" fmla="*/ 681704 w 1657826"/>
              <a:gd name="connsiteY262" fmla="*/ 41529 h 122967"/>
              <a:gd name="connsiteX263" fmla="*/ 681704 w 1657826"/>
              <a:gd name="connsiteY263" fmla="*/ 80581 h 122967"/>
              <a:gd name="connsiteX264" fmla="*/ 714661 w 1657826"/>
              <a:gd name="connsiteY264" fmla="*/ 80581 h 122967"/>
              <a:gd name="connsiteX265" fmla="*/ 714661 w 1657826"/>
              <a:gd name="connsiteY265" fmla="*/ 41529 h 122967"/>
              <a:gd name="connsiteX266" fmla="*/ 681704 w 1657826"/>
              <a:gd name="connsiteY266" fmla="*/ 41529 h 122967"/>
              <a:gd name="connsiteX267" fmla="*/ 866966 w 1657826"/>
              <a:gd name="connsiteY267" fmla="*/ 83248 h 122967"/>
              <a:gd name="connsiteX268" fmla="*/ 855059 w 1657826"/>
              <a:gd name="connsiteY268" fmla="*/ 63627 h 122967"/>
              <a:gd name="connsiteX269" fmla="*/ 861346 w 1657826"/>
              <a:gd name="connsiteY269" fmla="*/ 30099 h 122967"/>
              <a:gd name="connsiteX270" fmla="*/ 847916 w 1657826"/>
              <a:gd name="connsiteY270" fmla="*/ 28861 h 122967"/>
              <a:gd name="connsiteX271" fmla="*/ 844582 w 1657826"/>
              <a:gd name="connsiteY271" fmla="*/ 50006 h 122967"/>
              <a:gd name="connsiteX272" fmla="*/ 833723 w 1657826"/>
              <a:gd name="connsiteY272" fmla="*/ 37814 h 122967"/>
              <a:gd name="connsiteX273" fmla="*/ 824484 w 1657826"/>
              <a:gd name="connsiteY273" fmla="*/ 46101 h 122967"/>
              <a:gd name="connsiteX274" fmla="*/ 840486 w 1657826"/>
              <a:gd name="connsiteY274" fmla="*/ 65627 h 122967"/>
              <a:gd name="connsiteX275" fmla="*/ 820960 w 1657826"/>
              <a:gd name="connsiteY275" fmla="*/ 99251 h 122967"/>
              <a:gd name="connsiteX276" fmla="*/ 832771 w 1657826"/>
              <a:gd name="connsiteY276" fmla="*/ 107347 h 122967"/>
              <a:gd name="connsiteX277" fmla="*/ 849725 w 1657826"/>
              <a:gd name="connsiteY277" fmla="*/ 79534 h 122967"/>
              <a:gd name="connsiteX278" fmla="*/ 857059 w 1657826"/>
              <a:gd name="connsiteY278" fmla="*/ 92869 h 122967"/>
              <a:gd name="connsiteX279" fmla="*/ 867061 w 1657826"/>
              <a:gd name="connsiteY279" fmla="*/ 83248 h 122967"/>
              <a:gd name="connsiteX280" fmla="*/ 867061 w 1657826"/>
              <a:gd name="connsiteY280" fmla="*/ 83248 h 122967"/>
              <a:gd name="connsiteX281" fmla="*/ 789432 w 1657826"/>
              <a:gd name="connsiteY281" fmla="*/ 47435 h 122967"/>
              <a:gd name="connsiteX282" fmla="*/ 805244 w 1657826"/>
              <a:gd name="connsiteY282" fmla="*/ 66199 h 122967"/>
              <a:gd name="connsiteX283" fmla="*/ 789432 w 1657826"/>
              <a:gd name="connsiteY283" fmla="*/ 95250 h 122967"/>
              <a:gd name="connsiteX284" fmla="*/ 789432 w 1657826"/>
              <a:gd name="connsiteY284" fmla="*/ 47530 h 122967"/>
              <a:gd name="connsiteX285" fmla="*/ 789432 w 1657826"/>
              <a:gd name="connsiteY285" fmla="*/ 47530 h 122967"/>
              <a:gd name="connsiteX286" fmla="*/ 882491 w 1657826"/>
              <a:gd name="connsiteY286" fmla="*/ 8572 h 122967"/>
              <a:gd name="connsiteX287" fmla="*/ 882491 w 1657826"/>
              <a:gd name="connsiteY287" fmla="*/ 102870 h 122967"/>
              <a:gd name="connsiteX288" fmla="*/ 874967 w 1657826"/>
              <a:gd name="connsiteY288" fmla="*/ 118110 h 122967"/>
              <a:gd name="connsiteX289" fmla="*/ 849154 w 1657826"/>
              <a:gd name="connsiteY289" fmla="*/ 120968 h 122967"/>
              <a:gd name="connsiteX290" fmla="*/ 843534 w 1657826"/>
              <a:gd name="connsiteY290" fmla="*/ 105537 h 122967"/>
              <a:gd name="connsiteX291" fmla="*/ 863537 w 1657826"/>
              <a:gd name="connsiteY291" fmla="*/ 106013 h 122967"/>
              <a:gd name="connsiteX292" fmla="*/ 867251 w 1657826"/>
              <a:gd name="connsiteY292" fmla="*/ 102584 h 122967"/>
              <a:gd name="connsiteX293" fmla="*/ 867251 w 1657826"/>
              <a:gd name="connsiteY293" fmla="*/ 23051 h 122967"/>
              <a:gd name="connsiteX294" fmla="*/ 789527 w 1657826"/>
              <a:gd name="connsiteY294" fmla="*/ 23051 h 122967"/>
              <a:gd name="connsiteX295" fmla="*/ 789527 w 1657826"/>
              <a:gd name="connsiteY295" fmla="*/ 45148 h 122967"/>
              <a:gd name="connsiteX296" fmla="*/ 796957 w 1657826"/>
              <a:gd name="connsiteY296" fmla="*/ 37243 h 122967"/>
              <a:gd name="connsiteX297" fmla="*/ 809244 w 1657826"/>
              <a:gd name="connsiteY297" fmla="*/ 50959 h 122967"/>
              <a:gd name="connsiteX298" fmla="*/ 812673 w 1657826"/>
              <a:gd name="connsiteY298" fmla="*/ 28670 h 122967"/>
              <a:gd name="connsiteX299" fmla="*/ 826294 w 1657826"/>
              <a:gd name="connsiteY299" fmla="*/ 30099 h 122967"/>
              <a:gd name="connsiteX300" fmla="*/ 819912 w 1657826"/>
              <a:gd name="connsiteY300" fmla="*/ 63722 h 122967"/>
              <a:gd name="connsiteX301" fmla="*/ 831342 w 1657826"/>
              <a:gd name="connsiteY301" fmla="*/ 79153 h 122967"/>
              <a:gd name="connsiteX302" fmla="*/ 822103 w 1657826"/>
              <a:gd name="connsiteY302" fmla="*/ 89821 h 122967"/>
              <a:gd name="connsiteX303" fmla="*/ 814769 w 1657826"/>
              <a:gd name="connsiteY303" fmla="*/ 78962 h 122967"/>
              <a:gd name="connsiteX304" fmla="*/ 798481 w 1657826"/>
              <a:gd name="connsiteY304" fmla="*/ 106394 h 122967"/>
              <a:gd name="connsiteX305" fmla="*/ 789527 w 1657826"/>
              <a:gd name="connsiteY305" fmla="*/ 100013 h 122967"/>
              <a:gd name="connsiteX306" fmla="*/ 789527 w 1657826"/>
              <a:gd name="connsiteY306" fmla="*/ 121348 h 122967"/>
              <a:gd name="connsiteX307" fmla="*/ 774287 w 1657826"/>
              <a:gd name="connsiteY307" fmla="*/ 121348 h 122967"/>
              <a:gd name="connsiteX308" fmla="*/ 774287 w 1657826"/>
              <a:gd name="connsiteY308" fmla="*/ 8763 h 122967"/>
              <a:gd name="connsiteX309" fmla="*/ 882587 w 1657826"/>
              <a:gd name="connsiteY309" fmla="*/ 8763 h 122967"/>
              <a:gd name="connsiteX310" fmla="*/ 922115 w 1657826"/>
              <a:gd name="connsiteY310" fmla="*/ 30766 h 122967"/>
              <a:gd name="connsiteX311" fmla="*/ 1014222 w 1657826"/>
              <a:gd name="connsiteY311" fmla="*/ 30766 h 122967"/>
              <a:gd name="connsiteX312" fmla="*/ 1014222 w 1657826"/>
              <a:gd name="connsiteY312" fmla="*/ 16288 h 122967"/>
              <a:gd name="connsiteX313" fmla="*/ 972788 w 1657826"/>
              <a:gd name="connsiteY313" fmla="*/ 16288 h 122967"/>
              <a:gd name="connsiteX314" fmla="*/ 966121 w 1657826"/>
              <a:gd name="connsiteY314" fmla="*/ 0 h 122967"/>
              <a:gd name="connsiteX315" fmla="*/ 950690 w 1657826"/>
              <a:gd name="connsiteY315" fmla="*/ 3620 h 122967"/>
              <a:gd name="connsiteX316" fmla="*/ 955548 w 1657826"/>
              <a:gd name="connsiteY316" fmla="*/ 16288 h 122967"/>
              <a:gd name="connsiteX317" fmla="*/ 906494 w 1657826"/>
              <a:gd name="connsiteY317" fmla="*/ 16288 h 122967"/>
              <a:gd name="connsiteX318" fmla="*/ 906494 w 1657826"/>
              <a:gd name="connsiteY318" fmla="*/ 50768 h 122967"/>
              <a:gd name="connsiteX319" fmla="*/ 896112 w 1657826"/>
              <a:gd name="connsiteY319" fmla="*/ 113824 h 122967"/>
              <a:gd name="connsiteX320" fmla="*/ 909542 w 1657826"/>
              <a:gd name="connsiteY320" fmla="*/ 122682 h 122967"/>
              <a:gd name="connsiteX321" fmla="*/ 922020 w 1657826"/>
              <a:gd name="connsiteY321" fmla="*/ 50863 h 122967"/>
              <a:gd name="connsiteX322" fmla="*/ 922020 w 1657826"/>
              <a:gd name="connsiteY322" fmla="*/ 30861 h 122967"/>
              <a:gd name="connsiteX323" fmla="*/ 922020 w 1657826"/>
              <a:gd name="connsiteY323" fmla="*/ 30861 h 122967"/>
              <a:gd name="connsiteX324" fmla="*/ 976122 w 1657826"/>
              <a:gd name="connsiteY324" fmla="*/ 79534 h 122967"/>
              <a:gd name="connsiteX325" fmla="*/ 961358 w 1657826"/>
              <a:gd name="connsiteY325" fmla="*/ 83534 h 122967"/>
              <a:gd name="connsiteX326" fmla="*/ 951071 w 1657826"/>
              <a:gd name="connsiteY326" fmla="*/ 39529 h 122967"/>
              <a:gd name="connsiteX327" fmla="*/ 964883 w 1657826"/>
              <a:gd name="connsiteY327" fmla="*/ 35909 h 122967"/>
              <a:gd name="connsiteX328" fmla="*/ 976027 w 1657826"/>
              <a:gd name="connsiteY328" fmla="*/ 79534 h 122967"/>
              <a:gd name="connsiteX329" fmla="*/ 976027 w 1657826"/>
              <a:gd name="connsiteY329" fmla="*/ 79534 h 122967"/>
              <a:gd name="connsiteX330" fmla="*/ 925735 w 1657826"/>
              <a:gd name="connsiteY330" fmla="*/ 47435 h 122967"/>
              <a:gd name="connsiteX331" fmla="*/ 939165 w 1657826"/>
              <a:gd name="connsiteY331" fmla="*/ 42196 h 122967"/>
              <a:gd name="connsiteX332" fmla="*/ 953643 w 1657826"/>
              <a:gd name="connsiteY332" fmla="*/ 85725 h 122967"/>
              <a:gd name="connsiteX333" fmla="*/ 939260 w 1657826"/>
              <a:gd name="connsiteY333" fmla="*/ 91726 h 122967"/>
              <a:gd name="connsiteX334" fmla="*/ 925640 w 1657826"/>
              <a:gd name="connsiteY334" fmla="*/ 47435 h 122967"/>
              <a:gd name="connsiteX335" fmla="*/ 925640 w 1657826"/>
              <a:gd name="connsiteY335" fmla="*/ 47435 h 122967"/>
              <a:gd name="connsiteX336" fmla="*/ 983837 w 1657826"/>
              <a:gd name="connsiteY336" fmla="*/ 102013 h 122967"/>
              <a:gd name="connsiteX337" fmla="*/ 1015651 w 1657826"/>
              <a:gd name="connsiteY337" fmla="*/ 102013 h 122967"/>
              <a:gd name="connsiteX338" fmla="*/ 1015651 w 1657826"/>
              <a:gd name="connsiteY338" fmla="*/ 116396 h 122967"/>
              <a:gd name="connsiteX339" fmla="*/ 920210 w 1657826"/>
              <a:gd name="connsiteY339" fmla="*/ 116396 h 122967"/>
              <a:gd name="connsiteX340" fmla="*/ 920210 w 1657826"/>
              <a:gd name="connsiteY340" fmla="*/ 102013 h 122967"/>
              <a:gd name="connsiteX341" fmla="*/ 967645 w 1657826"/>
              <a:gd name="connsiteY341" fmla="*/ 102013 h 122967"/>
              <a:gd name="connsiteX342" fmla="*/ 994124 w 1657826"/>
              <a:gd name="connsiteY342" fmla="*/ 35433 h 122967"/>
              <a:gd name="connsiteX343" fmla="*/ 1010507 w 1657826"/>
              <a:gd name="connsiteY343" fmla="*/ 40862 h 122967"/>
              <a:gd name="connsiteX344" fmla="*/ 983837 w 1657826"/>
              <a:gd name="connsiteY344" fmla="*/ 102108 h 122967"/>
              <a:gd name="connsiteX345" fmla="*/ 983837 w 1657826"/>
              <a:gd name="connsiteY345" fmla="*/ 102108 h 122967"/>
              <a:gd name="connsiteX346" fmla="*/ 1093851 w 1657826"/>
              <a:gd name="connsiteY346" fmla="*/ 69532 h 122967"/>
              <a:gd name="connsiteX347" fmla="*/ 1093851 w 1657826"/>
              <a:gd name="connsiteY347" fmla="*/ 53721 h 122967"/>
              <a:gd name="connsiteX348" fmla="*/ 1120902 w 1657826"/>
              <a:gd name="connsiteY348" fmla="*/ 53721 h 122967"/>
              <a:gd name="connsiteX349" fmla="*/ 1120902 w 1657826"/>
              <a:gd name="connsiteY349" fmla="*/ 69532 h 122967"/>
              <a:gd name="connsiteX350" fmla="*/ 1093851 w 1657826"/>
              <a:gd name="connsiteY350" fmla="*/ 69532 h 122967"/>
              <a:gd name="connsiteX351" fmla="*/ 1053941 w 1657826"/>
              <a:gd name="connsiteY351" fmla="*/ 69532 h 122967"/>
              <a:gd name="connsiteX352" fmla="*/ 1054322 w 1657826"/>
              <a:gd name="connsiteY352" fmla="*/ 56102 h 122967"/>
              <a:gd name="connsiteX353" fmla="*/ 1054322 w 1657826"/>
              <a:gd name="connsiteY353" fmla="*/ 53816 h 122967"/>
              <a:gd name="connsiteX354" fmla="*/ 1078421 w 1657826"/>
              <a:gd name="connsiteY354" fmla="*/ 53816 h 122967"/>
              <a:gd name="connsiteX355" fmla="*/ 1078421 w 1657826"/>
              <a:gd name="connsiteY355" fmla="*/ 69628 h 122967"/>
              <a:gd name="connsiteX356" fmla="*/ 1053941 w 1657826"/>
              <a:gd name="connsiteY356" fmla="*/ 69628 h 122967"/>
              <a:gd name="connsiteX357" fmla="*/ 1078421 w 1657826"/>
              <a:gd name="connsiteY357" fmla="*/ 24575 h 122967"/>
              <a:gd name="connsiteX358" fmla="*/ 1078421 w 1657826"/>
              <a:gd name="connsiteY358" fmla="*/ 39434 h 122967"/>
              <a:gd name="connsiteX359" fmla="*/ 1054322 w 1657826"/>
              <a:gd name="connsiteY359" fmla="*/ 39434 h 122967"/>
              <a:gd name="connsiteX360" fmla="*/ 1054322 w 1657826"/>
              <a:gd name="connsiteY360" fmla="*/ 24575 h 122967"/>
              <a:gd name="connsiteX361" fmla="*/ 1078421 w 1657826"/>
              <a:gd name="connsiteY361" fmla="*/ 24575 h 122967"/>
              <a:gd name="connsiteX362" fmla="*/ 1120902 w 1657826"/>
              <a:gd name="connsiteY362" fmla="*/ 39529 h 122967"/>
              <a:gd name="connsiteX363" fmla="*/ 1093851 w 1657826"/>
              <a:gd name="connsiteY363" fmla="*/ 39529 h 122967"/>
              <a:gd name="connsiteX364" fmla="*/ 1093851 w 1657826"/>
              <a:gd name="connsiteY364" fmla="*/ 24670 h 122967"/>
              <a:gd name="connsiteX365" fmla="*/ 1120902 w 1657826"/>
              <a:gd name="connsiteY365" fmla="*/ 24670 h 122967"/>
              <a:gd name="connsiteX366" fmla="*/ 1120902 w 1657826"/>
              <a:gd name="connsiteY366" fmla="*/ 39529 h 122967"/>
              <a:gd name="connsiteX367" fmla="*/ 1120902 w 1657826"/>
              <a:gd name="connsiteY367" fmla="*/ 39529 h 122967"/>
              <a:gd name="connsiteX368" fmla="*/ 1136047 w 1657826"/>
              <a:gd name="connsiteY368" fmla="*/ 10096 h 122967"/>
              <a:gd name="connsiteX369" fmla="*/ 1039178 w 1657826"/>
              <a:gd name="connsiteY369" fmla="*/ 10096 h 122967"/>
              <a:gd name="connsiteX370" fmla="*/ 1039178 w 1657826"/>
              <a:gd name="connsiteY370" fmla="*/ 55912 h 122967"/>
              <a:gd name="connsiteX371" fmla="*/ 1024033 w 1657826"/>
              <a:gd name="connsiteY371" fmla="*/ 112109 h 122967"/>
              <a:gd name="connsiteX372" fmla="*/ 1036130 w 1657826"/>
              <a:gd name="connsiteY372" fmla="*/ 122015 h 122967"/>
              <a:gd name="connsiteX373" fmla="*/ 1052322 w 1657826"/>
              <a:gd name="connsiteY373" fmla="*/ 83915 h 122967"/>
              <a:gd name="connsiteX374" fmla="*/ 1078516 w 1657826"/>
              <a:gd name="connsiteY374" fmla="*/ 83915 h 122967"/>
              <a:gd name="connsiteX375" fmla="*/ 1078516 w 1657826"/>
              <a:gd name="connsiteY375" fmla="*/ 119729 h 122967"/>
              <a:gd name="connsiteX376" fmla="*/ 1093946 w 1657826"/>
              <a:gd name="connsiteY376" fmla="*/ 119729 h 122967"/>
              <a:gd name="connsiteX377" fmla="*/ 1093946 w 1657826"/>
              <a:gd name="connsiteY377" fmla="*/ 83915 h 122967"/>
              <a:gd name="connsiteX378" fmla="*/ 1120997 w 1657826"/>
              <a:gd name="connsiteY378" fmla="*/ 83915 h 122967"/>
              <a:gd name="connsiteX379" fmla="*/ 1120997 w 1657826"/>
              <a:gd name="connsiteY379" fmla="*/ 103156 h 122967"/>
              <a:gd name="connsiteX380" fmla="*/ 1117664 w 1657826"/>
              <a:gd name="connsiteY380" fmla="*/ 106204 h 122967"/>
              <a:gd name="connsiteX381" fmla="*/ 1099661 w 1657826"/>
              <a:gd name="connsiteY381" fmla="*/ 105918 h 122967"/>
              <a:gd name="connsiteX382" fmla="*/ 1104519 w 1657826"/>
              <a:gd name="connsiteY382" fmla="*/ 120587 h 122967"/>
              <a:gd name="connsiteX383" fmla="*/ 1129189 w 1657826"/>
              <a:gd name="connsiteY383" fmla="*/ 117920 h 122967"/>
              <a:gd name="connsiteX384" fmla="*/ 1136142 w 1657826"/>
              <a:gd name="connsiteY384" fmla="*/ 103251 h 122967"/>
              <a:gd name="connsiteX385" fmla="*/ 1136142 w 1657826"/>
              <a:gd name="connsiteY385" fmla="*/ 10096 h 122967"/>
              <a:gd name="connsiteX386" fmla="*/ 1136142 w 1657826"/>
              <a:gd name="connsiteY386" fmla="*/ 10096 h 122967"/>
              <a:gd name="connsiteX387" fmla="*/ 1261777 w 1657826"/>
              <a:gd name="connsiteY387" fmla="*/ 19621 h 122967"/>
              <a:gd name="connsiteX388" fmla="*/ 1246346 w 1657826"/>
              <a:gd name="connsiteY388" fmla="*/ 2000 h 122967"/>
              <a:gd name="connsiteX389" fmla="*/ 1234535 w 1657826"/>
              <a:gd name="connsiteY389" fmla="*/ 9049 h 122967"/>
              <a:gd name="connsiteX390" fmla="*/ 1249394 w 1657826"/>
              <a:gd name="connsiteY390" fmla="*/ 27527 h 122967"/>
              <a:gd name="connsiteX391" fmla="*/ 1261682 w 1657826"/>
              <a:gd name="connsiteY391" fmla="*/ 19621 h 122967"/>
              <a:gd name="connsiteX392" fmla="*/ 1261682 w 1657826"/>
              <a:gd name="connsiteY392" fmla="*/ 19621 h 122967"/>
              <a:gd name="connsiteX393" fmla="*/ 1240346 w 1657826"/>
              <a:gd name="connsiteY393" fmla="*/ 68485 h 122967"/>
              <a:gd name="connsiteX394" fmla="*/ 1224915 w 1657826"/>
              <a:gd name="connsiteY394" fmla="*/ 87249 h 122967"/>
              <a:gd name="connsiteX395" fmla="*/ 1208723 w 1657826"/>
              <a:gd name="connsiteY395" fmla="*/ 68485 h 122967"/>
              <a:gd name="connsiteX396" fmla="*/ 1240250 w 1657826"/>
              <a:gd name="connsiteY396" fmla="*/ 68485 h 122967"/>
              <a:gd name="connsiteX397" fmla="*/ 1251394 w 1657826"/>
              <a:gd name="connsiteY397" fmla="*/ 53054 h 122967"/>
              <a:gd name="connsiteX398" fmla="*/ 1262063 w 1657826"/>
              <a:gd name="connsiteY398" fmla="*/ 58103 h 122967"/>
              <a:gd name="connsiteX399" fmla="*/ 1238155 w 1657826"/>
              <a:gd name="connsiteY399" fmla="*/ 96107 h 122967"/>
              <a:gd name="connsiteX400" fmla="*/ 1274255 w 1657826"/>
              <a:gd name="connsiteY400" fmla="*/ 107823 h 122967"/>
              <a:gd name="connsiteX401" fmla="*/ 1264730 w 1657826"/>
              <a:gd name="connsiteY401" fmla="*/ 121634 h 122967"/>
              <a:gd name="connsiteX402" fmla="*/ 1225201 w 1657826"/>
              <a:gd name="connsiteY402" fmla="*/ 106013 h 122967"/>
              <a:gd name="connsiteX403" fmla="*/ 1187577 w 1657826"/>
              <a:gd name="connsiteY403" fmla="*/ 121634 h 122967"/>
              <a:gd name="connsiteX404" fmla="*/ 1179576 w 1657826"/>
              <a:gd name="connsiteY404" fmla="*/ 108204 h 122967"/>
              <a:gd name="connsiteX405" fmla="*/ 1212723 w 1657826"/>
              <a:gd name="connsiteY405" fmla="*/ 95917 h 122967"/>
              <a:gd name="connsiteX406" fmla="*/ 1198817 w 1657826"/>
              <a:gd name="connsiteY406" fmla="*/ 78486 h 122967"/>
              <a:gd name="connsiteX407" fmla="*/ 1162907 w 1657826"/>
              <a:gd name="connsiteY407" fmla="*/ 111728 h 122967"/>
              <a:gd name="connsiteX408" fmla="*/ 1151763 w 1657826"/>
              <a:gd name="connsiteY408" fmla="*/ 99441 h 122967"/>
              <a:gd name="connsiteX409" fmla="*/ 1196531 w 1657826"/>
              <a:gd name="connsiteY409" fmla="*/ 43339 h 122967"/>
              <a:gd name="connsiteX410" fmla="*/ 1179862 w 1657826"/>
              <a:gd name="connsiteY410" fmla="*/ 43339 h 122967"/>
              <a:gd name="connsiteX411" fmla="*/ 1166432 w 1657826"/>
              <a:gd name="connsiteY411" fmla="*/ 46292 h 122967"/>
              <a:gd name="connsiteX412" fmla="*/ 1161383 w 1657826"/>
              <a:gd name="connsiteY412" fmla="*/ 32385 h 122967"/>
              <a:gd name="connsiteX413" fmla="*/ 1166908 w 1657826"/>
              <a:gd name="connsiteY413" fmla="*/ 27146 h 122967"/>
              <a:gd name="connsiteX414" fmla="*/ 1175766 w 1657826"/>
              <a:gd name="connsiteY414" fmla="*/ 4477 h 122967"/>
              <a:gd name="connsiteX415" fmla="*/ 1191959 w 1657826"/>
              <a:gd name="connsiteY415" fmla="*/ 7048 h 122967"/>
              <a:gd name="connsiteX416" fmla="*/ 1183005 w 1657826"/>
              <a:gd name="connsiteY416" fmla="*/ 28765 h 122967"/>
              <a:gd name="connsiteX417" fmla="*/ 1200722 w 1657826"/>
              <a:gd name="connsiteY417" fmla="*/ 28765 h 122967"/>
              <a:gd name="connsiteX418" fmla="*/ 1205579 w 1657826"/>
              <a:gd name="connsiteY418" fmla="*/ 762 h 122967"/>
              <a:gd name="connsiteX419" fmla="*/ 1222629 w 1657826"/>
              <a:gd name="connsiteY419" fmla="*/ 3620 h 122967"/>
              <a:gd name="connsiteX420" fmla="*/ 1218438 w 1657826"/>
              <a:gd name="connsiteY420" fmla="*/ 28765 h 122967"/>
              <a:gd name="connsiteX421" fmla="*/ 1269873 w 1657826"/>
              <a:gd name="connsiteY421" fmla="*/ 28765 h 122967"/>
              <a:gd name="connsiteX422" fmla="*/ 1269873 w 1657826"/>
              <a:gd name="connsiteY422" fmla="*/ 43434 h 122967"/>
              <a:gd name="connsiteX423" fmla="*/ 1214723 w 1657826"/>
              <a:gd name="connsiteY423" fmla="*/ 43434 h 122967"/>
              <a:gd name="connsiteX424" fmla="*/ 1211104 w 1657826"/>
              <a:gd name="connsiteY424" fmla="*/ 53912 h 122967"/>
              <a:gd name="connsiteX425" fmla="*/ 1248537 w 1657826"/>
              <a:gd name="connsiteY425" fmla="*/ 53912 h 122967"/>
              <a:gd name="connsiteX426" fmla="*/ 1251394 w 1657826"/>
              <a:gd name="connsiteY426" fmla="*/ 53245 h 122967"/>
              <a:gd name="connsiteX427" fmla="*/ 1251394 w 1657826"/>
              <a:gd name="connsiteY427" fmla="*/ 53245 h 122967"/>
              <a:gd name="connsiteX428" fmla="*/ 1381792 w 1657826"/>
              <a:gd name="connsiteY428" fmla="*/ 84487 h 122967"/>
              <a:gd name="connsiteX429" fmla="*/ 1368933 w 1657826"/>
              <a:gd name="connsiteY429" fmla="*/ 93059 h 122967"/>
              <a:gd name="connsiteX430" fmla="*/ 1361885 w 1657826"/>
              <a:gd name="connsiteY430" fmla="*/ 84487 h 122967"/>
              <a:gd name="connsiteX431" fmla="*/ 1381792 w 1657826"/>
              <a:gd name="connsiteY431" fmla="*/ 84487 h 122967"/>
              <a:gd name="connsiteX432" fmla="*/ 1342358 w 1657826"/>
              <a:gd name="connsiteY432" fmla="*/ 62865 h 122967"/>
              <a:gd name="connsiteX433" fmla="*/ 1361504 w 1657826"/>
              <a:gd name="connsiteY433" fmla="*/ 62865 h 122967"/>
              <a:gd name="connsiteX434" fmla="*/ 1361504 w 1657826"/>
              <a:gd name="connsiteY434" fmla="*/ 71723 h 122967"/>
              <a:gd name="connsiteX435" fmla="*/ 1342358 w 1657826"/>
              <a:gd name="connsiteY435" fmla="*/ 71723 h 122967"/>
              <a:gd name="connsiteX436" fmla="*/ 1342358 w 1657826"/>
              <a:gd name="connsiteY436" fmla="*/ 62865 h 122967"/>
              <a:gd name="connsiteX437" fmla="*/ 1342358 w 1657826"/>
              <a:gd name="connsiteY437" fmla="*/ 62865 h 122967"/>
              <a:gd name="connsiteX438" fmla="*/ 1342358 w 1657826"/>
              <a:gd name="connsiteY438" fmla="*/ 41243 h 122967"/>
              <a:gd name="connsiteX439" fmla="*/ 1361504 w 1657826"/>
              <a:gd name="connsiteY439" fmla="*/ 41243 h 122967"/>
              <a:gd name="connsiteX440" fmla="*/ 1361504 w 1657826"/>
              <a:gd name="connsiteY440" fmla="*/ 50102 h 122967"/>
              <a:gd name="connsiteX441" fmla="*/ 1342358 w 1657826"/>
              <a:gd name="connsiteY441" fmla="*/ 50102 h 122967"/>
              <a:gd name="connsiteX442" fmla="*/ 1342358 w 1657826"/>
              <a:gd name="connsiteY442" fmla="*/ 41243 h 122967"/>
              <a:gd name="connsiteX443" fmla="*/ 1342358 w 1657826"/>
              <a:gd name="connsiteY443" fmla="*/ 41243 h 122967"/>
              <a:gd name="connsiteX444" fmla="*/ 1309688 w 1657826"/>
              <a:gd name="connsiteY444" fmla="*/ 19812 h 122967"/>
              <a:gd name="connsiteX445" fmla="*/ 1377601 w 1657826"/>
              <a:gd name="connsiteY445" fmla="*/ 19812 h 122967"/>
              <a:gd name="connsiteX446" fmla="*/ 1377601 w 1657826"/>
              <a:gd name="connsiteY446" fmla="*/ 28289 h 122967"/>
              <a:gd name="connsiteX447" fmla="*/ 1309688 w 1657826"/>
              <a:gd name="connsiteY447" fmla="*/ 28289 h 122967"/>
              <a:gd name="connsiteX448" fmla="*/ 1309688 w 1657826"/>
              <a:gd name="connsiteY448" fmla="*/ 19812 h 122967"/>
              <a:gd name="connsiteX449" fmla="*/ 1309688 w 1657826"/>
              <a:gd name="connsiteY449" fmla="*/ 19812 h 122967"/>
              <a:gd name="connsiteX450" fmla="*/ 1386173 w 1657826"/>
              <a:gd name="connsiteY450" fmla="*/ 84487 h 122967"/>
              <a:gd name="connsiteX451" fmla="*/ 1399604 w 1657826"/>
              <a:gd name="connsiteY451" fmla="*/ 84487 h 122967"/>
              <a:gd name="connsiteX452" fmla="*/ 1399604 w 1657826"/>
              <a:gd name="connsiteY452" fmla="*/ 71628 h 122967"/>
              <a:gd name="connsiteX453" fmla="*/ 1375601 w 1657826"/>
              <a:gd name="connsiteY453" fmla="*/ 71628 h 122967"/>
              <a:gd name="connsiteX454" fmla="*/ 1375601 w 1657826"/>
              <a:gd name="connsiteY454" fmla="*/ 62770 h 122967"/>
              <a:gd name="connsiteX455" fmla="*/ 1394079 w 1657826"/>
              <a:gd name="connsiteY455" fmla="*/ 62770 h 122967"/>
              <a:gd name="connsiteX456" fmla="*/ 1394079 w 1657826"/>
              <a:gd name="connsiteY456" fmla="*/ 50102 h 122967"/>
              <a:gd name="connsiteX457" fmla="*/ 1375601 w 1657826"/>
              <a:gd name="connsiteY457" fmla="*/ 50102 h 122967"/>
              <a:gd name="connsiteX458" fmla="*/ 1375601 w 1657826"/>
              <a:gd name="connsiteY458" fmla="*/ 41243 h 122967"/>
              <a:gd name="connsiteX459" fmla="*/ 1392936 w 1657826"/>
              <a:gd name="connsiteY459" fmla="*/ 41243 h 122967"/>
              <a:gd name="connsiteX460" fmla="*/ 1392936 w 1657826"/>
              <a:gd name="connsiteY460" fmla="*/ 6953 h 122967"/>
              <a:gd name="connsiteX461" fmla="*/ 1294257 w 1657826"/>
              <a:gd name="connsiteY461" fmla="*/ 6953 h 122967"/>
              <a:gd name="connsiteX462" fmla="*/ 1294257 w 1657826"/>
              <a:gd name="connsiteY462" fmla="*/ 44958 h 122967"/>
              <a:gd name="connsiteX463" fmla="*/ 1280541 w 1657826"/>
              <a:gd name="connsiteY463" fmla="*/ 113824 h 122967"/>
              <a:gd name="connsiteX464" fmla="*/ 1294162 w 1657826"/>
              <a:gd name="connsiteY464" fmla="*/ 121634 h 122967"/>
              <a:gd name="connsiteX465" fmla="*/ 1309688 w 1657826"/>
              <a:gd name="connsiteY465" fmla="*/ 44863 h 122967"/>
              <a:gd name="connsiteX466" fmla="*/ 1309688 w 1657826"/>
              <a:gd name="connsiteY466" fmla="*/ 41148 h 122967"/>
              <a:gd name="connsiteX467" fmla="*/ 1328452 w 1657826"/>
              <a:gd name="connsiteY467" fmla="*/ 41148 h 122967"/>
              <a:gd name="connsiteX468" fmla="*/ 1328452 w 1657826"/>
              <a:gd name="connsiteY468" fmla="*/ 50006 h 122967"/>
              <a:gd name="connsiteX469" fmla="*/ 1312450 w 1657826"/>
              <a:gd name="connsiteY469" fmla="*/ 50006 h 122967"/>
              <a:gd name="connsiteX470" fmla="*/ 1312450 w 1657826"/>
              <a:gd name="connsiteY470" fmla="*/ 62675 h 122967"/>
              <a:gd name="connsiteX471" fmla="*/ 1328452 w 1657826"/>
              <a:gd name="connsiteY471" fmla="*/ 62675 h 122967"/>
              <a:gd name="connsiteX472" fmla="*/ 1328452 w 1657826"/>
              <a:gd name="connsiteY472" fmla="*/ 71533 h 122967"/>
              <a:gd name="connsiteX473" fmla="*/ 1309688 w 1657826"/>
              <a:gd name="connsiteY473" fmla="*/ 71533 h 122967"/>
              <a:gd name="connsiteX474" fmla="*/ 1309688 w 1657826"/>
              <a:gd name="connsiteY474" fmla="*/ 84392 h 122967"/>
              <a:gd name="connsiteX475" fmla="*/ 1320356 w 1657826"/>
              <a:gd name="connsiteY475" fmla="*/ 84392 h 122967"/>
              <a:gd name="connsiteX476" fmla="*/ 1320356 w 1657826"/>
              <a:gd name="connsiteY476" fmla="*/ 97727 h 122967"/>
              <a:gd name="connsiteX477" fmla="*/ 1313783 w 1657826"/>
              <a:gd name="connsiteY477" fmla="*/ 109633 h 122967"/>
              <a:gd name="connsiteX478" fmla="*/ 1319308 w 1657826"/>
              <a:gd name="connsiteY478" fmla="*/ 121920 h 122967"/>
              <a:gd name="connsiteX479" fmla="*/ 1319308 w 1657826"/>
              <a:gd name="connsiteY479" fmla="*/ 121920 h 122967"/>
              <a:gd name="connsiteX480" fmla="*/ 1354741 w 1657826"/>
              <a:gd name="connsiteY480" fmla="*/ 112776 h 122967"/>
              <a:gd name="connsiteX481" fmla="*/ 1355979 w 1657826"/>
              <a:gd name="connsiteY481" fmla="*/ 100203 h 122967"/>
              <a:gd name="connsiteX482" fmla="*/ 1334452 w 1657826"/>
              <a:gd name="connsiteY482" fmla="*/ 104299 h 122967"/>
              <a:gd name="connsiteX483" fmla="*/ 1334452 w 1657826"/>
              <a:gd name="connsiteY483" fmla="*/ 84296 h 122967"/>
              <a:gd name="connsiteX484" fmla="*/ 1347502 w 1657826"/>
              <a:gd name="connsiteY484" fmla="*/ 84296 h 122967"/>
              <a:gd name="connsiteX485" fmla="*/ 1392365 w 1657826"/>
              <a:gd name="connsiteY485" fmla="*/ 120968 h 122967"/>
              <a:gd name="connsiteX486" fmla="*/ 1401223 w 1657826"/>
              <a:gd name="connsiteY486" fmla="*/ 108299 h 122967"/>
              <a:gd name="connsiteX487" fmla="*/ 1378744 w 1657826"/>
              <a:gd name="connsiteY487" fmla="*/ 100489 h 122967"/>
              <a:gd name="connsiteX488" fmla="*/ 1395317 w 1657826"/>
              <a:gd name="connsiteY488" fmla="*/ 90583 h 122967"/>
              <a:gd name="connsiteX489" fmla="*/ 1386078 w 1657826"/>
              <a:gd name="connsiteY489" fmla="*/ 84296 h 122967"/>
              <a:gd name="connsiteX490" fmla="*/ 1386078 w 1657826"/>
              <a:gd name="connsiteY490" fmla="*/ 84296 h 122967"/>
              <a:gd name="connsiteX491" fmla="*/ 1430179 w 1657826"/>
              <a:gd name="connsiteY491" fmla="*/ 87630 h 122967"/>
              <a:gd name="connsiteX492" fmla="*/ 1430179 w 1657826"/>
              <a:gd name="connsiteY492" fmla="*/ 72009 h 122967"/>
              <a:gd name="connsiteX493" fmla="*/ 1443418 w 1657826"/>
              <a:gd name="connsiteY493" fmla="*/ 72009 h 122967"/>
              <a:gd name="connsiteX494" fmla="*/ 1443418 w 1657826"/>
              <a:gd name="connsiteY494" fmla="*/ 85630 h 122967"/>
              <a:gd name="connsiteX495" fmla="*/ 1430179 w 1657826"/>
              <a:gd name="connsiteY495" fmla="*/ 87630 h 122967"/>
              <a:gd name="connsiteX496" fmla="*/ 1430179 w 1657826"/>
              <a:gd name="connsiteY496" fmla="*/ 87630 h 122967"/>
              <a:gd name="connsiteX497" fmla="*/ 1443418 w 1657826"/>
              <a:gd name="connsiteY497" fmla="*/ 20003 h 122967"/>
              <a:gd name="connsiteX498" fmla="*/ 1443418 w 1657826"/>
              <a:gd name="connsiteY498" fmla="*/ 33528 h 122967"/>
              <a:gd name="connsiteX499" fmla="*/ 1430179 w 1657826"/>
              <a:gd name="connsiteY499" fmla="*/ 33528 h 122967"/>
              <a:gd name="connsiteX500" fmla="*/ 1430179 w 1657826"/>
              <a:gd name="connsiteY500" fmla="*/ 20003 h 122967"/>
              <a:gd name="connsiteX501" fmla="*/ 1443418 w 1657826"/>
              <a:gd name="connsiteY501" fmla="*/ 20003 h 122967"/>
              <a:gd name="connsiteX502" fmla="*/ 1430179 w 1657826"/>
              <a:gd name="connsiteY502" fmla="*/ 45911 h 122967"/>
              <a:gd name="connsiteX503" fmla="*/ 1443418 w 1657826"/>
              <a:gd name="connsiteY503" fmla="*/ 45911 h 122967"/>
              <a:gd name="connsiteX504" fmla="*/ 1443418 w 1657826"/>
              <a:gd name="connsiteY504" fmla="*/ 59531 h 122967"/>
              <a:gd name="connsiteX505" fmla="*/ 1430179 w 1657826"/>
              <a:gd name="connsiteY505" fmla="*/ 59531 h 122967"/>
              <a:gd name="connsiteX506" fmla="*/ 1430179 w 1657826"/>
              <a:gd name="connsiteY506" fmla="*/ 45911 h 122967"/>
              <a:gd name="connsiteX507" fmla="*/ 1430179 w 1657826"/>
              <a:gd name="connsiteY507" fmla="*/ 45911 h 122967"/>
              <a:gd name="connsiteX508" fmla="*/ 1529143 w 1657826"/>
              <a:gd name="connsiteY508" fmla="*/ 73533 h 122967"/>
              <a:gd name="connsiteX509" fmla="*/ 1529143 w 1657826"/>
              <a:gd name="connsiteY509" fmla="*/ 59627 h 122967"/>
              <a:gd name="connsiteX510" fmla="*/ 1501331 w 1657826"/>
              <a:gd name="connsiteY510" fmla="*/ 59627 h 122967"/>
              <a:gd name="connsiteX511" fmla="*/ 1501331 w 1657826"/>
              <a:gd name="connsiteY511" fmla="*/ 41815 h 122967"/>
              <a:gd name="connsiteX512" fmla="*/ 1525429 w 1657826"/>
              <a:gd name="connsiteY512" fmla="*/ 41815 h 122967"/>
              <a:gd name="connsiteX513" fmla="*/ 1525429 w 1657826"/>
              <a:gd name="connsiteY513" fmla="*/ 27908 h 122967"/>
              <a:gd name="connsiteX514" fmla="*/ 1510760 w 1657826"/>
              <a:gd name="connsiteY514" fmla="*/ 27908 h 122967"/>
              <a:gd name="connsiteX515" fmla="*/ 1522095 w 1657826"/>
              <a:gd name="connsiteY515" fmla="*/ 7620 h 122967"/>
              <a:gd name="connsiteX516" fmla="*/ 1506665 w 1657826"/>
              <a:gd name="connsiteY516" fmla="*/ 3620 h 122967"/>
              <a:gd name="connsiteX517" fmla="*/ 1495616 w 1657826"/>
              <a:gd name="connsiteY517" fmla="*/ 27908 h 122967"/>
              <a:gd name="connsiteX518" fmla="*/ 1480852 w 1657826"/>
              <a:gd name="connsiteY518" fmla="*/ 27908 h 122967"/>
              <a:gd name="connsiteX519" fmla="*/ 1491615 w 1657826"/>
              <a:gd name="connsiteY519" fmla="*/ 22288 h 122967"/>
              <a:gd name="connsiteX520" fmla="*/ 1478756 w 1657826"/>
              <a:gd name="connsiteY520" fmla="*/ 3524 h 122967"/>
              <a:gd name="connsiteX521" fmla="*/ 1466564 w 1657826"/>
              <a:gd name="connsiteY521" fmla="*/ 9335 h 122967"/>
              <a:gd name="connsiteX522" fmla="*/ 1478280 w 1657826"/>
              <a:gd name="connsiteY522" fmla="*/ 27908 h 122967"/>
              <a:gd name="connsiteX523" fmla="*/ 1464374 w 1657826"/>
              <a:gd name="connsiteY523" fmla="*/ 27908 h 122967"/>
              <a:gd name="connsiteX524" fmla="*/ 1464374 w 1657826"/>
              <a:gd name="connsiteY524" fmla="*/ 41815 h 122967"/>
              <a:gd name="connsiteX525" fmla="*/ 1485710 w 1657826"/>
              <a:gd name="connsiteY525" fmla="*/ 41815 h 122967"/>
              <a:gd name="connsiteX526" fmla="*/ 1485710 w 1657826"/>
              <a:gd name="connsiteY526" fmla="*/ 59627 h 122967"/>
              <a:gd name="connsiteX527" fmla="*/ 1462088 w 1657826"/>
              <a:gd name="connsiteY527" fmla="*/ 59627 h 122967"/>
              <a:gd name="connsiteX528" fmla="*/ 1462088 w 1657826"/>
              <a:gd name="connsiteY528" fmla="*/ 73533 h 122967"/>
              <a:gd name="connsiteX529" fmla="*/ 1484567 w 1657826"/>
              <a:gd name="connsiteY529" fmla="*/ 73533 h 122967"/>
              <a:gd name="connsiteX530" fmla="*/ 1456373 w 1657826"/>
              <a:gd name="connsiteY530" fmla="*/ 111919 h 122967"/>
              <a:gd name="connsiteX531" fmla="*/ 1456373 w 1657826"/>
              <a:gd name="connsiteY531" fmla="*/ 97060 h 122967"/>
              <a:gd name="connsiteX532" fmla="*/ 1466279 w 1657826"/>
              <a:gd name="connsiteY532" fmla="*/ 95250 h 122967"/>
              <a:gd name="connsiteX533" fmla="*/ 1465231 w 1657826"/>
              <a:gd name="connsiteY533" fmla="*/ 82201 h 122967"/>
              <a:gd name="connsiteX534" fmla="*/ 1456373 w 1657826"/>
              <a:gd name="connsiteY534" fmla="*/ 83629 h 122967"/>
              <a:gd name="connsiteX535" fmla="*/ 1456373 w 1657826"/>
              <a:gd name="connsiteY535" fmla="*/ 20098 h 122967"/>
              <a:gd name="connsiteX536" fmla="*/ 1461040 w 1657826"/>
              <a:gd name="connsiteY536" fmla="*/ 20098 h 122967"/>
              <a:gd name="connsiteX537" fmla="*/ 1461040 w 1657826"/>
              <a:gd name="connsiteY537" fmla="*/ 6477 h 122967"/>
              <a:gd name="connsiteX538" fmla="*/ 1411224 w 1657826"/>
              <a:gd name="connsiteY538" fmla="*/ 6477 h 122967"/>
              <a:gd name="connsiteX539" fmla="*/ 1411224 w 1657826"/>
              <a:gd name="connsiteY539" fmla="*/ 20098 h 122967"/>
              <a:gd name="connsiteX540" fmla="*/ 1416749 w 1657826"/>
              <a:gd name="connsiteY540" fmla="*/ 20098 h 122967"/>
              <a:gd name="connsiteX541" fmla="*/ 1416749 w 1657826"/>
              <a:gd name="connsiteY541" fmla="*/ 89821 h 122967"/>
              <a:gd name="connsiteX542" fmla="*/ 1409700 w 1657826"/>
              <a:gd name="connsiteY542" fmla="*/ 90678 h 122967"/>
              <a:gd name="connsiteX543" fmla="*/ 1412653 w 1657826"/>
              <a:gd name="connsiteY543" fmla="*/ 104965 h 122967"/>
              <a:gd name="connsiteX544" fmla="*/ 1443418 w 1657826"/>
              <a:gd name="connsiteY544" fmla="*/ 99441 h 122967"/>
              <a:gd name="connsiteX545" fmla="*/ 1443418 w 1657826"/>
              <a:gd name="connsiteY545" fmla="*/ 121539 h 122967"/>
              <a:gd name="connsiteX546" fmla="*/ 1456373 w 1657826"/>
              <a:gd name="connsiteY546" fmla="*/ 121539 h 122967"/>
              <a:gd name="connsiteX547" fmla="*/ 1456373 w 1657826"/>
              <a:gd name="connsiteY547" fmla="*/ 112300 h 122967"/>
              <a:gd name="connsiteX548" fmla="*/ 1467707 w 1657826"/>
              <a:gd name="connsiteY548" fmla="*/ 122968 h 122967"/>
              <a:gd name="connsiteX549" fmla="*/ 1494092 w 1657826"/>
              <a:gd name="connsiteY549" fmla="*/ 93726 h 122967"/>
              <a:gd name="connsiteX550" fmla="*/ 1521047 w 1657826"/>
              <a:gd name="connsiteY550" fmla="*/ 121444 h 122967"/>
              <a:gd name="connsiteX551" fmla="*/ 1531144 w 1657826"/>
              <a:gd name="connsiteY551" fmla="*/ 108776 h 122967"/>
              <a:gd name="connsiteX552" fmla="*/ 1500188 w 1657826"/>
              <a:gd name="connsiteY552" fmla="*/ 73723 h 122967"/>
              <a:gd name="connsiteX553" fmla="*/ 1529048 w 1657826"/>
              <a:gd name="connsiteY553" fmla="*/ 73723 h 122967"/>
              <a:gd name="connsiteX554" fmla="*/ 1634585 w 1657826"/>
              <a:gd name="connsiteY554" fmla="*/ 17050 h 122967"/>
              <a:gd name="connsiteX555" fmla="*/ 1634585 w 1657826"/>
              <a:gd name="connsiteY555" fmla="*/ 24479 h 122967"/>
              <a:gd name="connsiteX556" fmla="*/ 1612773 w 1657826"/>
              <a:gd name="connsiteY556" fmla="*/ 24479 h 122967"/>
              <a:gd name="connsiteX557" fmla="*/ 1612773 w 1657826"/>
              <a:gd name="connsiteY557" fmla="*/ 17050 h 122967"/>
              <a:gd name="connsiteX558" fmla="*/ 1634585 w 1657826"/>
              <a:gd name="connsiteY558" fmla="*/ 17050 h 122967"/>
              <a:gd name="connsiteX559" fmla="*/ 1612106 w 1657826"/>
              <a:gd name="connsiteY559" fmla="*/ 42577 h 122967"/>
              <a:gd name="connsiteX560" fmla="*/ 1612773 w 1657826"/>
              <a:gd name="connsiteY560" fmla="*/ 34862 h 122967"/>
              <a:gd name="connsiteX561" fmla="*/ 1634585 w 1657826"/>
              <a:gd name="connsiteY561" fmla="*/ 34862 h 122967"/>
              <a:gd name="connsiteX562" fmla="*/ 1634585 w 1657826"/>
              <a:gd name="connsiteY562" fmla="*/ 42577 h 122967"/>
              <a:gd name="connsiteX563" fmla="*/ 1612106 w 1657826"/>
              <a:gd name="connsiteY563" fmla="*/ 42577 h 122967"/>
              <a:gd name="connsiteX564" fmla="*/ 1634585 w 1657826"/>
              <a:gd name="connsiteY564" fmla="*/ 53054 h 122967"/>
              <a:gd name="connsiteX565" fmla="*/ 1634585 w 1657826"/>
              <a:gd name="connsiteY565" fmla="*/ 58960 h 122967"/>
              <a:gd name="connsiteX566" fmla="*/ 1632299 w 1657826"/>
              <a:gd name="connsiteY566" fmla="*/ 61055 h 122967"/>
              <a:gd name="connsiteX567" fmla="*/ 1619822 w 1657826"/>
              <a:gd name="connsiteY567" fmla="*/ 61055 h 122967"/>
              <a:gd name="connsiteX568" fmla="*/ 1625251 w 1657826"/>
              <a:gd name="connsiteY568" fmla="*/ 73533 h 122967"/>
              <a:gd name="connsiteX569" fmla="*/ 1643825 w 1657826"/>
              <a:gd name="connsiteY569" fmla="*/ 71056 h 122967"/>
              <a:gd name="connsiteX570" fmla="*/ 1649730 w 1657826"/>
              <a:gd name="connsiteY570" fmla="*/ 59150 h 122967"/>
              <a:gd name="connsiteX571" fmla="*/ 1649730 w 1657826"/>
              <a:gd name="connsiteY571" fmla="*/ 5239 h 122967"/>
              <a:gd name="connsiteX572" fmla="*/ 1598962 w 1657826"/>
              <a:gd name="connsiteY572" fmla="*/ 5239 h 122967"/>
              <a:gd name="connsiteX573" fmla="*/ 1598962 w 1657826"/>
              <a:gd name="connsiteY573" fmla="*/ 31052 h 122967"/>
              <a:gd name="connsiteX574" fmla="*/ 1585532 w 1657826"/>
              <a:gd name="connsiteY574" fmla="*/ 65532 h 122967"/>
              <a:gd name="connsiteX575" fmla="*/ 1596200 w 1657826"/>
              <a:gd name="connsiteY575" fmla="*/ 75152 h 122967"/>
              <a:gd name="connsiteX576" fmla="*/ 1610201 w 1657826"/>
              <a:gd name="connsiteY576" fmla="*/ 53054 h 122967"/>
              <a:gd name="connsiteX577" fmla="*/ 1634681 w 1657826"/>
              <a:gd name="connsiteY577" fmla="*/ 53054 h 122967"/>
              <a:gd name="connsiteX578" fmla="*/ 1575435 w 1657826"/>
              <a:gd name="connsiteY578" fmla="*/ 19050 h 122967"/>
              <a:gd name="connsiteX579" fmla="*/ 1575435 w 1657826"/>
              <a:gd name="connsiteY579" fmla="*/ 28289 h 122967"/>
              <a:gd name="connsiteX580" fmla="*/ 1559528 w 1657826"/>
              <a:gd name="connsiteY580" fmla="*/ 28289 h 122967"/>
              <a:gd name="connsiteX581" fmla="*/ 1559528 w 1657826"/>
              <a:gd name="connsiteY581" fmla="*/ 19050 h 122967"/>
              <a:gd name="connsiteX582" fmla="*/ 1575435 w 1657826"/>
              <a:gd name="connsiteY582" fmla="*/ 19050 h 122967"/>
              <a:gd name="connsiteX583" fmla="*/ 1559528 w 1657826"/>
              <a:gd name="connsiteY583" fmla="*/ 48768 h 122967"/>
              <a:gd name="connsiteX584" fmla="*/ 1559528 w 1657826"/>
              <a:gd name="connsiteY584" fmla="*/ 39624 h 122967"/>
              <a:gd name="connsiteX585" fmla="*/ 1575435 w 1657826"/>
              <a:gd name="connsiteY585" fmla="*/ 39624 h 122967"/>
              <a:gd name="connsiteX586" fmla="*/ 1575435 w 1657826"/>
              <a:gd name="connsiteY586" fmla="*/ 48768 h 122967"/>
              <a:gd name="connsiteX587" fmla="*/ 1559528 w 1657826"/>
              <a:gd name="connsiteY587" fmla="*/ 48768 h 122967"/>
              <a:gd name="connsiteX588" fmla="*/ 1559528 w 1657826"/>
              <a:gd name="connsiteY588" fmla="*/ 60579 h 122967"/>
              <a:gd name="connsiteX589" fmla="*/ 1559528 w 1657826"/>
              <a:gd name="connsiteY589" fmla="*/ 66865 h 122967"/>
              <a:gd name="connsiteX590" fmla="*/ 1545622 w 1657826"/>
              <a:gd name="connsiteY590" fmla="*/ 66865 h 122967"/>
              <a:gd name="connsiteX591" fmla="*/ 1545622 w 1657826"/>
              <a:gd name="connsiteY591" fmla="*/ 7239 h 122967"/>
              <a:gd name="connsiteX592" fmla="*/ 1589246 w 1657826"/>
              <a:gd name="connsiteY592" fmla="*/ 7239 h 122967"/>
              <a:gd name="connsiteX593" fmla="*/ 1589246 w 1657826"/>
              <a:gd name="connsiteY593" fmla="*/ 60579 h 122967"/>
              <a:gd name="connsiteX594" fmla="*/ 1559433 w 1657826"/>
              <a:gd name="connsiteY594" fmla="*/ 60579 h 122967"/>
              <a:gd name="connsiteX595" fmla="*/ 1567625 w 1657826"/>
              <a:gd name="connsiteY595" fmla="*/ 87725 h 122967"/>
              <a:gd name="connsiteX596" fmla="*/ 1578578 w 1657826"/>
              <a:gd name="connsiteY596" fmla="*/ 87725 h 122967"/>
              <a:gd name="connsiteX597" fmla="*/ 1578578 w 1657826"/>
              <a:gd name="connsiteY597" fmla="*/ 104775 h 122967"/>
              <a:gd name="connsiteX598" fmla="*/ 1567625 w 1657826"/>
              <a:gd name="connsiteY598" fmla="*/ 104775 h 122967"/>
              <a:gd name="connsiteX599" fmla="*/ 1567625 w 1657826"/>
              <a:gd name="connsiteY599" fmla="*/ 87725 h 122967"/>
              <a:gd name="connsiteX600" fmla="*/ 1567625 w 1657826"/>
              <a:gd name="connsiteY600" fmla="*/ 87725 h 122967"/>
              <a:gd name="connsiteX601" fmla="*/ 1603629 w 1657826"/>
              <a:gd name="connsiteY601" fmla="*/ 87725 h 122967"/>
              <a:gd name="connsiteX602" fmla="*/ 1603629 w 1657826"/>
              <a:gd name="connsiteY602" fmla="*/ 104775 h 122967"/>
              <a:gd name="connsiteX603" fmla="*/ 1592485 w 1657826"/>
              <a:gd name="connsiteY603" fmla="*/ 104775 h 122967"/>
              <a:gd name="connsiteX604" fmla="*/ 1592485 w 1657826"/>
              <a:gd name="connsiteY604" fmla="*/ 87725 h 122967"/>
              <a:gd name="connsiteX605" fmla="*/ 1603629 w 1657826"/>
              <a:gd name="connsiteY605" fmla="*/ 87725 h 122967"/>
              <a:gd name="connsiteX606" fmla="*/ 1628680 w 1657826"/>
              <a:gd name="connsiteY606" fmla="*/ 87725 h 122967"/>
              <a:gd name="connsiteX607" fmla="*/ 1628680 w 1657826"/>
              <a:gd name="connsiteY607" fmla="*/ 104775 h 122967"/>
              <a:gd name="connsiteX608" fmla="*/ 1617535 w 1657826"/>
              <a:gd name="connsiteY608" fmla="*/ 104775 h 122967"/>
              <a:gd name="connsiteX609" fmla="*/ 1617535 w 1657826"/>
              <a:gd name="connsiteY609" fmla="*/ 87725 h 122967"/>
              <a:gd name="connsiteX610" fmla="*/ 1628680 w 1657826"/>
              <a:gd name="connsiteY610" fmla="*/ 87725 h 122967"/>
              <a:gd name="connsiteX611" fmla="*/ 1643729 w 1657826"/>
              <a:gd name="connsiteY611" fmla="*/ 104775 h 122967"/>
              <a:gd name="connsiteX612" fmla="*/ 1643729 w 1657826"/>
              <a:gd name="connsiteY612" fmla="*/ 75914 h 122967"/>
              <a:gd name="connsiteX613" fmla="*/ 1553527 w 1657826"/>
              <a:gd name="connsiteY613" fmla="*/ 75914 h 122967"/>
              <a:gd name="connsiteX614" fmla="*/ 1553527 w 1657826"/>
              <a:gd name="connsiteY614" fmla="*/ 104775 h 122967"/>
              <a:gd name="connsiteX615" fmla="*/ 1538478 w 1657826"/>
              <a:gd name="connsiteY615" fmla="*/ 104775 h 122967"/>
              <a:gd name="connsiteX616" fmla="*/ 1538478 w 1657826"/>
              <a:gd name="connsiteY616" fmla="*/ 117824 h 122967"/>
              <a:gd name="connsiteX617" fmla="*/ 1657826 w 1657826"/>
              <a:gd name="connsiteY617" fmla="*/ 117824 h 122967"/>
              <a:gd name="connsiteX618" fmla="*/ 1657826 w 1657826"/>
              <a:gd name="connsiteY618" fmla="*/ 104775 h 122967"/>
              <a:gd name="connsiteX619" fmla="*/ 1643729 w 1657826"/>
              <a:gd name="connsiteY619" fmla="*/ 104775 h 122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</a:cxnLst>
            <a:rect l="l" t="t" r="r" b="b"/>
            <a:pathLst>
              <a:path w="1657826" h="122967">
                <a:moveTo>
                  <a:pt x="83534" y="47054"/>
                </a:moveTo>
                <a:lnTo>
                  <a:pt x="83534" y="71152"/>
                </a:lnTo>
                <a:lnTo>
                  <a:pt x="65818" y="71152"/>
                </a:lnTo>
                <a:lnTo>
                  <a:pt x="65818" y="47054"/>
                </a:lnTo>
                <a:lnTo>
                  <a:pt x="83534" y="47054"/>
                </a:lnTo>
                <a:close/>
                <a:moveTo>
                  <a:pt x="99536" y="85154"/>
                </a:moveTo>
                <a:lnTo>
                  <a:pt x="99536" y="47054"/>
                </a:lnTo>
                <a:lnTo>
                  <a:pt x="116491" y="47054"/>
                </a:lnTo>
                <a:lnTo>
                  <a:pt x="116491" y="32290"/>
                </a:lnTo>
                <a:lnTo>
                  <a:pt x="99536" y="32290"/>
                </a:lnTo>
                <a:lnTo>
                  <a:pt x="99536" y="3715"/>
                </a:lnTo>
                <a:lnTo>
                  <a:pt x="83534" y="3715"/>
                </a:lnTo>
                <a:lnTo>
                  <a:pt x="83534" y="32290"/>
                </a:lnTo>
                <a:lnTo>
                  <a:pt x="65818" y="32290"/>
                </a:lnTo>
                <a:lnTo>
                  <a:pt x="65818" y="2572"/>
                </a:lnTo>
                <a:lnTo>
                  <a:pt x="50673" y="2572"/>
                </a:lnTo>
                <a:lnTo>
                  <a:pt x="50673" y="32290"/>
                </a:lnTo>
                <a:lnTo>
                  <a:pt x="33242" y="32290"/>
                </a:lnTo>
                <a:lnTo>
                  <a:pt x="33242" y="5239"/>
                </a:lnTo>
                <a:lnTo>
                  <a:pt x="17336" y="5239"/>
                </a:lnTo>
                <a:lnTo>
                  <a:pt x="17336" y="32290"/>
                </a:lnTo>
                <a:lnTo>
                  <a:pt x="0" y="32290"/>
                </a:lnTo>
                <a:lnTo>
                  <a:pt x="0" y="47054"/>
                </a:lnTo>
                <a:lnTo>
                  <a:pt x="17336" y="47054"/>
                </a:lnTo>
                <a:lnTo>
                  <a:pt x="17336" y="114395"/>
                </a:lnTo>
                <a:lnTo>
                  <a:pt x="113157" y="114395"/>
                </a:lnTo>
                <a:lnTo>
                  <a:pt x="113157" y="99631"/>
                </a:lnTo>
                <a:lnTo>
                  <a:pt x="33242" y="99631"/>
                </a:lnTo>
                <a:lnTo>
                  <a:pt x="33242" y="47054"/>
                </a:lnTo>
                <a:lnTo>
                  <a:pt x="50673" y="47054"/>
                </a:lnTo>
                <a:lnTo>
                  <a:pt x="50673" y="85154"/>
                </a:lnTo>
                <a:lnTo>
                  <a:pt x="99536" y="85154"/>
                </a:lnTo>
                <a:close/>
                <a:moveTo>
                  <a:pt x="156400" y="38862"/>
                </a:moveTo>
                <a:lnTo>
                  <a:pt x="178879" y="38862"/>
                </a:lnTo>
                <a:lnTo>
                  <a:pt x="178879" y="48101"/>
                </a:lnTo>
                <a:lnTo>
                  <a:pt x="156400" y="48101"/>
                </a:lnTo>
                <a:lnTo>
                  <a:pt x="156400" y="38862"/>
                </a:lnTo>
                <a:lnTo>
                  <a:pt x="156400" y="38862"/>
                </a:lnTo>
                <a:close/>
                <a:moveTo>
                  <a:pt x="156400" y="18193"/>
                </a:moveTo>
                <a:lnTo>
                  <a:pt x="178879" y="18193"/>
                </a:lnTo>
                <a:lnTo>
                  <a:pt x="178879" y="27432"/>
                </a:lnTo>
                <a:lnTo>
                  <a:pt x="156400" y="27432"/>
                </a:lnTo>
                <a:lnTo>
                  <a:pt x="156400" y="18193"/>
                </a:lnTo>
                <a:lnTo>
                  <a:pt x="156400" y="18193"/>
                </a:lnTo>
                <a:close/>
                <a:moveTo>
                  <a:pt x="216789" y="27432"/>
                </a:moveTo>
                <a:lnTo>
                  <a:pt x="194310" y="27432"/>
                </a:lnTo>
                <a:lnTo>
                  <a:pt x="194310" y="18193"/>
                </a:lnTo>
                <a:lnTo>
                  <a:pt x="216789" y="18193"/>
                </a:lnTo>
                <a:lnTo>
                  <a:pt x="216789" y="27432"/>
                </a:lnTo>
                <a:lnTo>
                  <a:pt x="216789" y="27432"/>
                </a:lnTo>
                <a:close/>
                <a:moveTo>
                  <a:pt x="216789" y="48101"/>
                </a:moveTo>
                <a:lnTo>
                  <a:pt x="194310" y="48101"/>
                </a:lnTo>
                <a:lnTo>
                  <a:pt x="194310" y="38862"/>
                </a:lnTo>
                <a:lnTo>
                  <a:pt x="216789" y="38862"/>
                </a:lnTo>
                <a:lnTo>
                  <a:pt x="216789" y="48101"/>
                </a:lnTo>
                <a:lnTo>
                  <a:pt x="216789" y="48101"/>
                </a:lnTo>
                <a:close/>
                <a:moveTo>
                  <a:pt x="232696" y="60388"/>
                </a:moveTo>
                <a:lnTo>
                  <a:pt x="232696" y="5810"/>
                </a:lnTo>
                <a:lnTo>
                  <a:pt x="141161" y="5810"/>
                </a:lnTo>
                <a:lnTo>
                  <a:pt x="141161" y="60388"/>
                </a:lnTo>
                <a:lnTo>
                  <a:pt x="161544" y="60388"/>
                </a:lnTo>
                <a:cubicBezTo>
                  <a:pt x="152400" y="68199"/>
                  <a:pt x="139732" y="74867"/>
                  <a:pt x="126873" y="78581"/>
                </a:cubicBezTo>
                <a:cubicBezTo>
                  <a:pt x="130207" y="81820"/>
                  <a:pt x="134684" y="87439"/>
                  <a:pt x="136874" y="91154"/>
                </a:cubicBezTo>
                <a:cubicBezTo>
                  <a:pt x="145066" y="88202"/>
                  <a:pt x="152876" y="84201"/>
                  <a:pt x="160211" y="79248"/>
                </a:cubicBezTo>
                <a:lnTo>
                  <a:pt x="160211" y="83820"/>
                </a:lnTo>
                <a:cubicBezTo>
                  <a:pt x="160211" y="92012"/>
                  <a:pt x="157639" y="102775"/>
                  <a:pt x="136208" y="109919"/>
                </a:cubicBezTo>
                <a:cubicBezTo>
                  <a:pt x="139541" y="112776"/>
                  <a:pt x="144685" y="118491"/>
                  <a:pt x="146685" y="122206"/>
                </a:cubicBezTo>
                <a:cubicBezTo>
                  <a:pt x="172212" y="112871"/>
                  <a:pt x="175927" y="96679"/>
                  <a:pt x="175927" y="84487"/>
                </a:cubicBezTo>
                <a:lnTo>
                  <a:pt x="175927" y="75629"/>
                </a:lnTo>
                <a:lnTo>
                  <a:pt x="165068" y="75629"/>
                </a:lnTo>
                <a:cubicBezTo>
                  <a:pt x="170879" y="71056"/>
                  <a:pt x="176213" y="66008"/>
                  <a:pt x="180499" y="60388"/>
                </a:cubicBezTo>
                <a:lnTo>
                  <a:pt x="193738" y="60388"/>
                </a:lnTo>
                <a:cubicBezTo>
                  <a:pt x="197834" y="66199"/>
                  <a:pt x="202978" y="71152"/>
                  <a:pt x="208788" y="75819"/>
                </a:cubicBezTo>
                <a:lnTo>
                  <a:pt x="199168" y="75819"/>
                </a:lnTo>
                <a:lnTo>
                  <a:pt x="199168" y="120968"/>
                </a:lnTo>
                <a:lnTo>
                  <a:pt x="215075" y="120968"/>
                </a:lnTo>
                <a:lnTo>
                  <a:pt x="215075" y="80391"/>
                </a:lnTo>
                <a:cubicBezTo>
                  <a:pt x="221742" y="84772"/>
                  <a:pt x="229076" y="88202"/>
                  <a:pt x="236792" y="90773"/>
                </a:cubicBezTo>
                <a:cubicBezTo>
                  <a:pt x="239078" y="86678"/>
                  <a:pt x="243745" y="80772"/>
                  <a:pt x="246888" y="77724"/>
                </a:cubicBezTo>
                <a:cubicBezTo>
                  <a:pt x="233648" y="74390"/>
                  <a:pt x="220980" y="68104"/>
                  <a:pt x="211741" y="60388"/>
                </a:cubicBezTo>
                <a:lnTo>
                  <a:pt x="232696" y="60388"/>
                </a:lnTo>
                <a:close/>
                <a:moveTo>
                  <a:pt x="337757" y="103251"/>
                </a:moveTo>
                <a:cubicBezTo>
                  <a:pt x="332327" y="103251"/>
                  <a:pt x="331375" y="102489"/>
                  <a:pt x="331375" y="97631"/>
                </a:cubicBezTo>
                <a:lnTo>
                  <a:pt x="331375" y="61055"/>
                </a:lnTo>
                <a:lnTo>
                  <a:pt x="373761" y="61055"/>
                </a:lnTo>
                <a:lnTo>
                  <a:pt x="373761" y="45911"/>
                </a:lnTo>
                <a:lnTo>
                  <a:pt x="318897" y="45911"/>
                </a:lnTo>
                <a:cubicBezTo>
                  <a:pt x="319754" y="38862"/>
                  <a:pt x="320135" y="31528"/>
                  <a:pt x="320612" y="24479"/>
                </a:cubicBezTo>
                <a:lnTo>
                  <a:pt x="366808" y="24479"/>
                </a:lnTo>
                <a:lnTo>
                  <a:pt x="366808" y="9430"/>
                </a:lnTo>
                <a:lnTo>
                  <a:pt x="264795" y="9430"/>
                </a:lnTo>
                <a:lnTo>
                  <a:pt x="264795" y="24479"/>
                </a:lnTo>
                <a:lnTo>
                  <a:pt x="304800" y="24479"/>
                </a:lnTo>
                <a:cubicBezTo>
                  <a:pt x="304514" y="31528"/>
                  <a:pt x="304133" y="38862"/>
                  <a:pt x="303371" y="45911"/>
                </a:cubicBezTo>
                <a:lnTo>
                  <a:pt x="257175" y="45911"/>
                </a:lnTo>
                <a:lnTo>
                  <a:pt x="257175" y="61055"/>
                </a:lnTo>
                <a:lnTo>
                  <a:pt x="300419" y="61055"/>
                </a:lnTo>
                <a:cubicBezTo>
                  <a:pt x="295180" y="80581"/>
                  <a:pt x="283274" y="97727"/>
                  <a:pt x="254984" y="108490"/>
                </a:cubicBezTo>
                <a:cubicBezTo>
                  <a:pt x="258985" y="111538"/>
                  <a:pt x="263081" y="117253"/>
                  <a:pt x="265271" y="121348"/>
                </a:cubicBezTo>
                <a:cubicBezTo>
                  <a:pt x="296132" y="108680"/>
                  <a:pt x="309372" y="87821"/>
                  <a:pt x="315373" y="64865"/>
                </a:cubicBezTo>
                <a:lnTo>
                  <a:pt x="315373" y="97822"/>
                </a:lnTo>
                <a:cubicBezTo>
                  <a:pt x="315373" y="113252"/>
                  <a:pt x="319564" y="118205"/>
                  <a:pt x="335756" y="118205"/>
                </a:cubicBezTo>
                <a:lnTo>
                  <a:pt x="354902" y="118205"/>
                </a:lnTo>
                <a:cubicBezTo>
                  <a:pt x="368713" y="118205"/>
                  <a:pt x="373094" y="112300"/>
                  <a:pt x="374904" y="90488"/>
                </a:cubicBezTo>
                <a:cubicBezTo>
                  <a:pt x="370523" y="89440"/>
                  <a:pt x="363569" y="86773"/>
                  <a:pt x="360236" y="84106"/>
                </a:cubicBezTo>
                <a:cubicBezTo>
                  <a:pt x="359474" y="100489"/>
                  <a:pt x="358712" y="103251"/>
                  <a:pt x="353568" y="103251"/>
                </a:cubicBezTo>
                <a:lnTo>
                  <a:pt x="337757" y="103251"/>
                </a:lnTo>
                <a:close/>
                <a:moveTo>
                  <a:pt x="494729" y="13811"/>
                </a:moveTo>
                <a:cubicBezTo>
                  <a:pt x="491014" y="10573"/>
                  <a:pt x="483775" y="5905"/>
                  <a:pt x="478536" y="2762"/>
                </a:cubicBezTo>
                <a:lnTo>
                  <a:pt x="469678" y="10668"/>
                </a:lnTo>
                <a:cubicBezTo>
                  <a:pt x="474821" y="14097"/>
                  <a:pt x="481965" y="19431"/>
                  <a:pt x="485584" y="22765"/>
                </a:cubicBezTo>
                <a:lnTo>
                  <a:pt x="494729" y="13811"/>
                </a:lnTo>
                <a:lnTo>
                  <a:pt x="494729" y="13811"/>
                </a:lnTo>
                <a:close/>
                <a:moveTo>
                  <a:pt x="409766" y="69532"/>
                </a:moveTo>
                <a:cubicBezTo>
                  <a:pt x="418529" y="59246"/>
                  <a:pt x="426815" y="47339"/>
                  <a:pt x="433673" y="35243"/>
                </a:cubicBezTo>
                <a:lnTo>
                  <a:pt x="421386" y="27432"/>
                </a:lnTo>
                <a:cubicBezTo>
                  <a:pt x="419195" y="32099"/>
                  <a:pt x="416624" y="36576"/>
                  <a:pt x="413957" y="40957"/>
                </a:cubicBezTo>
                <a:lnTo>
                  <a:pt x="403193" y="41815"/>
                </a:lnTo>
                <a:cubicBezTo>
                  <a:pt x="410242" y="31909"/>
                  <a:pt x="417290" y="20003"/>
                  <a:pt x="422148" y="8668"/>
                </a:cubicBezTo>
                <a:lnTo>
                  <a:pt x="407861" y="1714"/>
                </a:lnTo>
                <a:cubicBezTo>
                  <a:pt x="403288" y="16383"/>
                  <a:pt x="394525" y="31909"/>
                  <a:pt x="391668" y="35623"/>
                </a:cubicBezTo>
                <a:cubicBezTo>
                  <a:pt x="388811" y="39719"/>
                  <a:pt x="386620" y="42386"/>
                  <a:pt x="383953" y="43148"/>
                </a:cubicBezTo>
                <a:cubicBezTo>
                  <a:pt x="385667" y="47149"/>
                  <a:pt x="388049" y="54388"/>
                  <a:pt x="388811" y="57245"/>
                </a:cubicBezTo>
                <a:cubicBezTo>
                  <a:pt x="390906" y="56197"/>
                  <a:pt x="393954" y="55436"/>
                  <a:pt x="405384" y="54197"/>
                </a:cubicBezTo>
                <a:cubicBezTo>
                  <a:pt x="401003" y="60103"/>
                  <a:pt x="397288" y="64865"/>
                  <a:pt x="395288" y="66865"/>
                </a:cubicBezTo>
                <a:cubicBezTo>
                  <a:pt x="391287" y="71533"/>
                  <a:pt x="388334" y="74295"/>
                  <a:pt x="385000" y="75057"/>
                </a:cubicBezTo>
                <a:cubicBezTo>
                  <a:pt x="386620" y="78772"/>
                  <a:pt x="389001" y="85630"/>
                  <a:pt x="389763" y="88392"/>
                </a:cubicBezTo>
                <a:cubicBezTo>
                  <a:pt x="393097" y="86487"/>
                  <a:pt x="398240" y="84963"/>
                  <a:pt x="429578" y="78867"/>
                </a:cubicBezTo>
                <a:cubicBezTo>
                  <a:pt x="429292" y="75819"/>
                  <a:pt x="429482" y="70009"/>
                  <a:pt x="429959" y="66199"/>
                </a:cubicBezTo>
                <a:lnTo>
                  <a:pt x="409766" y="69532"/>
                </a:lnTo>
                <a:lnTo>
                  <a:pt x="409766" y="69532"/>
                </a:lnTo>
                <a:close/>
                <a:moveTo>
                  <a:pt x="429006" y="88011"/>
                </a:moveTo>
                <a:lnTo>
                  <a:pt x="431292" y="100489"/>
                </a:lnTo>
                <a:cubicBezTo>
                  <a:pt x="416624" y="105632"/>
                  <a:pt x="401003" y="111252"/>
                  <a:pt x="388525" y="115348"/>
                </a:cubicBezTo>
                <a:lnTo>
                  <a:pt x="385477" y="100965"/>
                </a:lnTo>
                <a:cubicBezTo>
                  <a:pt x="396240" y="98107"/>
                  <a:pt x="412909" y="92869"/>
                  <a:pt x="429006" y="88011"/>
                </a:cubicBezTo>
                <a:lnTo>
                  <a:pt x="429006" y="88011"/>
                </a:lnTo>
                <a:close/>
                <a:moveTo>
                  <a:pt x="489395" y="65151"/>
                </a:moveTo>
                <a:lnTo>
                  <a:pt x="502253" y="70961"/>
                </a:lnTo>
                <a:cubicBezTo>
                  <a:pt x="496253" y="80486"/>
                  <a:pt x="488537" y="88963"/>
                  <a:pt x="479679" y="96012"/>
                </a:cubicBezTo>
                <a:cubicBezTo>
                  <a:pt x="482537" y="102584"/>
                  <a:pt x="485584" y="106489"/>
                  <a:pt x="488823" y="106489"/>
                </a:cubicBezTo>
                <a:cubicBezTo>
                  <a:pt x="491300" y="106489"/>
                  <a:pt x="492442" y="103156"/>
                  <a:pt x="493014" y="92869"/>
                </a:cubicBezTo>
                <a:cubicBezTo>
                  <a:pt x="495967" y="96488"/>
                  <a:pt x="500444" y="99822"/>
                  <a:pt x="503682" y="101346"/>
                </a:cubicBezTo>
                <a:cubicBezTo>
                  <a:pt x="501206" y="117157"/>
                  <a:pt x="497300" y="121253"/>
                  <a:pt x="487109" y="121253"/>
                </a:cubicBezTo>
                <a:cubicBezTo>
                  <a:pt x="478727" y="121253"/>
                  <a:pt x="472440" y="114967"/>
                  <a:pt x="467392" y="104680"/>
                </a:cubicBezTo>
                <a:cubicBezTo>
                  <a:pt x="457867" y="110680"/>
                  <a:pt x="447484" y="115443"/>
                  <a:pt x="436436" y="119444"/>
                </a:cubicBezTo>
                <a:cubicBezTo>
                  <a:pt x="434626" y="115634"/>
                  <a:pt x="430816" y="110490"/>
                  <a:pt x="427196" y="106871"/>
                </a:cubicBezTo>
                <a:cubicBezTo>
                  <a:pt x="439674" y="103156"/>
                  <a:pt x="451675" y="98012"/>
                  <a:pt x="462248" y="91345"/>
                </a:cubicBezTo>
                <a:cubicBezTo>
                  <a:pt x="460343" y="84296"/>
                  <a:pt x="458534" y="76486"/>
                  <a:pt x="457105" y="68009"/>
                </a:cubicBezTo>
                <a:lnTo>
                  <a:pt x="434245" y="72104"/>
                </a:lnTo>
                <a:lnTo>
                  <a:pt x="431768" y="58674"/>
                </a:lnTo>
                <a:lnTo>
                  <a:pt x="455295" y="54293"/>
                </a:lnTo>
                <a:cubicBezTo>
                  <a:pt x="454819" y="50292"/>
                  <a:pt x="454438" y="46196"/>
                  <a:pt x="454057" y="42005"/>
                </a:cubicBezTo>
                <a:lnTo>
                  <a:pt x="437007" y="44768"/>
                </a:lnTo>
                <a:lnTo>
                  <a:pt x="434435" y="31052"/>
                </a:lnTo>
                <a:lnTo>
                  <a:pt x="453200" y="28194"/>
                </a:lnTo>
                <a:cubicBezTo>
                  <a:pt x="452723" y="19240"/>
                  <a:pt x="452438" y="10096"/>
                  <a:pt x="452438" y="1143"/>
                </a:cubicBezTo>
                <a:lnTo>
                  <a:pt x="467582" y="1143"/>
                </a:lnTo>
                <a:cubicBezTo>
                  <a:pt x="467487" y="9525"/>
                  <a:pt x="467582" y="17812"/>
                  <a:pt x="467963" y="25908"/>
                </a:cubicBezTo>
                <a:lnTo>
                  <a:pt x="495395" y="21812"/>
                </a:lnTo>
                <a:lnTo>
                  <a:pt x="497967" y="35052"/>
                </a:lnTo>
                <a:lnTo>
                  <a:pt x="468821" y="39719"/>
                </a:lnTo>
                <a:cubicBezTo>
                  <a:pt x="469202" y="43815"/>
                  <a:pt x="469583" y="47815"/>
                  <a:pt x="469963" y="51721"/>
                </a:cubicBezTo>
                <a:lnTo>
                  <a:pt x="498824" y="46577"/>
                </a:lnTo>
                <a:lnTo>
                  <a:pt x="501301" y="59817"/>
                </a:lnTo>
                <a:lnTo>
                  <a:pt x="471964" y="65342"/>
                </a:lnTo>
                <a:cubicBezTo>
                  <a:pt x="473012" y="71247"/>
                  <a:pt x="474059" y="76867"/>
                  <a:pt x="475202" y="81915"/>
                </a:cubicBezTo>
                <a:cubicBezTo>
                  <a:pt x="481013" y="77057"/>
                  <a:pt x="485870" y="71438"/>
                  <a:pt x="489585" y="65342"/>
                </a:cubicBezTo>
                <a:lnTo>
                  <a:pt x="489585" y="65342"/>
                </a:lnTo>
                <a:close/>
                <a:moveTo>
                  <a:pt x="582454" y="96774"/>
                </a:moveTo>
                <a:lnTo>
                  <a:pt x="560261" y="96774"/>
                </a:lnTo>
                <a:lnTo>
                  <a:pt x="560261" y="85249"/>
                </a:lnTo>
                <a:lnTo>
                  <a:pt x="582454" y="85249"/>
                </a:lnTo>
                <a:lnTo>
                  <a:pt x="582454" y="96774"/>
                </a:lnTo>
                <a:lnTo>
                  <a:pt x="582454" y="96774"/>
                </a:lnTo>
                <a:close/>
                <a:moveTo>
                  <a:pt x="601218" y="20384"/>
                </a:moveTo>
                <a:lnTo>
                  <a:pt x="601218" y="31528"/>
                </a:lnTo>
                <a:lnTo>
                  <a:pt x="540544" y="31528"/>
                </a:lnTo>
                <a:lnTo>
                  <a:pt x="540544" y="20384"/>
                </a:lnTo>
                <a:lnTo>
                  <a:pt x="601218" y="20384"/>
                </a:lnTo>
                <a:close/>
                <a:moveTo>
                  <a:pt x="540258" y="52483"/>
                </a:moveTo>
                <a:cubicBezTo>
                  <a:pt x="540353" y="49625"/>
                  <a:pt x="540353" y="46958"/>
                  <a:pt x="540544" y="44387"/>
                </a:cubicBezTo>
                <a:lnTo>
                  <a:pt x="616363" y="44387"/>
                </a:lnTo>
                <a:lnTo>
                  <a:pt x="616363" y="7525"/>
                </a:lnTo>
                <a:lnTo>
                  <a:pt x="525685" y="7525"/>
                </a:lnTo>
                <a:lnTo>
                  <a:pt x="525685" y="39053"/>
                </a:lnTo>
                <a:cubicBezTo>
                  <a:pt x="525685" y="59246"/>
                  <a:pt x="524542" y="88487"/>
                  <a:pt x="510254" y="108204"/>
                </a:cubicBezTo>
                <a:cubicBezTo>
                  <a:pt x="513588" y="109919"/>
                  <a:pt x="519970" y="115157"/>
                  <a:pt x="522446" y="117920"/>
                </a:cubicBezTo>
                <a:cubicBezTo>
                  <a:pt x="532733" y="103632"/>
                  <a:pt x="537305" y="83915"/>
                  <a:pt x="539210" y="65532"/>
                </a:cubicBezTo>
                <a:lnTo>
                  <a:pt x="610267" y="65532"/>
                </a:lnTo>
                <a:cubicBezTo>
                  <a:pt x="609409" y="92107"/>
                  <a:pt x="608076" y="102870"/>
                  <a:pt x="605790" y="105442"/>
                </a:cubicBezTo>
                <a:cubicBezTo>
                  <a:pt x="604552" y="106871"/>
                  <a:pt x="603313" y="107252"/>
                  <a:pt x="601599" y="107061"/>
                </a:cubicBezTo>
                <a:lnTo>
                  <a:pt x="596741" y="107061"/>
                </a:lnTo>
                <a:lnTo>
                  <a:pt x="596741" y="72962"/>
                </a:lnTo>
                <a:lnTo>
                  <a:pt x="546163" y="72962"/>
                </a:lnTo>
                <a:lnTo>
                  <a:pt x="546163" y="116300"/>
                </a:lnTo>
                <a:lnTo>
                  <a:pt x="560261" y="116300"/>
                </a:lnTo>
                <a:lnTo>
                  <a:pt x="560261" y="108585"/>
                </a:lnTo>
                <a:lnTo>
                  <a:pt x="589883" y="108585"/>
                </a:lnTo>
                <a:cubicBezTo>
                  <a:pt x="591693" y="112300"/>
                  <a:pt x="592836" y="117062"/>
                  <a:pt x="593122" y="120682"/>
                </a:cubicBezTo>
                <a:cubicBezTo>
                  <a:pt x="599313" y="120777"/>
                  <a:pt x="605028" y="120777"/>
                  <a:pt x="608933" y="120205"/>
                </a:cubicBezTo>
                <a:cubicBezTo>
                  <a:pt x="613124" y="119729"/>
                  <a:pt x="616268" y="118396"/>
                  <a:pt x="619220" y="114681"/>
                </a:cubicBezTo>
                <a:cubicBezTo>
                  <a:pt x="623030" y="109823"/>
                  <a:pt x="624650" y="95726"/>
                  <a:pt x="625888" y="58579"/>
                </a:cubicBezTo>
                <a:cubicBezTo>
                  <a:pt x="625983" y="56674"/>
                  <a:pt x="626174" y="52292"/>
                  <a:pt x="626174" y="52292"/>
                </a:cubicBezTo>
                <a:lnTo>
                  <a:pt x="540353" y="52292"/>
                </a:lnTo>
                <a:close/>
                <a:moveTo>
                  <a:pt x="675132" y="73152"/>
                </a:moveTo>
                <a:lnTo>
                  <a:pt x="666369" y="77534"/>
                </a:lnTo>
                <a:lnTo>
                  <a:pt x="666369" y="46577"/>
                </a:lnTo>
                <a:lnTo>
                  <a:pt x="675989" y="46577"/>
                </a:lnTo>
                <a:lnTo>
                  <a:pt x="675989" y="31909"/>
                </a:lnTo>
                <a:lnTo>
                  <a:pt x="666369" y="31909"/>
                </a:lnTo>
                <a:lnTo>
                  <a:pt x="666369" y="3143"/>
                </a:lnTo>
                <a:lnTo>
                  <a:pt x="652082" y="3143"/>
                </a:lnTo>
                <a:lnTo>
                  <a:pt x="652082" y="31909"/>
                </a:lnTo>
                <a:lnTo>
                  <a:pt x="640556" y="31909"/>
                </a:lnTo>
                <a:lnTo>
                  <a:pt x="640556" y="46387"/>
                </a:lnTo>
                <a:lnTo>
                  <a:pt x="652082" y="46387"/>
                </a:lnTo>
                <a:lnTo>
                  <a:pt x="652082" y="84772"/>
                </a:lnTo>
                <a:cubicBezTo>
                  <a:pt x="647319" y="86963"/>
                  <a:pt x="642938" y="88963"/>
                  <a:pt x="639413" y="90583"/>
                </a:cubicBezTo>
                <a:lnTo>
                  <a:pt x="645224" y="106013"/>
                </a:lnTo>
                <a:cubicBezTo>
                  <a:pt x="655701" y="100394"/>
                  <a:pt x="668179" y="93345"/>
                  <a:pt x="679513" y="86678"/>
                </a:cubicBezTo>
                <a:lnTo>
                  <a:pt x="675132" y="73247"/>
                </a:lnTo>
                <a:lnTo>
                  <a:pt x="675132" y="73247"/>
                </a:lnTo>
                <a:close/>
                <a:moveTo>
                  <a:pt x="742950" y="41243"/>
                </a:moveTo>
                <a:lnTo>
                  <a:pt x="756571" y="43910"/>
                </a:lnTo>
                <a:cubicBezTo>
                  <a:pt x="752570" y="60674"/>
                  <a:pt x="746951" y="75724"/>
                  <a:pt x="739521" y="88582"/>
                </a:cubicBezTo>
                <a:cubicBezTo>
                  <a:pt x="741712" y="100013"/>
                  <a:pt x="744665" y="106966"/>
                  <a:pt x="747713" y="106966"/>
                </a:cubicBezTo>
                <a:cubicBezTo>
                  <a:pt x="749522" y="106966"/>
                  <a:pt x="750570" y="102203"/>
                  <a:pt x="750951" y="90773"/>
                </a:cubicBezTo>
                <a:cubicBezTo>
                  <a:pt x="753809" y="94393"/>
                  <a:pt x="758000" y="97536"/>
                  <a:pt x="761238" y="99251"/>
                </a:cubicBezTo>
                <a:cubicBezTo>
                  <a:pt x="759047" y="116300"/>
                  <a:pt x="755333" y="121158"/>
                  <a:pt x="745712" y="121158"/>
                </a:cubicBezTo>
                <a:cubicBezTo>
                  <a:pt x="738569" y="121158"/>
                  <a:pt x="733139" y="114395"/>
                  <a:pt x="729139" y="103442"/>
                </a:cubicBezTo>
                <a:cubicBezTo>
                  <a:pt x="723900" y="110014"/>
                  <a:pt x="717804" y="115634"/>
                  <a:pt x="711137" y="120396"/>
                </a:cubicBezTo>
                <a:cubicBezTo>
                  <a:pt x="709041" y="117824"/>
                  <a:pt x="703421" y="112967"/>
                  <a:pt x="700278" y="110776"/>
                </a:cubicBezTo>
                <a:cubicBezTo>
                  <a:pt x="706469" y="106966"/>
                  <a:pt x="711803" y="102298"/>
                  <a:pt x="716661" y="97155"/>
                </a:cubicBezTo>
                <a:cubicBezTo>
                  <a:pt x="703040" y="100775"/>
                  <a:pt x="688658" y="104585"/>
                  <a:pt x="677609" y="107442"/>
                </a:cubicBezTo>
                <a:lnTo>
                  <a:pt x="673989" y="93154"/>
                </a:lnTo>
                <a:cubicBezTo>
                  <a:pt x="685133" y="91154"/>
                  <a:pt x="701993" y="87249"/>
                  <a:pt x="718090" y="83629"/>
                </a:cubicBezTo>
                <a:lnTo>
                  <a:pt x="719233" y="93726"/>
                </a:lnTo>
                <a:cubicBezTo>
                  <a:pt x="721138" y="91440"/>
                  <a:pt x="722948" y="89154"/>
                  <a:pt x="724662" y="86678"/>
                </a:cubicBezTo>
                <a:cubicBezTo>
                  <a:pt x="721709" y="71438"/>
                  <a:pt x="720090" y="52673"/>
                  <a:pt x="719233" y="32766"/>
                </a:cubicBezTo>
                <a:lnTo>
                  <a:pt x="677799" y="32766"/>
                </a:lnTo>
                <a:lnTo>
                  <a:pt x="677799" y="18955"/>
                </a:lnTo>
                <a:lnTo>
                  <a:pt x="718757" y="18955"/>
                </a:lnTo>
                <a:cubicBezTo>
                  <a:pt x="718661" y="13049"/>
                  <a:pt x="718471" y="7239"/>
                  <a:pt x="718471" y="1334"/>
                </a:cubicBezTo>
                <a:lnTo>
                  <a:pt x="732949" y="1334"/>
                </a:lnTo>
                <a:cubicBezTo>
                  <a:pt x="732854" y="7239"/>
                  <a:pt x="732854" y="13049"/>
                  <a:pt x="732949" y="18955"/>
                </a:cubicBezTo>
                <a:lnTo>
                  <a:pt x="746570" y="18955"/>
                </a:lnTo>
                <a:cubicBezTo>
                  <a:pt x="743331" y="15621"/>
                  <a:pt x="739140" y="11811"/>
                  <a:pt x="735425" y="8858"/>
                </a:cubicBezTo>
                <a:lnTo>
                  <a:pt x="743998" y="1429"/>
                </a:lnTo>
                <a:cubicBezTo>
                  <a:pt x="749046" y="5048"/>
                  <a:pt x="755142" y="10192"/>
                  <a:pt x="758095" y="13906"/>
                </a:cubicBezTo>
                <a:lnTo>
                  <a:pt x="752570" y="19050"/>
                </a:lnTo>
                <a:lnTo>
                  <a:pt x="758190" y="19050"/>
                </a:lnTo>
                <a:lnTo>
                  <a:pt x="758190" y="32861"/>
                </a:lnTo>
                <a:lnTo>
                  <a:pt x="733330" y="32861"/>
                </a:lnTo>
                <a:cubicBezTo>
                  <a:pt x="733806" y="44577"/>
                  <a:pt x="734568" y="55436"/>
                  <a:pt x="735806" y="65151"/>
                </a:cubicBezTo>
                <a:cubicBezTo>
                  <a:pt x="738759" y="57721"/>
                  <a:pt x="740950" y="49721"/>
                  <a:pt x="742855" y="41148"/>
                </a:cubicBezTo>
                <a:lnTo>
                  <a:pt x="742855" y="41148"/>
                </a:lnTo>
                <a:close/>
                <a:moveTo>
                  <a:pt x="702659" y="68866"/>
                </a:moveTo>
                <a:lnTo>
                  <a:pt x="702659" y="53245"/>
                </a:lnTo>
                <a:lnTo>
                  <a:pt x="692753" y="53245"/>
                </a:lnTo>
                <a:lnTo>
                  <a:pt x="692753" y="68866"/>
                </a:lnTo>
                <a:lnTo>
                  <a:pt x="702659" y="68866"/>
                </a:lnTo>
                <a:close/>
                <a:moveTo>
                  <a:pt x="681704" y="41529"/>
                </a:moveTo>
                <a:lnTo>
                  <a:pt x="681704" y="80581"/>
                </a:lnTo>
                <a:lnTo>
                  <a:pt x="714661" y="80581"/>
                </a:lnTo>
                <a:lnTo>
                  <a:pt x="714661" y="41529"/>
                </a:lnTo>
                <a:lnTo>
                  <a:pt x="681704" y="41529"/>
                </a:lnTo>
                <a:close/>
                <a:moveTo>
                  <a:pt x="866966" y="83248"/>
                </a:moveTo>
                <a:cubicBezTo>
                  <a:pt x="864299" y="77438"/>
                  <a:pt x="860012" y="70580"/>
                  <a:pt x="855059" y="63627"/>
                </a:cubicBezTo>
                <a:cubicBezTo>
                  <a:pt x="857917" y="53245"/>
                  <a:pt x="859917" y="42101"/>
                  <a:pt x="861346" y="30099"/>
                </a:cubicBezTo>
                <a:lnTo>
                  <a:pt x="847916" y="28861"/>
                </a:lnTo>
                <a:cubicBezTo>
                  <a:pt x="847154" y="36195"/>
                  <a:pt x="846011" y="43244"/>
                  <a:pt x="844582" y="50006"/>
                </a:cubicBezTo>
                <a:cubicBezTo>
                  <a:pt x="840962" y="45625"/>
                  <a:pt x="837248" y="41529"/>
                  <a:pt x="833723" y="37814"/>
                </a:cubicBezTo>
                <a:lnTo>
                  <a:pt x="824484" y="46101"/>
                </a:lnTo>
                <a:cubicBezTo>
                  <a:pt x="830009" y="52006"/>
                  <a:pt x="835533" y="58769"/>
                  <a:pt x="840486" y="65627"/>
                </a:cubicBezTo>
                <a:cubicBezTo>
                  <a:pt x="836009" y="79534"/>
                  <a:pt x="829818" y="90869"/>
                  <a:pt x="820960" y="99251"/>
                </a:cubicBezTo>
                <a:cubicBezTo>
                  <a:pt x="824008" y="100870"/>
                  <a:pt x="830199" y="105156"/>
                  <a:pt x="832771" y="107347"/>
                </a:cubicBezTo>
                <a:cubicBezTo>
                  <a:pt x="839724" y="99917"/>
                  <a:pt x="845344" y="90392"/>
                  <a:pt x="849725" y="79534"/>
                </a:cubicBezTo>
                <a:cubicBezTo>
                  <a:pt x="852678" y="84392"/>
                  <a:pt x="855250" y="88868"/>
                  <a:pt x="857059" y="92869"/>
                </a:cubicBezTo>
                <a:lnTo>
                  <a:pt x="867061" y="83248"/>
                </a:lnTo>
                <a:lnTo>
                  <a:pt x="867061" y="83248"/>
                </a:lnTo>
                <a:close/>
                <a:moveTo>
                  <a:pt x="789432" y="47435"/>
                </a:moveTo>
                <a:cubicBezTo>
                  <a:pt x="794576" y="53054"/>
                  <a:pt x="799909" y="59722"/>
                  <a:pt x="805244" y="66199"/>
                </a:cubicBezTo>
                <a:cubicBezTo>
                  <a:pt x="801434" y="77724"/>
                  <a:pt x="796290" y="87725"/>
                  <a:pt x="789432" y="95250"/>
                </a:cubicBezTo>
                <a:lnTo>
                  <a:pt x="789432" y="47530"/>
                </a:lnTo>
                <a:lnTo>
                  <a:pt x="789432" y="47530"/>
                </a:lnTo>
                <a:close/>
                <a:moveTo>
                  <a:pt x="882491" y="8572"/>
                </a:moveTo>
                <a:lnTo>
                  <a:pt x="882491" y="102870"/>
                </a:lnTo>
                <a:cubicBezTo>
                  <a:pt x="882491" y="111443"/>
                  <a:pt x="880586" y="115729"/>
                  <a:pt x="874967" y="118110"/>
                </a:cubicBezTo>
                <a:cubicBezTo>
                  <a:pt x="869537" y="120682"/>
                  <a:pt x="861346" y="121063"/>
                  <a:pt x="849154" y="120968"/>
                </a:cubicBezTo>
                <a:cubicBezTo>
                  <a:pt x="848392" y="116777"/>
                  <a:pt x="845820" y="109633"/>
                  <a:pt x="843534" y="105537"/>
                </a:cubicBezTo>
                <a:cubicBezTo>
                  <a:pt x="851630" y="106204"/>
                  <a:pt x="860965" y="106013"/>
                  <a:pt x="863537" y="106013"/>
                </a:cubicBezTo>
                <a:cubicBezTo>
                  <a:pt x="866204" y="105918"/>
                  <a:pt x="867251" y="104965"/>
                  <a:pt x="867251" y="102584"/>
                </a:cubicBezTo>
                <a:lnTo>
                  <a:pt x="867251" y="23051"/>
                </a:lnTo>
                <a:lnTo>
                  <a:pt x="789527" y="23051"/>
                </a:lnTo>
                <a:lnTo>
                  <a:pt x="789527" y="45148"/>
                </a:lnTo>
                <a:lnTo>
                  <a:pt x="796957" y="37243"/>
                </a:lnTo>
                <a:cubicBezTo>
                  <a:pt x="800957" y="41434"/>
                  <a:pt x="805148" y="46196"/>
                  <a:pt x="809244" y="50959"/>
                </a:cubicBezTo>
                <a:cubicBezTo>
                  <a:pt x="810768" y="43910"/>
                  <a:pt x="811816" y="36290"/>
                  <a:pt x="812673" y="28670"/>
                </a:cubicBezTo>
                <a:lnTo>
                  <a:pt x="826294" y="30099"/>
                </a:lnTo>
                <a:cubicBezTo>
                  <a:pt x="824770" y="42196"/>
                  <a:pt x="822579" y="53435"/>
                  <a:pt x="819912" y="63722"/>
                </a:cubicBezTo>
                <a:cubicBezTo>
                  <a:pt x="824389" y="69342"/>
                  <a:pt x="828389" y="74867"/>
                  <a:pt x="831342" y="79153"/>
                </a:cubicBezTo>
                <a:lnTo>
                  <a:pt x="822103" y="89821"/>
                </a:lnTo>
                <a:cubicBezTo>
                  <a:pt x="820293" y="86773"/>
                  <a:pt x="817721" y="83058"/>
                  <a:pt x="814769" y="78962"/>
                </a:cubicBezTo>
                <a:cubicBezTo>
                  <a:pt x="810578" y="89726"/>
                  <a:pt x="805244" y="99155"/>
                  <a:pt x="798481" y="106394"/>
                </a:cubicBezTo>
                <a:cubicBezTo>
                  <a:pt x="796671" y="104680"/>
                  <a:pt x="792861" y="101918"/>
                  <a:pt x="789527" y="100013"/>
                </a:cubicBezTo>
                <a:lnTo>
                  <a:pt x="789527" y="121348"/>
                </a:lnTo>
                <a:lnTo>
                  <a:pt x="774287" y="121348"/>
                </a:lnTo>
                <a:lnTo>
                  <a:pt x="774287" y="8763"/>
                </a:lnTo>
                <a:lnTo>
                  <a:pt x="882587" y="8763"/>
                </a:lnTo>
                <a:close/>
                <a:moveTo>
                  <a:pt x="922115" y="30766"/>
                </a:moveTo>
                <a:lnTo>
                  <a:pt x="1014222" y="30766"/>
                </a:lnTo>
                <a:lnTo>
                  <a:pt x="1014222" y="16288"/>
                </a:lnTo>
                <a:lnTo>
                  <a:pt x="972788" y="16288"/>
                </a:lnTo>
                <a:cubicBezTo>
                  <a:pt x="970979" y="11144"/>
                  <a:pt x="968407" y="4953"/>
                  <a:pt x="966121" y="0"/>
                </a:cubicBezTo>
                <a:lnTo>
                  <a:pt x="950690" y="3620"/>
                </a:lnTo>
                <a:cubicBezTo>
                  <a:pt x="952405" y="7429"/>
                  <a:pt x="954119" y="12002"/>
                  <a:pt x="955548" y="16288"/>
                </a:cubicBezTo>
                <a:lnTo>
                  <a:pt x="906494" y="16288"/>
                </a:lnTo>
                <a:lnTo>
                  <a:pt x="906494" y="50768"/>
                </a:lnTo>
                <a:cubicBezTo>
                  <a:pt x="906494" y="69247"/>
                  <a:pt x="905732" y="95631"/>
                  <a:pt x="896112" y="113824"/>
                </a:cubicBezTo>
                <a:cubicBezTo>
                  <a:pt x="899827" y="115348"/>
                  <a:pt x="906780" y="120015"/>
                  <a:pt x="909542" y="122682"/>
                </a:cubicBezTo>
                <a:cubicBezTo>
                  <a:pt x="920210" y="102775"/>
                  <a:pt x="922020" y="71342"/>
                  <a:pt x="922020" y="50863"/>
                </a:cubicBezTo>
                <a:lnTo>
                  <a:pt x="922020" y="30861"/>
                </a:lnTo>
                <a:lnTo>
                  <a:pt x="922020" y="30861"/>
                </a:lnTo>
                <a:close/>
                <a:moveTo>
                  <a:pt x="976122" y="79534"/>
                </a:moveTo>
                <a:lnTo>
                  <a:pt x="961358" y="83534"/>
                </a:lnTo>
                <a:cubicBezTo>
                  <a:pt x="959834" y="71723"/>
                  <a:pt x="955072" y="53340"/>
                  <a:pt x="951071" y="39529"/>
                </a:cubicBezTo>
                <a:lnTo>
                  <a:pt x="964883" y="35909"/>
                </a:lnTo>
                <a:cubicBezTo>
                  <a:pt x="969264" y="50006"/>
                  <a:pt x="974027" y="67342"/>
                  <a:pt x="976027" y="79534"/>
                </a:cubicBezTo>
                <a:lnTo>
                  <a:pt x="976027" y="79534"/>
                </a:lnTo>
                <a:close/>
                <a:moveTo>
                  <a:pt x="925735" y="47435"/>
                </a:moveTo>
                <a:lnTo>
                  <a:pt x="939165" y="42196"/>
                </a:lnTo>
                <a:cubicBezTo>
                  <a:pt x="944690" y="56197"/>
                  <a:pt x="950690" y="73723"/>
                  <a:pt x="953643" y="85725"/>
                </a:cubicBezTo>
                <a:lnTo>
                  <a:pt x="939260" y="91726"/>
                </a:lnTo>
                <a:cubicBezTo>
                  <a:pt x="936784" y="79820"/>
                  <a:pt x="930783" y="61341"/>
                  <a:pt x="925640" y="47435"/>
                </a:cubicBezTo>
                <a:lnTo>
                  <a:pt x="925640" y="47435"/>
                </a:lnTo>
                <a:close/>
                <a:moveTo>
                  <a:pt x="983837" y="102013"/>
                </a:moveTo>
                <a:lnTo>
                  <a:pt x="1015651" y="102013"/>
                </a:lnTo>
                <a:lnTo>
                  <a:pt x="1015651" y="116396"/>
                </a:lnTo>
                <a:lnTo>
                  <a:pt x="920210" y="116396"/>
                </a:lnTo>
                <a:lnTo>
                  <a:pt x="920210" y="102013"/>
                </a:lnTo>
                <a:lnTo>
                  <a:pt x="967645" y="102013"/>
                </a:lnTo>
                <a:cubicBezTo>
                  <a:pt x="980123" y="82868"/>
                  <a:pt x="989457" y="57150"/>
                  <a:pt x="994124" y="35433"/>
                </a:cubicBezTo>
                <a:lnTo>
                  <a:pt x="1010507" y="40862"/>
                </a:lnTo>
                <a:cubicBezTo>
                  <a:pt x="1004507" y="61246"/>
                  <a:pt x="995077" y="83344"/>
                  <a:pt x="983837" y="102108"/>
                </a:cubicBezTo>
                <a:lnTo>
                  <a:pt x="983837" y="102108"/>
                </a:lnTo>
                <a:close/>
                <a:moveTo>
                  <a:pt x="1093851" y="69532"/>
                </a:moveTo>
                <a:lnTo>
                  <a:pt x="1093851" y="53721"/>
                </a:lnTo>
                <a:lnTo>
                  <a:pt x="1120902" y="53721"/>
                </a:lnTo>
                <a:lnTo>
                  <a:pt x="1120902" y="69532"/>
                </a:lnTo>
                <a:lnTo>
                  <a:pt x="1093851" y="69532"/>
                </a:lnTo>
                <a:close/>
                <a:moveTo>
                  <a:pt x="1053941" y="69532"/>
                </a:moveTo>
                <a:cubicBezTo>
                  <a:pt x="1054227" y="64770"/>
                  <a:pt x="1054322" y="60198"/>
                  <a:pt x="1054322" y="56102"/>
                </a:cubicBezTo>
                <a:lnTo>
                  <a:pt x="1054322" y="53816"/>
                </a:lnTo>
                <a:lnTo>
                  <a:pt x="1078421" y="53816"/>
                </a:lnTo>
                <a:lnTo>
                  <a:pt x="1078421" y="69628"/>
                </a:lnTo>
                <a:lnTo>
                  <a:pt x="1053941" y="69628"/>
                </a:lnTo>
                <a:close/>
                <a:moveTo>
                  <a:pt x="1078421" y="24575"/>
                </a:moveTo>
                <a:lnTo>
                  <a:pt x="1078421" y="39434"/>
                </a:lnTo>
                <a:lnTo>
                  <a:pt x="1054322" y="39434"/>
                </a:lnTo>
                <a:lnTo>
                  <a:pt x="1054322" y="24575"/>
                </a:lnTo>
                <a:lnTo>
                  <a:pt x="1078421" y="24575"/>
                </a:lnTo>
                <a:close/>
                <a:moveTo>
                  <a:pt x="1120902" y="39529"/>
                </a:moveTo>
                <a:lnTo>
                  <a:pt x="1093851" y="39529"/>
                </a:lnTo>
                <a:lnTo>
                  <a:pt x="1093851" y="24670"/>
                </a:lnTo>
                <a:lnTo>
                  <a:pt x="1120902" y="24670"/>
                </a:lnTo>
                <a:lnTo>
                  <a:pt x="1120902" y="39529"/>
                </a:lnTo>
                <a:lnTo>
                  <a:pt x="1120902" y="39529"/>
                </a:lnTo>
                <a:close/>
                <a:moveTo>
                  <a:pt x="1136047" y="10096"/>
                </a:moveTo>
                <a:lnTo>
                  <a:pt x="1039178" y="10096"/>
                </a:lnTo>
                <a:lnTo>
                  <a:pt x="1039178" y="55912"/>
                </a:lnTo>
                <a:cubicBezTo>
                  <a:pt x="1039178" y="73914"/>
                  <a:pt x="1038034" y="96679"/>
                  <a:pt x="1024033" y="112109"/>
                </a:cubicBezTo>
                <a:cubicBezTo>
                  <a:pt x="1027462" y="113919"/>
                  <a:pt x="1033653" y="119158"/>
                  <a:pt x="1036130" y="122015"/>
                </a:cubicBezTo>
                <a:cubicBezTo>
                  <a:pt x="1045369" y="112014"/>
                  <a:pt x="1050036" y="97917"/>
                  <a:pt x="1052322" y="83915"/>
                </a:cubicBezTo>
                <a:lnTo>
                  <a:pt x="1078516" y="83915"/>
                </a:lnTo>
                <a:lnTo>
                  <a:pt x="1078516" y="119729"/>
                </a:lnTo>
                <a:lnTo>
                  <a:pt x="1093946" y="119729"/>
                </a:lnTo>
                <a:lnTo>
                  <a:pt x="1093946" y="83915"/>
                </a:lnTo>
                <a:lnTo>
                  <a:pt x="1120997" y="83915"/>
                </a:lnTo>
                <a:lnTo>
                  <a:pt x="1120997" y="103156"/>
                </a:lnTo>
                <a:cubicBezTo>
                  <a:pt x="1120997" y="105442"/>
                  <a:pt x="1120140" y="106204"/>
                  <a:pt x="1117664" y="106204"/>
                </a:cubicBezTo>
                <a:cubicBezTo>
                  <a:pt x="1115187" y="106204"/>
                  <a:pt x="1106900" y="106299"/>
                  <a:pt x="1099661" y="105918"/>
                </a:cubicBezTo>
                <a:cubicBezTo>
                  <a:pt x="1101566" y="109919"/>
                  <a:pt x="1104043" y="116396"/>
                  <a:pt x="1104519" y="120587"/>
                </a:cubicBezTo>
                <a:cubicBezTo>
                  <a:pt x="1116044" y="120682"/>
                  <a:pt x="1123855" y="120491"/>
                  <a:pt x="1129189" y="117920"/>
                </a:cubicBezTo>
                <a:cubicBezTo>
                  <a:pt x="1134332" y="115634"/>
                  <a:pt x="1136142" y="111538"/>
                  <a:pt x="1136142" y="103251"/>
                </a:cubicBezTo>
                <a:lnTo>
                  <a:pt x="1136142" y="10096"/>
                </a:lnTo>
                <a:lnTo>
                  <a:pt x="1136142" y="10096"/>
                </a:lnTo>
                <a:close/>
                <a:moveTo>
                  <a:pt x="1261777" y="19621"/>
                </a:moveTo>
                <a:cubicBezTo>
                  <a:pt x="1258348" y="14859"/>
                  <a:pt x="1251394" y="7429"/>
                  <a:pt x="1246346" y="2000"/>
                </a:cubicBezTo>
                <a:lnTo>
                  <a:pt x="1234535" y="9049"/>
                </a:lnTo>
                <a:cubicBezTo>
                  <a:pt x="1239488" y="14859"/>
                  <a:pt x="1246251" y="22765"/>
                  <a:pt x="1249394" y="27527"/>
                </a:cubicBezTo>
                <a:lnTo>
                  <a:pt x="1261682" y="19621"/>
                </a:lnTo>
                <a:lnTo>
                  <a:pt x="1261682" y="19621"/>
                </a:lnTo>
                <a:close/>
                <a:moveTo>
                  <a:pt x="1240346" y="68485"/>
                </a:moveTo>
                <a:cubicBezTo>
                  <a:pt x="1236345" y="75533"/>
                  <a:pt x="1231202" y="81820"/>
                  <a:pt x="1224915" y="87249"/>
                </a:cubicBezTo>
                <a:cubicBezTo>
                  <a:pt x="1218533" y="81820"/>
                  <a:pt x="1213104" y="75533"/>
                  <a:pt x="1208723" y="68485"/>
                </a:cubicBezTo>
                <a:lnTo>
                  <a:pt x="1240250" y="68485"/>
                </a:lnTo>
                <a:close/>
                <a:moveTo>
                  <a:pt x="1251394" y="53054"/>
                </a:moveTo>
                <a:lnTo>
                  <a:pt x="1262063" y="58103"/>
                </a:lnTo>
                <a:cubicBezTo>
                  <a:pt x="1256919" y="74009"/>
                  <a:pt x="1248727" y="86487"/>
                  <a:pt x="1238155" y="96107"/>
                </a:cubicBezTo>
                <a:cubicBezTo>
                  <a:pt x="1248251" y="101537"/>
                  <a:pt x="1260253" y="105442"/>
                  <a:pt x="1274255" y="107823"/>
                </a:cubicBezTo>
                <a:cubicBezTo>
                  <a:pt x="1270921" y="111157"/>
                  <a:pt x="1266825" y="117443"/>
                  <a:pt x="1264730" y="121634"/>
                </a:cubicBezTo>
                <a:cubicBezTo>
                  <a:pt x="1249109" y="118396"/>
                  <a:pt x="1236155" y="113157"/>
                  <a:pt x="1225201" y="106013"/>
                </a:cubicBezTo>
                <a:cubicBezTo>
                  <a:pt x="1214152" y="113062"/>
                  <a:pt x="1201484" y="118110"/>
                  <a:pt x="1187577" y="121634"/>
                </a:cubicBezTo>
                <a:cubicBezTo>
                  <a:pt x="1185863" y="117538"/>
                  <a:pt x="1182434" y="111633"/>
                  <a:pt x="1179576" y="108204"/>
                </a:cubicBezTo>
                <a:cubicBezTo>
                  <a:pt x="1191673" y="105632"/>
                  <a:pt x="1202817" y="101537"/>
                  <a:pt x="1212723" y="95917"/>
                </a:cubicBezTo>
                <a:cubicBezTo>
                  <a:pt x="1207294" y="90773"/>
                  <a:pt x="1202817" y="85058"/>
                  <a:pt x="1198817" y="78486"/>
                </a:cubicBezTo>
                <a:cubicBezTo>
                  <a:pt x="1190054" y="91916"/>
                  <a:pt x="1178433" y="102965"/>
                  <a:pt x="1162907" y="111728"/>
                </a:cubicBezTo>
                <a:cubicBezTo>
                  <a:pt x="1160812" y="108395"/>
                  <a:pt x="1155478" y="102108"/>
                  <a:pt x="1151763" y="99441"/>
                </a:cubicBezTo>
                <a:cubicBezTo>
                  <a:pt x="1174433" y="87249"/>
                  <a:pt x="1188244" y="68104"/>
                  <a:pt x="1196531" y="43339"/>
                </a:cubicBezTo>
                <a:lnTo>
                  <a:pt x="1179862" y="43339"/>
                </a:lnTo>
                <a:cubicBezTo>
                  <a:pt x="1172909" y="43339"/>
                  <a:pt x="1167575" y="44387"/>
                  <a:pt x="1166432" y="46292"/>
                </a:cubicBezTo>
                <a:cubicBezTo>
                  <a:pt x="1165574" y="43053"/>
                  <a:pt x="1163098" y="36195"/>
                  <a:pt x="1161383" y="32385"/>
                </a:cubicBezTo>
                <a:cubicBezTo>
                  <a:pt x="1163288" y="31718"/>
                  <a:pt x="1165193" y="29909"/>
                  <a:pt x="1166908" y="27146"/>
                </a:cubicBezTo>
                <a:cubicBezTo>
                  <a:pt x="1168622" y="24479"/>
                  <a:pt x="1173290" y="14478"/>
                  <a:pt x="1175766" y="4477"/>
                </a:cubicBezTo>
                <a:lnTo>
                  <a:pt x="1191959" y="7048"/>
                </a:lnTo>
                <a:cubicBezTo>
                  <a:pt x="1189768" y="14383"/>
                  <a:pt x="1186434" y="22193"/>
                  <a:pt x="1183005" y="28765"/>
                </a:cubicBezTo>
                <a:lnTo>
                  <a:pt x="1200722" y="28765"/>
                </a:lnTo>
                <a:cubicBezTo>
                  <a:pt x="1202817" y="20003"/>
                  <a:pt x="1204436" y="10668"/>
                  <a:pt x="1205579" y="762"/>
                </a:cubicBezTo>
                <a:lnTo>
                  <a:pt x="1222629" y="3620"/>
                </a:lnTo>
                <a:cubicBezTo>
                  <a:pt x="1221486" y="12382"/>
                  <a:pt x="1220057" y="20764"/>
                  <a:pt x="1218438" y="28765"/>
                </a:cubicBezTo>
                <a:lnTo>
                  <a:pt x="1269873" y="28765"/>
                </a:lnTo>
                <a:lnTo>
                  <a:pt x="1269873" y="43434"/>
                </a:lnTo>
                <a:lnTo>
                  <a:pt x="1214723" y="43434"/>
                </a:lnTo>
                <a:cubicBezTo>
                  <a:pt x="1213580" y="47149"/>
                  <a:pt x="1212437" y="50482"/>
                  <a:pt x="1211104" y="53912"/>
                </a:cubicBezTo>
                <a:lnTo>
                  <a:pt x="1248537" y="53912"/>
                </a:lnTo>
                <a:lnTo>
                  <a:pt x="1251394" y="53245"/>
                </a:lnTo>
                <a:lnTo>
                  <a:pt x="1251394" y="53245"/>
                </a:lnTo>
                <a:close/>
                <a:moveTo>
                  <a:pt x="1381792" y="84487"/>
                </a:moveTo>
                <a:cubicBezTo>
                  <a:pt x="1378077" y="87344"/>
                  <a:pt x="1373315" y="90488"/>
                  <a:pt x="1368933" y="93059"/>
                </a:cubicBezTo>
                <a:cubicBezTo>
                  <a:pt x="1366266" y="90488"/>
                  <a:pt x="1363790" y="87630"/>
                  <a:pt x="1361885" y="84487"/>
                </a:cubicBezTo>
                <a:lnTo>
                  <a:pt x="1381792" y="84487"/>
                </a:lnTo>
                <a:close/>
                <a:moveTo>
                  <a:pt x="1342358" y="62865"/>
                </a:moveTo>
                <a:lnTo>
                  <a:pt x="1361504" y="62865"/>
                </a:lnTo>
                <a:lnTo>
                  <a:pt x="1361504" y="71723"/>
                </a:lnTo>
                <a:lnTo>
                  <a:pt x="1342358" y="71723"/>
                </a:lnTo>
                <a:lnTo>
                  <a:pt x="1342358" y="62865"/>
                </a:lnTo>
                <a:lnTo>
                  <a:pt x="1342358" y="62865"/>
                </a:lnTo>
                <a:close/>
                <a:moveTo>
                  <a:pt x="1342358" y="41243"/>
                </a:moveTo>
                <a:lnTo>
                  <a:pt x="1361504" y="41243"/>
                </a:lnTo>
                <a:lnTo>
                  <a:pt x="1361504" y="50102"/>
                </a:lnTo>
                <a:lnTo>
                  <a:pt x="1342358" y="50102"/>
                </a:lnTo>
                <a:lnTo>
                  <a:pt x="1342358" y="41243"/>
                </a:lnTo>
                <a:lnTo>
                  <a:pt x="1342358" y="41243"/>
                </a:lnTo>
                <a:close/>
                <a:moveTo>
                  <a:pt x="1309688" y="19812"/>
                </a:moveTo>
                <a:lnTo>
                  <a:pt x="1377601" y="19812"/>
                </a:lnTo>
                <a:lnTo>
                  <a:pt x="1377601" y="28289"/>
                </a:lnTo>
                <a:lnTo>
                  <a:pt x="1309688" y="28289"/>
                </a:lnTo>
                <a:lnTo>
                  <a:pt x="1309688" y="19812"/>
                </a:lnTo>
                <a:lnTo>
                  <a:pt x="1309688" y="19812"/>
                </a:lnTo>
                <a:close/>
                <a:moveTo>
                  <a:pt x="1386173" y="84487"/>
                </a:moveTo>
                <a:lnTo>
                  <a:pt x="1399604" y="84487"/>
                </a:lnTo>
                <a:lnTo>
                  <a:pt x="1399604" y="71628"/>
                </a:lnTo>
                <a:lnTo>
                  <a:pt x="1375601" y="71628"/>
                </a:lnTo>
                <a:lnTo>
                  <a:pt x="1375601" y="62770"/>
                </a:lnTo>
                <a:lnTo>
                  <a:pt x="1394079" y="62770"/>
                </a:lnTo>
                <a:lnTo>
                  <a:pt x="1394079" y="50102"/>
                </a:lnTo>
                <a:lnTo>
                  <a:pt x="1375601" y="50102"/>
                </a:lnTo>
                <a:lnTo>
                  <a:pt x="1375601" y="41243"/>
                </a:lnTo>
                <a:lnTo>
                  <a:pt x="1392936" y="41243"/>
                </a:lnTo>
                <a:lnTo>
                  <a:pt x="1392936" y="6953"/>
                </a:lnTo>
                <a:lnTo>
                  <a:pt x="1294257" y="6953"/>
                </a:lnTo>
                <a:lnTo>
                  <a:pt x="1294257" y="44958"/>
                </a:lnTo>
                <a:cubicBezTo>
                  <a:pt x="1294257" y="65342"/>
                  <a:pt x="1293209" y="94107"/>
                  <a:pt x="1280541" y="113824"/>
                </a:cubicBezTo>
                <a:cubicBezTo>
                  <a:pt x="1284351" y="115253"/>
                  <a:pt x="1291114" y="119253"/>
                  <a:pt x="1294162" y="121634"/>
                </a:cubicBezTo>
                <a:cubicBezTo>
                  <a:pt x="1307592" y="100584"/>
                  <a:pt x="1309688" y="67246"/>
                  <a:pt x="1309688" y="44863"/>
                </a:cubicBezTo>
                <a:lnTo>
                  <a:pt x="1309688" y="41148"/>
                </a:lnTo>
                <a:lnTo>
                  <a:pt x="1328452" y="41148"/>
                </a:lnTo>
                <a:lnTo>
                  <a:pt x="1328452" y="50006"/>
                </a:lnTo>
                <a:lnTo>
                  <a:pt x="1312450" y="50006"/>
                </a:lnTo>
                <a:lnTo>
                  <a:pt x="1312450" y="62675"/>
                </a:lnTo>
                <a:lnTo>
                  <a:pt x="1328452" y="62675"/>
                </a:lnTo>
                <a:lnTo>
                  <a:pt x="1328452" y="71533"/>
                </a:lnTo>
                <a:lnTo>
                  <a:pt x="1309688" y="71533"/>
                </a:lnTo>
                <a:lnTo>
                  <a:pt x="1309688" y="84392"/>
                </a:lnTo>
                <a:lnTo>
                  <a:pt x="1320356" y="84392"/>
                </a:lnTo>
                <a:lnTo>
                  <a:pt x="1320356" y="97727"/>
                </a:lnTo>
                <a:cubicBezTo>
                  <a:pt x="1320356" y="104299"/>
                  <a:pt x="1316546" y="107823"/>
                  <a:pt x="1313783" y="109633"/>
                </a:cubicBezTo>
                <a:cubicBezTo>
                  <a:pt x="1315593" y="112300"/>
                  <a:pt x="1318546" y="118396"/>
                  <a:pt x="1319308" y="121920"/>
                </a:cubicBezTo>
                <a:lnTo>
                  <a:pt x="1319308" y="121920"/>
                </a:lnTo>
                <a:cubicBezTo>
                  <a:pt x="1321975" y="120015"/>
                  <a:pt x="1326452" y="118967"/>
                  <a:pt x="1354741" y="112776"/>
                </a:cubicBezTo>
                <a:cubicBezTo>
                  <a:pt x="1354741" y="109728"/>
                  <a:pt x="1355217" y="103918"/>
                  <a:pt x="1355979" y="100203"/>
                </a:cubicBezTo>
                <a:lnTo>
                  <a:pt x="1334452" y="104299"/>
                </a:lnTo>
                <a:lnTo>
                  <a:pt x="1334452" y="84296"/>
                </a:lnTo>
                <a:lnTo>
                  <a:pt x="1347502" y="84296"/>
                </a:lnTo>
                <a:cubicBezTo>
                  <a:pt x="1356074" y="103156"/>
                  <a:pt x="1370076" y="115443"/>
                  <a:pt x="1392365" y="120968"/>
                </a:cubicBezTo>
                <a:cubicBezTo>
                  <a:pt x="1394269" y="116967"/>
                  <a:pt x="1398270" y="111347"/>
                  <a:pt x="1401223" y="108299"/>
                </a:cubicBezTo>
                <a:cubicBezTo>
                  <a:pt x="1392650" y="106775"/>
                  <a:pt x="1385221" y="104108"/>
                  <a:pt x="1378744" y="100489"/>
                </a:cubicBezTo>
                <a:cubicBezTo>
                  <a:pt x="1384268" y="97631"/>
                  <a:pt x="1390174" y="94107"/>
                  <a:pt x="1395317" y="90583"/>
                </a:cubicBezTo>
                <a:lnTo>
                  <a:pt x="1386078" y="84296"/>
                </a:lnTo>
                <a:lnTo>
                  <a:pt x="1386078" y="84296"/>
                </a:lnTo>
                <a:close/>
                <a:moveTo>
                  <a:pt x="1430179" y="87630"/>
                </a:moveTo>
                <a:lnTo>
                  <a:pt x="1430179" y="72009"/>
                </a:lnTo>
                <a:lnTo>
                  <a:pt x="1443418" y="72009"/>
                </a:lnTo>
                <a:lnTo>
                  <a:pt x="1443418" y="85630"/>
                </a:lnTo>
                <a:lnTo>
                  <a:pt x="1430179" y="87630"/>
                </a:lnTo>
                <a:lnTo>
                  <a:pt x="1430179" y="87630"/>
                </a:lnTo>
                <a:close/>
                <a:moveTo>
                  <a:pt x="1443418" y="20003"/>
                </a:moveTo>
                <a:lnTo>
                  <a:pt x="1443418" y="33528"/>
                </a:lnTo>
                <a:lnTo>
                  <a:pt x="1430179" y="33528"/>
                </a:lnTo>
                <a:lnTo>
                  <a:pt x="1430179" y="20003"/>
                </a:lnTo>
                <a:lnTo>
                  <a:pt x="1443418" y="20003"/>
                </a:lnTo>
                <a:close/>
                <a:moveTo>
                  <a:pt x="1430179" y="45911"/>
                </a:moveTo>
                <a:lnTo>
                  <a:pt x="1443418" y="45911"/>
                </a:lnTo>
                <a:lnTo>
                  <a:pt x="1443418" y="59531"/>
                </a:lnTo>
                <a:lnTo>
                  <a:pt x="1430179" y="59531"/>
                </a:lnTo>
                <a:lnTo>
                  <a:pt x="1430179" y="45911"/>
                </a:lnTo>
                <a:lnTo>
                  <a:pt x="1430179" y="45911"/>
                </a:lnTo>
                <a:close/>
                <a:moveTo>
                  <a:pt x="1529143" y="73533"/>
                </a:moveTo>
                <a:lnTo>
                  <a:pt x="1529143" y="59627"/>
                </a:lnTo>
                <a:lnTo>
                  <a:pt x="1501331" y="59627"/>
                </a:lnTo>
                <a:lnTo>
                  <a:pt x="1501331" y="41815"/>
                </a:lnTo>
                <a:lnTo>
                  <a:pt x="1525429" y="41815"/>
                </a:lnTo>
                <a:lnTo>
                  <a:pt x="1525429" y="27908"/>
                </a:lnTo>
                <a:lnTo>
                  <a:pt x="1510760" y="27908"/>
                </a:lnTo>
                <a:cubicBezTo>
                  <a:pt x="1514475" y="22003"/>
                  <a:pt x="1518476" y="14573"/>
                  <a:pt x="1522095" y="7620"/>
                </a:cubicBezTo>
                <a:lnTo>
                  <a:pt x="1506665" y="3620"/>
                </a:lnTo>
                <a:cubicBezTo>
                  <a:pt x="1504188" y="11049"/>
                  <a:pt x="1499616" y="21050"/>
                  <a:pt x="1495616" y="27908"/>
                </a:cubicBezTo>
                <a:lnTo>
                  <a:pt x="1480852" y="27908"/>
                </a:lnTo>
                <a:lnTo>
                  <a:pt x="1491615" y="22288"/>
                </a:lnTo>
                <a:cubicBezTo>
                  <a:pt x="1489329" y="16764"/>
                  <a:pt x="1483900" y="9239"/>
                  <a:pt x="1478756" y="3524"/>
                </a:cubicBezTo>
                <a:lnTo>
                  <a:pt x="1466564" y="9335"/>
                </a:lnTo>
                <a:cubicBezTo>
                  <a:pt x="1471232" y="14859"/>
                  <a:pt x="1475899" y="22384"/>
                  <a:pt x="1478280" y="27908"/>
                </a:cubicBezTo>
                <a:lnTo>
                  <a:pt x="1464374" y="27908"/>
                </a:lnTo>
                <a:lnTo>
                  <a:pt x="1464374" y="41815"/>
                </a:lnTo>
                <a:lnTo>
                  <a:pt x="1485710" y="41815"/>
                </a:lnTo>
                <a:lnTo>
                  <a:pt x="1485710" y="59627"/>
                </a:lnTo>
                <a:lnTo>
                  <a:pt x="1462088" y="59627"/>
                </a:lnTo>
                <a:lnTo>
                  <a:pt x="1462088" y="73533"/>
                </a:lnTo>
                <a:lnTo>
                  <a:pt x="1484567" y="73533"/>
                </a:lnTo>
                <a:cubicBezTo>
                  <a:pt x="1482090" y="86201"/>
                  <a:pt x="1475613" y="100775"/>
                  <a:pt x="1456373" y="111919"/>
                </a:cubicBezTo>
                <a:lnTo>
                  <a:pt x="1456373" y="97060"/>
                </a:lnTo>
                <a:lnTo>
                  <a:pt x="1466279" y="95250"/>
                </a:lnTo>
                <a:lnTo>
                  <a:pt x="1465231" y="82201"/>
                </a:lnTo>
                <a:lnTo>
                  <a:pt x="1456373" y="83629"/>
                </a:lnTo>
                <a:lnTo>
                  <a:pt x="1456373" y="20098"/>
                </a:lnTo>
                <a:lnTo>
                  <a:pt x="1461040" y="20098"/>
                </a:lnTo>
                <a:lnTo>
                  <a:pt x="1461040" y="6477"/>
                </a:lnTo>
                <a:lnTo>
                  <a:pt x="1411224" y="6477"/>
                </a:lnTo>
                <a:lnTo>
                  <a:pt x="1411224" y="20098"/>
                </a:lnTo>
                <a:lnTo>
                  <a:pt x="1416749" y="20098"/>
                </a:lnTo>
                <a:lnTo>
                  <a:pt x="1416749" y="89821"/>
                </a:lnTo>
                <a:lnTo>
                  <a:pt x="1409700" y="90678"/>
                </a:lnTo>
                <a:lnTo>
                  <a:pt x="1412653" y="104965"/>
                </a:lnTo>
                <a:cubicBezTo>
                  <a:pt x="1421606" y="103346"/>
                  <a:pt x="1432274" y="101537"/>
                  <a:pt x="1443418" y="99441"/>
                </a:cubicBezTo>
                <a:lnTo>
                  <a:pt x="1443418" y="121539"/>
                </a:lnTo>
                <a:lnTo>
                  <a:pt x="1456373" y="121539"/>
                </a:lnTo>
                <a:lnTo>
                  <a:pt x="1456373" y="112300"/>
                </a:lnTo>
                <a:cubicBezTo>
                  <a:pt x="1460373" y="114967"/>
                  <a:pt x="1465231" y="119634"/>
                  <a:pt x="1467707" y="122968"/>
                </a:cubicBezTo>
                <a:cubicBezTo>
                  <a:pt x="1481042" y="114395"/>
                  <a:pt x="1489424" y="104108"/>
                  <a:pt x="1494092" y="93726"/>
                </a:cubicBezTo>
                <a:cubicBezTo>
                  <a:pt x="1500378" y="105918"/>
                  <a:pt x="1509141" y="115634"/>
                  <a:pt x="1521047" y="121444"/>
                </a:cubicBezTo>
                <a:cubicBezTo>
                  <a:pt x="1523238" y="117348"/>
                  <a:pt x="1527715" y="111728"/>
                  <a:pt x="1531144" y="108776"/>
                </a:cubicBezTo>
                <a:cubicBezTo>
                  <a:pt x="1515713" y="102775"/>
                  <a:pt x="1505522" y="89535"/>
                  <a:pt x="1500188" y="73723"/>
                </a:cubicBezTo>
                <a:lnTo>
                  <a:pt x="1529048" y="73723"/>
                </a:lnTo>
                <a:close/>
                <a:moveTo>
                  <a:pt x="1634585" y="17050"/>
                </a:moveTo>
                <a:lnTo>
                  <a:pt x="1634585" y="24479"/>
                </a:lnTo>
                <a:lnTo>
                  <a:pt x="1612773" y="24479"/>
                </a:lnTo>
                <a:lnTo>
                  <a:pt x="1612773" y="17050"/>
                </a:lnTo>
                <a:lnTo>
                  <a:pt x="1634585" y="17050"/>
                </a:lnTo>
                <a:close/>
                <a:moveTo>
                  <a:pt x="1612106" y="42577"/>
                </a:moveTo>
                <a:cubicBezTo>
                  <a:pt x="1612487" y="40005"/>
                  <a:pt x="1612583" y="37338"/>
                  <a:pt x="1612773" y="34862"/>
                </a:cubicBezTo>
                <a:lnTo>
                  <a:pt x="1634585" y="34862"/>
                </a:lnTo>
                <a:lnTo>
                  <a:pt x="1634585" y="42577"/>
                </a:lnTo>
                <a:lnTo>
                  <a:pt x="1612106" y="42577"/>
                </a:lnTo>
                <a:close/>
                <a:moveTo>
                  <a:pt x="1634585" y="53054"/>
                </a:moveTo>
                <a:lnTo>
                  <a:pt x="1634585" y="58960"/>
                </a:lnTo>
                <a:cubicBezTo>
                  <a:pt x="1634585" y="60484"/>
                  <a:pt x="1634109" y="61055"/>
                  <a:pt x="1632299" y="61055"/>
                </a:cubicBezTo>
                <a:cubicBezTo>
                  <a:pt x="1630680" y="61151"/>
                  <a:pt x="1624965" y="61341"/>
                  <a:pt x="1619822" y="61055"/>
                </a:cubicBezTo>
                <a:cubicBezTo>
                  <a:pt x="1621727" y="64294"/>
                  <a:pt x="1624298" y="69628"/>
                  <a:pt x="1625251" y="73533"/>
                </a:cubicBezTo>
                <a:cubicBezTo>
                  <a:pt x="1633347" y="73533"/>
                  <a:pt x="1639538" y="73247"/>
                  <a:pt x="1643825" y="71056"/>
                </a:cubicBezTo>
                <a:cubicBezTo>
                  <a:pt x="1648397" y="68961"/>
                  <a:pt x="1649730" y="65627"/>
                  <a:pt x="1649730" y="59150"/>
                </a:cubicBezTo>
                <a:lnTo>
                  <a:pt x="1649730" y="5239"/>
                </a:lnTo>
                <a:lnTo>
                  <a:pt x="1598962" y="5239"/>
                </a:lnTo>
                <a:lnTo>
                  <a:pt x="1598962" y="31052"/>
                </a:lnTo>
                <a:cubicBezTo>
                  <a:pt x="1598962" y="42481"/>
                  <a:pt x="1597724" y="56102"/>
                  <a:pt x="1585532" y="65532"/>
                </a:cubicBezTo>
                <a:cubicBezTo>
                  <a:pt x="1588484" y="67342"/>
                  <a:pt x="1594009" y="72485"/>
                  <a:pt x="1596200" y="75152"/>
                </a:cubicBezTo>
                <a:cubicBezTo>
                  <a:pt x="1603724" y="69247"/>
                  <a:pt x="1607915" y="61246"/>
                  <a:pt x="1610201" y="53054"/>
                </a:cubicBezTo>
                <a:lnTo>
                  <a:pt x="1634681" y="53054"/>
                </a:lnTo>
                <a:close/>
                <a:moveTo>
                  <a:pt x="1575435" y="19050"/>
                </a:moveTo>
                <a:lnTo>
                  <a:pt x="1575435" y="28289"/>
                </a:lnTo>
                <a:lnTo>
                  <a:pt x="1559528" y="28289"/>
                </a:lnTo>
                <a:lnTo>
                  <a:pt x="1559528" y="19050"/>
                </a:lnTo>
                <a:lnTo>
                  <a:pt x="1575435" y="19050"/>
                </a:lnTo>
                <a:close/>
                <a:moveTo>
                  <a:pt x="1559528" y="48768"/>
                </a:moveTo>
                <a:lnTo>
                  <a:pt x="1559528" y="39624"/>
                </a:lnTo>
                <a:lnTo>
                  <a:pt x="1575435" y="39624"/>
                </a:lnTo>
                <a:lnTo>
                  <a:pt x="1575435" y="48768"/>
                </a:lnTo>
                <a:lnTo>
                  <a:pt x="1559528" y="48768"/>
                </a:lnTo>
                <a:close/>
                <a:moveTo>
                  <a:pt x="1559528" y="60579"/>
                </a:moveTo>
                <a:lnTo>
                  <a:pt x="1559528" y="66865"/>
                </a:lnTo>
                <a:lnTo>
                  <a:pt x="1545622" y="66865"/>
                </a:lnTo>
                <a:lnTo>
                  <a:pt x="1545622" y="7239"/>
                </a:lnTo>
                <a:lnTo>
                  <a:pt x="1589246" y="7239"/>
                </a:lnTo>
                <a:lnTo>
                  <a:pt x="1589246" y="60579"/>
                </a:lnTo>
                <a:lnTo>
                  <a:pt x="1559433" y="60579"/>
                </a:lnTo>
                <a:close/>
                <a:moveTo>
                  <a:pt x="1567625" y="87725"/>
                </a:moveTo>
                <a:lnTo>
                  <a:pt x="1578578" y="87725"/>
                </a:lnTo>
                <a:lnTo>
                  <a:pt x="1578578" y="104775"/>
                </a:lnTo>
                <a:lnTo>
                  <a:pt x="1567625" y="104775"/>
                </a:lnTo>
                <a:lnTo>
                  <a:pt x="1567625" y="87725"/>
                </a:lnTo>
                <a:lnTo>
                  <a:pt x="1567625" y="87725"/>
                </a:lnTo>
                <a:close/>
                <a:moveTo>
                  <a:pt x="1603629" y="87725"/>
                </a:moveTo>
                <a:lnTo>
                  <a:pt x="1603629" y="104775"/>
                </a:lnTo>
                <a:lnTo>
                  <a:pt x="1592485" y="104775"/>
                </a:lnTo>
                <a:lnTo>
                  <a:pt x="1592485" y="87725"/>
                </a:lnTo>
                <a:lnTo>
                  <a:pt x="1603629" y="87725"/>
                </a:lnTo>
                <a:close/>
                <a:moveTo>
                  <a:pt x="1628680" y="87725"/>
                </a:moveTo>
                <a:lnTo>
                  <a:pt x="1628680" y="104775"/>
                </a:lnTo>
                <a:lnTo>
                  <a:pt x="1617535" y="104775"/>
                </a:lnTo>
                <a:lnTo>
                  <a:pt x="1617535" y="87725"/>
                </a:lnTo>
                <a:lnTo>
                  <a:pt x="1628680" y="87725"/>
                </a:lnTo>
                <a:close/>
                <a:moveTo>
                  <a:pt x="1643729" y="104775"/>
                </a:moveTo>
                <a:lnTo>
                  <a:pt x="1643729" y="75914"/>
                </a:lnTo>
                <a:lnTo>
                  <a:pt x="1553527" y="75914"/>
                </a:lnTo>
                <a:lnTo>
                  <a:pt x="1553527" y="104775"/>
                </a:lnTo>
                <a:lnTo>
                  <a:pt x="1538478" y="104775"/>
                </a:lnTo>
                <a:lnTo>
                  <a:pt x="1538478" y="117824"/>
                </a:lnTo>
                <a:lnTo>
                  <a:pt x="1657826" y="117824"/>
                </a:lnTo>
                <a:lnTo>
                  <a:pt x="1657826" y="104775"/>
                </a:lnTo>
                <a:lnTo>
                  <a:pt x="1643729" y="104775"/>
                </a:lnTo>
                <a:close/>
              </a:path>
            </a:pathLst>
          </a:custGeom>
          <a:solidFill>
            <a:srgbClr val="59575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59" name="任意形状 358"/>
          <p:cNvSpPr/>
          <p:nvPr/>
        </p:nvSpPr>
        <p:spPr>
          <a:xfrm>
            <a:off x="26911117" y="9572627"/>
            <a:ext cx="2566607" cy="797299"/>
          </a:xfrm>
          <a:custGeom>
            <a:avLst/>
            <a:gdLst>
              <a:gd name="connsiteX0" fmla="*/ 93631 w 968311"/>
              <a:gd name="connsiteY0" fmla="*/ 50197 h 300799"/>
              <a:gd name="connsiteX1" fmla="*/ 93631 w 968311"/>
              <a:gd name="connsiteY1" fmla="*/ 76581 h 300799"/>
              <a:gd name="connsiteX2" fmla="*/ 74200 w 968311"/>
              <a:gd name="connsiteY2" fmla="*/ 76581 h 300799"/>
              <a:gd name="connsiteX3" fmla="*/ 74200 w 968311"/>
              <a:gd name="connsiteY3" fmla="*/ 50197 h 300799"/>
              <a:gd name="connsiteX4" fmla="*/ 93631 w 968311"/>
              <a:gd name="connsiteY4" fmla="*/ 50197 h 300799"/>
              <a:gd name="connsiteX5" fmla="*/ 111157 w 968311"/>
              <a:gd name="connsiteY5" fmla="*/ 91916 h 300799"/>
              <a:gd name="connsiteX6" fmla="*/ 111157 w 968311"/>
              <a:gd name="connsiteY6" fmla="*/ 50197 h 300799"/>
              <a:gd name="connsiteX7" fmla="*/ 129730 w 968311"/>
              <a:gd name="connsiteY7" fmla="*/ 50197 h 300799"/>
              <a:gd name="connsiteX8" fmla="*/ 129730 w 968311"/>
              <a:gd name="connsiteY8" fmla="*/ 34004 h 300799"/>
              <a:gd name="connsiteX9" fmla="*/ 111157 w 968311"/>
              <a:gd name="connsiteY9" fmla="*/ 34004 h 300799"/>
              <a:gd name="connsiteX10" fmla="*/ 111157 w 968311"/>
              <a:gd name="connsiteY10" fmla="*/ 2667 h 300799"/>
              <a:gd name="connsiteX11" fmla="*/ 93631 w 968311"/>
              <a:gd name="connsiteY11" fmla="*/ 2667 h 300799"/>
              <a:gd name="connsiteX12" fmla="*/ 93631 w 968311"/>
              <a:gd name="connsiteY12" fmla="*/ 34004 h 300799"/>
              <a:gd name="connsiteX13" fmla="*/ 74200 w 968311"/>
              <a:gd name="connsiteY13" fmla="*/ 34004 h 300799"/>
              <a:gd name="connsiteX14" fmla="*/ 74200 w 968311"/>
              <a:gd name="connsiteY14" fmla="*/ 1429 h 300799"/>
              <a:gd name="connsiteX15" fmla="*/ 57626 w 968311"/>
              <a:gd name="connsiteY15" fmla="*/ 1429 h 300799"/>
              <a:gd name="connsiteX16" fmla="*/ 57626 w 968311"/>
              <a:gd name="connsiteY16" fmla="*/ 34004 h 300799"/>
              <a:gd name="connsiteX17" fmla="*/ 38481 w 968311"/>
              <a:gd name="connsiteY17" fmla="*/ 34004 h 300799"/>
              <a:gd name="connsiteX18" fmla="*/ 38481 w 968311"/>
              <a:gd name="connsiteY18" fmla="*/ 4381 h 300799"/>
              <a:gd name="connsiteX19" fmla="*/ 21050 w 968311"/>
              <a:gd name="connsiteY19" fmla="*/ 4381 h 300799"/>
              <a:gd name="connsiteX20" fmla="*/ 21050 w 968311"/>
              <a:gd name="connsiteY20" fmla="*/ 34004 h 300799"/>
              <a:gd name="connsiteX21" fmla="*/ 2095 w 968311"/>
              <a:gd name="connsiteY21" fmla="*/ 34004 h 300799"/>
              <a:gd name="connsiteX22" fmla="*/ 2095 w 968311"/>
              <a:gd name="connsiteY22" fmla="*/ 50197 h 300799"/>
              <a:gd name="connsiteX23" fmla="*/ 21050 w 968311"/>
              <a:gd name="connsiteY23" fmla="*/ 50197 h 300799"/>
              <a:gd name="connsiteX24" fmla="*/ 21050 w 968311"/>
              <a:gd name="connsiteY24" fmla="*/ 123920 h 300799"/>
              <a:gd name="connsiteX25" fmla="*/ 126016 w 968311"/>
              <a:gd name="connsiteY25" fmla="*/ 123920 h 300799"/>
              <a:gd name="connsiteX26" fmla="*/ 126016 w 968311"/>
              <a:gd name="connsiteY26" fmla="*/ 107728 h 300799"/>
              <a:gd name="connsiteX27" fmla="*/ 38481 w 968311"/>
              <a:gd name="connsiteY27" fmla="*/ 107728 h 300799"/>
              <a:gd name="connsiteX28" fmla="*/ 38481 w 968311"/>
              <a:gd name="connsiteY28" fmla="*/ 50101 h 300799"/>
              <a:gd name="connsiteX29" fmla="*/ 57626 w 968311"/>
              <a:gd name="connsiteY29" fmla="*/ 50101 h 300799"/>
              <a:gd name="connsiteX30" fmla="*/ 57626 w 968311"/>
              <a:gd name="connsiteY30" fmla="*/ 91821 h 300799"/>
              <a:gd name="connsiteX31" fmla="*/ 111157 w 968311"/>
              <a:gd name="connsiteY31" fmla="*/ 91821 h 300799"/>
              <a:gd name="connsiteX32" fmla="*/ 173355 w 968311"/>
              <a:gd name="connsiteY32" fmla="*/ 41243 h 300799"/>
              <a:gd name="connsiteX33" fmla="*/ 197929 w 968311"/>
              <a:gd name="connsiteY33" fmla="*/ 41243 h 300799"/>
              <a:gd name="connsiteX34" fmla="*/ 197929 w 968311"/>
              <a:gd name="connsiteY34" fmla="*/ 51340 h 300799"/>
              <a:gd name="connsiteX35" fmla="*/ 173355 w 968311"/>
              <a:gd name="connsiteY35" fmla="*/ 51340 h 300799"/>
              <a:gd name="connsiteX36" fmla="*/ 173355 w 968311"/>
              <a:gd name="connsiteY36" fmla="*/ 41243 h 300799"/>
              <a:gd name="connsiteX37" fmla="*/ 173355 w 968311"/>
              <a:gd name="connsiteY37" fmla="*/ 41243 h 300799"/>
              <a:gd name="connsiteX38" fmla="*/ 173355 w 968311"/>
              <a:gd name="connsiteY38" fmla="*/ 18574 h 300799"/>
              <a:gd name="connsiteX39" fmla="*/ 197929 w 968311"/>
              <a:gd name="connsiteY39" fmla="*/ 18574 h 300799"/>
              <a:gd name="connsiteX40" fmla="*/ 197929 w 968311"/>
              <a:gd name="connsiteY40" fmla="*/ 28670 h 300799"/>
              <a:gd name="connsiteX41" fmla="*/ 173355 w 968311"/>
              <a:gd name="connsiteY41" fmla="*/ 28670 h 300799"/>
              <a:gd name="connsiteX42" fmla="*/ 173355 w 968311"/>
              <a:gd name="connsiteY42" fmla="*/ 18574 h 300799"/>
              <a:gd name="connsiteX43" fmla="*/ 173355 w 968311"/>
              <a:gd name="connsiteY43" fmla="*/ 18574 h 300799"/>
              <a:gd name="connsiteX44" fmla="*/ 239363 w 968311"/>
              <a:gd name="connsiteY44" fmla="*/ 28670 h 300799"/>
              <a:gd name="connsiteX45" fmla="*/ 214789 w 968311"/>
              <a:gd name="connsiteY45" fmla="*/ 28670 h 300799"/>
              <a:gd name="connsiteX46" fmla="*/ 214789 w 968311"/>
              <a:gd name="connsiteY46" fmla="*/ 18574 h 300799"/>
              <a:gd name="connsiteX47" fmla="*/ 239363 w 968311"/>
              <a:gd name="connsiteY47" fmla="*/ 18574 h 300799"/>
              <a:gd name="connsiteX48" fmla="*/ 239363 w 968311"/>
              <a:gd name="connsiteY48" fmla="*/ 28670 h 300799"/>
              <a:gd name="connsiteX49" fmla="*/ 239363 w 968311"/>
              <a:gd name="connsiteY49" fmla="*/ 28670 h 300799"/>
              <a:gd name="connsiteX50" fmla="*/ 239363 w 968311"/>
              <a:gd name="connsiteY50" fmla="*/ 51340 h 300799"/>
              <a:gd name="connsiteX51" fmla="*/ 214789 w 968311"/>
              <a:gd name="connsiteY51" fmla="*/ 51340 h 300799"/>
              <a:gd name="connsiteX52" fmla="*/ 214789 w 968311"/>
              <a:gd name="connsiteY52" fmla="*/ 41243 h 300799"/>
              <a:gd name="connsiteX53" fmla="*/ 239363 w 968311"/>
              <a:gd name="connsiteY53" fmla="*/ 41243 h 300799"/>
              <a:gd name="connsiteX54" fmla="*/ 239363 w 968311"/>
              <a:gd name="connsiteY54" fmla="*/ 51340 h 300799"/>
              <a:gd name="connsiteX55" fmla="*/ 239363 w 968311"/>
              <a:gd name="connsiteY55" fmla="*/ 51340 h 300799"/>
              <a:gd name="connsiteX56" fmla="*/ 256794 w 968311"/>
              <a:gd name="connsiteY56" fmla="*/ 64770 h 300799"/>
              <a:gd name="connsiteX57" fmla="*/ 256794 w 968311"/>
              <a:gd name="connsiteY57" fmla="*/ 5048 h 300799"/>
              <a:gd name="connsiteX58" fmla="*/ 156686 w 968311"/>
              <a:gd name="connsiteY58" fmla="*/ 5048 h 300799"/>
              <a:gd name="connsiteX59" fmla="*/ 156686 w 968311"/>
              <a:gd name="connsiteY59" fmla="*/ 64770 h 300799"/>
              <a:gd name="connsiteX60" fmla="*/ 178975 w 968311"/>
              <a:gd name="connsiteY60" fmla="*/ 64770 h 300799"/>
              <a:gd name="connsiteX61" fmla="*/ 141065 w 968311"/>
              <a:gd name="connsiteY61" fmla="*/ 84677 h 300799"/>
              <a:gd name="connsiteX62" fmla="*/ 152019 w 968311"/>
              <a:gd name="connsiteY62" fmla="*/ 98488 h 300799"/>
              <a:gd name="connsiteX63" fmla="*/ 177546 w 968311"/>
              <a:gd name="connsiteY63" fmla="*/ 85439 h 300799"/>
              <a:gd name="connsiteX64" fmla="*/ 177546 w 968311"/>
              <a:gd name="connsiteY64" fmla="*/ 90488 h 300799"/>
              <a:gd name="connsiteX65" fmla="*/ 151257 w 968311"/>
              <a:gd name="connsiteY65" fmla="*/ 118967 h 300799"/>
              <a:gd name="connsiteX66" fmla="*/ 162782 w 968311"/>
              <a:gd name="connsiteY66" fmla="*/ 132493 h 300799"/>
              <a:gd name="connsiteX67" fmla="*/ 194786 w 968311"/>
              <a:gd name="connsiteY67" fmla="*/ 91250 h 300799"/>
              <a:gd name="connsiteX68" fmla="*/ 194786 w 968311"/>
              <a:gd name="connsiteY68" fmla="*/ 81534 h 300799"/>
              <a:gd name="connsiteX69" fmla="*/ 182880 w 968311"/>
              <a:gd name="connsiteY69" fmla="*/ 81534 h 300799"/>
              <a:gd name="connsiteX70" fmla="*/ 199739 w 968311"/>
              <a:gd name="connsiteY70" fmla="*/ 64770 h 300799"/>
              <a:gd name="connsiteX71" fmla="*/ 214217 w 968311"/>
              <a:gd name="connsiteY71" fmla="*/ 64770 h 300799"/>
              <a:gd name="connsiteX72" fmla="*/ 230695 w 968311"/>
              <a:gd name="connsiteY72" fmla="*/ 81629 h 300799"/>
              <a:gd name="connsiteX73" fmla="*/ 220123 w 968311"/>
              <a:gd name="connsiteY73" fmla="*/ 81629 h 300799"/>
              <a:gd name="connsiteX74" fmla="*/ 220123 w 968311"/>
              <a:gd name="connsiteY74" fmla="*/ 131064 h 300799"/>
              <a:gd name="connsiteX75" fmla="*/ 237553 w 968311"/>
              <a:gd name="connsiteY75" fmla="*/ 131064 h 300799"/>
              <a:gd name="connsiteX76" fmla="*/ 237553 w 968311"/>
              <a:gd name="connsiteY76" fmla="*/ 86677 h 300799"/>
              <a:gd name="connsiteX77" fmla="*/ 261271 w 968311"/>
              <a:gd name="connsiteY77" fmla="*/ 98107 h 300799"/>
              <a:gd name="connsiteX78" fmla="*/ 272415 w 968311"/>
              <a:gd name="connsiteY78" fmla="*/ 83820 h 300799"/>
              <a:gd name="connsiteX79" fmla="*/ 233934 w 968311"/>
              <a:gd name="connsiteY79" fmla="*/ 64865 h 300799"/>
              <a:gd name="connsiteX80" fmla="*/ 256794 w 968311"/>
              <a:gd name="connsiteY80" fmla="*/ 64865 h 300799"/>
              <a:gd name="connsiteX81" fmla="*/ 371856 w 968311"/>
              <a:gd name="connsiteY81" fmla="*/ 111728 h 300799"/>
              <a:gd name="connsiteX82" fmla="*/ 364807 w 968311"/>
              <a:gd name="connsiteY82" fmla="*/ 105537 h 300799"/>
              <a:gd name="connsiteX83" fmla="*/ 364807 w 968311"/>
              <a:gd name="connsiteY83" fmla="*/ 65532 h 300799"/>
              <a:gd name="connsiteX84" fmla="*/ 411194 w 968311"/>
              <a:gd name="connsiteY84" fmla="*/ 65532 h 300799"/>
              <a:gd name="connsiteX85" fmla="*/ 411194 w 968311"/>
              <a:gd name="connsiteY85" fmla="*/ 48958 h 300799"/>
              <a:gd name="connsiteX86" fmla="*/ 351187 w 968311"/>
              <a:gd name="connsiteY86" fmla="*/ 48958 h 300799"/>
              <a:gd name="connsiteX87" fmla="*/ 352996 w 968311"/>
              <a:gd name="connsiteY87" fmla="*/ 25527 h 300799"/>
              <a:gd name="connsiteX88" fmla="*/ 403574 w 968311"/>
              <a:gd name="connsiteY88" fmla="*/ 25527 h 300799"/>
              <a:gd name="connsiteX89" fmla="*/ 403574 w 968311"/>
              <a:gd name="connsiteY89" fmla="*/ 9049 h 300799"/>
              <a:gd name="connsiteX90" fmla="*/ 291941 w 968311"/>
              <a:gd name="connsiteY90" fmla="*/ 9049 h 300799"/>
              <a:gd name="connsiteX91" fmla="*/ 291941 w 968311"/>
              <a:gd name="connsiteY91" fmla="*/ 25527 h 300799"/>
              <a:gd name="connsiteX92" fmla="*/ 335756 w 968311"/>
              <a:gd name="connsiteY92" fmla="*/ 25527 h 300799"/>
              <a:gd name="connsiteX93" fmla="*/ 334232 w 968311"/>
              <a:gd name="connsiteY93" fmla="*/ 48958 h 300799"/>
              <a:gd name="connsiteX94" fmla="*/ 283655 w 968311"/>
              <a:gd name="connsiteY94" fmla="*/ 48958 h 300799"/>
              <a:gd name="connsiteX95" fmla="*/ 283655 w 968311"/>
              <a:gd name="connsiteY95" fmla="*/ 65532 h 300799"/>
              <a:gd name="connsiteX96" fmla="*/ 330994 w 968311"/>
              <a:gd name="connsiteY96" fmla="*/ 65532 h 300799"/>
              <a:gd name="connsiteX97" fmla="*/ 281273 w 968311"/>
              <a:gd name="connsiteY97" fmla="*/ 117538 h 300799"/>
              <a:gd name="connsiteX98" fmla="*/ 292513 w 968311"/>
              <a:gd name="connsiteY98" fmla="*/ 131540 h 300799"/>
              <a:gd name="connsiteX99" fmla="*/ 347377 w 968311"/>
              <a:gd name="connsiteY99" fmla="*/ 69723 h 300799"/>
              <a:gd name="connsiteX100" fmla="*/ 347377 w 968311"/>
              <a:gd name="connsiteY100" fmla="*/ 105823 h 300799"/>
              <a:gd name="connsiteX101" fmla="*/ 369665 w 968311"/>
              <a:gd name="connsiteY101" fmla="*/ 128111 h 300799"/>
              <a:gd name="connsiteX102" fmla="*/ 390620 w 968311"/>
              <a:gd name="connsiteY102" fmla="*/ 128111 h 300799"/>
              <a:gd name="connsiteX103" fmla="*/ 412528 w 968311"/>
              <a:gd name="connsiteY103" fmla="*/ 97822 h 300799"/>
              <a:gd name="connsiteX104" fmla="*/ 396526 w 968311"/>
              <a:gd name="connsiteY104" fmla="*/ 90773 h 300799"/>
              <a:gd name="connsiteX105" fmla="*/ 389192 w 968311"/>
              <a:gd name="connsiteY105" fmla="*/ 111728 h 300799"/>
              <a:gd name="connsiteX106" fmla="*/ 371951 w 968311"/>
              <a:gd name="connsiteY106" fmla="*/ 111728 h 300799"/>
              <a:gd name="connsiteX107" fmla="*/ 543687 w 968311"/>
              <a:gd name="connsiteY107" fmla="*/ 13716 h 300799"/>
              <a:gd name="connsiteX108" fmla="*/ 525970 w 968311"/>
              <a:gd name="connsiteY108" fmla="*/ 1619 h 300799"/>
              <a:gd name="connsiteX109" fmla="*/ 516255 w 968311"/>
              <a:gd name="connsiteY109" fmla="*/ 10287 h 300799"/>
              <a:gd name="connsiteX110" fmla="*/ 533686 w 968311"/>
              <a:gd name="connsiteY110" fmla="*/ 23527 h 300799"/>
              <a:gd name="connsiteX111" fmla="*/ 543687 w 968311"/>
              <a:gd name="connsiteY111" fmla="*/ 13716 h 300799"/>
              <a:gd name="connsiteX112" fmla="*/ 543687 w 968311"/>
              <a:gd name="connsiteY112" fmla="*/ 13716 h 300799"/>
              <a:gd name="connsiteX113" fmla="*/ 450628 w 968311"/>
              <a:gd name="connsiteY113" fmla="*/ 74771 h 300799"/>
              <a:gd name="connsiteX114" fmla="*/ 476726 w 968311"/>
              <a:gd name="connsiteY114" fmla="*/ 37243 h 300799"/>
              <a:gd name="connsiteX115" fmla="*/ 463201 w 968311"/>
              <a:gd name="connsiteY115" fmla="*/ 28670 h 300799"/>
              <a:gd name="connsiteX116" fmla="*/ 455009 w 968311"/>
              <a:gd name="connsiteY116" fmla="*/ 43434 h 300799"/>
              <a:gd name="connsiteX117" fmla="*/ 443198 w 968311"/>
              <a:gd name="connsiteY117" fmla="*/ 44386 h 300799"/>
              <a:gd name="connsiteX118" fmla="*/ 463963 w 968311"/>
              <a:gd name="connsiteY118" fmla="*/ 8096 h 300799"/>
              <a:gd name="connsiteX119" fmla="*/ 448342 w 968311"/>
              <a:gd name="connsiteY119" fmla="*/ 476 h 300799"/>
              <a:gd name="connsiteX120" fmla="*/ 430625 w 968311"/>
              <a:gd name="connsiteY120" fmla="*/ 37528 h 300799"/>
              <a:gd name="connsiteX121" fmla="*/ 422243 w 968311"/>
              <a:gd name="connsiteY121" fmla="*/ 45815 h 300799"/>
              <a:gd name="connsiteX122" fmla="*/ 427577 w 968311"/>
              <a:gd name="connsiteY122" fmla="*/ 61150 h 300799"/>
              <a:gd name="connsiteX123" fmla="*/ 445675 w 968311"/>
              <a:gd name="connsiteY123" fmla="*/ 57817 h 300799"/>
              <a:gd name="connsiteX124" fmla="*/ 434626 w 968311"/>
              <a:gd name="connsiteY124" fmla="*/ 71723 h 300799"/>
              <a:gd name="connsiteX125" fmla="*/ 423386 w 968311"/>
              <a:gd name="connsiteY125" fmla="*/ 80677 h 300799"/>
              <a:gd name="connsiteX126" fmla="*/ 428625 w 968311"/>
              <a:gd name="connsiteY126" fmla="*/ 95250 h 300799"/>
              <a:gd name="connsiteX127" fmla="*/ 472154 w 968311"/>
              <a:gd name="connsiteY127" fmla="*/ 84868 h 300799"/>
              <a:gd name="connsiteX128" fmla="*/ 472535 w 968311"/>
              <a:gd name="connsiteY128" fmla="*/ 70961 h 300799"/>
              <a:gd name="connsiteX129" fmla="*/ 450437 w 968311"/>
              <a:gd name="connsiteY129" fmla="*/ 74581 h 300799"/>
              <a:gd name="connsiteX130" fmla="*/ 450437 w 968311"/>
              <a:gd name="connsiteY130" fmla="*/ 74581 h 300799"/>
              <a:gd name="connsiteX131" fmla="*/ 471678 w 968311"/>
              <a:gd name="connsiteY131" fmla="*/ 94964 h 300799"/>
              <a:gd name="connsiteX132" fmla="*/ 474250 w 968311"/>
              <a:gd name="connsiteY132" fmla="*/ 108585 h 300799"/>
              <a:gd name="connsiteX133" fmla="*/ 427482 w 968311"/>
              <a:gd name="connsiteY133" fmla="*/ 124873 h 300799"/>
              <a:gd name="connsiteX134" fmla="*/ 424148 w 968311"/>
              <a:gd name="connsiteY134" fmla="*/ 109156 h 300799"/>
              <a:gd name="connsiteX135" fmla="*/ 471773 w 968311"/>
              <a:gd name="connsiteY135" fmla="*/ 94964 h 300799"/>
              <a:gd name="connsiteX136" fmla="*/ 471773 w 968311"/>
              <a:gd name="connsiteY136" fmla="*/ 94964 h 300799"/>
              <a:gd name="connsiteX137" fmla="*/ 537877 w 968311"/>
              <a:gd name="connsiteY137" fmla="*/ 70009 h 300799"/>
              <a:gd name="connsiteX138" fmla="*/ 551878 w 968311"/>
              <a:gd name="connsiteY138" fmla="*/ 76295 h 300799"/>
              <a:gd name="connsiteX139" fmla="*/ 527113 w 968311"/>
              <a:gd name="connsiteY139" fmla="*/ 103727 h 300799"/>
              <a:gd name="connsiteX140" fmla="*/ 537115 w 968311"/>
              <a:gd name="connsiteY140" fmla="*/ 115252 h 300799"/>
              <a:gd name="connsiteX141" fmla="*/ 541782 w 968311"/>
              <a:gd name="connsiteY141" fmla="*/ 100393 h 300799"/>
              <a:gd name="connsiteX142" fmla="*/ 553402 w 968311"/>
              <a:gd name="connsiteY142" fmla="*/ 109633 h 300799"/>
              <a:gd name="connsiteX143" fmla="*/ 535305 w 968311"/>
              <a:gd name="connsiteY143" fmla="*/ 131445 h 300799"/>
              <a:gd name="connsiteX144" fmla="*/ 513683 w 968311"/>
              <a:gd name="connsiteY144" fmla="*/ 113347 h 300799"/>
              <a:gd name="connsiteX145" fmla="*/ 479869 w 968311"/>
              <a:gd name="connsiteY145" fmla="*/ 129540 h 300799"/>
              <a:gd name="connsiteX146" fmla="*/ 469773 w 968311"/>
              <a:gd name="connsiteY146" fmla="*/ 115729 h 300799"/>
              <a:gd name="connsiteX147" fmla="*/ 508159 w 968311"/>
              <a:gd name="connsiteY147" fmla="*/ 98774 h 300799"/>
              <a:gd name="connsiteX148" fmla="*/ 502539 w 968311"/>
              <a:gd name="connsiteY148" fmla="*/ 73247 h 300799"/>
              <a:gd name="connsiteX149" fmla="*/ 477584 w 968311"/>
              <a:gd name="connsiteY149" fmla="*/ 77724 h 300799"/>
              <a:gd name="connsiteX150" fmla="*/ 474917 w 968311"/>
              <a:gd name="connsiteY150" fmla="*/ 62960 h 300799"/>
              <a:gd name="connsiteX151" fmla="*/ 500634 w 968311"/>
              <a:gd name="connsiteY151" fmla="*/ 58198 h 300799"/>
              <a:gd name="connsiteX152" fmla="*/ 499205 w 968311"/>
              <a:gd name="connsiteY152" fmla="*/ 44767 h 300799"/>
              <a:gd name="connsiteX153" fmla="*/ 480536 w 968311"/>
              <a:gd name="connsiteY153" fmla="*/ 47720 h 300799"/>
              <a:gd name="connsiteX154" fmla="*/ 477774 w 968311"/>
              <a:gd name="connsiteY154" fmla="*/ 32671 h 300799"/>
              <a:gd name="connsiteX155" fmla="*/ 498253 w 968311"/>
              <a:gd name="connsiteY155" fmla="*/ 29623 h 300799"/>
              <a:gd name="connsiteX156" fmla="*/ 497395 w 968311"/>
              <a:gd name="connsiteY156" fmla="*/ 0 h 300799"/>
              <a:gd name="connsiteX157" fmla="*/ 513969 w 968311"/>
              <a:gd name="connsiteY157" fmla="*/ 0 h 300799"/>
              <a:gd name="connsiteX158" fmla="*/ 514350 w 968311"/>
              <a:gd name="connsiteY158" fmla="*/ 27146 h 300799"/>
              <a:gd name="connsiteX159" fmla="*/ 544449 w 968311"/>
              <a:gd name="connsiteY159" fmla="*/ 22669 h 300799"/>
              <a:gd name="connsiteX160" fmla="*/ 547211 w 968311"/>
              <a:gd name="connsiteY160" fmla="*/ 37147 h 300799"/>
              <a:gd name="connsiteX161" fmla="*/ 515302 w 968311"/>
              <a:gd name="connsiteY161" fmla="*/ 42196 h 300799"/>
              <a:gd name="connsiteX162" fmla="*/ 516541 w 968311"/>
              <a:gd name="connsiteY162" fmla="*/ 55340 h 300799"/>
              <a:gd name="connsiteX163" fmla="*/ 548164 w 968311"/>
              <a:gd name="connsiteY163" fmla="*/ 49721 h 300799"/>
              <a:gd name="connsiteX164" fmla="*/ 550831 w 968311"/>
              <a:gd name="connsiteY164" fmla="*/ 64198 h 300799"/>
              <a:gd name="connsiteX165" fmla="*/ 518636 w 968311"/>
              <a:gd name="connsiteY165" fmla="*/ 70199 h 300799"/>
              <a:gd name="connsiteX166" fmla="*/ 522160 w 968311"/>
              <a:gd name="connsiteY166" fmla="*/ 88297 h 300799"/>
              <a:gd name="connsiteX167" fmla="*/ 537877 w 968311"/>
              <a:gd name="connsiteY167" fmla="*/ 70199 h 300799"/>
              <a:gd name="connsiteX168" fmla="*/ 537877 w 968311"/>
              <a:gd name="connsiteY168" fmla="*/ 70199 h 300799"/>
              <a:gd name="connsiteX169" fmla="*/ 639699 w 968311"/>
              <a:gd name="connsiteY169" fmla="*/ 104584 h 300799"/>
              <a:gd name="connsiteX170" fmla="*/ 615410 w 968311"/>
              <a:gd name="connsiteY170" fmla="*/ 104584 h 300799"/>
              <a:gd name="connsiteX171" fmla="*/ 615410 w 968311"/>
              <a:gd name="connsiteY171" fmla="*/ 91916 h 300799"/>
              <a:gd name="connsiteX172" fmla="*/ 639699 w 968311"/>
              <a:gd name="connsiteY172" fmla="*/ 91916 h 300799"/>
              <a:gd name="connsiteX173" fmla="*/ 639699 w 968311"/>
              <a:gd name="connsiteY173" fmla="*/ 104584 h 300799"/>
              <a:gd name="connsiteX174" fmla="*/ 639699 w 968311"/>
              <a:gd name="connsiteY174" fmla="*/ 104584 h 300799"/>
              <a:gd name="connsiteX175" fmla="*/ 660273 w 968311"/>
              <a:gd name="connsiteY175" fmla="*/ 20955 h 300799"/>
              <a:gd name="connsiteX176" fmla="*/ 660273 w 968311"/>
              <a:gd name="connsiteY176" fmla="*/ 33147 h 300799"/>
              <a:gd name="connsiteX177" fmla="*/ 593788 w 968311"/>
              <a:gd name="connsiteY177" fmla="*/ 33147 h 300799"/>
              <a:gd name="connsiteX178" fmla="*/ 593788 w 968311"/>
              <a:gd name="connsiteY178" fmla="*/ 20955 h 300799"/>
              <a:gd name="connsiteX179" fmla="*/ 660273 w 968311"/>
              <a:gd name="connsiteY179" fmla="*/ 20955 h 300799"/>
              <a:gd name="connsiteX180" fmla="*/ 593503 w 968311"/>
              <a:gd name="connsiteY180" fmla="*/ 56102 h 300799"/>
              <a:gd name="connsiteX181" fmla="*/ 593788 w 968311"/>
              <a:gd name="connsiteY181" fmla="*/ 47244 h 300799"/>
              <a:gd name="connsiteX182" fmla="*/ 676847 w 968311"/>
              <a:gd name="connsiteY182" fmla="*/ 47244 h 300799"/>
              <a:gd name="connsiteX183" fmla="*/ 676847 w 968311"/>
              <a:gd name="connsiteY183" fmla="*/ 6953 h 300799"/>
              <a:gd name="connsiteX184" fmla="*/ 577501 w 968311"/>
              <a:gd name="connsiteY184" fmla="*/ 6953 h 300799"/>
              <a:gd name="connsiteX185" fmla="*/ 577501 w 968311"/>
              <a:gd name="connsiteY185" fmla="*/ 41529 h 300799"/>
              <a:gd name="connsiteX186" fmla="*/ 560642 w 968311"/>
              <a:gd name="connsiteY186" fmla="*/ 117253 h 300799"/>
              <a:gd name="connsiteX187" fmla="*/ 573976 w 968311"/>
              <a:gd name="connsiteY187" fmla="*/ 127921 h 300799"/>
              <a:gd name="connsiteX188" fmla="*/ 592360 w 968311"/>
              <a:gd name="connsiteY188" fmla="*/ 70580 h 300799"/>
              <a:gd name="connsiteX189" fmla="*/ 670179 w 968311"/>
              <a:gd name="connsiteY189" fmla="*/ 70580 h 300799"/>
              <a:gd name="connsiteX190" fmla="*/ 665226 w 968311"/>
              <a:gd name="connsiteY190" fmla="*/ 114300 h 300799"/>
              <a:gd name="connsiteX191" fmla="*/ 660559 w 968311"/>
              <a:gd name="connsiteY191" fmla="*/ 116110 h 300799"/>
              <a:gd name="connsiteX192" fmla="*/ 655225 w 968311"/>
              <a:gd name="connsiteY192" fmla="*/ 116110 h 300799"/>
              <a:gd name="connsiteX193" fmla="*/ 655225 w 968311"/>
              <a:gd name="connsiteY193" fmla="*/ 78772 h 300799"/>
              <a:gd name="connsiteX194" fmla="*/ 599884 w 968311"/>
              <a:gd name="connsiteY194" fmla="*/ 78772 h 300799"/>
              <a:gd name="connsiteX195" fmla="*/ 599884 w 968311"/>
              <a:gd name="connsiteY195" fmla="*/ 126206 h 300799"/>
              <a:gd name="connsiteX196" fmla="*/ 615315 w 968311"/>
              <a:gd name="connsiteY196" fmla="*/ 126206 h 300799"/>
              <a:gd name="connsiteX197" fmla="*/ 615315 w 968311"/>
              <a:gd name="connsiteY197" fmla="*/ 117824 h 300799"/>
              <a:gd name="connsiteX198" fmla="*/ 647795 w 968311"/>
              <a:gd name="connsiteY198" fmla="*/ 117824 h 300799"/>
              <a:gd name="connsiteX199" fmla="*/ 651319 w 968311"/>
              <a:gd name="connsiteY199" fmla="*/ 131064 h 300799"/>
              <a:gd name="connsiteX200" fmla="*/ 668560 w 968311"/>
              <a:gd name="connsiteY200" fmla="*/ 130492 h 300799"/>
              <a:gd name="connsiteX201" fmla="*/ 679799 w 968311"/>
              <a:gd name="connsiteY201" fmla="*/ 124492 h 300799"/>
              <a:gd name="connsiteX202" fmla="*/ 687134 w 968311"/>
              <a:gd name="connsiteY202" fmla="*/ 63055 h 300799"/>
              <a:gd name="connsiteX203" fmla="*/ 687419 w 968311"/>
              <a:gd name="connsiteY203" fmla="*/ 56197 h 300799"/>
              <a:gd name="connsiteX204" fmla="*/ 593407 w 968311"/>
              <a:gd name="connsiteY204" fmla="*/ 56197 h 300799"/>
              <a:gd name="connsiteX205" fmla="*/ 741140 w 968311"/>
              <a:gd name="connsiteY205" fmla="*/ 78676 h 300799"/>
              <a:gd name="connsiteX206" fmla="*/ 731615 w 968311"/>
              <a:gd name="connsiteY206" fmla="*/ 83439 h 300799"/>
              <a:gd name="connsiteX207" fmla="*/ 731615 w 968311"/>
              <a:gd name="connsiteY207" fmla="*/ 49625 h 300799"/>
              <a:gd name="connsiteX208" fmla="*/ 742188 w 968311"/>
              <a:gd name="connsiteY208" fmla="*/ 49625 h 300799"/>
              <a:gd name="connsiteX209" fmla="*/ 742188 w 968311"/>
              <a:gd name="connsiteY209" fmla="*/ 33623 h 300799"/>
              <a:gd name="connsiteX210" fmla="*/ 731615 w 968311"/>
              <a:gd name="connsiteY210" fmla="*/ 33623 h 300799"/>
              <a:gd name="connsiteX211" fmla="*/ 731615 w 968311"/>
              <a:gd name="connsiteY211" fmla="*/ 2191 h 300799"/>
              <a:gd name="connsiteX212" fmla="*/ 715994 w 968311"/>
              <a:gd name="connsiteY212" fmla="*/ 2191 h 300799"/>
              <a:gd name="connsiteX213" fmla="*/ 715994 w 968311"/>
              <a:gd name="connsiteY213" fmla="*/ 33623 h 300799"/>
              <a:gd name="connsiteX214" fmla="*/ 703326 w 968311"/>
              <a:gd name="connsiteY214" fmla="*/ 33623 h 300799"/>
              <a:gd name="connsiteX215" fmla="*/ 703326 w 968311"/>
              <a:gd name="connsiteY215" fmla="*/ 49530 h 300799"/>
              <a:gd name="connsiteX216" fmla="*/ 715994 w 968311"/>
              <a:gd name="connsiteY216" fmla="*/ 49530 h 300799"/>
              <a:gd name="connsiteX217" fmla="*/ 715994 w 968311"/>
              <a:gd name="connsiteY217" fmla="*/ 91535 h 300799"/>
              <a:gd name="connsiteX218" fmla="*/ 702088 w 968311"/>
              <a:gd name="connsiteY218" fmla="*/ 97822 h 300799"/>
              <a:gd name="connsiteX219" fmla="*/ 708374 w 968311"/>
              <a:gd name="connsiteY219" fmla="*/ 114681 h 300799"/>
              <a:gd name="connsiteX220" fmla="*/ 745903 w 968311"/>
              <a:gd name="connsiteY220" fmla="*/ 93440 h 300799"/>
              <a:gd name="connsiteX221" fmla="*/ 741140 w 968311"/>
              <a:gd name="connsiteY221" fmla="*/ 78676 h 300799"/>
              <a:gd name="connsiteX222" fmla="*/ 741140 w 968311"/>
              <a:gd name="connsiteY222" fmla="*/ 78676 h 300799"/>
              <a:gd name="connsiteX223" fmla="*/ 815435 w 968311"/>
              <a:gd name="connsiteY223" fmla="*/ 43815 h 300799"/>
              <a:gd name="connsiteX224" fmla="*/ 830294 w 968311"/>
              <a:gd name="connsiteY224" fmla="*/ 46768 h 300799"/>
              <a:gd name="connsiteX225" fmla="*/ 811625 w 968311"/>
              <a:gd name="connsiteY225" fmla="*/ 95631 h 300799"/>
              <a:gd name="connsiteX226" fmla="*/ 820579 w 968311"/>
              <a:gd name="connsiteY226" fmla="*/ 115729 h 300799"/>
              <a:gd name="connsiteX227" fmla="*/ 824103 w 968311"/>
              <a:gd name="connsiteY227" fmla="*/ 98012 h 300799"/>
              <a:gd name="connsiteX228" fmla="*/ 835343 w 968311"/>
              <a:gd name="connsiteY228" fmla="*/ 107251 h 300799"/>
              <a:gd name="connsiteX229" fmla="*/ 818388 w 968311"/>
              <a:gd name="connsiteY229" fmla="*/ 131254 h 300799"/>
              <a:gd name="connsiteX230" fmla="*/ 800290 w 968311"/>
              <a:gd name="connsiteY230" fmla="*/ 111823 h 300799"/>
              <a:gd name="connsiteX231" fmla="*/ 780669 w 968311"/>
              <a:gd name="connsiteY231" fmla="*/ 130397 h 300799"/>
              <a:gd name="connsiteX232" fmla="*/ 768763 w 968311"/>
              <a:gd name="connsiteY232" fmla="*/ 119825 h 300799"/>
              <a:gd name="connsiteX233" fmla="*/ 786765 w 968311"/>
              <a:gd name="connsiteY233" fmla="*/ 104965 h 300799"/>
              <a:gd name="connsiteX234" fmla="*/ 744093 w 968311"/>
              <a:gd name="connsiteY234" fmla="*/ 116205 h 300799"/>
              <a:gd name="connsiteX235" fmla="*/ 740188 w 968311"/>
              <a:gd name="connsiteY235" fmla="*/ 100584 h 300799"/>
              <a:gd name="connsiteX236" fmla="*/ 788480 w 968311"/>
              <a:gd name="connsiteY236" fmla="*/ 90202 h 300799"/>
              <a:gd name="connsiteX237" fmla="*/ 789718 w 968311"/>
              <a:gd name="connsiteY237" fmla="*/ 101346 h 300799"/>
              <a:gd name="connsiteX238" fmla="*/ 795623 w 968311"/>
              <a:gd name="connsiteY238" fmla="*/ 93631 h 300799"/>
              <a:gd name="connsiteX239" fmla="*/ 789718 w 968311"/>
              <a:gd name="connsiteY239" fmla="*/ 34671 h 300799"/>
              <a:gd name="connsiteX240" fmla="*/ 744379 w 968311"/>
              <a:gd name="connsiteY240" fmla="*/ 34671 h 300799"/>
              <a:gd name="connsiteX241" fmla="*/ 744379 w 968311"/>
              <a:gd name="connsiteY241" fmla="*/ 19526 h 300799"/>
              <a:gd name="connsiteX242" fmla="*/ 789146 w 968311"/>
              <a:gd name="connsiteY242" fmla="*/ 19526 h 300799"/>
              <a:gd name="connsiteX243" fmla="*/ 788860 w 968311"/>
              <a:gd name="connsiteY243" fmla="*/ 286 h 300799"/>
              <a:gd name="connsiteX244" fmla="*/ 804767 w 968311"/>
              <a:gd name="connsiteY244" fmla="*/ 286 h 300799"/>
              <a:gd name="connsiteX245" fmla="*/ 804767 w 968311"/>
              <a:gd name="connsiteY245" fmla="*/ 19526 h 300799"/>
              <a:gd name="connsiteX246" fmla="*/ 819626 w 968311"/>
              <a:gd name="connsiteY246" fmla="*/ 19526 h 300799"/>
              <a:gd name="connsiteX247" fmla="*/ 807434 w 968311"/>
              <a:gd name="connsiteY247" fmla="*/ 8477 h 300799"/>
              <a:gd name="connsiteX248" fmla="*/ 816864 w 968311"/>
              <a:gd name="connsiteY248" fmla="*/ 286 h 300799"/>
              <a:gd name="connsiteX249" fmla="*/ 832294 w 968311"/>
              <a:gd name="connsiteY249" fmla="*/ 13906 h 300799"/>
              <a:gd name="connsiteX250" fmla="*/ 826294 w 968311"/>
              <a:gd name="connsiteY250" fmla="*/ 19526 h 300799"/>
              <a:gd name="connsiteX251" fmla="*/ 832485 w 968311"/>
              <a:gd name="connsiteY251" fmla="*/ 19526 h 300799"/>
              <a:gd name="connsiteX252" fmla="*/ 832485 w 968311"/>
              <a:gd name="connsiteY252" fmla="*/ 34671 h 300799"/>
              <a:gd name="connsiteX253" fmla="*/ 805243 w 968311"/>
              <a:gd name="connsiteY253" fmla="*/ 34671 h 300799"/>
              <a:gd name="connsiteX254" fmla="*/ 807910 w 968311"/>
              <a:gd name="connsiteY254" fmla="*/ 70104 h 300799"/>
              <a:gd name="connsiteX255" fmla="*/ 815626 w 968311"/>
              <a:gd name="connsiteY255" fmla="*/ 43815 h 300799"/>
              <a:gd name="connsiteX256" fmla="*/ 815626 w 968311"/>
              <a:gd name="connsiteY256" fmla="*/ 43815 h 300799"/>
              <a:gd name="connsiteX257" fmla="*/ 771334 w 968311"/>
              <a:gd name="connsiteY257" fmla="*/ 74104 h 300799"/>
              <a:gd name="connsiteX258" fmla="*/ 771334 w 968311"/>
              <a:gd name="connsiteY258" fmla="*/ 56959 h 300799"/>
              <a:gd name="connsiteX259" fmla="*/ 760476 w 968311"/>
              <a:gd name="connsiteY259" fmla="*/ 56959 h 300799"/>
              <a:gd name="connsiteX260" fmla="*/ 760476 w 968311"/>
              <a:gd name="connsiteY260" fmla="*/ 74104 h 300799"/>
              <a:gd name="connsiteX261" fmla="*/ 771334 w 968311"/>
              <a:gd name="connsiteY261" fmla="*/ 74104 h 300799"/>
              <a:gd name="connsiteX262" fmla="*/ 748284 w 968311"/>
              <a:gd name="connsiteY262" fmla="*/ 44196 h 300799"/>
              <a:gd name="connsiteX263" fmla="*/ 748284 w 968311"/>
              <a:gd name="connsiteY263" fmla="*/ 86868 h 300799"/>
              <a:gd name="connsiteX264" fmla="*/ 784384 w 968311"/>
              <a:gd name="connsiteY264" fmla="*/ 86868 h 300799"/>
              <a:gd name="connsiteX265" fmla="*/ 784384 w 968311"/>
              <a:gd name="connsiteY265" fmla="*/ 44196 h 300799"/>
              <a:gd name="connsiteX266" fmla="*/ 748284 w 968311"/>
              <a:gd name="connsiteY266" fmla="*/ 44196 h 300799"/>
              <a:gd name="connsiteX267" fmla="*/ 951167 w 968311"/>
              <a:gd name="connsiteY267" fmla="*/ 89821 h 300799"/>
              <a:gd name="connsiteX268" fmla="*/ 938117 w 968311"/>
              <a:gd name="connsiteY268" fmla="*/ 68294 h 300799"/>
              <a:gd name="connsiteX269" fmla="*/ 944975 w 968311"/>
              <a:gd name="connsiteY269" fmla="*/ 31623 h 300799"/>
              <a:gd name="connsiteX270" fmla="*/ 930211 w 968311"/>
              <a:gd name="connsiteY270" fmla="*/ 30194 h 300799"/>
              <a:gd name="connsiteX271" fmla="*/ 926592 w 968311"/>
              <a:gd name="connsiteY271" fmla="*/ 53340 h 300799"/>
              <a:gd name="connsiteX272" fmla="*/ 914686 w 968311"/>
              <a:gd name="connsiteY272" fmla="*/ 40005 h 300799"/>
              <a:gd name="connsiteX273" fmla="*/ 904589 w 968311"/>
              <a:gd name="connsiteY273" fmla="*/ 49149 h 300799"/>
              <a:gd name="connsiteX274" fmla="*/ 922115 w 968311"/>
              <a:gd name="connsiteY274" fmla="*/ 70485 h 300799"/>
              <a:gd name="connsiteX275" fmla="*/ 900779 w 968311"/>
              <a:gd name="connsiteY275" fmla="*/ 107251 h 300799"/>
              <a:gd name="connsiteX276" fmla="*/ 913733 w 968311"/>
              <a:gd name="connsiteY276" fmla="*/ 116110 h 300799"/>
              <a:gd name="connsiteX277" fmla="*/ 932307 w 968311"/>
              <a:gd name="connsiteY277" fmla="*/ 85630 h 300799"/>
              <a:gd name="connsiteX278" fmla="*/ 940308 w 968311"/>
              <a:gd name="connsiteY278" fmla="*/ 100298 h 300799"/>
              <a:gd name="connsiteX279" fmla="*/ 951262 w 968311"/>
              <a:gd name="connsiteY279" fmla="*/ 89725 h 300799"/>
              <a:gd name="connsiteX280" fmla="*/ 951262 w 968311"/>
              <a:gd name="connsiteY280" fmla="*/ 89725 h 300799"/>
              <a:gd name="connsiteX281" fmla="*/ 866299 w 968311"/>
              <a:gd name="connsiteY281" fmla="*/ 50578 h 300799"/>
              <a:gd name="connsiteX282" fmla="*/ 883539 w 968311"/>
              <a:gd name="connsiteY282" fmla="*/ 71056 h 300799"/>
              <a:gd name="connsiteX283" fmla="*/ 866299 w 968311"/>
              <a:gd name="connsiteY283" fmla="*/ 102775 h 300799"/>
              <a:gd name="connsiteX284" fmla="*/ 866299 w 968311"/>
              <a:gd name="connsiteY284" fmla="*/ 50482 h 300799"/>
              <a:gd name="connsiteX285" fmla="*/ 866299 w 968311"/>
              <a:gd name="connsiteY285" fmla="*/ 50482 h 300799"/>
              <a:gd name="connsiteX286" fmla="*/ 968121 w 968311"/>
              <a:gd name="connsiteY286" fmla="*/ 8096 h 300799"/>
              <a:gd name="connsiteX287" fmla="*/ 968121 w 968311"/>
              <a:gd name="connsiteY287" fmla="*/ 111347 h 300799"/>
              <a:gd name="connsiteX288" fmla="*/ 959834 w 968311"/>
              <a:gd name="connsiteY288" fmla="*/ 128016 h 300799"/>
              <a:gd name="connsiteX289" fmla="*/ 931640 w 968311"/>
              <a:gd name="connsiteY289" fmla="*/ 131064 h 300799"/>
              <a:gd name="connsiteX290" fmla="*/ 925449 w 968311"/>
              <a:gd name="connsiteY290" fmla="*/ 114205 h 300799"/>
              <a:gd name="connsiteX291" fmla="*/ 947356 w 968311"/>
              <a:gd name="connsiteY291" fmla="*/ 114776 h 300799"/>
              <a:gd name="connsiteX292" fmla="*/ 951452 w 968311"/>
              <a:gd name="connsiteY292" fmla="*/ 110966 h 300799"/>
              <a:gd name="connsiteX293" fmla="*/ 951452 w 968311"/>
              <a:gd name="connsiteY293" fmla="*/ 23908 h 300799"/>
              <a:gd name="connsiteX294" fmla="*/ 866299 w 968311"/>
              <a:gd name="connsiteY294" fmla="*/ 23908 h 300799"/>
              <a:gd name="connsiteX295" fmla="*/ 866299 w 968311"/>
              <a:gd name="connsiteY295" fmla="*/ 48101 h 300799"/>
              <a:gd name="connsiteX296" fmla="*/ 874490 w 968311"/>
              <a:gd name="connsiteY296" fmla="*/ 39338 h 300799"/>
              <a:gd name="connsiteX297" fmla="*/ 888016 w 968311"/>
              <a:gd name="connsiteY297" fmla="*/ 54388 h 300799"/>
              <a:gd name="connsiteX298" fmla="*/ 891826 w 968311"/>
              <a:gd name="connsiteY298" fmla="*/ 29908 h 300799"/>
              <a:gd name="connsiteX299" fmla="*/ 906685 w 968311"/>
              <a:gd name="connsiteY299" fmla="*/ 31432 h 300799"/>
              <a:gd name="connsiteX300" fmla="*/ 899636 w 968311"/>
              <a:gd name="connsiteY300" fmla="*/ 68199 h 300799"/>
              <a:gd name="connsiteX301" fmla="*/ 912114 w 968311"/>
              <a:gd name="connsiteY301" fmla="*/ 85058 h 300799"/>
              <a:gd name="connsiteX302" fmla="*/ 902018 w 968311"/>
              <a:gd name="connsiteY302" fmla="*/ 96679 h 300799"/>
              <a:gd name="connsiteX303" fmla="*/ 894017 w 968311"/>
              <a:gd name="connsiteY303" fmla="*/ 84772 h 300799"/>
              <a:gd name="connsiteX304" fmla="*/ 876205 w 968311"/>
              <a:gd name="connsiteY304" fmla="*/ 114871 h 300799"/>
              <a:gd name="connsiteX305" fmla="*/ 866394 w 968311"/>
              <a:gd name="connsiteY305" fmla="*/ 107823 h 300799"/>
              <a:gd name="connsiteX306" fmla="*/ 866394 w 968311"/>
              <a:gd name="connsiteY306" fmla="*/ 131159 h 300799"/>
              <a:gd name="connsiteX307" fmla="*/ 849725 w 968311"/>
              <a:gd name="connsiteY307" fmla="*/ 131159 h 300799"/>
              <a:gd name="connsiteX308" fmla="*/ 849725 w 968311"/>
              <a:gd name="connsiteY308" fmla="*/ 8001 h 300799"/>
              <a:gd name="connsiteX309" fmla="*/ 968311 w 968311"/>
              <a:gd name="connsiteY309" fmla="*/ 8001 h 300799"/>
              <a:gd name="connsiteX310" fmla="*/ 28289 w 968311"/>
              <a:gd name="connsiteY310" fmla="*/ 200025 h 300799"/>
              <a:gd name="connsiteX311" fmla="*/ 129159 w 968311"/>
              <a:gd name="connsiteY311" fmla="*/ 200025 h 300799"/>
              <a:gd name="connsiteX312" fmla="*/ 129159 w 968311"/>
              <a:gd name="connsiteY312" fmla="*/ 184118 h 300799"/>
              <a:gd name="connsiteX313" fmla="*/ 83820 w 968311"/>
              <a:gd name="connsiteY313" fmla="*/ 184118 h 300799"/>
              <a:gd name="connsiteX314" fmla="*/ 76486 w 968311"/>
              <a:gd name="connsiteY314" fmla="*/ 166306 h 300799"/>
              <a:gd name="connsiteX315" fmla="*/ 59626 w 968311"/>
              <a:gd name="connsiteY315" fmla="*/ 170212 h 300799"/>
              <a:gd name="connsiteX316" fmla="*/ 64960 w 968311"/>
              <a:gd name="connsiteY316" fmla="*/ 184118 h 300799"/>
              <a:gd name="connsiteX317" fmla="*/ 11335 w 968311"/>
              <a:gd name="connsiteY317" fmla="*/ 184118 h 300799"/>
              <a:gd name="connsiteX318" fmla="*/ 11335 w 968311"/>
              <a:gd name="connsiteY318" fmla="*/ 221932 h 300799"/>
              <a:gd name="connsiteX319" fmla="*/ 0 w 968311"/>
              <a:gd name="connsiteY319" fmla="*/ 290893 h 300799"/>
              <a:gd name="connsiteX320" fmla="*/ 14764 w 968311"/>
              <a:gd name="connsiteY320" fmla="*/ 300609 h 300799"/>
              <a:gd name="connsiteX321" fmla="*/ 28384 w 968311"/>
              <a:gd name="connsiteY321" fmla="*/ 221932 h 300799"/>
              <a:gd name="connsiteX322" fmla="*/ 28384 w 968311"/>
              <a:gd name="connsiteY322" fmla="*/ 200025 h 300799"/>
              <a:gd name="connsiteX323" fmla="*/ 28384 w 968311"/>
              <a:gd name="connsiteY323" fmla="*/ 200025 h 300799"/>
              <a:gd name="connsiteX324" fmla="*/ 87439 w 968311"/>
              <a:gd name="connsiteY324" fmla="*/ 253460 h 300799"/>
              <a:gd name="connsiteX325" fmla="*/ 71247 w 968311"/>
              <a:gd name="connsiteY325" fmla="*/ 257842 h 300799"/>
              <a:gd name="connsiteX326" fmla="*/ 60007 w 968311"/>
              <a:gd name="connsiteY326" fmla="*/ 209645 h 300799"/>
              <a:gd name="connsiteX327" fmla="*/ 75152 w 968311"/>
              <a:gd name="connsiteY327" fmla="*/ 205740 h 300799"/>
              <a:gd name="connsiteX328" fmla="*/ 87344 w 968311"/>
              <a:gd name="connsiteY328" fmla="*/ 253460 h 300799"/>
              <a:gd name="connsiteX329" fmla="*/ 87344 w 968311"/>
              <a:gd name="connsiteY329" fmla="*/ 253460 h 300799"/>
              <a:gd name="connsiteX330" fmla="*/ 32194 w 968311"/>
              <a:gd name="connsiteY330" fmla="*/ 218313 h 300799"/>
              <a:gd name="connsiteX331" fmla="*/ 46958 w 968311"/>
              <a:gd name="connsiteY331" fmla="*/ 212598 h 300799"/>
              <a:gd name="connsiteX332" fmla="*/ 62865 w 968311"/>
              <a:gd name="connsiteY332" fmla="*/ 260223 h 300799"/>
              <a:gd name="connsiteX333" fmla="*/ 47149 w 968311"/>
              <a:gd name="connsiteY333" fmla="*/ 266795 h 300799"/>
              <a:gd name="connsiteX334" fmla="*/ 32290 w 968311"/>
              <a:gd name="connsiteY334" fmla="*/ 218313 h 300799"/>
              <a:gd name="connsiteX335" fmla="*/ 32290 w 968311"/>
              <a:gd name="connsiteY335" fmla="*/ 218313 h 300799"/>
              <a:gd name="connsiteX336" fmla="*/ 95821 w 968311"/>
              <a:gd name="connsiteY336" fmla="*/ 278035 h 300799"/>
              <a:gd name="connsiteX337" fmla="*/ 130683 w 968311"/>
              <a:gd name="connsiteY337" fmla="*/ 278035 h 300799"/>
              <a:gd name="connsiteX338" fmla="*/ 130683 w 968311"/>
              <a:gd name="connsiteY338" fmla="*/ 293751 h 300799"/>
              <a:gd name="connsiteX339" fmla="*/ 26194 w 968311"/>
              <a:gd name="connsiteY339" fmla="*/ 293751 h 300799"/>
              <a:gd name="connsiteX340" fmla="*/ 26194 w 968311"/>
              <a:gd name="connsiteY340" fmla="*/ 278035 h 300799"/>
              <a:gd name="connsiteX341" fmla="*/ 78200 w 968311"/>
              <a:gd name="connsiteY341" fmla="*/ 278035 h 300799"/>
              <a:gd name="connsiteX342" fmla="*/ 107156 w 968311"/>
              <a:gd name="connsiteY342" fmla="*/ 205168 h 300799"/>
              <a:gd name="connsiteX343" fmla="*/ 125158 w 968311"/>
              <a:gd name="connsiteY343" fmla="*/ 211074 h 300799"/>
              <a:gd name="connsiteX344" fmla="*/ 95917 w 968311"/>
              <a:gd name="connsiteY344" fmla="*/ 278035 h 300799"/>
              <a:gd name="connsiteX345" fmla="*/ 95917 w 968311"/>
              <a:gd name="connsiteY345" fmla="*/ 278035 h 300799"/>
              <a:gd name="connsiteX346" fmla="*/ 216217 w 968311"/>
              <a:gd name="connsiteY346" fmla="*/ 242506 h 300799"/>
              <a:gd name="connsiteX347" fmla="*/ 216217 w 968311"/>
              <a:gd name="connsiteY347" fmla="*/ 225266 h 300799"/>
              <a:gd name="connsiteX348" fmla="*/ 245840 w 968311"/>
              <a:gd name="connsiteY348" fmla="*/ 225266 h 300799"/>
              <a:gd name="connsiteX349" fmla="*/ 245840 w 968311"/>
              <a:gd name="connsiteY349" fmla="*/ 242506 h 300799"/>
              <a:gd name="connsiteX350" fmla="*/ 216217 w 968311"/>
              <a:gd name="connsiteY350" fmla="*/ 242506 h 300799"/>
              <a:gd name="connsiteX351" fmla="*/ 172498 w 968311"/>
              <a:gd name="connsiteY351" fmla="*/ 242506 h 300799"/>
              <a:gd name="connsiteX352" fmla="*/ 172879 w 968311"/>
              <a:gd name="connsiteY352" fmla="*/ 227743 h 300799"/>
              <a:gd name="connsiteX353" fmla="*/ 172879 w 968311"/>
              <a:gd name="connsiteY353" fmla="*/ 225171 h 300799"/>
              <a:gd name="connsiteX354" fmla="*/ 199263 w 968311"/>
              <a:gd name="connsiteY354" fmla="*/ 225171 h 300799"/>
              <a:gd name="connsiteX355" fmla="*/ 199263 w 968311"/>
              <a:gd name="connsiteY355" fmla="*/ 242411 h 300799"/>
              <a:gd name="connsiteX356" fmla="*/ 172402 w 968311"/>
              <a:gd name="connsiteY356" fmla="*/ 242411 h 300799"/>
              <a:gd name="connsiteX357" fmla="*/ 199358 w 968311"/>
              <a:gd name="connsiteY357" fmla="*/ 193262 h 300799"/>
              <a:gd name="connsiteX358" fmla="*/ 199358 w 968311"/>
              <a:gd name="connsiteY358" fmla="*/ 209550 h 300799"/>
              <a:gd name="connsiteX359" fmla="*/ 172974 w 968311"/>
              <a:gd name="connsiteY359" fmla="*/ 209550 h 300799"/>
              <a:gd name="connsiteX360" fmla="*/ 172974 w 968311"/>
              <a:gd name="connsiteY360" fmla="*/ 193262 h 300799"/>
              <a:gd name="connsiteX361" fmla="*/ 199358 w 968311"/>
              <a:gd name="connsiteY361" fmla="*/ 193262 h 300799"/>
              <a:gd name="connsiteX362" fmla="*/ 245840 w 968311"/>
              <a:gd name="connsiteY362" fmla="*/ 209645 h 300799"/>
              <a:gd name="connsiteX363" fmla="*/ 216217 w 968311"/>
              <a:gd name="connsiteY363" fmla="*/ 209645 h 300799"/>
              <a:gd name="connsiteX364" fmla="*/ 216217 w 968311"/>
              <a:gd name="connsiteY364" fmla="*/ 193357 h 300799"/>
              <a:gd name="connsiteX365" fmla="*/ 245840 w 968311"/>
              <a:gd name="connsiteY365" fmla="*/ 193357 h 300799"/>
              <a:gd name="connsiteX366" fmla="*/ 245840 w 968311"/>
              <a:gd name="connsiteY366" fmla="*/ 209645 h 300799"/>
              <a:gd name="connsiteX367" fmla="*/ 245840 w 968311"/>
              <a:gd name="connsiteY367" fmla="*/ 209645 h 300799"/>
              <a:gd name="connsiteX368" fmla="*/ 262414 w 968311"/>
              <a:gd name="connsiteY368" fmla="*/ 177451 h 300799"/>
              <a:gd name="connsiteX369" fmla="*/ 156400 w 968311"/>
              <a:gd name="connsiteY369" fmla="*/ 177451 h 300799"/>
              <a:gd name="connsiteX370" fmla="*/ 156400 w 968311"/>
              <a:gd name="connsiteY370" fmla="*/ 227552 h 300799"/>
              <a:gd name="connsiteX371" fmla="*/ 139827 w 968311"/>
              <a:gd name="connsiteY371" fmla="*/ 289084 h 300799"/>
              <a:gd name="connsiteX372" fmla="*/ 153067 w 968311"/>
              <a:gd name="connsiteY372" fmla="*/ 299942 h 300799"/>
              <a:gd name="connsiteX373" fmla="*/ 170783 w 968311"/>
              <a:gd name="connsiteY373" fmla="*/ 258223 h 300799"/>
              <a:gd name="connsiteX374" fmla="*/ 199453 w 968311"/>
              <a:gd name="connsiteY374" fmla="*/ 258223 h 300799"/>
              <a:gd name="connsiteX375" fmla="*/ 199453 w 968311"/>
              <a:gd name="connsiteY375" fmla="*/ 297371 h 300799"/>
              <a:gd name="connsiteX376" fmla="*/ 216313 w 968311"/>
              <a:gd name="connsiteY376" fmla="*/ 297371 h 300799"/>
              <a:gd name="connsiteX377" fmla="*/ 216313 w 968311"/>
              <a:gd name="connsiteY377" fmla="*/ 258223 h 300799"/>
              <a:gd name="connsiteX378" fmla="*/ 245935 w 968311"/>
              <a:gd name="connsiteY378" fmla="*/ 258223 h 300799"/>
              <a:gd name="connsiteX379" fmla="*/ 245935 w 968311"/>
              <a:gd name="connsiteY379" fmla="*/ 279273 h 300799"/>
              <a:gd name="connsiteX380" fmla="*/ 242316 w 968311"/>
              <a:gd name="connsiteY380" fmla="*/ 282607 h 300799"/>
              <a:gd name="connsiteX381" fmla="*/ 222694 w 968311"/>
              <a:gd name="connsiteY381" fmla="*/ 282321 h 300799"/>
              <a:gd name="connsiteX382" fmla="*/ 228028 w 968311"/>
              <a:gd name="connsiteY382" fmla="*/ 298323 h 300799"/>
              <a:gd name="connsiteX383" fmla="*/ 254984 w 968311"/>
              <a:gd name="connsiteY383" fmla="*/ 295370 h 300799"/>
              <a:gd name="connsiteX384" fmla="*/ 262604 w 968311"/>
              <a:gd name="connsiteY384" fmla="*/ 279368 h 300799"/>
              <a:gd name="connsiteX385" fmla="*/ 262604 w 968311"/>
              <a:gd name="connsiteY385" fmla="*/ 177355 h 300799"/>
              <a:gd name="connsiteX386" fmla="*/ 262604 w 968311"/>
              <a:gd name="connsiteY386" fmla="*/ 177355 h 300799"/>
              <a:gd name="connsiteX387" fmla="*/ 400050 w 968311"/>
              <a:gd name="connsiteY387" fmla="*/ 187833 h 300799"/>
              <a:gd name="connsiteX388" fmla="*/ 383191 w 968311"/>
              <a:gd name="connsiteY388" fmla="*/ 168592 h 300799"/>
              <a:gd name="connsiteX389" fmla="*/ 370237 w 968311"/>
              <a:gd name="connsiteY389" fmla="*/ 176308 h 300799"/>
              <a:gd name="connsiteX390" fmla="*/ 386524 w 968311"/>
              <a:gd name="connsiteY390" fmla="*/ 196501 h 300799"/>
              <a:gd name="connsiteX391" fmla="*/ 400050 w 968311"/>
              <a:gd name="connsiteY391" fmla="*/ 187833 h 300799"/>
              <a:gd name="connsiteX392" fmla="*/ 400050 w 968311"/>
              <a:gd name="connsiteY392" fmla="*/ 187833 h 300799"/>
              <a:gd name="connsiteX393" fmla="*/ 376618 w 968311"/>
              <a:gd name="connsiteY393" fmla="*/ 241363 h 300799"/>
              <a:gd name="connsiteX394" fmla="*/ 359759 w 968311"/>
              <a:gd name="connsiteY394" fmla="*/ 261842 h 300799"/>
              <a:gd name="connsiteX395" fmla="*/ 342043 w 968311"/>
              <a:gd name="connsiteY395" fmla="*/ 241363 h 300799"/>
              <a:gd name="connsiteX396" fmla="*/ 376618 w 968311"/>
              <a:gd name="connsiteY396" fmla="*/ 241363 h 300799"/>
              <a:gd name="connsiteX397" fmla="*/ 388715 w 968311"/>
              <a:gd name="connsiteY397" fmla="*/ 224504 h 300799"/>
              <a:gd name="connsiteX398" fmla="*/ 400336 w 968311"/>
              <a:gd name="connsiteY398" fmla="*/ 230029 h 300799"/>
              <a:gd name="connsiteX399" fmla="*/ 374237 w 968311"/>
              <a:gd name="connsiteY399" fmla="*/ 271558 h 300799"/>
              <a:gd name="connsiteX400" fmla="*/ 413671 w 968311"/>
              <a:gd name="connsiteY400" fmla="*/ 284321 h 300799"/>
              <a:gd name="connsiteX401" fmla="*/ 403288 w 968311"/>
              <a:gd name="connsiteY401" fmla="*/ 299466 h 300799"/>
              <a:gd name="connsiteX402" fmla="*/ 360045 w 968311"/>
              <a:gd name="connsiteY402" fmla="*/ 282321 h 300799"/>
              <a:gd name="connsiteX403" fmla="*/ 318897 w 968311"/>
              <a:gd name="connsiteY403" fmla="*/ 299466 h 300799"/>
              <a:gd name="connsiteX404" fmla="*/ 310229 w 968311"/>
              <a:gd name="connsiteY404" fmla="*/ 284702 h 300799"/>
              <a:gd name="connsiteX405" fmla="*/ 346424 w 968311"/>
              <a:gd name="connsiteY405" fmla="*/ 271177 h 300799"/>
              <a:gd name="connsiteX406" fmla="*/ 331280 w 968311"/>
              <a:gd name="connsiteY406" fmla="*/ 252127 h 300799"/>
              <a:gd name="connsiteX407" fmla="*/ 291941 w 968311"/>
              <a:gd name="connsiteY407" fmla="*/ 288512 h 300799"/>
              <a:gd name="connsiteX408" fmla="*/ 279749 w 968311"/>
              <a:gd name="connsiteY408" fmla="*/ 274987 h 300799"/>
              <a:gd name="connsiteX409" fmla="*/ 328803 w 968311"/>
              <a:gd name="connsiteY409" fmla="*/ 213646 h 300799"/>
              <a:gd name="connsiteX410" fmla="*/ 310515 w 968311"/>
              <a:gd name="connsiteY410" fmla="*/ 213646 h 300799"/>
              <a:gd name="connsiteX411" fmla="*/ 295751 w 968311"/>
              <a:gd name="connsiteY411" fmla="*/ 216884 h 300799"/>
              <a:gd name="connsiteX412" fmla="*/ 290322 w 968311"/>
              <a:gd name="connsiteY412" fmla="*/ 201739 h 300799"/>
              <a:gd name="connsiteX413" fmla="*/ 296323 w 968311"/>
              <a:gd name="connsiteY413" fmla="*/ 196025 h 300799"/>
              <a:gd name="connsiteX414" fmla="*/ 306038 w 968311"/>
              <a:gd name="connsiteY414" fmla="*/ 171164 h 300799"/>
              <a:gd name="connsiteX415" fmla="*/ 323755 w 968311"/>
              <a:gd name="connsiteY415" fmla="*/ 173926 h 300799"/>
              <a:gd name="connsiteX416" fmla="*/ 313944 w 968311"/>
              <a:gd name="connsiteY416" fmla="*/ 197644 h 300799"/>
              <a:gd name="connsiteX417" fmla="*/ 333375 w 968311"/>
              <a:gd name="connsiteY417" fmla="*/ 197644 h 300799"/>
              <a:gd name="connsiteX418" fmla="*/ 338709 w 968311"/>
              <a:gd name="connsiteY418" fmla="*/ 167068 h 300799"/>
              <a:gd name="connsiteX419" fmla="*/ 357378 w 968311"/>
              <a:gd name="connsiteY419" fmla="*/ 170117 h 300799"/>
              <a:gd name="connsiteX420" fmla="*/ 352711 w 968311"/>
              <a:gd name="connsiteY420" fmla="*/ 197644 h 300799"/>
              <a:gd name="connsiteX421" fmla="*/ 409003 w 968311"/>
              <a:gd name="connsiteY421" fmla="*/ 197644 h 300799"/>
              <a:gd name="connsiteX422" fmla="*/ 409003 w 968311"/>
              <a:gd name="connsiteY422" fmla="*/ 213646 h 300799"/>
              <a:gd name="connsiteX423" fmla="*/ 348615 w 968311"/>
              <a:gd name="connsiteY423" fmla="*/ 213646 h 300799"/>
              <a:gd name="connsiteX424" fmla="*/ 344710 w 968311"/>
              <a:gd name="connsiteY424" fmla="*/ 225171 h 300799"/>
              <a:gd name="connsiteX425" fmla="*/ 385763 w 968311"/>
              <a:gd name="connsiteY425" fmla="*/ 225171 h 300799"/>
              <a:gd name="connsiteX426" fmla="*/ 388810 w 968311"/>
              <a:gd name="connsiteY426" fmla="*/ 224504 h 300799"/>
              <a:gd name="connsiteX427" fmla="*/ 388810 w 968311"/>
              <a:gd name="connsiteY427" fmla="*/ 224504 h 300799"/>
              <a:gd name="connsiteX428" fmla="*/ 531400 w 968311"/>
              <a:gd name="connsiteY428" fmla="*/ 258889 h 300799"/>
              <a:gd name="connsiteX429" fmla="*/ 517303 w 968311"/>
              <a:gd name="connsiteY429" fmla="*/ 268319 h 300799"/>
              <a:gd name="connsiteX430" fmla="*/ 509588 w 968311"/>
              <a:gd name="connsiteY430" fmla="*/ 258889 h 300799"/>
              <a:gd name="connsiteX431" fmla="*/ 531400 w 968311"/>
              <a:gd name="connsiteY431" fmla="*/ 258889 h 300799"/>
              <a:gd name="connsiteX432" fmla="*/ 488347 w 968311"/>
              <a:gd name="connsiteY432" fmla="*/ 235172 h 300799"/>
              <a:gd name="connsiteX433" fmla="*/ 509302 w 968311"/>
              <a:gd name="connsiteY433" fmla="*/ 235172 h 300799"/>
              <a:gd name="connsiteX434" fmla="*/ 509302 w 968311"/>
              <a:gd name="connsiteY434" fmla="*/ 244888 h 300799"/>
              <a:gd name="connsiteX435" fmla="*/ 488347 w 968311"/>
              <a:gd name="connsiteY435" fmla="*/ 244888 h 300799"/>
              <a:gd name="connsiteX436" fmla="*/ 488347 w 968311"/>
              <a:gd name="connsiteY436" fmla="*/ 235172 h 300799"/>
              <a:gd name="connsiteX437" fmla="*/ 488347 w 968311"/>
              <a:gd name="connsiteY437" fmla="*/ 235172 h 300799"/>
              <a:gd name="connsiteX438" fmla="*/ 488347 w 968311"/>
              <a:gd name="connsiteY438" fmla="*/ 211550 h 300799"/>
              <a:gd name="connsiteX439" fmla="*/ 509302 w 968311"/>
              <a:gd name="connsiteY439" fmla="*/ 211550 h 300799"/>
              <a:gd name="connsiteX440" fmla="*/ 509302 w 968311"/>
              <a:gd name="connsiteY440" fmla="*/ 221266 h 300799"/>
              <a:gd name="connsiteX441" fmla="*/ 488347 w 968311"/>
              <a:gd name="connsiteY441" fmla="*/ 221266 h 300799"/>
              <a:gd name="connsiteX442" fmla="*/ 488347 w 968311"/>
              <a:gd name="connsiteY442" fmla="*/ 211550 h 300799"/>
              <a:gd name="connsiteX443" fmla="*/ 488347 w 968311"/>
              <a:gd name="connsiteY443" fmla="*/ 211550 h 300799"/>
              <a:gd name="connsiteX444" fmla="*/ 452438 w 968311"/>
              <a:gd name="connsiteY444" fmla="*/ 188119 h 300799"/>
              <a:gd name="connsiteX445" fmla="*/ 526732 w 968311"/>
              <a:gd name="connsiteY445" fmla="*/ 188119 h 300799"/>
              <a:gd name="connsiteX446" fmla="*/ 526732 w 968311"/>
              <a:gd name="connsiteY446" fmla="*/ 197358 h 300799"/>
              <a:gd name="connsiteX447" fmla="*/ 452438 w 968311"/>
              <a:gd name="connsiteY447" fmla="*/ 197358 h 300799"/>
              <a:gd name="connsiteX448" fmla="*/ 452438 w 968311"/>
              <a:gd name="connsiteY448" fmla="*/ 188119 h 300799"/>
              <a:gd name="connsiteX449" fmla="*/ 452438 w 968311"/>
              <a:gd name="connsiteY449" fmla="*/ 188119 h 300799"/>
              <a:gd name="connsiteX450" fmla="*/ 536162 w 968311"/>
              <a:gd name="connsiteY450" fmla="*/ 258889 h 300799"/>
              <a:gd name="connsiteX451" fmla="*/ 550926 w 968311"/>
              <a:gd name="connsiteY451" fmla="*/ 258889 h 300799"/>
              <a:gd name="connsiteX452" fmla="*/ 550926 w 968311"/>
              <a:gd name="connsiteY452" fmla="*/ 244888 h 300799"/>
              <a:gd name="connsiteX453" fmla="*/ 524637 w 968311"/>
              <a:gd name="connsiteY453" fmla="*/ 244888 h 300799"/>
              <a:gd name="connsiteX454" fmla="*/ 524637 w 968311"/>
              <a:gd name="connsiteY454" fmla="*/ 235172 h 300799"/>
              <a:gd name="connsiteX455" fmla="*/ 544830 w 968311"/>
              <a:gd name="connsiteY455" fmla="*/ 235172 h 300799"/>
              <a:gd name="connsiteX456" fmla="*/ 544830 w 968311"/>
              <a:gd name="connsiteY456" fmla="*/ 221266 h 300799"/>
              <a:gd name="connsiteX457" fmla="*/ 524637 w 968311"/>
              <a:gd name="connsiteY457" fmla="*/ 221266 h 300799"/>
              <a:gd name="connsiteX458" fmla="*/ 524637 w 968311"/>
              <a:gd name="connsiteY458" fmla="*/ 211550 h 300799"/>
              <a:gd name="connsiteX459" fmla="*/ 543592 w 968311"/>
              <a:gd name="connsiteY459" fmla="*/ 211550 h 300799"/>
              <a:gd name="connsiteX460" fmla="*/ 543592 w 968311"/>
              <a:gd name="connsiteY460" fmla="*/ 174022 h 300799"/>
              <a:gd name="connsiteX461" fmla="*/ 435578 w 968311"/>
              <a:gd name="connsiteY461" fmla="*/ 174022 h 300799"/>
              <a:gd name="connsiteX462" fmla="*/ 435578 w 968311"/>
              <a:gd name="connsiteY462" fmla="*/ 215551 h 300799"/>
              <a:gd name="connsiteX463" fmla="*/ 420529 w 968311"/>
              <a:gd name="connsiteY463" fmla="*/ 290989 h 300799"/>
              <a:gd name="connsiteX464" fmla="*/ 435388 w 968311"/>
              <a:gd name="connsiteY464" fmla="*/ 299561 h 300799"/>
              <a:gd name="connsiteX465" fmla="*/ 452342 w 968311"/>
              <a:gd name="connsiteY465" fmla="*/ 215551 h 300799"/>
              <a:gd name="connsiteX466" fmla="*/ 452342 w 968311"/>
              <a:gd name="connsiteY466" fmla="*/ 211455 h 300799"/>
              <a:gd name="connsiteX467" fmla="*/ 472821 w 968311"/>
              <a:gd name="connsiteY467" fmla="*/ 211455 h 300799"/>
              <a:gd name="connsiteX468" fmla="*/ 472821 w 968311"/>
              <a:gd name="connsiteY468" fmla="*/ 221171 h 300799"/>
              <a:gd name="connsiteX469" fmla="*/ 455295 w 968311"/>
              <a:gd name="connsiteY469" fmla="*/ 221171 h 300799"/>
              <a:gd name="connsiteX470" fmla="*/ 455295 w 968311"/>
              <a:gd name="connsiteY470" fmla="*/ 235077 h 300799"/>
              <a:gd name="connsiteX471" fmla="*/ 472821 w 968311"/>
              <a:gd name="connsiteY471" fmla="*/ 235077 h 300799"/>
              <a:gd name="connsiteX472" fmla="*/ 472821 w 968311"/>
              <a:gd name="connsiteY472" fmla="*/ 244792 h 300799"/>
              <a:gd name="connsiteX473" fmla="*/ 452342 w 968311"/>
              <a:gd name="connsiteY473" fmla="*/ 244792 h 300799"/>
              <a:gd name="connsiteX474" fmla="*/ 452342 w 968311"/>
              <a:gd name="connsiteY474" fmla="*/ 258794 h 300799"/>
              <a:gd name="connsiteX475" fmla="*/ 463963 w 968311"/>
              <a:gd name="connsiteY475" fmla="*/ 258794 h 300799"/>
              <a:gd name="connsiteX476" fmla="*/ 463963 w 968311"/>
              <a:gd name="connsiteY476" fmla="*/ 273367 h 300799"/>
              <a:gd name="connsiteX477" fmla="*/ 456819 w 968311"/>
              <a:gd name="connsiteY477" fmla="*/ 286417 h 300799"/>
              <a:gd name="connsiteX478" fmla="*/ 462820 w 968311"/>
              <a:gd name="connsiteY478" fmla="*/ 299942 h 300799"/>
              <a:gd name="connsiteX479" fmla="*/ 462820 w 968311"/>
              <a:gd name="connsiteY479" fmla="*/ 299942 h 300799"/>
              <a:gd name="connsiteX480" fmla="*/ 501586 w 968311"/>
              <a:gd name="connsiteY480" fmla="*/ 289941 h 300799"/>
              <a:gd name="connsiteX481" fmla="*/ 503015 w 968311"/>
              <a:gd name="connsiteY481" fmla="*/ 276130 h 300799"/>
              <a:gd name="connsiteX482" fmla="*/ 479393 w 968311"/>
              <a:gd name="connsiteY482" fmla="*/ 280606 h 300799"/>
              <a:gd name="connsiteX483" fmla="*/ 479393 w 968311"/>
              <a:gd name="connsiteY483" fmla="*/ 258699 h 300799"/>
              <a:gd name="connsiteX484" fmla="*/ 493681 w 968311"/>
              <a:gd name="connsiteY484" fmla="*/ 258699 h 300799"/>
              <a:gd name="connsiteX485" fmla="*/ 542830 w 968311"/>
              <a:gd name="connsiteY485" fmla="*/ 298894 h 300799"/>
              <a:gd name="connsiteX486" fmla="*/ 552545 w 968311"/>
              <a:gd name="connsiteY486" fmla="*/ 284988 h 300799"/>
              <a:gd name="connsiteX487" fmla="*/ 527971 w 968311"/>
              <a:gd name="connsiteY487" fmla="*/ 276415 h 300799"/>
              <a:gd name="connsiteX488" fmla="*/ 546068 w 968311"/>
              <a:gd name="connsiteY488" fmla="*/ 265557 h 300799"/>
              <a:gd name="connsiteX489" fmla="*/ 535972 w 968311"/>
              <a:gd name="connsiteY489" fmla="*/ 258699 h 300799"/>
              <a:gd name="connsiteX490" fmla="*/ 535972 w 968311"/>
              <a:gd name="connsiteY490" fmla="*/ 258699 h 300799"/>
              <a:gd name="connsiteX491" fmla="*/ 584359 w 968311"/>
              <a:gd name="connsiteY491" fmla="*/ 262318 h 300799"/>
              <a:gd name="connsiteX492" fmla="*/ 584359 w 968311"/>
              <a:gd name="connsiteY492" fmla="*/ 245173 h 300799"/>
              <a:gd name="connsiteX493" fmla="*/ 598837 w 968311"/>
              <a:gd name="connsiteY493" fmla="*/ 245173 h 300799"/>
              <a:gd name="connsiteX494" fmla="*/ 598837 w 968311"/>
              <a:gd name="connsiteY494" fmla="*/ 260032 h 300799"/>
              <a:gd name="connsiteX495" fmla="*/ 584359 w 968311"/>
              <a:gd name="connsiteY495" fmla="*/ 262318 h 300799"/>
              <a:gd name="connsiteX496" fmla="*/ 584359 w 968311"/>
              <a:gd name="connsiteY496" fmla="*/ 262318 h 300799"/>
              <a:gd name="connsiteX497" fmla="*/ 598837 w 968311"/>
              <a:gd name="connsiteY497" fmla="*/ 188214 h 300799"/>
              <a:gd name="connsiteX498" fmla="*/ 598837 w 968311"/>
              <a:gd name="connsiteY498" fmla="*/ 202978 h 300799"/>
              <a:gd name="connsiteX499" fmla="*/ 584359 w 968311"/>
              <a:gd name="connsiteY499" fmla="*/ 202978 h 300799"/>
              <a:gd name="connsiteX500" fmla="*/ 584359 w 968311"/>
              <a:gd name="connsiteY500" fmla="*/ 188214 h 300799"/>
              <a:gd name="connsiteX501" fmla="*/ 598837 w 968311"/>
              <a:gd name="connsiteY501" fmla="*/ 188214 h 300799"/>
              <a:gd name="connsiteX502" fmla="*/ 584359 w 968311"/>
              <a:gd name="connsiteY502" fmla="*/ 216598 h 300799"/>
              <a:gd name="connsiteX503" fmla="*/ 598837 w 968311"/>
              <a:gd name="connsiteY503" fmla="*/ 216598 h 300799"/>
              <a:gd name="connsiteX504" fmla="*/ 598837 w 968311"/>
              <a:gd name="connsiteY504" fmla="*/ 231457 h 300799"/>
              <a:gd name="connsiteX505" fmla="*/ 584359 w 968311"/>
              <a:gd name="connsiteY505" fmla="*/ 231457 h 300799"/>
              <a:gd name="connsiteX506" fmla="*/ 584359 w 968311"/>
              <a:gd name="connsiteY506" fmla="*/ 216598 h 300799"/>
              <a:gd name="connsiteX507" fmla="*/ 584359 w 968311"/>
              <a:gd name="connsiteY507" fmla="*/ 216598 h 300799"/>
              <a:gd name="connsiteX508" fmla="*/ 692658 w 968311"/>
              <a:gd name="connsiteY508" fmla="*/ 246793 h 300799"/>
              <a:gd name="connsiteX509" fmla="*/ 692658 w 968311"/>
              <a:gd name="connsiteY509" fmla="*/ 231648 h 300799"/>
              <a:gd name="connsiteX510" fmla="*/ 662178 w 968311"/>
              <a:gd name="connsiteY510" fmla="*/ 231648 h 300799"/>
              <a:gd name="connsiteX511" fmla="*/ 662178 w 968311"/>
              <a:gd name="connsiteY511" fmla="*/ 212122 h 300799"/>
              <a:gd name="connsiteX512" fmla="*/ 688562 w 968311"/>
              <a:gd name="connsiteY512" fmla="*/ 212122 h 300799"/>
              <a:gd name="connsiteX513" fmla="*/ 688562 w 968311"/>
              <a:gd name="connsiteY513" fmla="*/ 196977 h 300799"/>
              <a:gd name="connsiteX514" fmla="*/ 672560 w 968311"/>
              <a:gd name="connsiteY514" fmla="*/ 196977 h 300799"/>
              <a:gd name="connsiteX515" fmla="*/ 684943 w 968311"/>
              <a:gd name="connsiteY515" fmla="*/ 174784 h 300799"/>
              <a:gd name="connsiteX516" fmla="*/ 668084 w 968311"/>
              <a:gd name="connsiteY516" fmla="*/ 170402 h 300799"/>
              <a:gd name="connsiteX517" fmla="*/ 655987 w 968311"/>
              <a:gd name="connsiteY517" fmla="*/ 196977 h 300799"/>
              <a:gd name="connsiteX518" fmla="*/ 639794 w 968311"/>
              <a:gd name="connsiteY518" fmla="*/ 196977 h 300799"/>
              <a:gd name="connsiteX519" fmla="*/ 651605 w 968311"/>
              <a:gd name="connsiteY519" fmla="*/ 190786 h 300799"/>
              <a:gd name="connsiteX520" fmla="*/ 637603 w 968311"/>
              <a:gd name="connsiteY520" fmla="*/ 170307 h 300799"/>
              <a:gd name="connsiteX521" fmla="*/ 624268 w 968311"/>
              <a:gd name="connsiteY521" fmla="*/ 176593 h 300799"/>
              <a:gd name="connsiteX522" fmla="*/ 637032 w 968311"/>
              <a:gd name="connsiteY522" fmla="*/ 196977 h 300799"/>
              <a:gd name="connsiteX523" fmla="*/ 621887 w 968311"/>
              <a:gd name="connsiteY523" fmla="*/ 196977 h 300799"/>
              <a:gd name="connsiteX524" fmla="*/ 621887 w 968311"/>
              <a:gd name="connsiteY524" fmla="*/ 212122 h 300799"/>
              <a:gd name="connsiteX525" fmla="*/ 645223 w 968311"/>
              <a:gd name="connsiteY525" fmla="*/ 212122 h 300799"/>
              <a:gd name="connsiteX526" fmla="*/ 645223 w 968311"/>
              <a:gd name="connsiteY526" fmla="*/ 231648 h 300799"/>
              <a:gd name="connsiteX527" fmla="*/ 619411 w 968311"/>
              <a:gd name="connsiteY527" fmla="*/ 231648 h 300799"/>
              <a:gd name="connsiteX528" fmla="*/ 619411 w 968311"/>
              <a:gd name="connsiteY528" fmla="*/ 246793 h 300799"/>
              <a:gd name="connsiteX529" fmla="*/ 643985 w 968311"/>
              <a:gd name="connsiteY529" fmla="*/ 246793 h 300799"/>
              <a:gd name="connsiteX530" fmla="*/ 613124 w 968311"/>
              <a:gd name="connsiteY530" fmla="*/ 288798 h 300799"/>
              <a:gd name="connsiteX531" fmla="*/ 613124 w 968311"/>
              <a:gd name="connsiteY531" fmla="*/ 272510 h 300799"/>
              <a:gd name="connsiteX532" fmla="*/ 623983 w 968311"/>
              <a:gd name="connsiteY532" fmla="*/ 270510 h 300799"/>
              <a:gd name="connsiteX533" fmla="*/ 622840 w 968311"/>
              <a:gd name="connsiteY533" fmla="*/ 256222 h 300799"/>
              <a:gd name="connsiteX534" fmla="*/ 613124 w 968311"/>
              <a:gd name="connsiteY534" fmla="*/ 257746 h 300799"/>
              <a:gd name="connsiteX535" fmla="*/ 613124 w 968311"/>
              <a:gd name="connsiteY535" fmla="*/ 188214 h 300799"/>
              <a:gd name="connsiteX536" fmla="*/ 618172 w 968311"/>
              <a:gd name="connsiteY536" fmla="*/ 188214 h 300799"/>
              <a:gd name="connsiteX537" fmla="*/ 618172 w 968311"/>
              <a:gd name="connsiteY537" fmla="*/ 173355 h 300799"/>
              <a:gd name="connsiteX538" fmla="*/ 563689 w 968311"/>
              <a:gd name="connsiteY538" fmla="*/ 173355 h 300799"/>
              <a:gd name="connsiteX539" fmla="*/ 563689 w 968311"/>
              <a:gd name="connsiteY539" fmla="*/ 188214 h 300799"/>
              <a:gd name="connsiteX540" fmla="*/ 569690 w 968311"/>
              <a:gd name="connsiteY540" fmla="*/ 188214 h 300799"/>
              <a:gd name="connsiteX541" fmla="*/ 569690 w 968311"/>
              <a:gd name="connsiteY541" fmla="*/ 264509 h 300799"/>
              <a:gd name="connsiteX542" fmla="*/ 561975 w 968311"/>
              <a:gd name="connsiteY542" fmla="*/ 265462 h 300799"/>
              <a:gd name="connsiteX543" fmla="*/ 565213 w 968311"/>
              <a:gd name="connsiteY543" fmla="*/ 281083 h 300799"/>
              <a:gd name="connsiteX544" fmla="*/ 598932 w 968311"/>
              <a:gd name="connsiteY544" fmla="*/ 275082 h 300799"/>
              <a:gd name="connsiteX545" fmla="*/ 598932 w 968311"/>
              <a:gd name="connsiteY545" fmla="*/ 299275 h 300799"/>
              <a:gd name="connsiteX546" fmla="*/ 613124 w 968311"/>
              <a:gd name="connsiteY546" fmla="*/ 299275 h 300799"/>
              <a:gd name="connsiteX547" fmla="*/ 613124 w 968311"/>
              <a:gd name="connsiteY547" fmla="*/ 289179 h 300799"/>
              <a:gd name="connsiteX548" fmla="*/ 625507 w 968311"/>
              <a:gd name="connsiteY548" fmla="*/ 300800 h 300799"/>
              <a:gd name="connsiteX549" fmla="*/ 654463 w 968311"/>
              <a:gd name="connsiteY549" fmla="*/ 268796 h 300799"/>
              <a:gd name="connsiteX550" fmla="*/ 683990 w 968311"/>
              <a:gd name="connsiteY550" fmla="*/ 299180 h 300799"/>
              <a:gd name="connsiteX551" fmla="*/ 695134 w 968311"/>
              <a:gd name="connsiteY551" fmla="*/ 285274 h 300799"/>
              <a:gd name="connsiteX552" fmla="*/ 661321 w 968311"/>
              <a:gd name="connsiteY552" fmla="*/ 246888 h 300799"/>
              <a:gd name="connsiteX553" fmla="*/ 692944 w 968311"/>
              <a:gd name="connsiteY553" fmla="*/ 246888 h 300799"/>
              <a:gd name="connsiteX554" fmla="*/ 808101 w 968311"/>
              <a:gd name="connsiteY554" fmla="*/ 184975 h 300799"/>
              <a:gd name="connsiteX555" fmla="*/ 808101 w 968311"/>
              <a:gd name="connsiteY555" fmla="*/ 193167 h 300799"/>
              <a:gd name="connsiteX556" fmla="*/ 784193 w 968311"/>
              <a:gd name="connsiteY556" fmla="*/ 193167 h 300799"/>
              <a:gd name="connsiteX557" fmla="*/ 784193 w 968311"/>
              <a:gd name="connsiteY557" fmla="*/ 184975 h 300799"/>
              <a:gd name="connsiteX558" fmla="*/ 808101 w 968311"/>
              <a:gd name="connsiteY558" fmla="*/ 184975 h 300799"/>
              <a:gd name="connsiteX559" fmla="*/ 783526 w 968311"/>
              <a:gd name="connsiteY559" fmla="*/ 212979 h 300799"/>
              <a:gd name="connsiteX560" fmla="*/ 784193 w 968311"/>
              <a:gd name="connsiteY560" fmla="*/ 204597 h 300799"/>
              <a:gd name="connsiteX561" fmla="*/ 808101 w 968311"/>
              <a:gd name="connsiteY561" fmla="*/ 204597 h 300799"/>
              <a:gd name="connsiteX562" fmla="*/ 808101 w 968311"/>
              <a:gd name="connsiteY562" fmla="*/ 212979 h 300799"/>
              <a:gd name="connsiteX563" fmla="*/ 783526 w 968311"/>
              <a:gd name="connsiteY563" fmla="*/ 212979 h 300799"/>
              <a:gd name="connsiteX564" fmla="*/ 808101 w 968311"/>
              <a:gd name="connsiteY564" fmla="*/ 224504 h 300799"/>
              <a:gd name="connsiteX565" fmla="*/ 808101 w 968311"/>
              <a:gd name="connsiteY565" fmla="*/ 230981 h 300799"/>
              <a:gd name="connsiteX566" fmla="*/ 805529 w 968311"/>
              <a:gd name="connsiteY566" fmla="*/ 233267 h 300799"/>
              <a:gd name="connsiteX567" fmla="*/ 791909 w 968311"/>
              <a:gd name="connsiteY567" fmla="*/ 233267 h 300799"/>
              <a:gd name="connsiteX568" fmla="*/ 797814 w 968311"/>
              <a:gd name="connsiteY568" fmla="*/ 246888 h 300799"/>
              <a:gd name="connsiteX569" fmla="*/ 818197 w 968311"/>
              <a:gd name="connsiteY569" fmla="*/ 244221 h 300799"/>
              <a:gd name="connsiteX570" fmla="*/ 824674 w 968311"/>
              <a:gd name="connsiteY570" fmla="*/ 231172 h 300799"/>
              <a:gd name="connsiteX571" fmla="*/ 824674 w 968311"/>
              <a:gd name="connsiteY571" fmla="*/ 172212 h 300799"/>
              <a:gd name="connsiteX572" fmla="*/ 769048 w 968311"/>
              <a:gd name="connsiteY572" fmla="*/ 172212 h 300799"/>
              <a:gd name="connsiteX573" fmla="*/ 769048 w 968311"/>
              <a:gd name="connsiteY573" fmla="*/ 200406 h 300799"/>
              <a:gd name="connsiteX574" fmla="*/ 754285 w 968311"/>
              <a:gd name="connsiteY574" fmla="*/ 238220 h 300799"/>
              <a:gd name="connsiteX575" fmla="*/ 765905 w 968311"/>
              <a:gd name="connsiteY575" fmla="*/ 248793 h 300799"/>
              <a:gd name="connsiteX576" fmla="*/ 781240 w 968311"/>
              <a:gd name="connsiteY576" fmla="*/ 224600 h 300799"/>
              <a:gd name="connsiteX577" fmla="*/ 808101 w 968311"/>
              <a:gd name="connsiteY577" fmla="*/ 224600 h 300799"/>
              <a:gd name="connsiteX578" fmla="*/ 743426 w 968311"/>
              <a:gd name="connsiteY578" fmla="*/ 187261 h 300799"/>
              <a:gd name="connsiteX579" fmla="*/ 743426 w 968311"/>
              <a:gd name="connsiteY579" fmla="*/ 197358 h 300799"/>
              <a:gd name="connsiteX580" fmla="*/ 725995 w 968311"/>
              <a:gd name="connsiteY580" fmla="*/ 197358 h 300799"/>
              <a:gd name="connsiteX581" fmla="*/ 725995 w 968311"/>
              <a:gd name="connsiteY581" fmla="*/ 187261 h 300799"/>
              <a:gd name="connsiteX582" fmla="*/ 743426 w 968311"/>
              <a:gd name="connsiteY582" fmla="*/ 187261 h 300799"/>
              <a:gd name="connsiteX583" fmla="*/ 725995 w 968311"/>
              <a:gd name="connsiteY583" fmla="*/ 219742 h 300799"/>
              <a:gd name="connsiteX584" fmla="*/ 725995 w 968311"/>
              <a:gd name="connsiteY584" fmla="*/ 209740 h 300799"/>
              <a:gd name="connsiteX585" fmla="*/ 743426 w 968311"/>
              <a:gd name="connsiteY585" fmla="*/ 209740 h 300799"/>
              <a:gd name="connsiteX586" fmla="*/ 743426 w 968311"/>
              <a:gd name="connsiteY586" fmla="*/ 219742 h 300799"/>
              <a:gd name="connsiteX587" fmla="*/ 725995 w 968311"/>
              <a:gd name="connsiteY587" fmla="*/ 219742 h 300799"/>
              <a:gd name="connsiteX588" fmla="*/ 725995 w 968311"/>
              <a:gd name="connsiteY588" fmla="*/ 232600 h 300799"/>
              <a:gd name="connsiteX589" fmla="*/ 725995 w 968311"/>
              <a:gd name="connsiteY589" fmla="*/ 239459 h 300799"/>
              <a:gd name="connsiteX590" fmla="*/ 710851 w 968311"/>
              <a:gd name="connsiteY590" fmla="*/ 239459 h 300799"/>
              <a:gd name="connsiteX591" fmla="*/ 710851 w 968311"/>
              <a:gd name="connsiteY591" fmla="*/ 174117 h 300799"/>
              <a:gd name="connsiteX592" fmla="*/ 758571 w 968311"/>
              <a:gd name="connsiteY592" fmla="*/ 174117 h 300799"/>
              <a:gd name="connsiteX593" fmla="*/ 758571 w 968311"/>
              <a:gd name="connsiteY593" fmla="*/ 232505 h 300799"/>
              <a:gd name="connsiteX594" fmla="*/ 725995 w 968311"/>
              <a:gd name="connsiteY594" fmla="*/ 232505 h 300799"/>
              <a:gd name="connsiteX595" fmla="*/ 734854 w 968311"/>
              <a:gd name="connsiteY595" fmla="*/ 262414 h 300799"/>
              <a:gd name="connsiteX596" fmla="*/ 746760 w 968311"/>
              <a:gd name="connsiteY596" fmla="*/ 262414 h 300799"/>
              <a:gd name="connsiteX597" fmla="*/ 746760 w 968311"/>
              <a:gd name="connsiteY597" fmla="*/ 281083 h 300799"/>
              <a:gd name="connsiteX598" fmla="*/ 734854 w 968311"/>
              <a:gd name="connsiteY598" fmla="*/ 281083 h 300799"/>
              <a:gd name="connsiteX599" fmla="*/ 734854 w 968311"/>
              <a:gd name="connsiteY599" fmla="*/ 262414 h 300799"/>
              <a:gd name="connsiteX600" fmla="*/ 734854 w 968311"/>
              <a:gd name="connsiteY600" fmla="*/ 262414 h 300799"/>
              <a:gd name="connsiteX601" fmla="*/ 774287 w 968311"/>
              <a:gd name="connsiteY601" fmla="*/ 262414 h 300799"/>
              <a:gd name="connsiteX602" fmla="*/ 774287 w 968311"/>
              <a:gd name="connsiteY602" fmla="*/ 281083 h 300799"/>
              <a:gd name="connsiteX603" fmla="*/ 762095 w 968311"/>
              <a:gd name="connsiteY603" fmla="*/ 281083 h 300799"/>
              <a:gd name="connsiteX604" fmla="*/ 762095 w 968311"/>
              <a:gd name="connsiteY604" fmla="*/ 262414 h 300799"/>
              <a:gd name="connsiteX605" fmla="*/ 774287 w 968311"/>
              <a:gd name="connsiteY605" fmla="*/ 262414 h 300799"/>
              <a:gd name="connsiteX606" fmla="*/ 801719 w 968311"/>
              <a:gd name="connsiteY606" fmla="*/ 262414 h 300799"/>
              <a:gd name="connsiteX607" fmla="*/ 801719 w 968311"/>
              <a:gd name="connsiteY607" fmla="*/ 281083 h 300799"/>
              <a:gd name="connsiteX608" fmla="*/ 789527 w 968311"/>
              <a:gd name="connsiteY608" fmla="*/ 281083 h 300799"/>
              <a:gd name="connsiteX609" fmla="*/ 789527 w 968311"/>
              <a:gd name="connsiteY609" fmla="*/ 262414 h 300799"/>
              <a:gd name="connsiteX610" fmla="*/ 801719 w 968311"/>
              <a:gd name="connsiteY610" fmla="*/ 262414 h 300799"/>
              <a:gd name="connsiteX611" fmla="*/ 818102 w 968311"/>
              <a:gd name="connsiteY611" fmla="*/ 281083 h 300799"/>
              <a:gd name="connsiteX612" fmla="*/ 818102 w 968311"/>
              <a:gd name="connsiteY612" fmla="*/ 249460 h 300799"/>
              <a:gd name="connsiteX613" fmla="*/ 719328 w 968311"/>
              <a:gd name="connsiteY613" fmla="*/ 249460 h 300799"/>
              <a:gd name="connsiteX614" fmla="*/ 719328 w 968311"/>
              <a:gd name="connsiteY614" fmla="*/ 281083 h 300799"/>
              <a:gd name="connsiteX615" fmla="*/ 702850 w 968311"/>
              <a:gd name="connsiteY615" fmla="*/ 281083 h 300799"/>
              <a:gd name="connsiteX616" fmla="*/ 702850 w 968311"/>
              <a:gd name="connsiteY616" fmla="*/ 295370 h 300799"/>
              <a:gd name="connsiteX617" fmla="*/ 833438 w 968311"/>
              <a:gd name="connsiteY617" fmla="*/ 295370 h 300799"/>
              <a:gd name="connsiteX618" fmla="*/ 833438 w 968311"/>
              <a:gd name="connsiteY618" fmla="*/ 281083 h 300799"/>
              <a:gd name="connsiteX619" fmla="*/ 818007 w 968311"/>
              <a:gd name="connsiteY619" fmla="*/ 281083 h 300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</a:cxnLst>
            <a:rect l="l" t="t" r="r" b="b"/>
            <a:pathLst>
              <a:path w="968311" h="300799">
                <a:moveTo>
                  <a:pt x="93631" y="50197"/>
                </a:moveTo>
                <a:lnTo>
                  <a:pt x="93631" y="76581"/>
                </a:lnTo>
                <a:lnTo>
                  <a:pt x="74200" y="76581"/>
                </a:lnTo>
                <a:lnTo>
                  <a:pt x="74200" y="50197"/>
                </a:lnTo>
                <a:lnTo>
                  <a:pt x="93631" y="50197"/>
                </a:lnTo>
                <a:close/>
                <a:moveTo>
                  <a:pt x="111157" y="91916"/>
                </a:moveTo>
                <a:lnTo>
                  <a:pt x="111157" y="50197"/>
                </a:lnTo>
                <a:lnTo>
                  <a:pt x="129730" y="50197"/>
                </a:lnTo>
                <a:lnTo>
                  <a:pt x="129730" y="34004"/>
                </a:lnTo>
                <a:lnTo>
                  <a:pt x="111157" y="34004"/>
                </a:lnTo>
                <a:lnTo>
                  <a:pt x="111157" y="2667"/>
                </a:lnTo>
                <a:lnTo>
                  <a:pt x="93631" y="2667"/>
                </a:lnTo>
                <a:lnTo>
                  <a:pt x="93631" y="34004"/>
                </a:lnTo>
                <a:lnTo>
                  <a:pt x="74200" y="34004"/>
                </a:lnTo>
                <a:lnTo>
                  <a:pt x="74200" y="1429"/>
                </a:lnTo>
                <a:lnTo>
                  <a:pt x="57626" y="1429"/>
                </a:lnTo>
                <a:lnTo>
                  <a:pt x="57626" y="34004"/>
                </a:lnTo>
                <a:lnTo>
                  <a:pt x="38481" y="34004"/>
                </a:lnTo>
                <a:lnTo>
                  <a:pt x="38481" y="4381"/>
                </a:lnTo>
                <a:lnTo>
                  <a:pt x="21050" y="4381"/>
                </a:lnTo>
                <a:lnTo>
                  <a:pt x="21050" y="34004"/>
                </a:lnTo>
                <a:lnTo>
                  <a:pt x="2095" y="34004"/>
                </a:lnTo>
                <a:lnTo>
                  <a:pt x="2095" y="50197"/>
                </a:lnTo>
                <a:lnTo>
                  <a:pt x="21050" y="50197"/>
                </a:lnTo>
                <a:lnTo>
                  <a:pt x="21050" y="123920"/>
                </a:lnTo>
                <a:lnTo>
                  <a:pt x="126016" y="123920"/>
                </a:lnTo>
                <a:lnTo>
                  <a:pt x="126016" y="107728"/>
                </a:lnTo>
                <a:lnTo>
                  <a:pt x="38481" y="107728"/>
                </a:lnTo>
                <a:lnTo>
                  <a:pt x="38481" y="50101"/>
                </a:lnTo>
                <a:lnTo>
                  <a:pt x="57626" y="50101"/>
                </a:lnTo>
                <a:lnTo>
                  <a:pt x="57626" y="91821"/>
                </a:lnTo>
                <a:lnTo>
                  <a:pt x="111157" y="91821"/>
                </a:lnTo>
                <a:close/>
                <a:moveTo>
                  <a:pt x="173355" y="41243"/>
                </a:moveTo>
                <a:lnTo>
                  <a:pt x="197929" y="41243"/>
                </a:lnTo>
                <a:lnTo>
                  <a:pt x="197929" y="51340"/>
                </a:lnTo>
                <a:lnTo>
                  <a:pt x="173355" y="51340"/>
                </a:lnTo>
                <a:lnTo>
                  <a:pt x="173355" y="41243"/>
                </a:lnTo>
                <a:lnTo>
                  <a:pt x="173355" y="41243"/>
                </a:lnTo>
                <a:close/>
                <a:moveTo>
                  <a:pt x="173355" y="18574"/>
                </a:moveTo>
                <a:lnTo>
                  <a:pt x="197929" y="18574"/>
                </a:lnTo>
                <a:lnTo>
                  <a:pt x="197929" y="28670"/>
                </a:lnTo>
                <a:lnTo>
                  <a:pt x="173355" y="28670"/>
                </a:lnTo>
                <a:lnTo>
                  <a:pt x="173355" y="18574"/>
                </a:lnTo>
                <a:lnTo>
                  <a:pt x="173355" y="18574"/>
                </a:lnTo>
                <a:close/>
                <a:moveTo>
                  <a:pt x="239363" y="28670"/>
                </a:moveTo>
                <a:lnTo>
                  <a:pt x="214789" y="28670"/>
                </a:lnTo>
                <a:lnTo>
                  <a:pt x="214789" y="18574"/>
                </a:lnTo>
                <a:lnTo>
                  <a:pt x="239363" y="18574"/>
                </a:lnTo>
                <a:lnTo>
                  <a:pt x="239363" y="28670"/>
                </a:lnTo>
                <a:lnTo>
                  <a:pt x="239363" y="28670"/>
                </a:lnTo>
                <a:close/>
                <a:moveTo>
                  <a:pt x="239363" y="51340"/>
                </a:moveTo>
                <a:lnTo>
                  <a:pt x="214789" y="51340"/>
                </a:lnTo>
                <a:lnTo>
                  <a:pt x="214789" y="41243"/>
                </a:lnTo>
                <a:lnTo>
                  <a:pt x="239363" y="41243"/>
                </a:lnTo>
                <a:lnTo>
                  <a:pt x="239363" y="51340"/>
                </a:lnTo>
                <a:lnTo>
                  <a:pt x="239363" y="51340"/>
                </a:lnTo>
                <a:close/>
                <a:moveTo>
                  <a:pt x="256794" y="64770"/>
                </a:moveTo>
                <a:lnTo>
                  <a:pt x="256794" y="5048"/>
                </a:lnTo>
                <a:lnTo>
                  <a:pt x="156686" y="5048"/>
                </a:lnTo>
                <a:lnTo>
                  <a:pt x="156686" y="64770"/>
                </a:lnTo>
                <a:lnTo>
                  <a:pt x="178975" y="64770"/>
                </a:lnTo>
                <a:cubicBezTo>
                  <a:pt x="168973" y="73342"/>
                  <a:pt x="155067" y="80677"/>
                  <a:pt x="141065" y="84677"/>
                </a:cubicBezTo>
                <a:cubicBezTo>
                  <a:pt x="144685" y="88201"/>
                  <a:pt x="149638" y="94393"/>
                  <a:pt x="152019" y="98488"/>
                </a:cubicBezTo>
                <a:cubicBezTo>
                  <a:pt x="160972" y="95250"/>
                  <a:pt x="169545" y="90868"/>
                  <a:pt x="177546" y="85439"/>
                </a:cubicBezTo>
                <a:lnTo>
                  <a:pt x="177546" y="90488"/>
                </a:lnTo>
                <a:cubicBezTo>
                  <a:pt x="177546" y="99441"/>
                  <a:pt x="174784" y="111252"/>
                  <a:pt x="151257" y="118967"/>
                </a:cubicBezTo>
                <a:cubicBezTo>
                  <a:pt x="154876" y="122015"/>
                  <a:pt x="160496" y="128397"/>
                  <a:pt x="162782" y="132493"/>
                </a:cubicBezTo>
                <a:cubicBezTo>
                  <a:pt x="190690" y="122206"/>
                  <a:pt x="194786" y="104584"/>
                  <a:pt x="194786" y="91250"/>
                </a:cubicBezTo>
                <a:lnTo>
                  <a:pt x="194786" y="81534"/>
                </a:lnTo>
                <a:lnTo>
                  <a:pt x="182880" y="81534"/>
                </a:lnTo>
                <a:cubicBezTo>
                  <a:pt x="189167" y="76486"/>
                  <a:pt x="195072" y="70961"/>
                  <a:pt x="199739" y="64770"/>
                </a:cubicBezTo>
                <a:lnTo>
                  <a:pt x="214217" y="64770"/>
                </a:lnTo>
                <a:cubicBezTo>
                  <a:pt x="218694" y="71056"/>
                  <a:pt x="224314" y="76581"/>
                  <a:pt x="230695" y="81629"/>
                </a:cubicBezTo>
                <a:lnTo>
                  <a:pt x="220123" y="81629"/>
                </a:lnTo>
                <a:lnTo>
                  <a:pt x="220123" y="131064"/>
                </a:lnTo>
                <a:lnTo>
                  <a:pt x="237553" y="131064"/>
                </a:lnTo>
                <a:lnTo>
                  <a:pt x="237553" y="86677"/>
                </a:lnTo>
                <a:cubicBezTo>
                  <a:pt x="244888" y="91440"/>
                  <a:pt x="252889" y="95250"/>
                  <a:pt x="261271" y="98107"/>
                </a:cubicBezTo>
                <a:cubicBezTo>
                  <a:pt x="263842" y="93631"/>
                  <a:pt x="268891" y="87154"/>
                  <a:pt x="272415" y="83820"/>
                </a:cubicBezTo>
                <a:cubicBezTo>
                  <a:pt x="257937" y="80200"/>
                  <a:pt x="244030" y="73247"/>
                  <a:pt x="233934" y="64865"/>
                </a:cubicBezTo>
                <a:lnTo>
                  <a:pt x="256794" y="64865"/>
                </a:lnTo>
                <a:close/>
                <a:moveTo>
                  <a:pt x="371856" y="111728"/>
                </a:moveTo>
                <a:cubicBezTo>
                  <a:pt x="365950" y="111728"/>
                  <a:pt x="364807" y="110871"/>
                  <a:pt x="364807" y="105537"/>
                </a:cubicBezTo>
                <a:lnTo>
                  <a:pt x="364807" y="65532"/>
                </a:lnTo>
                <a:lnTo>
                  <a:pt x="411194" y="65532"/>
                </a:lnTo>
                <a:lnTo>
                  <a:pt x="411194" y="48958"/>
                </a:lnTo>
                <a:lnTo>
                  <a:pt x="351187" y="48958"/>
                </a:lnTo>
                <a:cubicBezTo>
                  <a:pt x="352139" y="41243"/>
                  <a:pt x="352615" y="33242"/>
                  <a:pt x="352996" y="25527"/>
                </a:cubicBezTo>
                <a:lnTo>
                  <a:pt x="403574" y="25527"/>
                </a:lnTo>
                <a:lnTo>
                  <a:pt x="403574" y="9049"/>
                </a:lnTo>
                <a:lnTo>
                  <a:pt x="291941" y="9049"/>
                </a:lnTo>
                <a:lnTo>
                  <a:pt x="291941" y="25527"/>
                </a:lnTo>
                <a:lnTo>
                  <a:pt x="335756" y="25527"/>
                </a:lnTo>
                <a:cubicBezTo>
                  <a:pt x="335470" y="33242"/>
                  <a:pt x="335089" y="41243"/>
                  <a:pt x="334232" y="48958"/>
                </a:cubicBezTo>
                <a:lnTo>
                  <a:pt x="283655" y="48958"/>
                </a:lnTo>
                <a:lnTo>
                  <a:pt x="283655" y="65532"/>
                </a:lnTo>
                <a:lnTo>
                  <a:pt x="330994" y="65532"/>
                </a:lnTo>
                <a:cubicBezTo>
                  <a:pt x="325279" y="86868"/>
                  <a:pt x="312134" y="105727"/>
                  <a:pt x="281273" y="117538"/>
                </a:cubicBezTo>
                <a:cubicBezTo>
                  <a:pt x="285655" y="120872"/>
                  <a:pt x="290131" y="127063"/>
                  <a:pt x="292513" y="131540"/>
                </a:cubicBezTo>
                <a:cubicBezTo>
                  <a:pt x="326326" y="117634"/>
                  <a:pt x="340805" y="94869"/>
                  <a:pt x="347377" y="69723"/>
                </a:cubicBezTo>
                <a:lnTo>
                  <a:pt x="347377" y="105823"/>
                </a:lnTo>
                <a:cubicBezTo>
                  <a:pt x="347377" y="122682"/>
                  <a:pt x="352044" y="128111"/>
                  <a:pt x="369665" y="128111"/>
                </a:cubicBezTo>
                <a:lnTo>
                  <a:pt x="390620" y="128111"/>
                </a:lnTo>
                <a:cubicBezTo>
                  <a:pt x="405765" y="128111"/>
                  <a:pt x="410527" y="121634"/>
                  <a:pt x="412528" y="97822"/>
                </a:cubicBezTo>
                <a:cubicBezTo>
                  <a:pt x="407765" y="96679"/>
                  <a:pt x="400145" y="93726"/>
                  <a:pt x="396526" y="90773"/>
                </a:cubicBezTo>
                <a:cubicBezTo>
                  <a:pt x="395668" y="108775"/>
                  <a:pt x="394811" y="111728"/>
                  <a:pt x="389192" y="111728"/>
                </a:cubicBezTo>
                <a:lnTo>
                  <a:pt x="371951" y="111728"/>
                </a:lnTo>
                <a:close/>
                <a:moveTo>
                  <a:pt x="543687" y="13716"/>
                </a:moveTo>
                <a:cubicBezTo>
                  <a:pt x="539591" y="10192"/>
                  <a:pt x="531781" y="5048"/>
                  <a:pt x="525970" y="1619"/>
                </a:cubicBezTo>
                <a:lnTo>
                  <a:pt x="516255" y="10287"/>
                </a:lnTo>
                <a:cubicBezTo>
                  <a:pt x="521875" y="14097"/>
                  <a:pt x="529780" y="19812"/>
                  <a:pt x="533686" y="23527"/>
                </a:cubicBezTo>
                <a:lnTo>
                  <a:pt x="543687" y="13716"/>
                </a:lnTo>
                <a:lnTo>
                  <a:pt x="543687" y="13716"/>
                </a:lnTo>
                <a:close/>
                <a:moveTo>
                  <a:pt x="450628" y="74771"/>
                </a:moveTo>
                <a:cubicBezTo>
                  <a:pt x="460153" y="63532"/>
                  <a:pt x="469297" y="50482"/>
                  <a:pt x="476726" y="37243"/>
                </a:cubicBezTo>
                <a:lnTo>
                  <a:pt x="463201" y="28670"/>
                </a:lnTo>
                <a:cubicBezTo>
                  <a:pt x="460819" y="33718"/>
                  <a:pt x="457962" y="38671"/>
                  <a:pt x="455009" y="43434"/>
                </a:cubicBezTo>
                <a:lnTo>
                  <a:pt x="443198" y="44386"/>
                </a:lnTo>
                <a:cubicBezTo>
                  <a:pt x="450913" y="33528"/>
                  <a:pt x="458629" y="20479"/>
                  <a:pt x="463963" y="8096"/>
                </a:cubicBezTo>
                <a:lnTo>
                  <a:pt x="448342" y="476"/>
                </a:lnTo>
                <a:cubicBezTo>
                  <a:pt x="443293" y="16478"/>
                  <a:pt x="433768" y="33528"/>
                  <a:pt x="430625" y="37528"/>
                </a:cubicBezTo>
                <a:cubicBezTo>
                  <a:pt x="427577" y="42005"/>
                  <a:pt x="425101" y="44958"/>
                  <a:pt x="422243" y="45815"/>
                </a:cubicBezTo>
                <a:cubicBezTo>
                  <a:pt x="424053" y="50197"/>
                  <a:pt x="426720" y="58102"/>
                  <a:pt x="427577" y="61150"/>
                </a:cubicBezTo>
                <a:cubicBezTo>
                  <a:pt x="429863" y="60007"/>
                  <a:pt x="433197" y="59150"/>
                  <a:pt x="445675" y="57817"/>
                </a:cubicBezTo>
                <a:cubicBezTo>
                  <a:pt x="440912" y="64294"/>
                  <a:pt x="436817" y="69437"/>
                  <a:pt x="434626" y="71723"/>
                </a:cubicBezTo>
                <a:cubicBezTo>
                  <a:pt x="430244" y="76771"/>
                  <a:pt x="427006" y="79915"/>
                  <a:pt x="423386" y="80677"/>
                </a:cubicBezTo>
                <a:cubicBezTo>
                  <a:pt x="425196" y="84772"/>
                  <a:pt x="427768" y="92202"/>
                  <a:pt x="428625" y="95250"/>
                </a:cubicBezTo>
                <a:cubicBezTo>
                  <a:pt x="432244" y="93154"/>
                  <a:pt x="437864" y="91440"/>
                  <a:pt x="472154" y="84868"/>
                </a:cubicBezTo>
                <a:cubicBezTo>
                  <a:pt x="471868" y="81534"/>
                  <a:pt x="472059" y="75152"/>
                  <a:pt x="472535" y="70961"/>
                </a:cubicBezTo>
                <a:lnTo>
                  <a:pt x="450437" y="74581"/>
                </a:lnTo>
                <a:lnTo>
                  <a:pt x="450437" y="74581"/>
                </a:lnTo>
                <a:close/>
                <a:moveTo>
                  <a:pt x="471678" y="94964"/>
                </a:moveTo>
                <a:lnTo>
                  <a:pt x="474250" y="108585"/>
                </a:lnTo>
                <a:cubicBezTo>
                  <a:pt x="458248" y="114205"/>
                  <a:pt x="441103" y="120396"/>
                  <a:pt x="427482" y="124873"/>
                </a:cubicBezTo>
                <a:lnTo>
                  <a:pt x="424148" y="109156"/>
                </a:lnTo>
                <a:cubicBezTo>
                  <a:pt x="435959" y="106108"/>
                  <a:pt x="454247" y="100298"/>
                  <a:pt x="471773" y="94964"/>
                </a:cubicBezTo>
                <a:lnTo>
                  <a:pt x="471773" y="94964"/>
                </a:lnTo>
                <a:close/>
                <a:moveTo>
                  <a:pt x="537877" y="70009"/>
                </a:moveTo>
                <a:lnTo>
                  <a:pt x="551878" y="76295"/>
                </a:lnTo>
                <a:cubicBezTo>
                  <a:pt x="545306" y="86677"/>
                  <a:pt x="536829" y="95917"/>
                  <a:pt x="527113" y="103727"/>
                </a:cubicBezTo>
                <a:cubicBezTo>
                  <a:pt x="530161" y="110871"/>
                  <a:pt x="533590" y="115252"/>
                  <a:pt x="537115" y="115252"/>
                </a:cubicBezTo>
                <a:cubicBezTo>
                  <a:pt x="539782" y="115252"/>
                  <a:pt x="541020" y="111633"/>
                  <a:pt x="541782" y="100393"/>
                </a:cubicBezTo>
                <a:cubicBezTo>
                  <a:pt x="545020" y="104299"/>
                  <a:pt x="549973" y="107918"/>
                  <a:pt x="553402" y="109633"/>
                </a:cubicBezTo>
                <a:cubicBezTo>
                  <a:pt x="550735" y="126873"/>
                  <a:pt x="546354" y="131445"/>
                  <a:pt x="535305" y="131445"/>
                </a:cubicBezTo>
                <a:cubicBezTo>
                  <a:pt x="526161" y="131445"/>
                  <a:pt x="519303" y="124587"/>
                  <a:pt x="513683" y="113347"/>
                </a:cubicBezTo>
                <a:cubicBezTo>
                  <a:pt x="503301" y="119920"/>
                  <a:pt x="491871" y="125158"/>
                  <a:pt x="479869" y="129540"/>
                </a:cubicBezTo>
                <a:cubicBezTo>
                  <a:pt x="477869" y="125349"/>
                  <a:pt x="473678" y="119729"/>
                  <a:pt x="469773" y="115729"/>
                </a:cubicBezTo>
                <a:cubicBezTo>
                  <a:pt x="483394" y="111633"/>
                  <a:pt x="496634" y="106013"/>
                  <a:pt x="508159" y="98774"/>
                </a:cubicBezTo>
                <a:cubicBezTo>
                  <a:pt x="506063" y="91059"/>
                  <a:pt x="504063" y="82486"/>
                  <a:pt x="502539" y="73247"/>
                </a:cubicBezTo>
                <a:lnTo>
                  <a:pt x="477584" y="77724"/>
                </a:lnTo>
                <a:lnTo>
                  <a:pt x="474917" y="62960"/>
                </a:lnTo>
                <a:lnTo>
                  <a:pt x="500634" y="58198"/>
                </a:lnTo>
                <a:cubicBezTo>
                  <a:pt x="500063" y="53816"/>
                  <a:pt x="499681" y="49339"/>
                  <a:pt x="499205" y="44767"/>
                </a:cubicBezTo>
                <a:lnTo>
                  <a:pt x="480536" y="47720"/>
                </a:lnTo>
                <a:lnTo>
                  <a:pt x="477774" y="32671"/>
                </a:lnTo>
                <a:lnTo>
                  <a:pt x="498253" y="29623"/>
                </a:lnTo>
                <a:cubicBezTo>
                  <a:pt x="497681" y="19812"/>
                  <a:pt x="497395" y="9811"/>
                  <a:pt x="497395" y="0"/>
                </a:cubicBezTo>
                <a:lnTo>
                  <a:pt x="513969" y="0"/>
                </a:lnTo>
                <a:cubicBezTo>
                  <a:pt x="513874" y="9144"/>
                  <a:pt x="513969" y="18288"/>
                  <a:pt x="514350" y="27146"/>
                </a:cubicBezTo>
                <a:lnTo>
                  <a:pt x="544449" y="22669"/>
                </a:lnTo>
                <a:lnTo>
                  <a:pt x="547211" y="37147"/>
                </a:lnTo>
                <a:lnTo>
                  <a:pt x="515302" y="42196"/>
                </a:lnTo>
                <a:cubicBezTo>
                  <a:pt x="515684" y="46672"/>
                  <a:pt x="516160" y="51054"/>
                  <a:pt x="516541" y="55340"/>
                </a:cubicBezTo>
                <a:lnTo>
                  <a:pt x="548164" y="49721"/>
                </a:lnTo>
                <a:lnTo>
                  <a:pt x="550831" y="64198"/>
                </a:lnTo>
                <a:lnTo>
                  <a:pt x="518636" y="70199"/>
                </a:lnTo>
                <a:cubicBezTo>
                  <a:pt x="519779" y="76676"/>
                  <a:pt x="520922" y="82867"/>
                  <a:pt x="522160" y="88297"/>
                </a:cubicBezTo>
                <a:cubicBezTo>
                  <a:pt x="528447" y="82963"/>
                  <a:pt x="533781" y="76771"/>
                  <a:pt x="537877" y="70199"/>
                </a:cubicBezTo>
                <a:lnTo>
                  <a:pt x="537877" y="70199"/>
                </a:lnTo>
                <a:close/>
                <a:moveTo>
                  <a:pt x="639699" y="104584"/>
                </a:moveTo>
                <a:lnTo>
                  <a:pt x="615410" y="104584"/>
                </a:lnTo>
                <a:lnTo>
                  <a:pt x="615410" y="91916"/>
                </a:lnTo>
                <a:lnTo>
                  <a:pt x="639699" y="91916"/>
                </a:lnTo>
                <a:lnTo>
                  <a:pt x="639699" y="104584"/>
                </a:lnTo>
                <a:lnTo>
                  <a:pt x="639699" y="104584"/>
                </a:lnTo>
                <a:close/>
                <a:moveTo>
                  <a:pt x="660273" y="20955"/>
                </a:moveTo>
                <a:lnTo>
                  <a:pt x="660273" y="33147"/>
                </a:lnTo>
                <a:lnTo>
                  <a:pt x="593788" y="33147"/>
                </a:lnTo>
                <a:lnTo>
                  <a:pt x="593788" y="20955"/>
                </a:lnTo>
                <a:lnTo>
                  <a:pt x="660273" y="20955"/>
                </a:lnTo>
                <a:close/>
                <a:moveTo>
                  <a:pt x="593503" y="56102"/>
                </a:moveTo>
                <a:cubicBezTo>
                  <a:pt x="593598" y="53054"/>
                  <a:pt x="593598" y="50101"/>
                  <a:pt x="593788" y="47244"/>
                </a:cubicBezTo>
                <a:lnTo>
                  <a:pt x="676847" y="47244"/>
                </a:lnTo>
                <a:lnTo>
                  <a:pt x="676847" y="6953"/>
                </a:lnTo>
                <a:lnTo>
                  <a:pt x="577501" y="6953"/>
                </a:lnTo>
                <a:lnTo>
                  <a:pt x="577501" y="41529"/>
                </a:lnTo>
                <a:cubicBezTo>
                  <a:pt x="577501" y="63532"/>
                  <a:pt x="576263" y="95631"/>
                  <a:pt x="560642" y="117253"/>
                </a:cubicBezTo>
                <a:cubicBezTo>
                  <a:pt x="564261" y="119063"/>
                  <a:pt x="571309" y="124873"/>
                  <a:pt x="573976" y="127921"/>
                </a:cubicBezTo>
                <a:cubicBezTo>
                  <a:pt x="585216" y="112300"/>
                  <a:pt x="590264" y="90678"/>
                  <a:pt x="592360" y="70580"/>
                </a:cubicBezTo>
                <a:lnTo>
                  <a:pt x="670179" y="70580"/>
                </a:lnTo>
                <a:cubicBezTo>
                  <a:pt x="669226" y="99631"/>
                  <a:pt x="667798" y="111442"/>
                  <a:pt x="665226" y="114300"/>
                </a:cubicBezTo>
                <a:cubicBezTo>
                  <a:pt x="663797" y="115824"/>
                  <a:pt x="662559" y="116300"/>
                  <a:pt x="660559" y="116110"/>
                </a:cubicBezTo>
                <a:lnTo>
                  <a:pt x="655225" y="116110"/>
                </a:lnTo>
                <a:lnTo>
                  <a:pt x="655225" y="78772"/>
                </a:lnTo>
                <a:lnTo>
                  <a:pt x="599884" y="78772"/>
                </a:lnTo>
                <a:lnTo>
                  <a:pt x="599884" y="126206"/>
                </a:lnTo>
                <a:lnTo>
                  <a:pt x="615315" y="126206"/>
                </a:lnTo>
                <a:lnTo>
                  <a:pt x="615315" y="117824"/>
                </a:lnTo>
                <a:lnTo>
                  <a:pt x="647795" y="117824"/>
                </a:lnTo>
                <a:cubicBezTo>
                  <a:pt x="649795" y="121920"/>
                  <a:pt x="651034" y="127063"/>
                  <a:pt x="651319" y="131064"/>
                </a:cubicBezTo>
                <a:cubicBezTo>
                  <a:pt x="658082" y="131159"/>
                  <a:pt x="664369" y="131159"/>
                  <a:pt x="668560" y="130492"/>
                </a:cubicBezTo>
                <a:cubicBezTo>
                  <a:pt x="673227" y="129921"/>
                  <a:pt x="676561" y="128492"/>
                  <a:pt x="679799" y="124492"/>
                </a:cubicBezTo>
                <a:cubicBezTo>
                  <a:pt x="683990" y="119158"/>
                  <a:pt x="685705" y="103727"/>
                  <a:pt x="687134" y="63055"/>
                </a:cubicBezTo>
                <a:cubicBezTo>
                  <a:pt x="687229" y="60960"/>
                  <a:pt x="687419" y="56197"/>
                  <a:pt x="687419" y="56197"/>
                </a:cubicBezTo>
                <a:lnTo>
                  <a:pt x="593407" y="56197"/>
                </a:lnTo>
                <a:close/>
                <a:moveTo>
                  <a:pt x="741140" y="78676"/>
                </a:moveTo>
                <a:lnTo>
                  <a:pt x="731615" y="83439"/>
                </a:lnTo>
                <a:lnTo>
                  <a:pt x="731615" y="49625"/>
                </a:lnTo>
                <a:lnTo>
                  <a:pt x="742188" y="49625"/>
                </a:lnTo>
                <a:lnTo>
                  <a:pt x="742188" y="33623"/>
                </a:lnTo>
                <a:lnTo>
                  <a:pt x="731615" y="33623"/>
                </a:lnTo>
                <a:lnTo>
                  <a:pt x="731615" y="2191"/>
                </a:lnTo>
                <a:lnTo>
                  <a:pt x="715994" y="2191"/>
                </a:lnTo>
                <a:lnTo>
                  <a:pt x="715994" y="33623"/>
                </a:lnTo>
                <a:lnTo>
                  <a:pt x="703326" y="33623"/>
                </a:lnTo>
                <a:lnTo>
                  <a:pt x="703326" y="49530"/>
                </a:lnTo>
                <a:lnTo>
                  <a:pt x="715994" y="49530"/>
                </a:lnTo>
                <a:lnTo>
                  <a:pt x="715994" y="91535"/>
                </a:lnTo>
                <a:cubicBezTo>
                  <a:pt x="710755" y="93917"/>
                  <a:pt x="705993" y="96202"/>
                  <a:pt x="702088" y="97822"/>
                </a:cubicBezTo>
                <a:lnTo>
                  <a:pt x="708374" y="114681"/>
                </a:lnTo>
                <a:cubicBezTo>
                  <a:pt x="719899" y="108490"/>
                  <a:pt x="733520" y="100775"/>
                  <a:pt x="745903" y="93440"/>
                </a:cubicBezTo>
                <a:lnTo>
                  <a:pt x="741140" y="78676"/>
                </a:lnTo>
                <a:lnTo>
                  <a:pt x="741140" y="78676"/>
                </a:lnTo>
                <a:close/>
                <a:moveTo>
                  <a:pt x="815435" y="43815"/>
                </a:moveTo>
                <a:lnTo>
                  <a:pt x="830294" y="46768"/>
                </a:lnTo>
                <a:cubicBezTo>
                  <a:pt x="825913" y="65151"/>
                  <a:pt x="819722" y="81629"/>
                  <a:pt x="811625" y="95631"/>
                </a:cubicBezTo>
                <a:cubicBezTo>
                  <a:pt x="814006" y="108109"/>
                  <a:pt x="817245" y="115729"/>
                  <a:pt x="820579" y="115729"/>
                </a:cubicBezTo>
                <a:cubicBezTo>
                  <a:pt x="822579" y="115729"/>
                  <a:pt x="823627" y="110585"/>
                  <a:pt x="824103" y="98012"/>
                </a:cubicBezTo>
                <a:cubicBezTo>
                  <a:pt x="827151" y="101917"/>
                  <a:pt x="831818" y="105442"/>
                  <a:pt x="835343" y="107251"/>
                </a:cubicBezTo>
                <a:cubicBezTo>
                  <a:pt x="832961" y="125921"/>
                  <a:pt x="828865" y="131254"/>
                  <a:pt x="818388" y="131254"/>
                </a:cubicBezTo>
                <a:cubicBezTo>
                  <a:pt x="810482" y="131254"/>
                  <a:pt x="804577" y="123825"/>
                  <a:pt x="800290" y="111823"/>
                </a:cubicBezTo>
                <a:cubicBezTo>
                  <a:pt x="794576" y="118967"/>
                  <a:pt x="787908" y="125158"/>
                  <a:pt x="780669" y="130397"/>
                </a:cubicBezTo>
                <a:cubicBezTo>
                  <a:pt x="778383" y="127635"/>
                  <a:pt x="772287" y="122206"/>
                  <a:pt x="768763" y="119825"/>
                </a:cubicBezTo>
                <a:cubicBezTo>
                  <a:pt x="775526" y="115633"/>
                  <a:pt x="781431" y="110585"/>
                  <a:pt x="786765" y="104965"/>
                </a:cubicBezTo>
                <a:cubicBezTo>
                  <a:pt x="771906" y="108871"/>
                  <a:pt x="756190" y="113157"/>
                  <a:pt x="744093" y="116205"/>
                </a:cubicBezTo>
                <a:lnTo>
                  <a:pt x="740188" y="100584"/>
                </a:lnTo>
                <a:cubicBezTo>
                  <a:pt x="752380" y="98298"/>
                  <a:pt x="770763" y="94107"/>
                  <a:pt x="788480" y="90202"/>
                </a:cubicBezTo>
                <a:lnTo>
                  <a:pt x="789718" y="101346"/>
                </a:lnTo>
                <a:cubicBezTo>
                  <a:pt x="791813" y="98774"/>
                  <a:pt x="793813" y="96298"/>
                  <a:pt x="795623" y="93631"/>
                </a:cubicBezTo>
                <a:cubicBezTo>
                  <a:pt x="792385" y="76867"/>
                  <a:pt x="790575" y="56388"/>
                  <a:pt x="789718" y="34671"/>
                </a:cubicBezTo>
                <a:lnTo>
                  <a:pt x="744379" y="34671"/>
                </a:lnTo>
                <a:lnTo>
                  <a:pt x="744379" y="19526"/>
                </a:lnTo>
                <a:lnTo>
                  <a:pt x="789146" y="19526"/>
                </a:lnTo>
                <a:cubicBezTo>
                  <a:pt x="788956" y="13049"/>
                  <a:pt x="788860" y="6763"/>
                  <a:pt x="788860" y="286"/>
                </a:cubicBezTo>
                <a:lnTo>
                  <a:pt x="804767" y="286"/>
                </a:lnTo>
                <a:cubicBezTo>
                  <a:pt x="804577" y="6763"/>
                  <a:pt x="804577" y="13049"/>
                  <a:pt x="804767" y="19526"/>
                </a:cubicBezTo>
                <a:lnTo>
                  <a:pt x="819626" y="19526"/>
                </a:lnTo>
                <a:cubicBezTo>
                  <a:pt x="816102" y="15907"/>
                  <a:pt x="811435" y="11621"/>
                  <a:pt x="807434" y="8477"/>
                </a:cubicBezTo>
                <a:lnTo>
                  <a:pt x="816864" y="286"/>
                </a:lnTo>
                <a:cubicBezTo>
                  <a:pt x="822388" y="4191"/>
                  <a:pt x="829056" y="9811"/>
                  <a:pt x="832294" y="13906"/>
                </a:cubicBezTo>
                <a:lnTo>
                  <a:pt x="826294" y="19526"/>
                </a:lnTo>
                <a:lnTo>
                  <a:pt x="832485" y="19526"/>
                </a:lnTo>
                <a:lnTo>
                  <a:pt x="832485" y="34671"/>
                </a:lnTo>
                <a:lnTo>
                  <a:pt x="805243" y="34671"/>
                </a:lnTo>
                <a:cubicBezTo>
                  <a:pt x="805815" y="47434"/>
                  <a:pt x="806672" y="59436"/>
                  <a:pt x="807910" y="70104"/>
                </a:cubicBezTo>
                <a:cubicBezTo>
                  <a:pt x="811149" y="61913"/>
                  <a:pt x="813530" y="53245"/>
                  <a:pt x="815626" y="43815"/>
                </a:cubicBezTo>
                <a:lnTo>
                  <a:pt x="815626" y="43815"/>
                </a:lnTo>
                <a:close/>
                <a:moveTo>
                  <a:pt x="771334" y="74104"/>
                </a:moveTo>
                <a:lnTo>
                  <a:pt x="771334" y="56959"/>
                </a:lnTo>
                <a:lnTo>
                  <a:pt x="760476" y="56959"/>
                </a:lnTo>
                <a:lnTo>
                  <a:pt x="760476" y="74104"/>
                </a:lnTo>
                <a:lnTo>
                  <a:pt x="771334" y="74104"/>
                </a:lnTo>
                <a:close/>
                <a:moveTo>
                  <a:pt x="748284" y="44196"/>
                </a:moveTo>
                <a:lnTo>
                  <a:pt x="748284" y="86868"/>
                </a:lnTo>
                <a:lnTo>
                  <a:pt x="784384" y="86868"/>
                </a:lnTo>
                <a:lnTo>
                  <a:pt x="784384" y="44196"/>
                </a:lnTo>
                <a:lnTo>
                  <a:pt x="748284" y="44196"/>
                </a:lnTo>
                <a:close/>
                <a:moveTo>
                  <a:pt x="951167" y="89821"/>
                </a:moveTo>
                <a:cubicBezTo>
                  <a:pt x="948214" y="83534"/>
                  <a:pt x="943547" y="75914"/>
                  <a:pt x="938117" y="68294"/>
                </a:cubicBezTo>
                <a:cubicBezTo>
                  <a:pt x="941165" y="56959"/>
                  <a:pt x="943451" y="44672"/>
                  <a:pt x="944975" y="31623"/>
                </a:cubicBezTo>
                <a:lnTo>
                  <a:pt x="930211" y="30194"/>
                </a:lnTo>
                <a:cubicBezTo>
                  <a:pt x="929354" y="38195"/>
                  <a:pt x="928116" y="45910"/>
                  <a:pt x="926592" y="53340"/>
                </a:cubicBezTo>
                <a:cubicBezTo>
                  <a:pt x="922687" y="48577"/>
                  <a:pt x="918591" y="44101"/>
                  <a:pt x="914686" y="40005"/>
                </a:cubicBezTo>
                <a:lnTo>
                  <a:pt x="904589" y="49149"/>
                </a:lnTo>
                <a:cubicBezTo>
                  <a:pt x="910590" y="55626"/>
                  <a:pt x="916686" y="63055"/>
                  <a:pt x="922115" y="70485"/>
                </a:cubicBezTo>
                <a:cubicBezTo>
                  <a:pt x="917162" y="85630"/>
                  <a:pt x="910495" y="98107"/>
                  <a:pt x="900779" y="107251"/>
                </a:cubicBezTo>
                <a:cubicBezTo>
                  <a:pt x="904113" y="109061"/>
                  <a:pt x="910876" y="113728"/>
                  <a:pt x="913733" y="116110"/>
                </a:cubicBezTo>
                <a:cubicBezTo>
                  <a:pt x="921353" y="107918"/>
                  <a:pt x="927544" y="97536"/>
                  <a:pt x="932307" y="85630"/>
                </a:cubicBezTo>
                <a:cubicBezTo>
                  <a:pt x="935545" y="90964"/>
                  <a:pt x="938308" y="95917"/>
                  <a:pt x="940308" y="100298"/>
                </a:cubicBezTo>
                <a:lnTo>
                  <a:pt x="951262" y="89725"/>
                </a:lnTo>
                <a:lnTo>
                  <a:pt x="951262" y="89725"/>
                </a:lnTo>
                <a:close/>
                <a:moveTo>
                  <a:pt x="866299" y="50578"/>
                </a:moveTo>
                <a:cubicBezTo>
                  <a:pt x="871918" y="56769"/>
                  <a:pt x="877824" y="64008"/>
                  <a:pt x="883539" y="71056"/>
                </a:cubicBezTo>
                <a:cubicBezTo>
                  <a:pt x="879348" y="83725"/>
                  <a:pt x="873728" y="94678"/>
                  <a:pt x="866299" y="102775"/>
                </a:cubicBezTo>
                <a:lnTo>
                  <a:pt x="866299" y="50482"/>
                </a:lnTo>
                <a:lnTo>
                  <a:pt x="866299" y="50482"/>
                </a:lnTo>
                <a:close/>
                <a:moveTo>
                  <a:pt x="968121" y="8096"/>
                </a:moveTo>
                <a:lnTo>
                  <a:pt x="968121" y="111347"/>
                </a:lnTo>
                <a:cubicBezTo>
                  <a:pt x="968121" y="120777"/>
                  <a:pt x="966026" y="125349"/>
                  <a:pt x="959834" y="128016"/>
                </a:cubicBezTo>
                <a:cubicBezTo>
                  <a:pt x="953929" y="130778"/>
                  <a:pt x="944975" y="131254"/>
                  <a:pt x="931640" y="131064"/>
                </a:cubicBezTo>
                <a:cubicBezTo>
                  <a:pt x="930783" y="126397"/>
                  <a:pt x="928021" y="118681"/>
                  <a:pt x="925449" y="114205"/>
                </a:cubicBezTo>
                <a:cubicBezTo>
                  <a:pt x="934307" y="114871"/>
                  <a:pt x="944594" y="114776"/>
                  <a:pt x="947356" y="114776"/>
                </a:cubicBezTo>
                <a:cubicBezTo>
                  <a:pt x="950309" y="114681"/>
                  <a:pt x="951452" y="113633"/>
                  <a:pt x="951452" y="110966"/>
                </a:cubicBezTo>
                <a:lnTo>
                  <a:pt x="951452" y="23908"/>
                </a:lnTo>
                <a:lnTo>
                  <a:pt x="866299" y="23908"/>
                </a:lnTo>
                <a:lnTo>
                  <a:pt x="866299" y="48101"/>
                </a:lnTo>
                <a:lnTo>
                  <a:pt x="874490" y="39338"/>
                </a:lnTo>
                <a:cubicBezTo>
                  <a:pt x="878872" y="44005"/>
                  <a:pt x="883444" y="49149"/>
                  <a:pt x="888016" y="54388"/>
                </a:cubicBezTo>
                <a:cubicBezTo>
                  <a:pt x="889730" y="46672"/>
                  <a:pt x="890778" y="38386"/>
                  <a:pt x="891826" y="29908"/>
                </a:cubicBezTo>
                <a:lnTo>
                  <a:pt x="906685" y="31432"/>
                </a:lnTo>
                <a:cubicBezTo>
                  <a:pt x="904970" y="44672"/>
                  <a:pt x="902589" y="56959"/>
                  <a:pt x="899636" y="68199"/>
                </a:cubicBezTo>
                <a:cubicBezTo>
                  <a:pt x="904589" y="74390"/>
                  <a:pt x="908876" y="80391"/>
                  <a:pt x="912114" y="85058"/>
                </a:cubicBezTo>
                <a:lnTo>
                  <a:pt x="902018" y="96679"/>
                </a:lnTo>
                <a:cubicBezTo>
                  <a:pt x="900017" y="93345"/>
                  <a:pt x="897255" y="89249"/>
                  <a:pt x="894017" y="84772"/>
                </a:cubicBezTo>
                <a:cubicBezTo>
                  <a:pt x="889349" y="96583"/>
                  <a:pt x="883634" y="106871"/>
                  <a:pt x="876205" y="114871"/>
                </a:cubicBezTo>
                <a:cubicBezTo>
                  <a:pt x="874205" y="113062"/>
                  <a:pt x="870013" y="109918"/>
                  <a:pt x="866394" y="107823"/>
                </a:cubicBezTo>
                <a:lnTo>
                  <a:pt x="866394" y="131159"/>
                </a:lnTo>
                <a:lnTo>
                  <a:pt x="849725" y="131159"/>
                </a:lnTo>
                <a:lnTo>
                  <a:pt x="849725" y="8001"/>
                </a:lnTo>
                <a:lnTo>
                  <a:pt x="968311" y="8001"/>
                </a:lnTo>
                <a:close/>
                <a:moveTo>
                  <a:pt x="28289" y="200025"/>
                </a:moveTo>
                <a:lnTo>
                  <a:pt x="129159" y="200025"/>
                </a:lnTo>
                <a:lnTo>
                  <a:pt x="129159" y="184118"/>
                </a:lnTo>
                <a:lnTo>
                  <a:pt x="83820" y="184118"/>
                </a:lnTo>
                <a:cubicBezTo>
                  <a:pt x="81820" y="178498"/>
                  <a:pt x="79057" y="171736"/>
                  <a:pt x="76486" y="166306"/>
                </a:cubicBezTo>
                <a:lnTo>
                  <a:pt x="59626" y="170212"/>
                </a:lnTo>
                <a:cubicBezTo>
                  <a:pt x="61436" y="174403"/>
                  <a:pt x="63436" y="179356"/>
                  <a:pt x="64960" y="184118"/>
                </a:cubicBezTo>
                <a:lnTo>
                  <a:pt x="11335" y="184118"/>
                </a:lnTo>
                <a:lnTo>
                  <a:pt x="11335" y="221932"/>
                </a:lnTo>
                <a:cubicBezTo>
                  <a:pt x="11335" y="242125"/>
                  <a:pt x="10477" y="271081"/>
                  <a:pt x="0" y="290893"/>
                </a:cubicBezTo>
                <a:cubicBezTo>
                  <a:pt x="4096" y="292608"/>
                  <a:pt x="11620" y="297656"/>
                  <a:pt x="14764" y="300609"/>
                </a:cubicBezTo>
                <a:cubicBezTo>
                  <a:pt x="26384" y="278797"/>
                  <a:pt x="28384" y="244411"/>
                  <a:pt x="28384" y="221932"/>
                </a:cubicBezTo>
                <a:lnTo>
                  <a:pt x="28384" y="200025"/>
                </a:lnTo>
                <a:lnTo>
                  <a:pt x="28384" y="200025"/>
                </a:lnTo>
                <a:close/>
                <a:moveTo>
                  <a:pt x="87439" y="253460"/>
                </a:moveTo>
                <a:lnTo>
                  <a:pt x="71247" y="257842"/>
                </a:lnTo>
                <a:cubicBezTo>
                  <a:pt x="69532" y="244888"/>
                  <a:pt x="64389" y="224790"/>
                  <a:pt x="60007" y="209645"/>
                </a:cubicBezTo>
                <a:lnTo>
                  <a:pt x="75152" y="205740"/>
                </a:lnTo>
                <a:cubicBezTo>
                  <a:pt x="79915" y="221171"/>
                  <a:pt x="85153" y="240125"/>
                  <a:pt x="87344" y="253460"/>
                </a:cubicBezTo>
                <a:lnTo>
                  <a:pt x="87344" y="253460"/>
                </a:lnTo>
                <a:close/>
                <a:moveTo>
                  <a:pt x="32194" y="218313"/>
                </a:moveTo>
                <a:lnTo>
                  <a:pt x="46958" y="212598"/>
                </a:lnTo>
                <a:cubicBezTo>
                  <a:pt x="52959" y="227933"/>
                  <a:pt x="59626" y="247174"/>
                  <a:pt x="62865" y="260223"/>
                </a:cubicBezTo>
                <a:lnTo>
                  <a:pt x="47149" y="266795"/>
                </a:lnTo>
                <a:cubicBezTo>
                  <a:pt x="44482" y="253746"/>
                  <a:pt x="37909" y="233458"/>
                  <a:pt x="32290" y="218313"/>
                </a:cubicBezTo>
                <a:lnTo>
                  <a:pt x="32290" y="218313"/>
                </a:lnTo>
                <a:close/>
                <a:moveTo>
                  <a:pt x="95821" y="278035"/>
                </a:moveTo>
                <a:lnTo>
                  <a:pt x="130683" y="278035"/>
                </a:lnTo>
                <a:lnTo>
                  <a:pt x="130683" y="293751"/>
                </a:lnTo>
                <a:lnTo>
                  <a:pt x="26194" y="293751"/>
                </a:lnTo>
                <a:lnTo>
                  <a:pt x="26194" y="278035"/>
                </a:lnTo>
                <a:lnTo>
                  <a:pt x="78200" y="278035"/>
                </a:lnTo>
                <a:cubicBezTo>
                  <a:pt x="91821" y="257080"/>
                  <a:pt x="102108" y="228886"/>
                  <a:pt x="107156" y="205168"/>
                </a:cubicBezTo>
                <a:lnTo>
                  <a:pt x="125158" y="211074"/>
                </a:lnTo>
                <a:cubicBezTo>
                  <a:pt x="118586" y="233363"/>
                  <a:pt x="108299" y="257556"/>
                  <a:pt x="95917" y="278035"/>
                </a:cubicBezTo>
                <a:lnTo>
                  <a:pt x="95917" y="278035"/>
                </a:lnTo>
                <a:close/>
                <a:moveTo>
                  <a:pt x="216217" y="242506"/>
                </a:moveTo>
                <a:lnTo>
                  <a:pt x="216217" y="225266"/>
                </a:lnTo>
                <a:lnTo>
                  <a:pt x="245840" y="225266"/>
                </a:lnTo>
                <a:lnTo>
                  <a:pt x="245840" y="242506"/>
                </a:lnTo>
                <a:lnTo>
                  <a:pt x="216217" y="242506"/>
                </a:lnTo>
                <a:close/>
                <a:moveTo>
                  <a:pt x="172498" y="242506"/>
                </a:moveTo>
                <a:cubicBezTo>
                  <a:pt x="172784" y="237268"/>
                  <a:pt x="172879" y="232219"/>
                  <a:pt x="172879" y="227743"/>
                </a:cubicBezTo>
                <a:lnTo>
                  <a:pt x="172879" y="225171"/>
                </a:lnTo>
                <a:lnTo>
                  <a:pt x="199263" y="225171"/>
                </a:lnTo>
                <a:lnTo>
                  <a:pt x="199263" y="242411"/>
                </a:lnTo>
                <a:lnTo>
                  <a:pt x="172402" y="242411"/>
                </a:lnTo>
                <a:close/>
                <a:moveTo>
                  <a:pt x="199358" y="193262"/>
                </a:moveTo>
                <a:lnTo>
                  <a:pt x="199358" y="209550"/>
                </a:lnTo>
                <a:lnTo>
                  <a:pt x="172974" y="209550"/>
                </a:lnTo>
                <a:lnTo>
                  <a:pt x="172974" y="193262"/>
                </a:lnTo>
                <a:lnTo>
                  <a:pt x="199358" y="193262"/>
                </a:lnTo>
                <a:close/>
                <a:moveTo>
                  <a:pt x="245840" y="209645"/>
                </a:moveTo>
                <a:lnTo>
                  <a:pt x="216217" y="209645"/>
                </a:lnTo>
                <a:lnTo>
                  <a:pt x="216217" y="193357"/>
                </a:lnTo>
                <a:lnTo>
                  <a:pt x="245840" y="193357"/>
                </a:lnTo>
                <a:lnTo>
                  <a:pt x="245840" y="209645"/>
                </a:lnTo>
                <a:lnTo>
                  <a:pt x="245840" y="209645"/>
                </a:lnTo>
                <a:close/>
                <a:moveTo>
                  <a:pt x="262414" y="177451"/>
                </a:moveTo>
                <a:lnTo>
                  <a:pt x="156400" y="177451"/>
                </a:lnTo>
                <a:lnTo>
                  <a:pt x="156400" y="227552"/>
                </a:lnTo>
                <a:cubicBezTo>
                  <a:pt x="156400" y="247174"/>
                  <a:pt x="155162" y="272225"/>
                  <a:pt x="139827" y="289084"/>
                </a:cubicBezTo>
                <a:cubicBezTo>
                  <a:pt x="143637" y="291084"/>
                  <a:pt x="150400" y="296799"/>
                  <a:pt x="153067" y="299942"/>
                </a:cubicBezTo>
                <a:cubicBezTo>
                  <a:pt x="163163" y="288988"/>
                  <a:pt x="168211" y="273558"/>
                  <a:pt x="170783" y="258223"/>
                </a:cubicBezTo>
                <a:lnTo>
                  <a:pt x="199453" y="258223"/>
                </a:lnTo>
                <a:lnTo>
                  <a:pt x="199453" y="297371"/>
                </a:lnTo>
                <a:lnTo>
                  <a:pt x="216313" y="297371"/>
                </a:lnTo>
                <a:lnTo>
                  <a:pt x="216313" y="258223"/>
                </a:lnTo>
                <a:lnTo>
                  <a:pt x="245935" y="258223"/>
                </a:lnTo>
                <a:lnTo>
                  <a:pt x="245935" y="279273"/>
                </a:lnTo>
                <a:cubicBezTo>
                  <a:pt x="245935" y="281845"/>
                  <a:pt x="244983" y="282607"/>
                  <a:pt x="242316" y="282607"/>
                </a:cubicBezTo>
                <a:cubicBezTo>
                  <a:pt x="239744" y="282607"/>
                  <a:pt x="230505" y="282702"/>
                  <a:pt x="222694" y="282321"/>
                </a:cubicBezTo>
                <a:cubicBezTo>
                  <a:pt x="224790" y="286702"/>
                  <a:pt x="227457" y="293846"/>
                  <a:pt x="228028" y="298323"/>
                </a:cubicBezTo>
                <a:cubicBezTo>
                  <a:pt x="240697" y="298418"/>
                  <a:pt x="249269" y="298228"/>
                  <a:pt x="254984" y="295370"/>
                </a:cubicBezTo>
                <a:cubicBezTo>
                  <a:pt x="260604" y="292798"/>
                  <a:pt x="262604" y="288322"/>
                  <a:pt x="262604" y="279368"/>
                </a:cubicBezTo>
                <a:lnTo>
                  <a:pt x="262604" y="177355"/>
                </a:lnTo>
                <a:lnTo>
                  <a:pt x="262604" y="177355"/>
                </a:lnTo>
                <a:close/>
                <a:moveTo>
                  <a:pt x="400050" y="187833"/>
                </a:moveTo>
                <a:cubicBezTo>
                  <a:pt x="396240" y="182689"/>
                  <a:pt x="388715" y="174498"/>
                  <a:pt x="383191" y="168592"/>
                </a:cubicBezTo>
                <a:lnTo>
                  <a:pt x="370237" y="176308"/>
                </a:lnTo>
                <a:cubicBezTo>
                  <a:pt x="375761" y="182594"/>
                  <a:pt x="383000" y="191357"/>
                  <a:pt x="386524" y="196501"/>
                </a:cubicBezTo>
                <a:lnTo>
                  <a:pt x="400050" y="187833"/>
                </a:lnTo>
                <a:lnTo>
                  <a:pt x="400050" y="187833"/>
                </a:lnTo>
                <a:close/>
                <a:moveTo>
                  <a:pt x="376618" y="241363"/>
                </a:moveTo>
                <a:cubicBezTo>
                  <a:pt x="372237" y="249079"/>
                  <a:pt x="366617" y="255937"/>
                  <a:pt x="359759" y="261842"/>
                </a:cubicBezTo>
                <a:cubicBezTo>
                  <a:pt x="352711" y="255937"/>
                  <a:pt x="346805" y="249079"/>
                  <a:pt x="342043" y="241363"/>
                </a:cubicBezTo>
                <a:lnTo>
                  <a:pt x="376618" y="241363"/>
                </a:lnTo>
                <a:close/>
                <a:moveTo>
                  <a:pt x="388715" y="224504"/>
                </a:moveTo>
                <a:lnTo>
                  <a:pt x="400336" y="230029"/>
                </a:lnTo>
                <a:cubicBezTo>
                  <a:pt x="394716" y="247459"/>
                  <a:pt x="385763" y="261080"/>
                  <a:pt x="374237" y="271558"/>
                </a:cubicBezTo>
                <a:cubicBezTo>
                  <a:pt x="385286" y="277463"/>
                  <a:pt x="398431" y="281845"/>
                  <a:pt x="413671" y="284321"/>
                </a:cubicBezTo>
                <a:cubicBezTo>
                  <a:pt x="410051" y="287941"/>
                  <a:pt x="405479" y="294894"/>
                  <a:pt x="403288" y="299466"/>
                </a:cubicBezTo>
                <a:cubicBezTo>
                  <a:pt x="386143" y="295942"/>
                  <a:pt x="371951" y="290227"/>
                  <a:pt x="360045" y="282321"/>
                </a:cubicBezTo>
                <a:cubicBezTo>
                  <a:pt x="347948" y="290036"/>
                  <a:pt x="334042" y="295561"/>
                  <a:pt x="318897" y="299466"/>
                </a:cubicBezTo>
                <a:cubicBezTo>
                  <a:pt x="317087" y="294989"/>
                  <a:pt x="313277" y="288512"/>
                  <a:pt x="310229" y="284702"/>
                </a:cubicBezTo>
                <a:cubicBezTo>
                  <a:pt x="323469" y="281940"/>
                  <a:pt x="335661" y="277368"/>
                  <a:pt x="346424" y="271177"/>
                </a:cubicBezTo>
                <a:cubicBezTo>
                  <a:pt x="340519" y="265557"/>
                  <a:pt x="335566" y="259271"/>
                  <a:pt x="331280" y="252127"/>
                </a:cubicBezTo>
                <a:cubicBezTo>
                  <a:pt x="321755" y="266890"/>
                  <a:pt x="308991" y="278987"/>
                  <a:pt x="291941" y="288512"/>
                </a:cubicBezTo>
                <a:cubicBezTo>
                  <a:pt x="289655" y="284893"/>
                  <a:pt x="283750" y="277939"/>
                  <a:pt x="279749" y="274987"/>
                </a:cubicBezTo>
                <a:cubicBezTo>
                  <a:pt x="304609" y="261652"/>
                  <a:pt x="319659" y="240697"/>
                  <a:pt x="328803" y="213646"/>
                </a:cubicBezTo>
                <a:lnTo>
                  <a:pt x="310515" y="213646"/>
                </a:lnTo>
                <a:cubicBezTo>
                  <a:pt x="302895" y="213646"/>
                  <a:pt x="296989" y="214789"/>
                  <a:pt x="295751" y="216884"/>
                </a:cubicBezTo>
                <a:cubicBezTo>
                  <a:pt x="294799" y="213360"/>
                  <a:pt x="292132" y="205835"/>
                  <a:pt x="290322" y="201739"/>
                </a:cubicBezTo>
                <a:cubicBezTo>
                  <a:pt x="292417" y="201073"/>
                  <a:pt x="294513" y="199072"/>
                  <a:pt x="296323" y="196025"/>
                </a:cubicBezTo>
                <a:cubicBezTo>
                  <a:pt x="298132" y="193072"/>
                  <a:pt x="303371" y="182118"/>
                  <a:pt x="306038" y="171164"/>
                </a:cubicBezTo>
                <a:lnTo>
                  <a:pt x="323755" y="173926"/>
                </a:lnTo>
                <a:cubicBezTo>
                  <a:pt x="321373" y="181927"/>
                  <a:pt x="317754" y="190500"/>
                  <a:pt x="313944" y="197644"/>
                </a:cubicBezTo>
                <a:lnTo>
                  <a:pt x="333375" y="197644"/>
                </a:lnTo>
                <a:cubicBezTo>
                  <a:pt x="335661" y="188119"/>
                  <a:pt x="337471" y="177832"/>
                  <a:pt x="338709" y="167068"/>
                </a:cubicBezTo>
                <a:lnTo>
                  <a:pt x="357378" y="170117"/>
                </a:lnTo>
                <a:cubicBezTo>
                  <a:pt x="356140" y="179642"/>
                  <a:pt x="354616" y="188976"/>
                  <a:pt x="352711" y="197644"/>
                </a:cubicBezTo>
                <a:lnTo>
                  <a:pt x="409003" y="197644"/>
                </a:lnTo>
                <a:lnTo>
                  <a:pt x="409003" y="213646"/>
                </a:lnTo>
                <a:lnTo>
                  <a:pt x="348615" y="213646"/>
                </a:lnTo>
                <a:cubicBezTo>
                  <a:pt x="347377" y="217742"/>
                  <a:pt x="346043" y="221361"/>
                  <a:pt x="344710" y="225171"/>
                </a:cubicBezTo>
                <a:lnTo>
                  <a:pt x="385763" y="225171"/>
                </a:lnTo>
                <a:lnTo>
                  <a:pt x="388810" y="224504"/>
                </a:lnTo>
                <a:lnTo>
                  <a:pt x="388810" y="224504"/>
                </a:lnTo>
                <a:close/>
                <a:moveTo>
                  <a:pt x="531400" y="258889"/>
                </a:moveTo>
                <a:cubicBezTo>
                  <a:pt x="527304" y="262033"/>
                  <a:pt x="522160" y="265462"/>
                  <a:pt x="517303" y="268319"/>
                </a:cubicBezTo>
                <a:cubicBezTo>
                  <a:pt x="514350" y="265557"/>
                  <a:pt x="511683" y="262414"/>
                  <a:pt x="509588" y="258889"/>
                </a:cubicBezTo>
                <a:lnTo>
                  <a:pt x="531400" y="258889"/>
                </a:lnTo>
                <a:close/>
                <a:moveTo>
                  <a:pt x="488347" y="235172"/>
                </a:moveTo>
                <a:lnTo>
                  <a:pt x="509302" y="235172"/>
                </a:lnTo>
                <a:lnTo>
                  <a:pt x="509302" y="244888"/>
                </a:lnTo>
                <a:lnTo>
                  <a:pt x="488347" y="244888"/>
                </a:lnTo>
                <a:lnTo>
                  <a:pt x="488347" y="235172"/>
                </a:lnTo>
                <a:lnTo>
                  <a:pt x="488347" y="235172"/>
                </a:lnTo>
                <a:close/>
                <a:moveTo>
                  <a:pt x="488347" y="211550"/>
                </a:moveTo>
                <a:lnTo>
                  <a:pt x="509302" y="211550"/>
                </a:lnTo>
                <a:lnTo>
                  <a:pt x="509302" y="221266"/>
                </a:lnTo>
                <a:lnTo>
                  <a:pt x="488347" y="221266"/>
                </a:lnTo>
                <a:lnTo>
                  <a:pt x="488347" y="211550"/>
                </a:lnTo>
                <a:lnTo>
                  <a:pt x="488347" y="211550"/>
                </a:lnTo>
                <a:close/>
                <a:moveTo>
                  <a:pt x="452438" y="188119"/>
                </a:moveTo>
                <a:lnTo>
                  <a:pt x="526732" y="188119"/>
                </a:lnTo>
                <a:lnTo>
                  <a:pt x="526732" y="197358"/>
                </a:lnTo>
                <a:lnTo>
                  <a:pt x="452438" y="197358"/>
                </a:lnTo>
                <a:lnTo>
                  <a:pt x="452438" y="188119"/>
                </a:lnTo>
                <a:lnTo>
                  <a:pt x="452438" y="188119"/>
                </a:lnTo>
                <a:close/>
                <a:moveTo>
                  <a:pt x="536162" y="258889"/>
                </a:moveTo>
                <a:lnTo>
                  <a:pt x="550926" y="258889"/>
                </a:lnTo>
                <a:lnTo>
                  <a:pt x="550926" y="244888"/>
                </a:lnTo>
                <a:lnTo>
                  <a:pt x="524637" y="244888"/>
                </a:lnTo>
                <a:lnTo>
                  <a:pt x="524637" y="235172"/>
                </a:lnTo>
                <a:lnTo>
                  <a:pt x="544830" y="235172"/>
                </a:lnTo>
                <a:lnTo>
                  <a:pt x="544830" y="221266"/>
                </a:lnTo>
                <a:lnTo>
                  <a:pt x="524637" y="221266"/>
                </a:lnTo>
                <a:lnTo>
                  <a:pt x="524637" y="211550"/>
                </a:lnTo>
                <a:lnTo>
                  <a:pt x="543592" y="211550"/>
                </a:lnTo>
                <a:lnTo>
                  <a:pt x="543592" y="174022"/>
                </a:lnTo>
                <a:lnTo>
                  <a:pt x="435578" y="174022"/>
                </a:lnTo>
                <a:lnTo>
                  <a:pt x="435578" y="215551"/>
                </a:lnTo>
                <a:cubicBezTo>
                  <a:pt x="435578" y="237839"/>
                  <a:pt x="434435" y="269367"/>
                  <a:pt x="420529" y="290989"/>
                </a:cubicBezTo>
                <a:cubicBezTo>
                  <a:pt x="424720" y="292513"/>
                  <a:pt x="432054" y="296894"/>
                  <a:pt x="435388" y="299561"/>
                </a:cubicBezTo>
                <a:cubicBezTo>
                  <a:pt x="450151" y="276511"/>
                  <a:pt x="452342" y="240030"/>
                  <a:pt x="452342" y="215551"/>
                </a:cubicBezTo>
                <a:lnTo>
                  <a:pt x="452342" y="211455"/>
                </a:lnTo>
                <a:lnTo>
                  <a:pt x="472821" y="211455"/>
                </a:lnTo>
                <a:lnTo>
                  <a:pt x="472821" y="221171"/>
                </a:lnTo>
                <a:lnTo>
                  <a:pt x="455295" y="221171"/>
                </a:lnTo>
                <a:lnTo>
                  <a:pt x="455295" y="235077"/>
                </a:lnTo>
                <a:lnTo>
                  <a:pt x="472821" y="235077"/>
                </a:lnTo>
                <a:lnTo>
                  <a:pt x="472821" y="244792"/>
                </a:lnTo>
                <a:lnTo>
                  <a:pt x="452342" y="244792"/>
                </a:lnTo>
                <a:lnTo>
                  <a:pt x="452342" y="258794"/>
                </a:lnTo>
                <a:lnTo>
                  <a:pt x="463963" y="258794"/>
                </a:lnTo>
                <a:lnTo>
                  <a:pt x="463963" y="273367"/>
                </a:lnTo>
                <a:cubicBezTo>
                  <a:pt x="463963" y="280511"/>
                  <a:pt x="459772" y="284417"/>
                  <a:pt x="456819" y="286417"/>
                </a:cubicBezTo>
                <a:cubicBezTo>
                  <a:pt x="458819" y="289369"/>
                  <a:pt x="462058" y="295942"/>
                  <a:pt x="462820" y="299942"/>
                </a:cubicBezTo>
                <a:lnTo>
                  <a:pt x="462820" y="299942"/>
                </a:lnTo>
                <a:cubicBezTo>
                  <a:pt x="465772" y="297847"/>
                  <a:pt x="470725" y="296704"/>
                  <a:pt x="501586" y="289941"/>
                </a:cubicBezTo>
                <a:cubicBezTo>
                  <a:pt x="501586" y="286607"/>
                  <a:pt x="502158" y="280225"/>
                  <a:pt x="503015" y="276130"/>
                </a:cubicBezTo>
                <a:lnTo>
                  <a:pt x="479393" y="280606"/>
                </a:lnTo>
                <a:lnTo>
                  <a:pt x="479393" y="258699"/>
                </a:lnTo>
                <a:lnTo>
                  <a:pt x="493681" y="258699"/>
                </a:lnTo>
                <a:cubicBezTo>
                  <a:pt x="503110" y="279368"/>
                  <a:pt x="518446" y="292798"/>
                  <a:pt x="542830" y="298894"/>
                </a:cubicBezTo>
                <a:cubicBezTo>
                  <a:pt x="544925" y="294513"/>
                  <a:pt x="549307" y="288322"/>
                  <a:pt x="552545" y="284988"/>
                </a:cubicBezTo>
                <a:cubicBezTo>
                  <a:pt x="543115" y="283273"/>
                  <a:pt x="535019" y="280321"/>
                  <a:pt x="527971" y="276415"/>
                </a:cubicBezTo>
                <a:cubicBezTo>
                  <a:pt x="533972" y="273367"/>
                  <a:pt x="540448" y="269367"/>
                  <a:pt x="546068" y="265557"/>
                </a:cubicBezTo>
                <a:lnTo>
                  <a:pt x="535972" y="258699"/>
                </a:lnTo>
                <a:lnTo>
                  <a:pt x="535972" y="258699"/>
                </a:lnTo>
                <a:close/>
                <a:moveTo>
                  <a:pt x="584359" y="262318"/>
                </a:moveTo>
                <a:lnTo>
                  <a:pt x="584359" y="245173"/>
                </a:lnTo>
                <a:lnTo>
                  <a:pt x="598837" y="245173"/>
                </a:lnTo>
                <a:lnTo>
                  <a:pt x="598837" y="260032"/>
                </a:lnTo>
                <a:lnTo>
                  <a:pt x="584359" y="262318"/>
                </a:lnTo>
                <a:lnTo>
                  <a:pt x="584359" y="262318"/>
                </a:lnTo>
                <a:close/>
                <a:moveTo>
                  <a:pt x="598837" y="188214"/>
                </a:moveTo>
                <a:lnTo>
                  <a:pt x="598837" y="202978"/>
                </a:lnTo>
                <a:lnTo>
                  <a:pt x="584359" y="202978"/>
                </a:lnTo>
                <a:lnTo>
                  <a:pt x="584359" y="188214"/>
                </a:lnTo>
                <a:lnTo>
                  <a:pt x="598837" y="188214"/>
                </a:lnTo>
                <a:close/>
                <a:moveTo>
                  <a:pt x="584359" y="216598"/>
                </a:moveTo>
                <a:lnTo>
                  <a:pt x="598837" y="216598"/>
                </a:lnTo>
                <a:lnTo>
                  <a:pt x="598837" y="231457"/>
                </a:lnTo>
                <a:lnTo>
                  <a:pt x="584359" y="231457"/>
                </a:lnTo>
                <a:lnTo>
                  <a:pt x="584359" y="216598"/>
                </a:lnTo>
                <a:lnTo>
                  <a:pt x="584359" y="216598"/>
                </a:lnTo>
                <a:close/>
                <a:moveTo>
                  <a:pt x="692658" y="246793"/>
                </a:moveTo>
                <a:lnTo>
                  <a:pt x="692658" y="231648"/>
                </a:lnTo>
                <a:lnTo>
                  <a:pt x="662178" y="231648"/>
                </a:lnTo>
                <a:lnTo>
                  <a:pt x="662178" y="212122"/>
                </a:lnTo>
                <a:lnTo>
                  <a:pt x="688562" y="212122"/>
                </a:lnTo>
                <a:lnTo>
                  <a:pt x="688562" y="196977"/>
                </a:lnTo>
                <a:lnTo>
                  <a:pt x="672560" y="196977"/>
                </a:lnTo>
                <a:cubicBezTo>
                  <a:pt x="676656" y="190500"/>
                  <a:pt x="680942" y="182404"/>
                  <a:pt x="684943" y="174784"/>
                </a:cubicBezTo>
                <a:lnTo>
                  <a:pt x="668084" y="170402"/>
                </a:lnTo>
                <a:cubicBezTo>
                  <a:pt x="665417" y="178594"/>
                  <a:pt x="660368" y="189452"/>
                  <a:pt x="655987" y="196977"/>
                </a:cubicBezTo>
                <a:lnTo>
                  <a:pt x="639794" y="196977"/>
                </a:lnTo>
                <a:lnTo>
                  <a:pt x="651605" y="190786"/>
                </a:lnTo>
                <a:cubicBezTo>
                  <a:pt x="649034" y="184785"/>
                  <a:pt x="643223" y="176498"/>
                  <a:pt x="637603" y="170307"/>
                </a:cubicBezTo>
                <a:lnTo>
                  <a:pt x="624268" y="176593"/>
                </a:lnTo>
                <a:cubicBezTo>
                  <a:pt x="629317" y="182594"/>
                  <a:pt x="634555" y="190881"/>
                  <a:pt x="637032" y="196977"/>
                </a:cubicBezTo>
                <a:lnTo>
                  <a:pt x="621887" y="196977"/>
                </a:lnTo>
                <a:lnTo>
                  <a:pt x="621887" y="212122"/>
                </a:lnTo>
                <a:lnTo>
                  <a:pt x="645223" y="212122"/>
                </a:lnTo>
                <a:lnTo>
                  <a:pt x="645223" y="231648"/>
                </a:lnTo>
                <a:lnTo>
                  <a:pt x="619411" y="231648"/>
                </a:lnTo>
                <a:lnTo>
                  <a:pt x="619411" y="246793"/>
                </a:lnTo>
                <a:lnTo>
                  <a:pt x="643985" y="246793"/>
                </a:lnTo>
                <a:cubicBezTo>
                  <a:pt x="641318" y="260699"/>
                  <a:pt x="634174" y="276606"/>
                  <a:pt x="613124" y="288798"/>
                </a:cubicBezTo>
                <a:lnTo>
                  <a:pt x="613124" y="272510"/>
                </a:lnTo>
                <a:lnTo>
                  <a:pt x="623983" y="270510"/>
                </a:lnTo>
                <a:lnTo>
                  <a:pt x="622840" y="256222"/>
                </a:lnTo>
                <a:lnTo>
                  <a:pt x="613124" y="257746"/>
                </a:lnTo>
                <a:lnTo>
                  <a:pt x="613124" y="188214"/>
                </a:lnTo>
                <a:lnTo>
                  <a:pt x="618172" y="188214"/>
                </a:lnTo>
                <a:lnTo>
                  <a:pt x="618172" y="173355"/>
                </a:lnTo>
                <a:lnTo>
                  <a:pt x="563689" y="173355"/>
                </a:lnTo>
                <a:lnTo>
                  <a:pt x="563689" y="188214"/>
                </a:lnTo>
                <a:lnTo>
                  <a:pt x="569690" y="188214"/>
                </a:lnTo>
                <a:lnTo>
                  <a:pt x="569690" y="264509"/>
                </a:lnTo>
                <a:lnTo>
                  <a:pt x="561975" y="265462"/>
                </a:lnTo>
                <a:lnTo>
                  <a:pt x="565213" y="281083"/>
                </a:lnTo>
                <a:cubicBezTo>
                  <a:pt x="575024" y="279273"/>
                  <a:pt x="586740" y="277273"/>
                  <a:pt x="598932" y="275082"/>
                </a:cubicBezTo>
                <a:lnTo>
                  <a:pt x="598932" y="299275"/>
                </a:lnTo>
                <a:lnTo>
                  <a:pt x="613124" y="299275"/>
                </a:lnTo>
                <a:lnTo>
                  <a:pt x="613124" y="289179"/>
                </a:lnTo>
                <a:cubicBezTo>
                  <a:pt x="617506" y="292132"/>
                  <a:pt x="622840" y="297180"/>
                  <a:pt x="625507" y="300800"/>
                </a:cubicBezTo>
                <a:cubicBezTo>
                  <a:pt x="640080" y="291370"/>
                  <a:pt x="649224" y="280130"/>
                  <a:pt x="654463" y="268796"/>
                </a:cubicBezTo>
                <a:cubicBezTo>
                  <a:pt x="661321" y="282130"/>
                  <a:pt x="670941" y="292798"/>
                  <a:pt x="683990" y="299180"/>
                </a:cubicBezTo>
                <a:cubicBezTo>
                  <a:pt x="686372" y="294703"/>
                  <a:pt x="691324" y="288512"/>
                  <a:pt x="695134" y="285274"/>
                </a:cubicBezTo>
                <a:cubicBezTo>
                  <a:pt x="678275" y="278701"/>
                  <a:pt x="667036" y="264223"/>
                  <a:pt x="661321" y="246888"/>
                </a:cubicBezTo>
                <a:lnTo>
                  <a:pt x="692944" y="246888"/>
                </a:lnTo>
                <a:close/>
                <a:moveTo>
                  <a:pt x="808101" y="184975"/>
                </a:moveTo>
                <a:lnTo>
                  <a:pt x="808101" y="193167"/>
                </a:lnTo>
                <a:lnTo>
                  <a:pt x="784193" y="193167"/>
                </a:lnTo>
                <a:lnTo>
                  <a:pt x="784193" y="184975"/>
                </a:lnTo>
                <a:lnTo>
                  <a:pt x="808101" y="184975"/>
                </a:lnTo>
                <a:close/>
                <a:moveTo>
                  <a:pt x="783526" y="212979"/>
                </a:moveTo>
                <a:cubicBezTo>
                  <a:pt x="783907" y="210217"/>
                  <a:pt x="784098" y="207264"/>
                  <a:pt x="784193" y="204597"/>
                </a:cubicBezTo>
                <a:lnTo>
                  <a:pt x="808101" y="204597"/>
                </a:lnTo>
                <a:lnTo>
                  <a:pt x="808101" y="212979"/>
                </a:lnTo>
                <a:lnTo>
                  <a:pt x="783526" y="212979"/>
                </a:lnTo>
                <a:close/>
                <a:moveTo>
                  <a:pt x="808101" y="224504"/>
                </a:moveTo>
                <a:lnTo>
                  <a:pt x="808101" y="230981"/>
                </a:lnTo>
                <a:cubicBezTo>
                  <a:pt x="808101" y="232696"/>
                  <a:pt x="807530" y="233267"/>
                  <a:pt x="805529" y="233267"/>
                </a:cubicBezTo>
                <a:cubicBezTo>
                  <a:pt x="803719" y="233363"/>
                  <a:pt x="797528" y="233553"/>
                  <a:pt x="791909" y="233267"/>
                </a:cubicBezTo>
                <a:cubicBezTo>
                  <a:pt x="794004" y="236792"/>
                  <a:pt x="796861" y="242697"/>
                  <a:pt x="797814" y="246888"/>
                </a:cubicBezTo>
                <a:cubicBezTo>
                  <a:pt x="806672" y="246888"/>
                  <a:pt x="813435" y="246602"/>
                  <a:pt x="818197" y="244221"/>
                </a:cubicBezTo>
                <a:cubicBezTo>
                  <a:pt x="823246" y="241935"/>
                  <a:pt x="824674" y="238315"/>
                  <a:pt x="824674" y="231172"/>
                </a:cubicBezTo>
                <a:lnTo>
                  <a:pt x="824674" y="172212"/>
                </a:lnTo>
                <a:lnTo>
                  <a:pt x="769048" y="172212"/>
                </a:lnTo>
                <a:lnTo>
                  <a:pt x="769048" y="200406"/>
                </a:lnTo>
                <a:cubicBezTo>
                  <a:pt x="769048" y="212884"/>
                  <a:pt x="767620" y="227838"/>
                  <a:pt x="754285" y="238220"/>
                </a:cubicBezTo>
                <a:cubicBezTo>
                  <a:pt x="757523" y="240221"/>
                  <a:pt x="763524" y="245840"/>
                  <a:pt x="765905" y="248793"/>
                </a:cubicBezTo>
                <a:cubicBezTo>
                  <a:pt x="774192" y="242316"/>
                  <a:pt x="778669" y="233648"/>
                  <a:pt x="781240" y="224600"/>
                </a:cubicBezTo>
                <a:lnTo>
                  <a:pt x="808101" y="224600"/>
                </a:lnTo>
                <a:close/>
                <a:moveTo>
                  <a:pt x="743426" y="187261"/>
                </a:moveTo>
                <a:lnTo>
                  <a:pt x="743426" y="197358"/>
                </a:lnTo>
                <a:lnTo>
                  <a:pt x="725995" y="197358"/>
                </a:lnTo>
                <a:lnTo>
                  <a:pt x="725995" y="187261"/>
                </a:lnTo>
                <a:lnTo>
                  <a:pt x="743426" y="187261"/>
                </a:lnTo>
                <a:close/>
                <a:moveTo>
                  <a:pt x="725995" y="219742"/>
                </a:moveTo>
                <a:lnTo>
                  <a:pt x="725995" y="209740"/>
                </a:lnTo>
                <a:lnTo>
                  <a:pt x="743426" y="209740"/>
                </a:lnTo>
                <a:lnTo>
                  <a:pt x="743426" y="219742"/>
                </a:lnTo>
                <a:lnTo>
                  <a:pt x="725995" y="219742"/>
                </a:lnTo>
                <a:close/>
                <a:moveTo>
                  <a:pt x="725995" y="232600"/>
                </a:moveTo>
                <a:lnTo>
                  <a:pt x="725995" y="239459"/>
                </a:lnTo>
                <a:lnTo>
                  <a:pt x="710851" y="239459"/>
                </a:lnTo>
                <a:lnTo>
                  <a:pt x="710851" y="174117"/>
                </a:lnTo>
                <a:lnTo>
                  <a:pt x="758571" y="174117"/>
                </a:lnTo>
                <a:lnTo>
                  <a:pt x="758571" y="232505"/>
                </a:lnTo>
                <a:lnTo>
                  <a:pt x="725995" y="232505"/>
                </a:lnTo>
                <a:close/>
                <a:moveTo>
                  <a:pt x="734854" y="262414"/>
                </a:moveTo>
                <a:lnTo>
                  <a:pt x="746760" y="262414"/>
                </a:lnTo>
                <a:lnTo>
                  <a:pt x="746760" y="281083"/>
                </a:lnTo>
                <a:lnTo>
                  <a:pt x="734854" y="281083"/>
                </a:lnTo>
                <a:lnTo>
                  <a:pt x="734854" y="262414"/>
                </a:lnTo>
                <a:lnTo>
                  <a:pt x="734854" y="262414"/>
                </a:lnTo>
                <a:close/>
                <a:moveTo>
                  <a:pt x="774287" y="262414"/>
                </a:moveTo>
                <a:lnTo>
                  <a:pt x="774287" y="281083"/>
                </a:lnTo>
                <a:lnTo>
                  <a:pt x="762095" y="281083"/>
                </a:lnTo>
                <a:lnTo>
                  <a:pt x="762095" y="262414"/>
                </a:lnTo>
                <a:lnTo>
                  <a:pt x="774287" y="262414"/>
                </a:lnTo>
                <a:close/>
                <a:moveTo>
                  <a:pt x="801719" y="262414"/>
                </a:moveTo>
                <a:lnTo>
                  <a:pt x="801719" y="281083"/>
                </a:lnTo>
                <a:lnTo>
                  <a:pt x="789527" y="281083"/>
                </a:lnTo>
                <a:lnTo>
                  <a:pt x="789527" y="262414"/>
                </a:lnTo>
                <a:lnTo>
                  <a:pt x="801719" y="262414"/>
                </a:lnTo>
                <a:close/>
                <a:moveTo>
                  <a:pt x="818102" y="281083"/>
                </a:moveTo>
                <a:lnTo>
                  <a:pt x="818102" y="249460"/>
                </a:lnTo>
                <a:lnTo>
                  <a:pt x="719328" y="249460"/>
                </a:lnTo>
                <a:lnTo>
                  <a:pt x="719328" y="281083"/>
                </a:lnTo>
                <a:lnTo>
                  <a:pt x="702850" y="281083"/>
                </a:lnTo>
                <a:lnTo>
                  <a:pt x="702850" y="295370"/>
                </a:lnTo>
                <a:lnTo>
                  <a:pt x="833438" y="295370"/>
                </a:lnTo>
                <a:lnTo>
                  <a:pt x="833438" y="281083"/>
                </a:lnTo>
                <a:lnTo>
                  <a:pt x="818007" y="281083"/>
                </a:lnTo>
                <a:close/>
              </a:path>
            </a:pathLst>
          </a:custGeom>
          <a:solidFill>
            <a:srgbClr val="59575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D-01 </a:t>
            </a:r>
            <a:r>
              <a:rPr lang="zh-CN" altLang="en-US" dirty="0"/>
              <a:t>横版组合</a:t>
            </a:r>
            <a:endParaRPr lang="zh-CN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584960" y="3048000"/>
            <a:ext cx="9862999" cy="1446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lvl="0" indent="0">
              <a:buNone/>
            </a:pPr>
            <a:r>
              <a:rPr lang="en-US" sz="3000" dirty="0"/>
              <a:t>横版组合分为</a:t>
            </a:r>
            <a:r>
              <a:rPr lang="en-US" altLang="zh-CN" sz="3000" dirty="0"/>
              <a:t>3</a:t>
            </a:r>
            <a:r>
              <a:rPr lang="zh-CN" altLang="en-US" sz="3000" dirty="0"/>
              <a:t>种可能：</a:t>
            </a:r>
            <a:endParaRPr lang="en-US" altLang="zh-CN" sz="3000" dirty="0"/>
          </a:p>
          <a:p>
            <a:pPr marL="0" lvl="0" indent="0">
              <a:buNone/>
            </a:pPr>
            <a:r>
              <a:rPr lang="zh-CN" altLang="en-US" sz="3000" dirty="0"/>
              <a:t>中英混合</a:t>
            </a:r>
            <a:endParaRPr lang="en-US" altLang="zh-CN" sz="3000" dirty="0"/>
          </a:p>
          <a:p>
            <a:pPr marL="0" lvl="0" indent="0">
              <a:buNone/>
            </a:pPr>
            <a:r>
              <a:rPr lang="zh-CN" altLang="en-US" sz="3000" dirty="0"/>
              <a:t>纯英文</a:t>
            </a:r>
            <a:endParaRPr lang="en-US" altLang="zh-CN" sz="3000" dirty="0"/>
          </a:p>
          <a:p>
            <a:pPr marL="0" lvl="0" indent="0">
              <a:buNone/>
            </a:pPr>
            <a:r>
              <a:rPr lang="zh-CN" altLang="en-US" sz="3000" dirty="0"/>
              <a:t>纯中文</a:t>
            </a:r>
            <a:endParaRPr lang="en-US" altLang="zh-CN" sz="3000" dirty="0"/>
          </a:p>
          <a:p>
            <a:pPr marL="0" lvl="0" indent="0">
              <a:buNone/>
            </a:pPr>
            <a:r>
              <a:rPr lang="zh-CN" altLang="en-US" sz="3000" dirty="0"/>
              <a:t>组合排版如右所示。</a:t>
            </a:r>
            <a:endParaRPr lang="en-US" altLang="zh-CN" sz="3000" dirty="0"/>
          </a:p>
          <a:p>
            <a:pPr marL="0" lvl="0" indent="0">
              <a:buNone/>
            </a:pPr>
            <a:endParaRPr lang="en-US" sz="3000" dirty="0"/>
          </a:p>
          <a:p>
            <a:pPr marL="0" lvl="0" indent="0">
              <a:buNone/>
            </a:pPr>
            <a:r>
              <a:rPr lang="en-US" sz="3000" dirty="0" err="1"/>
              <a:t>WAA名称与图形之间的距离x为图形Logo最后一个字母A完整部分的一半</a:t>
            </a:r>
            <a:r>
              <a:rPr lang="zh-CN" altLang="en-US" sz="3000" dirty="0"/>
              <a:t>。</a:t>
            </a:r>
            <a:endParaRPr lang="en-US" altLang="zh-CN" sz="3000" dirty="0"/>
          </a:p>
          <a:p>
            <a:pPr marL="0" lvl="0" indent="0">
              <a:buNone/>
            </a:pPr>
            <a:endParaRPr lang="en-US" sz="3000" dirty="0"/>
          </a:p>
          <a:p>
            <a:pPr marL="0" indent="0">
              <a:buNone/>
            </a:pPr>
            <a:r>
              <a:rPr lang="en-US" altLang="zh-CN" sz="3000" dirty="0"/>
              <a:t>WAA</a:t>
            </a:r>
            <a:r>
              <a:rPr lang="zh-CN" altLang="en-US" sz="3000" dirty="0"/>
              <a:t>中文名称，英文名称，以及中英文混排上下文间距为</a:t>
            </a:r>
            <a:r>
              <a:rPr lang="en-US" altLang="zh-CN" sz="3000" dirty="0"/>
              <a:t>y</a:t>
            </a:r>
            <a:r>
              <a:rPr lang="zh-CN" altLang="en-US" sz="3000" dirty="0"/>
              <a:t>，为图形</a:t>
            </a:r>
            <a:r>
              <a:rPr lang="en-US" altLang="zh-CN" sz="3000" dirty="0"/>
              <a:t>Logo</a:t>
            </a:r>
            <a:r>
              <a:rPr lang="zh-CN" altLang="en-US" sz="30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圆弧截断下边缘和</a:t>
            </a:r>
            <a:r>
              <a:rPr lang="en-US" altLang="zh-CN" sz="30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WAA</a:t>
            </a:r>
            <a:r>
              <a:rPr lang="zh-CN" altLang="en-US" sz="30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几个字母的上边缘之间的距离。</a:t>
            </a:r>
            <a:endParaRPr lang="zh-CN" altLang="en-US" sz="3000" dirty="0"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 marL="0" lvl="0" indent="0">
              <a:buNone/>
            </a:pPr>
            <a:endParaRPr lang="en-US" sz="3000" dirty="0"/>
          </a:p>
          <a:p>
            <a:pPr marL="0" lvl="0" indent="0">
              <a:buNone/>
            </a:pPr>
            <a:r>
              <a:rPr lang="en-US" sz="3000" dirty="0" err="1"/>
              <a:t>WAA名称整体高度要与图形Logo</a:t>
            </a:r>
            <a:r>
              <a:rPr lang="zh-CN" altLang="en-US" sz="3000" dirty="0"/>
              <a:t> 非变形部分的字母高度平齐。</a:t>
            </a:r>
            <a:endParaRPr lang="en-US" altLang="zh-CN" sz="3000" dirty="0"/>
          </a:p>
          <a:p>
            <a:pPr marL="0" lvl="0" indent="0">
              <a:buNone/>
            </a:pPr>
            <a:endParaRPr lang="en-US" sz="3000" dirty="0"/>
          </a:p>
          <a:p>
            <a:pPr marL="0" lvl="0" indent="0">
              <a:lnSpc>
                <a:spcPct val="110000"/>
              </a:lnSpc>
              <a:buNone/>
            </a:pPr>
            <a:r>
              <a:rPr lang="zh-CN" altLang="en-US" sz="3000" b="1" u="sng" dirty="0">
                <a:solidFill>
                  <a:srgbClr val="C00000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注意备注：</a:t>
            </a:r>
            <a:endParaRPr lang="zh-CN" altLang="en-US" sz="3000" dirty="0"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 marL="0" lvl="0" indent="0">
              <a:lnSpc>
                <a:spcPct val="110000"/>
              </a:lnSpc>
              <a:buNone/>
            </a:pPr>
            <a:r>
              <a:rPr lang="zh-CN" altLang="en-US" sz="3000" dirty="0">
                <a:solidFill>
                  <a:srgbClr val="C00000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在一般情况下使用品牌标识，应尽量使用</a:t>
            </a:r>
            <a:r>
              <a:rPr lang="en-US" altLang="zh-CN" sz="3000" dirty="0">
                <a:solidFill>
                  <a:srgbClr val="C00000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WAA</a:t>
            </a:r>
            <a:r>
              <a:rPr lang="zh-CN" altLang="en-US" sz="3000" dirty="0">
                <a:solidFill>
                  <a:srgbClr val="C00000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提供的电子文件，不建议对</a:t>
            </a:r>
            <a:r>
              <a:rPr lang="en-US" altLang="zh-CN" sz="3000" dirty="0">
                <a:solidFill>
                  <a:srgbClr val="C00000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Logo</a:t>
            </a:r>
            <a:r>
              <a:rPr lang="zh-CN" altLang="en-US" sz="3000" dirty="0">
                <a:solidFill>
                  <a:srgbClr val="C00000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重新绘制，以避免在重绘过程中出现误差。</a:t>
            </a:r>
            <a:endParaRPr lang="en-US" altLang="zh-CN" sz="3000" dirty="0">
              <a:solidFill>
                <a:srgbClr val="C00000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 marL="0" lvl="0" indent="0">
              <a:buNone/>
            </a:pPr>
            <a:endParaRPr lang="en-US" sz="3000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7B9-49EC-F049-A766-264138C0CB67}" type="slidenum">
              <a:rPr kumimoji="1" lang="zh-CN" altLang="en-US" smtClean="0"/>
            </a:fld>
            <a:endParaRPr kumimoji="1" lang="zh-CN" altLang="en-US"/>
          </a:p>
        </p:txBody>
      </p:sp>
      <p:cxnSp>
        <p:nvCxnSpPr>
          <p:cNvPr id="411" name="直线连接符 410"/>
          <p:cNvCxnSpPr/>
          <p:nvPr/>
        </p:nvCxnSpPr>
        <p:spPr>
          <a:xfrm>
            <a:off x="26007987" y="5283925"/>
            <a:ext cx="0" cy="2081609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2" name="直线连接符 411"/>
          <p:cNvCxnSpPr/>
          <p:nvPr/>
        </p:nvCxnSpPr>
        <p:spPr>
          <a:xfrm>
            <a:off x="26460160" y="5283925"/>
            <a:ext cx="0" cy="2081609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3" name="直线连接符 412"/>
          <p:cNvCxnSpPr/>
          <p:nvPr/>
        </p:nvCxnSpPr>
        <p:spPr>
          <a:xfrm>
            <a:off x="26910578" y="5283925"/>
            <a:ext cx="0" cy="2081609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5" name="直线箭头连接符 414"/>
          <p:cNvCxnSpPr/>
          <p:nvPr/>
        </p:nvCxnSpPr>
        <p:spPr>
          <a:xfrm>
            <a:off x="26007987" y="5757334"/>
            <a:ext cx="452173" cy="0"/>
          </a:xfrm>
          <a:prstGeom prst="straightConnector1">
            <a:avLst/>
          </a:prstGeom>
          <a:ln w="3175">
            <a:solidFill>
              <a:srgbClr val="0096DF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6" name="直线箭头连接符 415"/>
          <p:cNvCxnSpPr/>
          <p:nvPr/>
        </p:nvCxnSpPr>
        <p:spPr>
          <a:xfrm>
            <a:off x="26460160" y="5757334"/>
            <a:ext cx="452173" cy="0"/>
          </a:xfrm>
          <a:prstGeom prst="straightConnector1">
            <a:avLst/>
          </a:prstGeom>
          <a:ln w="3175">
            <a:solidFill>
              <a:srgbClr val="0096DF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7" name="文本框 416"/>
          <p:cNvSpPr txBox="1"/>
          <p:nvPr/>
        </p:nvSpPr>
        <p:spPr>
          <a:xfrm>
            <a:off x="26013761" y="5293654"/>
            <a:ext cx="442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x</a:t>
            </a:r>
            <a:endParaRPr kumimoji="1" lang="zh-CN" altLang="en-US" dirty="0"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sp>
        <p:nvSpPr>
          <p:cNvPr id="418" name="文本框 417"/>
          <p:cNvSpPr txBox="1"/>
          <p:nvPr/>
        </p:nvSpPr>
        <p:spPr>
          <a:xfrm>
            <a:off x="26455393" y="5298890"/>
            <a:ext cx="442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x</a:t>
            </a:r>
            <a:endParaRPr kumimoji="1" lang="zh-CN" altLang="en-US" dirty="0"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cxnSp>
        <p:nvCxnSpPr>
          <p:cNvPr id="419" name="直线连接符 418"/>
          <p:cNvCxnSpPr/>
          <p:nvPr/>
        </p:nvCxnSpPr>
        <p:spPr>
          <a:xfrm>
            <a:off x="26005505" y="8903683"/>
            <a:ext cx="0" cy="2081609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0" name="直线连接符 419"/>
          <p:cNvCxnSpPr/>
          <p:nvPr/>
        </p:nvCxnSpPr>
        <p:spPr>
          <a:xfrm>
            <a:off x="26457678" y="8903683"/>
            <a:ext cx="0" cy="2081609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1" name="直线连接符 420"/>
          <p:cNvCxnSpPr/>
          <p:nvPr/>
        </p:nvCxnSpPr>
        <p:spPr>
          <a:xfrm>
            <a:off x="26908096" y="8903683"/>
            <a:ext cx="0" cy="2081609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2" name="直线箭头连接符 421"/>
          <p:cNvCxnSpPr/>
          <p:nvPr/>
        </p:nvCxnSpPr>
        <p:spPr>
          <a:xfrm>
            <a:off x="26005505" y="9377092"/>
            <a:ext cx="452173" cy="0"/>
          </a:xfrm>
          <a:prstGeom prst="straightConnector1">
            <a:avLst/>
          </a:prstGeom>
          <a:ln w="3175">
            <a:solidFill>
              <a:srgbClr val="0096DF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3" name="直线箭头连接符 422"/>
          <p:cNvCxnSpPr/>
          <p:nvPr/>
        </p:nvCxnSpPr>
        <p:spPr>
          <a:xfrm>
            <a:off x="26457678" y="9377092"/>
            <a:ext cx="452173" cy="0"/>
          </a:xfrm>
          <a:prstGeom prst="straightConnector1">
            <a:avLst/>
          </a:prstGeom>
          <a:ln w="3175">
            <a:solidFill>
              <a:srgbClr val="0096DF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4" name="文本框 423"/>
          <p:cNvSpPr txBox="1"/>
          <p:nvPr/>
        </p:nvSpPr>
        <p:spPr>
          <a:xfrm>
            <a:off x="26011279" y="8913412"/>
            <a:ext cx="442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x</a:t>
            </a:r>
            <a:endParaRPr kumimoji="1" lang="zh-CN" altLang="en-US" dirty="0"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sp>
        <p:nvSpPr>
          <p:cNvPr id="425" name="文本框 424"/>
          <p:cNvSpPr txBox="1"/>
          <p:nvPr/>
        </p:nvSpPr>
        <p:spPr>
          <a:xfrm>
            <a:off x="26451945" y="8898723"/>
            <a:ext cx="442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x</a:t>
            </a:r>
            <a:endParaRPr kumimoji="1" lang="zh-CN" altLang="en-US" dirty="0"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cxnSp>
        <p:nvCxnSpPr>
          <p:cNvPr id="426" name="直线连接符 425"/>
          <p:cNvCxnSpPr/>
          <p:nvPr/>
        </p:nvCxnSpPr>
        <p:spPr>
          <a:xfrm>
            <a:off x="26007987" y="12533361"/>
            <a:ext cx="0" cy="2081609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7" name="直线连接符 426"/>
          <p:cNvCxnSpPr/>
          <p:nvPr/>
        </p:nvCxnSpPr>
        <p:spPr>
          <a:xfrm>
            <a:off x="26460160" y="12533361"/>
            <a:ext cx="0" cy="2081609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8" name="直线连接符 427"/>
          <p:cNvCxnSpPr/>
          <p:nvPr/>
        </p:nvCxnSpPr>
        <p:spPr>
          <a:xfrm>
            <a:off x="26910578" y="12533361"/>
            <a:ext cx="0" cy="2081609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9" name="直线箭头连接符 428"/>
          <p:cNvCxnSpPr/>
          <p:nvPr/>
        </p:nvCxnSpPr>
        <p:spPr>
          <a:xfrm>
            <a:off x="26007987" y="13006770"/>
            <a:ext cx="452173" cy="0"/>
          </a:xfrm>
          <a:prstGeom prst="straightConnector1">
            <a:avLst/>
          </a:prstGeom>
          <a:ln w="3175">
            <a:solidFill>
              <a:srgbClr val="0096DF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0" name="直线箭头连接符 429"/>
          <p:cNvCxnSpPr/>
          <p:nvPr/>
        </p:nvCxnSpPr>
        <p:spPr>
          <a:xfrm>
            <a:off x="26460160" y="13006770"/>
            <a:ext cx="452173" cy="0"/>
          </a:xfrm>
          <a:prstGeom prst="straightConnector1">
            <a:avLst/>
          </a:prstGeom>
          <a:ln w="3175">
            <a:solidFill>
              <a:srgbClr val="0096DF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1" name="文本框 430"/>
          <p:cNvSpPr txBox="1"/>
          <p:nvPr/>
        </p:nvSpPr>
        <p:spPr>
          <a:xfrm>
            <a:off x="26013761" y="12543090"/>
            <a:ext cx="442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x</a:t>
            </a:r>
            <a:endParaRPr kumimoji="1" lang="zh-CN" altLang="en-US" dirty="0"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sp>
        <p:nvSpPr>
          <p:cNvPr id="432" name="文本框 431"/>
          <p:cNvSpPr txBox="1"/>
          <p:nvPr/>
        </p:nvSpPr>
        <p:spPr>
          <a:xfrm>
            <a:off x="26454427" y="12528401"/>
            <a:ext cx="442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x</a:t>
            </a:r>
            <a:endParaRPr kumimoji="1" lang="zh-CN" altLang="en-US" dirty="0"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cxnSp>
        <p:nvCxnSpPr>
          <p:cNvPr id="433" name="直线连接符 432"/>
          <p:cNvCxnSpPr/>
          <p:nvPr/>
        </p:nvCxnSpPr>
        <p:spPr>
          <a:xfrm flipH="1">
            <a:off x="23203431" y="5870738"/>
            <a:ext cx="8401692" cy="0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6" name="直线连接符 435"/>
          <p:cNvCxnSpPr/>
          <p:nvPr/>
        </p:nvCxnSpPr>
        <p:spPr>
          <a:xfrm flipH="1">
            <a:off x="23203431" y="5957656"/>
            <a:ext cx="8401692" cy="0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8" name="直线箭头连接符 437"/>
          <p:cNvCxnSpPr/>
          <p:nvPr/>
        </p:nvCxnSpPr>
        <p:spPr>
          <a:xfrm>
            <a:off x="25175602" y="5648297"/>
            <a:ext cx="0" cy="222441"/>
          </a:xfrm>
          <a:prstGeom prst="straightConnector1">
            <a:avLst/>
          </a:prstGeom>
          <a:ln w="3175">
            <a:solidFill>
              <a:srgbClr val="0096D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9" name="直线箭头连接符 438"/>
          <p:cNvCxnSpPr/>
          <p:nvPr/>
        </p:nvCxnSpPr>
        <p:spPr>
          <a:xfrm flipV="1">
            <a:off x="25176698" y="5957656"/>
            <a:ext cx="0" cy="222441"/>
          </a:xfrm>
          <a:prstGeom prst="straightConnector1">
            <a:avLst/>
          </a:prstGeom>
          <a:ln w="3175">
            <a:solidFill>
              <a:srgbClr val="0096D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0" name="文本框 439"/>
          <p:cNvSpPr txBox="1"/>
          <p:nvPr/>
        </p:nvSpPr>
        <p:spPr>
          <a:xfrm>
            <a:off x="24798968" y="5716705"/>
            <a:ext cx="442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y</a:t>
            </a:r>
            <a:endParaRPr kumimoji="1" lang="zh-CN" altLang="en-US" dirty="0"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cxnSp>
        <p:nvCxnSpPr>
          <p:cNvPr id="441" name="直线连接符 440"/>
          <p:cNvCxnSpPr/>
          <p:nvPr/>
        </p:nvCxnSpPr>
        <p:spPr>
          <a:xfrm flipH="1">
            <a:off x="23203431" y="6357228"/>
            <a:ext cx="8401692" cy="0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2" name="直线连接符 441"/>
          <p:cNvCxnSpPr/>
          <p:nvPr/>
        </p:nvCxnSpPr>
        <p:spPr>
          <a:xfrm flipH="1">
            <a:off x="23203431" y="6444146"/>
            <a:ext cx="8401692" cy="0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3" name="直线箭头连接符 442"/>
          <p:cNvCxnSpPr/>
          <p:nvPr/>
        </p:nvCxnSpPr>
        <p:spPr>
          <a:xfrm>
            <a:off x="31347783" y="6138426"/>
            <a:ext cx="0" cy="222441"/>
          </a:xfrm>
          <a:prstGeom prst="straightConnector1">
            <a:avLst/>
          </a:prstGeom>
          <a:ln w="3175">
            <a:solidFill>
              <a:srgbClr val="0096D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4" name="直线箭头连接符 443"/>
          <p:cNvCxnSpPr/>
          <p:nvPr/>
        </p:nvCxnSpPr>
        <p:spPr>
          <a:xfrm flipV="1">
            <a:off x="31348879" y="6447785"/>
            <a:ext cx="0" cy="222441"/>
          </a:xfrm>
          <a:prstGeom prst="straightConnector1">
            <a:avLst/>
          </a:prstGeom>
          <a:ln w="3175">
            <a:solidFill>
              <a:srgbClr val="0096D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5" name="文本框 444"/>
          <p:cNvSpPr txBox="1"/>
          <p:nvPr/>
        </p:nvSpPr>
        <p:spPr>
          <a:xfrm>
            <a:off x="30971149" y="6206834"/>
            <a:ext cx="442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y</a:t>
            </a:r>
            <a:endParaRPr kumimoji="1" lang="zh-CN" altLang="en-US" dirty="0"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cxnSp>
        <p:nvCxnSpPr>
          <p:cNvPr id="446" name="直线连接符 445"/>
          <p:cNvCxnSpPr/>
          <p:nvPr/>
        </p:nvCxnSpPr>
        <p:spPr>
          <a:xfrm flipH="1">
            <a:off x="23201170" y="6757754"/>
            <a:ext cx="8401692" cy="0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7" name="直线连接符 446"/>
          <p:cNvCxnSpPr/>
          <p:nvPr/>
        </p:nvCxnSpPr>
        <p:spPr>
          <a:xfrm flipH="1">
            <a:off x="23203431" y="9483609"/>
            <a:ext cx="8401692" cy="0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8" name="直线连接符 447"/>
          <p:cNvCxnSpPr/>
          <p:nvPr/>
        </p:nvCxnSpPr>
        <p:spPr>
          <a:xfrm flipH="1">
            <a:off x="23203431" y="9570527"/>
            <a:ext cx="8401692" cy="0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9" name="直线箭头连接符 448"/>
          <p:cNvCxnSpPr/>
          <p:nvPr/>
        </p:nvCxnSpPr>
        <p:spPr>
          <a:xfrm>
            <a:off x="25175602" y="9261168"/>
            <a:ext cx="0" cy="222441"/>
          </a:xfrm>
          <a:prstGeom prst="straightConnector1">
            <a:avLst/>
          </a:prstGeom>
          <a:ln w="3175">
            <a:solidFill>
              <a:srgbClr val="0096D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0" name="直线箭头连接符 449"/>
          <p:cNvCxnSpPr/>
          <p:nvPr/>
        </p:nvCxnSpPr>
        <p:spPr>
          <a:xfrm flipV="1">
            <a:off x="25176698" y="9570527"/>
            <a:ext cx="0" cy="222441"/>
          </a:xfrm>
          <a:prstGeom prst="straightConnector1">
            <a:avLst/>
          </a:prstGeom>
          <a:ln w="3175">
            <a:solidFill>
              <a:srgbClr val="0096D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1" name="文本框 450"/>
          <p:cNvSpPr txBox="1"/>
          <p:nvPr/>
        </p:nvSpPr>
        <p:spPr>
          <a:xfrm>
            <a:off x="24798968" y="9329576"/>
            <a:ext cx="442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y</a:t>
            </a:r>
            <a:endParaRPr kumimoji="1" lang="zh-CN" altLang="en-US" dirty="0"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cxnSp>
        <p:nvCxnSpPr>
          <p:cNvPr id="452" name="直线连接符 451"/>
          <p:cNvCxnSpPr/>
          <p:nvPr/>
        </p:nvCxnSpPr>
        <p:spPr>
          <a:xfrm flipH="1">
            <a:off x="23203431" y="9921239"/>
            <a:ext cx="8401692" cy="0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3" name="直线连接符 452"/>
          <p:cNvCxnSpPr/>
          <p:nvPr/>
        </p:nvCxnSpPr>
        <p:spPr>
          <a:xfrm flipH="1">
            <a:off x="23203431" y="10008157"/>
            <a:ext cx="8401692" cy="0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4" name="直线箭头连接符 453"/>
          <p:cNvCxnSpPr/>
          <p:nvPr/>
        </p:nvCxnSpPr>
        <p:spPr>
          <a:xfrm>
            <a:off x="31347783" y="9702437"/>
            <a:ext cx="0" cy="222441"/>
          </a:xfrm>
          <a:prstGeom prst="straightConnector1">
            <a:avLst/>
          </a:prstGeom>
          <a:ln w="3175">
            <a:solidFill>
              <a:srgbClr val="0096D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5" name="直线箭头连接符 454"/>
          <p:cNvCxnSpPr/>
          <p:nvPr/>
        </p:nvCxnSpPr>
        <p:spPr>
          <a:xfrm flipV="1">
            <a:off x="31348879" y="10011796"/>
            <a:ext cx="0" cy="222441"/>
          </a:xfrm>
          <a:prstGeom prst="straightConnector1">
            <a:avLst/>
          </a:prstGeom>
          <a:ln w="3175">
            <a:solidFill>
              <a:srgbClr val="0096D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6" name="文本框 455"/>
          <p:cNvSpPr txBox="1"/>
          <p:nvPr/>
        </p:nvSpPr>
        <p:spPr>
          <a:xfrm>
            <a:off x="30971149" y="9770845"/>
            <a:ext cx="442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y</a:t>
            </a:r>
            <a:endParaRPr kumimoji="1" lang="zh-CN" altLang="en-US" dirty="0"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cxnSp>
        <p:nvCxnSpPr>
          <p:cNvPr id="457" name="直线连接符 456"/>
          <p:cNvCxnSpPr/>
          <p:nvPr/>
        </p:nvCxnSpPr>
        <p:spPr>
          <a:xfrm flipH="1">
            <a:off x="23201170" y="10370625"/>
            <a:ext cx="8401692" cy="0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9" name="直线连接符 468"/>
          <p:cNvCxnSpPr/>
          <p:nvPr/>
        </p:nvCxnSpPr>
        <p:spPr>
          <a:xfrm flipH="1">
            <a:off x="23203431" y="13128354"/>
            <a:ext cx="8401692" cy="0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0" name="直线连接符 469"/>
          <p:cNvCxnSpPr/>
          <p:nvPr/>
        </p:nvCxnSpPr>
        <p:spPr>
          <a:xfrm flipH="1">
            <a:off x="23203431" y="13215272"/>
            <a:ext cx="8401692" cy="0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1" name="直线箭头连接符 470"/>
          <p:cNvCxnSpPr/>
          <p:nvPr/>
        </p:nvCxnSpPr>
        <p:spPr>
          <a:xfrm>
            <a:off x="25175602" y="12905913"/>
            <a:ext cx="0" cy="222441"/>
          </a:xfrm>
          <a:prstGeom prst="straightConnector1">
            <a:avLst/>
          </a:prstGeom>
          <a:ln w="3175">
            <a:solidFill>
              <a:srgbClr val="0096D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2" name="直线箭头连接符 471"/>
          <p:cNvCxnSpPr/>
          <p:nvPr/>
        </p:nvCxnSpPr>
        <p:spPr>
          <a:xfrm flipV="1">
            <a:off x="25176698" y="13215272"/>
            <a:ext cx="0" cy="222441"/>
          </a:xfrm>
          <a:prstGeom prst="straightConnector1">
            <a:avLst/>
          </a:prstGeom>
          <a:ln w="3175">
            <a:solidFill>
              <a:srgbClr val="0096D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3" name="文本框 472"/>
          <p:cNvSpPr txBox="1"/>
          <p:nvPr/>
        </p:nvSpPr>
        <p:spPr>
          <a:xfrm>
            <a:off x="24798968" y="12974321"/>
            <a:ext cx="442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y</a:t>
            </a:r>
            <a:endParaRPr kumimoji="1" lang="zh-CN" altLang="en-US" dirty="0"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cxnSp>
        <p:nvCxnSpPr>
          <p:cNvPr id="474" name="直线连接符 473"/>
          <p:cNvCxnSpPr/>
          <p:nvPr/>
        </p:nvCxnSpPr>
        <p:spPr>
          <a:xfrm flipH="1">
            <a:off x="23203431" y="13565984"/>
            <a:ext cx="8401692" cy="0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5" name="直线连接符 474"/>
          <p:cNvCxnSpPr/>
          <p:nvPr/>
        </p:nvCxnSpPr>
        <p:spPr>
          <a:xfrm flipH="1">
            <a:off x="23203431" y="13652902"/>
            <a:ext cx="8401692" cy="0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9" name="直线连接符 478"/>
          <p:cNvCxnSpPr/>
          <p:nvPr/>
        </p:nvCxnSpPr>
        <p:spPr>
          <a:xfrm flipH="1">
            <a:off x="23201170" y="14015370"/>
            <a:ext cx="8401692" cy="0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84" name="图形 161"/>
          <p:cNvGrpSpPr/>
          <p:nvPr/>
        </p:nvGrpSpPr>
        <p:grpSpPr>
          <a:xfrm>
            <a:off x="17040229" y="5969283"/>
            <a:ext cx="3606002" cy="800223"/>
            <a:chOff x="15769843" y="8200738"/>
            <a:chExt cx="1273492" cy="282606"/>
          </a:xfrm>
          <a:solidFill>
            <a:srgbClr val="595757"/>
          </a:solidFill>
        </p:grpSpPr>
        <p:sp>
          <p:nvSpPr>
            <p:cNvPr id="485" name="任意形状 484"/>
            <p:cNvSpPr/>
            <p:nvPr/>
          </p:nvSpPr>
          <p:spPr>
            <a:xfrm>
              <a:off x="15769843" y="8205501"/>
              <a:ext cx="144589" cy="104584"/>
            </a:xfrm>
            <a:custGeom>
              <a:avLst/>
              <a:gdLst>
                <a:gd name="connsiteX0" fmla="*/ 82677 w 144589"/>
                <a:gd name="connsiteY0" fmla="*/ 0 h 104584"/>
                <a:gd name="connsiteX1" fmla="*/ 102679 w 144589"/>
                <a:gd name="connsiteY1" fmla="*/ 64294 h 104584"/>
                <a:gd name="connsiteX2" fmla="*/ 121158 w 144589"/>
                <a:gd name="connsiteY2" fmla="*/ 0 h 104584"/>
                <a:gd name="connsiteX3" fmla="*/ 144589 w 144589"/>
                <a:gd name="connsiteY3" fmla="*/ 0 h 104584"/>
                <a:gd name="connsiteX4" fmla="*/ 111633 w 144589"/>
                <a:gd name="connsiteY4" fmla="*/ 104584 h 104584"/>
                <a:gd name="connsiteX5" fmla="*/ 92869 w 144589"/>
                <a:gd name="connsiteY5" fmla="*/ 104584 h 104584"/>
                <a:gd name="connsiteX6" fmla="*/ 72580 w 144589"/>
                <a:gd name="connsiteY6" fmla="*/ 42100 h 104584"/>
                <a:gd name="connsiteX7" fmla="*/ 52864 w 144589"/>
                <a:gd name="connsiteY7" fmla="*/ 104584 h 104584"/>
                <a:gd name="connsiteX8" fmla="*/ 34290 w 144589"/>
                <a:gd name="connsiteY8" fmla="*/ 104584 h 104584"/>
                <a:gd name="connsiteX9" fmla="*/ 0 w 144589"/>
                <a:gd name="connsiteY9" fmla="*/ 0 h 104584"/>
                <a:gd name="connsiteX10" fmla="*/ 25146 w 144589"/>
                <a:gd name="connsiteY10" fmla="*/ 0 h 104584"/>
                <a:gd name="connsiteX11" fmla="*/ 44767 w 144589"/>
                <a:gd name="connsiteY11" fmla="*/ 64294 h 104584"/>
                <a:gd name="connsiteX12" fmla="*/ 63627 w 144589"/>
                <a:gd name="connsiteY12" fmla="*/ 0 h 104584"/>
                <a:gd name="connsiteX13" fmla="*/ 82772 w 144589"/>
                <a:gd name="connsiteY13" fmla="*/ 0 h 104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4589" h="104584">
                  <a:moveTo>
                    <a:pt x="82677" y="0"/>
                  </a:moveTo>
                  <a:lnTo>
                    <a:pt x="102679" y="64294"/>
                  </a:lnTo>
                  <a:lnTo>
                    <a:pt x="121158" y="0"/>
                  </a:lnTo>
                  <a:lnTo>
                    <a:pt x="144589" y="0"/>
                  </a:lnTo>
                  <a:lnTo>
                    <a:pt x="111633" y="104584"/>
                  </a:lnTo>
                  <a:lnTo>
                    <a:pt x="92869" y="104584"/>
                  </a:lnTo>
                  <a:lnTo>
                    <a:pt x="72580" y="42100"/>
                  </a:lnTo>
                  <a:lnTo>
                    <a:pt x="52864" y="104584"/>
                  </a:lnTo>
                  <a:lnTo>
                    <a:pt x="34290" y="104584"/>
                  </a:lnTo>
                  <a:lnTo>
                    <a:pt x="0" y="0"/>
                  </a:lnTo>
                  <a:lnTo>
                    <a:pt x="25146" y="0"/>
                  </a:lnTo>
                  <a:lnTo>
                    <a:pt x="44767" y="64294"/>
                  </a:lnTo>
                  <a:lnTo>
                    <a:pt x="63627" y="0"/>
                  </a:lnTo>
                  <a:lnTo>
                    <a:pt x="82772" y="0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6" name="任意形状 485"/>
            <p:cNvSpPr/>
            <p:nvPr/>
          </p:nvSpPr>
          <p:spPr>
            <a:xfrm>
              <a:off x="15925577" y="8205501"/>
              <a:ext cx="70294" cy="104584"/>
            </a:xfrm>
            <a:custGeom>
              <a:avLst/>
              <a:gdLst>
                <a:gd name="connsiteX0" fmla="*/ 95 w 70294"/>
                <a:gd name="connsiteY0" fmla="*/ 0 h 104584"/>
                <a:gd name="connsiteX1" fmla="*/ 24479 w 70294"/>
                <a:gd name="connsiteY1" fmla="*/ 0 h 104584"/>
                <a:gd name="connsiteX2" fmla="*/ 24479 w 70294"/>
                <a:gd name="connsiteY2" fmla="*/ 82867 h 104584"/>
                <a:gd name="connsiteX3" fmla="*/ 70295 w 70294"/>
                <a:gd name="connsiteY3" fmla="*/ 82867 h 104584"/>
                <a:gd name="connsiteX4" fmla="*/ 70295 w 70294"/>
                <a:gd name="connsiteY4" fmla="*/ 104584 h 104584"/>
                <a:gd name="connsiteX5" fmla="*/ 0 w 70294"/>
                <a:gd name="connsiteY5" fmla="*/ 104584 h 104584"/>
                <a:gd name="connsiteX6" fmla="*/ 0 w 70294"/>
                <a:gd name="connsiteY6" fmla="*/ 0 h 104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294" h="104584">
                  <a:moveTo>
                    <a:pt x="95" y="0"/>
                  </a:moveTo>
                  <a:lnTo>
                    <a:pt x="24479" y="0"/>
                  </a:lnTo>
                  <a:lnTo>
                    <a:pt x="24479" y="82867"/>
                  </a:lnTo>
                  <a:lnTo>
                    <a:pt x="70295" y="82867"/>
                  </a:lnTo>
                  <a:lnTo>
                    <a:pt x="70295" y="104584"/>
                  </a:lnTo>
                  <a:lnTo>
                    <a:pt x="0" y="1045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7" name="任意形状 486"/>
            <p:cNvSpPr/>
            <p:nvPr/>
          </p:nvSpPr>
          <p:spPr>
            <a:xfrm>
              <a:off x="16000062" y="8205501"/>
              <a:ext cx="105251" cy="104584"/>
            </a:xfrm>
            <a:custGeom>
              <a:avLst/>
              <a:gdLst>
                <a:gd name="connsiteX0" fmla="*/ 62770 w 105251"/>
                <a:gd name="connsiteY0" fmla="*/ 0 h 104584"/>
                <a:gd name="connsiteX1" fmla="*/ 105251 w 105251"/>
                <a:gd name="connsiteY1" fmla="*/ 104584 h 104584"/>
                <a:gd name="connsiteX2" fmla="*/ 79534 w 105251"/>
                <a:gd name="connsiteY2" fmla="*/ 104584 h 104584"/>
                <a:gd name="connsiteX3" fmla="*/ 71533 w 105251"/>
                <a:gd name="connsiteY3" fmla="*/ 83439 h 104584"/>
                <a:gd name="connsiteX4" fmla="*/ 32004 w 105251"/>
                <a:gd name="connsiteY4" fmla="*/ 83439 h 104584"/>
                <a:gd name="connsiteX5" fmla="*/ 24289 w 105251"/>
                <a:gd name="connsiteY5" fmla="*/ 104584 h 104584"/>
                <a:gd name="connsiteX6" fmla="*/ 0 w 105251"/>
                <a:gd name="connsiteY6" fmla="*/ 104584 h 104584"/>
                <a:gd name="connsiteX7" fmla="*/ 41243 w 105251"/>
                <a:gd name="connsiteY7" fmla="*/ 0 h 104584"/>
                <a:gd name="connsiteX8" fmla="*/ 62865 w 105251"/>
                <a:gd name="connsiteY8" fmla="*/ 0 h 104584"/>
                <a:gd name="connsiteX9" fmla="*/ 63722 w 105251"/>
                <a:gd name="connsiteY9" fmla="*/ 62960 h 104584"/>
                <a:gd name="connsiteX10" fmla="*/ 51340 w 105251"/>
                <a:gd name="connsiteY10" fmla="*/ 30385 h 104584"/>
                <a:gd name="connsiteX11" fmla="*/ 39433 w 105251"/>
                <a:gd name="connsiteY11" fmla="*/ 62960 h 104584"/>
                <a:gd name="connsiteX12" fmla="*/ 63722 w 105251"/>
                <a:gd name="connsiteY12" fmla="*/ 62960 h 104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5251" h="104584">
                  <a:moveTo>
                    <a:pt x="62770" y="0"/>
                  </a:moveTo>
                  <a:lnTo>
                    <a:pt x="105251" y="104584"/>
                  </a:lnTo>
                  <a:lnTo>
                    <a:pt x="79534" y="104584"/>
                  </a:lnTo>
                  <a:lnTo>
                    <a:pt x="71533" y="83439"/>
                  </a:lnTo>
                  <a:lnTo>
                    <a:pt x="32004" y="83439"/>
                  </a:lnTo>
                  <a:lnTo>
                    <a:pt x="24289" y="104584"/>
                  </a:lnTo>
                  <a:lnTo>
                    <a:pt x="0" y="104584"/>
                  </a:lnTo>
                  <a:lnTo>
                    <a:pt x="41243" y="0"/>
                  </a:lnTo>
                  <a:lnTo>
                    <a:pt x="62865" y="0"/>
                  </a:lnTo>
                  <a:close/>
                  <a:moveTo>
                    <a:pt x="63722" y="62960"/>
                  </a:moveTo>
                  <a:lnTo>
                    <a:pt x="51340" y="30385"/>
                  </a:lnTo>
                  <a:lnTo>
                    <a:pt x="39433" y="62960"/>
                  </a:lnTo>
                  <a:lnTo>
                    <a:pt x="63722" y="62960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8" name="任意形状 487"/>
            <p:cNvSpPr/>
            <p:nvPr/>
          </p:nvSpPr>
          <p:spPr>
            <a:xfrm>
              <a:off x="16116362" y="8205501"/>
              <a:ext cx="89344" cy="104584"/>
            </a:xfrm>
            <a:custGeom>
              <a:avLst/>
              <a:gdLst>
                <a:gd name="connsiteX0" fmla="*/ 19621 w 89344"/>
                <a:gd name="connsiteY0" fmla="*/ 0 h 104584"/>
                <a:gd name="connsiteX1" fmla="*/ 67056 w 89344"/>
                <a:gd name="connsiteY1" fmla="*/ 63437 h 104584"/>
                <a:gd name="connsiteX2" fmla="*/ 67056 w 89344"/>
                <a:gd name="connsiteY2" fmla="*/ 0 h 104584"/>
                <a:gd name="connsiteX3" fmla="*/ 89345 w 89344"/>
                <a:gd name="connsiteY3" fmla="*/ 0 h 104584"/>
                <a:gd name="connsiteX4" fmla="*/ 89345 w 89344"/>
                <a:gd name="connsiteY4" fmla="*/ 104584 h 104584"/>
                <a:gd name="connsiteX5" fmla="*/ 69723 w 89344"/>
                <a:gd name="connsiteY5" fmla="*/ 104584 h 104584"/>
                <a:gd name="connsiteX6" fmla="*/ 22288 w 89344"/>
                <a:gd name="connsiteY6" fmla="*/ 41053 h 104584"/>
                <a:gd name="connsiteX7" fmla="*/ 22288 w 89344"/>
                <a:gd name="connsiteY7" fmla="*/ 104584 h 104584"/>
                <a:gd name="connsiteX8" fmla="*/ 0 w 89344"/>
                <a:gd name="connsiteY8" fmla="*/ 104584 h 104584"/>
                <a:gd name="connsiteX9" fmla="*/ 0 w 89344"/>
                <a:gd name="connsiteY9" fmla="*/ 0 h 104584"/>
                <a:gd name="connsiteX10" fmla="*/ 19526 w 89344"/>
                <a:gd name="connsiteY10" fmla="*/ 0 h 104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9344" h="104584">
                  <a:moveTo>
                    <a:pt x="19621" y="0"/>
                  </a:moveTo>
                  <a:lnTo>
                    <a:pt x="67056" y="63437"/>
                  </a:lnTo>
                  <a:lnTo>
                    <a:pt x="67056" y="0"/>
                  </a:lnTo>
                  <a:lnTo>
                    <a:pt x="89345" y="0"/>
                  </a:lnTo>
                  <a:lnTo>
                    <a:pt x="89345" y="104584"/>
                  </a:lnTo>
                  <a:lnTo>
                    <a:pt x="69723" y="104584"/>
                  </a:lnTo>
                  <a:lnTo>
                    <a:pt x="22288" y="41053"/>
                  </a:lnTo>
                  <a:lnTo>
                    <a:pt x="22288" y="104584"/>
                  </a:lnTo>
                  <a:lnTo>
                    <a:pt x="0" y="104584"/>
                  </a:lnTo>
                  <a:lnTo>
                    <a:pt x="0" y="0"/>
                  </a:lnTo>
                  <a:lnTo>
                    <a:pt x="19526" y="0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9" name="任意形状 488"/>
            <p:cNvSpPr/>
            <p:nvPr/>
          </p:nvSpPr>
          <p:spPr>
            <a:xfrm>
              <a:off x="16249808" y="8205501"/>
              <a:ext cx="105251" cy="104584"/>
            </a:xfrm>
            <a:custGeom>
              <a:avLst/>
              <a:gdLst>
                <a:gd name="connsiteX0" fmla="*/ 62770 w 105251"/>
                <a:gd name="connsiteY0" fmla="*/ 0 h 104584"/>
                <a:gd name="connsiteX1" fmla="*/ 105251 w 105251"/>
                <a:gd name="connsiteY1" fmla="*/ 104584 h 104584"/>
                <a:gd name="connsiteX2" fmla="*/ 79534 w 105251"/>
                <a:gd name="connsiteY2" fmla="*/ 104584 h 104584"/>
                <a:gd name="connsiteX3" fmla="*/ 71533 w 105251"/>
                <a:gd name="connsiteY3" fmla="*/ 83439 h 104584"/>
                <a:gd name="connsiteX4" fmla="*/ 32004 w 105251"/>
                <a:gd name="connsiteY4" fmla="*/ 83439 h 104584"/>
                <a:gd name="connsiteX5" fmla="*/ 24289 w 105251"/>
                <a:gd name="connsiteY5" fmla="*/ 104584 h 104584"/>
                <a:gd name="connsiteX6" fmla="*/ 0 w 105251"/>
                <a:gd name="connsiteY6" fmla="*/ 104584 h 104584"/>
                <a:gd name="connsiteX7" fmla="*/ 41243 w 105251"/>
                <a:gd name="connsiteY7" fmla="*/ 0 h 104584"/>
                <a:gd name="connsiteX8" fmla="*/ 62865 w 105251"/>
                <a:gd name="connsiteY8" fmla="*/ 0 h 104584"/>
                <a:gd name="connsiteX9" fmla="*/ 63722 w 105251"/>
                <a:gd name="connsiteY9" fmla="*/ 62960 h 104584"/>
                <a:gd name="connsiteX10" fmla="*/ 51340 w 105251"/>
                <a:gd name="connsiteY10" fmla="*/ 30385 h 104584"/>
                <a:gd name="connsiteX11" fmla="*/ 39433 w 105251"/>
                <a:gd name="connsiteY11" fmla="*/ 62960 h 104584"/>
                <a:gd name="connsiteX12" fmla="*/ 63722 w 105251"/>
                <a:gd name="connsiteY12" fmla="*/ 62960 h 104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5251" h="104584">
                  <a:moveTo>
                    <a:pt x="62770" y="0"/>
                  </a:moveTo>
                  <a:lnTo>
                    <a:pt x="105251" y="104584"/>
                  </a:lnTo>
                  <a:lnTo>
                    <a:pt x="79534" y="104584"/>
                  </a:lnTo>
                  <a:lnTo>
                    <a:pt x="71533" y="83439"/>
                  </a:lnTo>
                  <a:lnTo>
                    <a:pt x="32004" y="83439"/>
                  </a:lnTo>
                  <a:lnTo>
                    <a:pt x="24289" y="104584"/>
                  </a:lnTo>
                  <a:lnTo>
                    <a:pt x="0" y="104584"/>
                  </a:lnTo>
                  <a:lnTo>
                    <a:pt x="41243" y="0"/>
                  </a:lnTo>
                  <a:lnTo>
                    <a:pt x="62865" y="0"/>
                  </a:lnTo>
                  <a:close/>
                  <a:moveTo>
                    <a:pt x="63722" y="62960"/>
                  </a:moveTo>
                  <a:lnTo>
                    <a:pt x="51340" y="30385"/>
                  </a:lnTo>
                  <a:lnTo>
                    <a:pt x="39433" y="62960"/>
                  </a:lnTo>
                  <a:lnTo>
                    <a:pt x="63722" y="62960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0" name="任意形状 489"/>
            <p:cNvSpPr/>
            <p:nvPr/>
          </p:nvSpPr>
          <p:spPr>
            <a:xfrm>
              <a:off x="16364298" y="8234266"/>
              <a:ext cx="78486" cy="108965"/>
            </a:xfrm>
            <a:custGeom>
              <a:avLst/>
              <a:gdLst>
                <a:gd name="connsiteX0" fmla="*/ 61913 w 78486"/>
                <a:gd name="connsiteY0" fmla="*/ 4477 h 108965"/>
                <a:gd name="connsiteX1" fmla="*/ 74009 w 78486"/>
                <a:gd name="connsiteY1" fmla="*/ 17812 h 108965"/>
                <a:gd name="connsiteX2" fmla="*/ 78486 w 78486"/>
                <a:gd name="connsiteY2" fmla="*/ 38767 h 108965"/>
                <a:gd name="connsiteX3" fmla="*/ 74009 w 78486"/>
                <a:gd name="connsiteY3" fmla="*/ 59531 h 108965"/>
                <a:gd name="connsiteX4" fmla="*/ 61913 w 78486"/>
                <a:gd name="connsiteY4" fmla="*/ 72962 h 108965"/>
                <a:gd name="connsiteX5" fmla="*/ 45149 w 78486"/>
                <a:gd name="connsiteY5" fmla="*/ 77629 h 108965"/>
                <a:gd name="connsiteX6" fmla="*/ 23336 w 78486"/>
                <a:gd name="connsiteY6" fmla="*/ 67532 h 108965"/>
                <a:gd name="connsiteX7" fmla="*/ 23336 w 78486"/>
                <a:gd name="connsiteY7" fmla="*/ 108966 h 108965"/>
                <a:gd name="connsiteX8" fmla="*/ 0 w 78486"/>
                <a:gd name="connsiteY8" fmla="*/ 108966 h 108965"/>
                <a:gd name="connsiteX9" fmla="*/ 0 w 78486"/>
                <a:gd name="connsiteY9" fmla="*/ 2000 h 108965"/>
                <a:gd name="connsiteX10" fmla="*/ 20765 w 78486"/>
                <a:gd name="connsiteY10" fmla="*/ 2000 h 108965"/>
                <a:gd name="connsiteX11" fmla="*/ 21717 w 78486"/>
                <a:gd name="connsiteY11" fmla="*/ 12382 h 108965"/>
                <a:gd name="connsiteX12" fmla="*/ 31718 w 78486"/>
                <a:gd name="connsiteY12" fmla="*/ 3048 h 108965"/>
                <a:gd name="connsiteX13" fmla="*/ 45149 w 78486"/>
                <a:gd name="connsiteY13" fmla="*/ 0 h 108965"/>
                <a:gd name="connsiteX14" fmla="*/ 61913 w 78486"/>
                <a:gd name="connsiteY14" fmla="*/ 4572 h 108965"/>
                <a:gd name="connsiteX15" fmla="*/ 50292 w 78486"/>
                <a:gd name="connsiteY15" fmla="*/ 52292 h 108965"/>
                <a:gd name="connsiteX16" fmla="*/ 54578 w 78486"/>
                <a:gd name="connsiteY16" fmla="*/ 38767 h 108965"/>
                <a:gd name="connsiteX17" fmla="*/ 50292 w 78486"/>
                <a:gd name="connsiteY17" fmla="*/ 24765 h 108965"/>
                <a:gd name="connsiteX18" fmla="*/ 39148 w 78486"/>
                <a:gd name="connsiteY18" fmla="*/ 19431 h 108965"/>
                <a:gd name="connsiteX19" fmla="*/ 27813 w 78486"/>
                <a:gd name="connsiteY19" fmla="*/ 24479 h 108965"/>
                <a:gd name="connsiteX20" fmla="*/ 23241 w 78486"/>
                <a:gd name="connsiteY20" fmla="*/ 38767 h 108965"/>
                <a:gd name="connsiteX21" fmla="*/ 27718 w 78486"/>
                <a:gd name="connsiteY21" fmla="*/ 52578 h 108965"/>
                <a:gd name="connsiteX22" fmla="*/ 39053 w 78486"/>
                <a:gd name="connsiteY22" fmla="*/ 57150 h 108965"/>
                <a:gd name="connsiteX23" fmla="*/ 50197 w 78486"/>
                <a:gd name="connsiteY23" fmla="*/ 52197 h 108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8486" h="108965">
                  <a:moveTo>
                    <a:pt x="61913" y="4477"/>
                  </a:moveTo>
                  <a:cubicBezTo>
                    <a:pt x="66961" y="7525"/>
                    <a:pt x="71057" y="12001"/>
                    <a:pt x="74009" y="17812"/>
                  </a:cubicBezTo>
                  <a:cubicBezTo>
                    <a:pt x="76962" y="23717"/>
                    <a:pt x="78486" y="30670"/>
                    <a:pt x="78486" y="38767"/>
                  </a:cubicBezTo>
                  <a:cubicBezTo>
                    <a:pt x="78486" y="46863"/>
                    <a:pt x="76962" y="53721"/>
                    <a:pt x="74009" y="59531"/>
                  </a:cubicBezTo>
                  <a:cubicBezTo>
                    <a:pt x="71057" y="65437"/>
                    <a:pt x="66961" y="69914"/>
                    <a:pt x="61913" y="72962"/>
                  </a:cubicBezTo>
                  <a:cubicBezTo>
                    <a:pt x="56769" y="76009"/>
                    <a:pt x="51245" y="77629"/>
                    <a:pt x="45149" y="77629"/>
                  </a:cubicBezTo>
                  <a:cubicBezTo>
                    <a:pt x="35814" y="77629"/>
                    <a:pt x="28480" y="74295"/>
                    <a:pt x="23336" y="67532"/>
                  </a:cubicBezTo>
                  <a:lnTo>
                    <a:pt x="23336" y="108966"/>
                  </a:lnTo>
                  <a:lnTo>
                    <a:pt x="0" y="108966"/>
                  </a:lnTo>
                  <a:lnTo>
                    <a:pt x="0" y="2000"/>
                  </a:lnTo>
                  <a:lnTo>
                    <a:pt x="20765" y="2000"/>
                  </a:lnTo>
                  <a:cubicBezTo>
                    <a:pt x="21146" y="7334"/>
                    <a:pt x="21431" y="10763"/>
                    <a:pt x="21717" y="12382"/>
                  </a:cubicBezTo>
                  <a:cubicBezTo>
                    <a:pt x="24384" y="8191"/>
                    <a:pt x="27718" y="5048"/>
                    <a:pt x="31718" y="3048"/>
                  </a:cubicBezTo>
                  <a:cubicBezTo>
                    <a:pt x="35719" y="1048"/>
                    <a:pt x="40196" y="0"/>
                    <a:pt x="45149" y="0"/>
                  </a:cubicBezTo>
                  <a:cubicBezTo>
                    <a:pt x="51245" y="0"/>
                    <a:pt x="56864" y="1524"/>
                    <a:pt x="61913" y="4572"/>
                  </a:cubicBezTo>
                  <a:close/>
                  <a:moveTo>
                    <a:pt x="50292" y="52292"/>
                  </a:moveTo>
                  <a:cubicBezTo>
                    <a:pt x="53150" y="48958"/>
                    <a:pt x="54578" y="44482"/>
                    <a:pt x="54578" y="38767"/>
                  </a:cubicBezTo>
                  <a:cubicBezTo>
                    <a:pt x="54578" y="33052"/>
                    <a:pt x="53150" y="28289"/>
                    <a:pt x="50292" y="24765"/>
                  </a:cubicBezTo>
                  <a:cubicBezTo>
                    <a:pt x="47435" y="21241"/>
                    <a:pt x="43720" y="19431"/>
                    <a:pt x="39148" y="19431"/>
                  </a:cubicBezTo>
                  <a:cubicBezTo>
                    <a:pt x="34576" y="19431"/>
                    <a:pt x="30861" y="21145"/>
                    <a:pt x="27813" y="24479"/>
                  </a:cubicBezTo>
                  <a:cubicBezTo>
                    <a:pt x="24765" y="27813"/>
                    <a:pt x="23241" y="32575"/>
                    <a:pt x="23241" y="38767"/>
                  </a:cubicBezTo>
                  <a:cubicBezTo>
                    <a:pt x="23241" y="44958"/>
                    <a:pt x="24765" y="49530"/>
                    <a:pt x="27718" y="52578"/>
                  </a:cubicBezTo>
                  <a:cubicBezTo>
                    <a:pt x="30671" y="55626"/>
                    <a:pt x="34481" y="57150"/>
                    <a:pt x="39053" y="57150"/>
                  </a:cubicBezTo>
                  <a:cubicBezTo>
                    <a:pt x="43625" y="57150"/>
                    <a:pt x="47339" y="55531"/>
                    <a:pt x="50197" y="52197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1" name="任意形状 490"/>
            <p:cNvSpPr/>
            <p:nvPr/>
          </p:nvSpPr>
          <p:spPr>
            <a:xfrm>
              <a:off x="16455738" y="8234266"/>
              <a:ext cx="78486" cy="108965"/>
            </a:xfrm>
            <a:custGeom>
              <a:avLst/>
              <a:gdLst>
                <a:gd name="connsiteX0" fmla="*/ 61913 w 78486"/>
                <a:gd name="connsiteY0" fmla="*/ 4477 h 108965"/>
                <a:gd name="connsiteX1" fmla="*/ 74009 w 78486"/>
                <a:gd name="connsiteY1" fmla="*/ 17812 h 108965"/>
                <a:gd name="connsiteX2" fmla="*/ 78486 w 78486"/>
                <a:gd name="connsiteY2" fmla="*/ 38767 h 108965"/>
                <a:gd name="connsiteX3" fmla="*/ 74009 w 78486"/>
                <a:gd name="connsiteY3" fmla="*/ 59531 h 108965"/>
                <a:gd name="connsiteX4" fmla="*/ 61913 w 78486"/>
                <a:gd name="connsiteY4" fmla="*/ 72962 h 108965"/>
                <a:gd name="connsiteX5" fmla="*/ 45149 w 78486"/>
                <a:gd name="connsiteY5" fmla="*/ 77629 h 108965"/>
                <a:gd name="connsiteX6" fmla="*/ 23336 w 78486"/>
                <a:gd name="connsiteY6" fmla="*/ 67532 h 108965"/>
                <a:gd name="connsiteX7" fmla="*/ 23336 w 78486"/>
                <a:gd name="connsiteY7" fmla="*/ 108966 h 108965"/>
                <a:gd name="connsiteX8" fmla="*/ 0 w 78486"/>
                <a:gd name="connsiteY8" fmla="*/ 108966 h 108965"/>
                <a:gd name="connsiteX9" fmla="*/ 0 w 78486"/>
                <a:gd name="connsiteY9" fmla="*/ 2000 h 108965"/>
                <a:gd name="connsiteX10" fmla="*/ 20764 w 78486"/>
                <a:gd name="connsiteY10" fmla="*/ 2000 h 108965"/>
                <a:gd name="connsiteX11" fmla="*/ 21717 w 78486"/>
                <a:gd name="connsiteY11" fmla="*/ 12382 h 108965"/>
                <a:gd name="connsiteX12" fmla="*/ 31718 w 78486"/>
                <a:gd name="connsiteY12" fmla="*/ 3048 h 108965"/>
                <a:gd name="connsiteX13" fmla="*/ 45149 w 78486"/>
                <a:gd name="connsiteY13" fmla="*/ 0 h 108965"/>
                <a:gd name="connsiteX14" fmla="*/ 61913 w 78486"/>
                <a:gd name="connsiteY14" fmla="*/ 4572 h 108965"/>
                <a:gd name="connsiteX15" fmla="*/ 50292 w 78486"/>
                <a:gd name="connsiteY15" fmla="*/ 52292 h 108965"/>
                <a:gd name="connsiteX16" fmla="*/ 54578 w 78486"/>
                <a:gd name="connsiteY16" fmla="*/ 38767 h 108965"/>
                <a:gd name="connsiteX17" fmla="*/ 50292 w 78486"/>
                <a:gd name="connsiteY17" fmla="*/ 24765 h 108965"/>
                <a:gd name="connsiteX18" fmla="*/ 39148 w 78486"/>
                <a:gd name="connsiteY18" fmla="*/ 19431 h 108965"/>
                <a:gd name="connsiteX19" fmla="*/ 27813 w 78486"/>
                <a:gd name="connsiteY19" fmla="*/ 24479 h 108965"/>
                <a:gd name="connsiteX20" fmla="*/ 23241 w 78486"/>
                <a:gd name="connsiteY20" fmla="*/ 38767 h 108965"/>
                <a:gd name="connsiteX21" fmla="*/ 27718 w 78486"/>
                <a:gd name="connsiteY21" fmla="*/ 52578 h 108965"/>
                <a:gd name="connsiteX22" fmla="*/ 39053 w 78486"/>
                <a:gd name="connsiteY22" fmla="*/ 57150 h 108965"/>
                <a:gd name="connsiteX23" fmla="*/ 50197 w 78486"/>
                <a:gd name="connsiteY23" fmla="*/ 52197 h 108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8486" h="108965">
                  <a:moveTo>
                    <a:pt x="61913" y="4477"/>
                  </a:moveTo>
                  <a:cubicBezTo>
                    <a:pt x="66961" y="7525"/>
                    <a:pt x="71056" y="12001"/>
                    <a:pt x="74009" y="17812"/>
                  </a:cubicBezTo>
                  <a:cubicBezTo>
                    <a:pt x="76962" y="23717"/>
                    <a:pt x="78486" y="30670"/>
                    <a:pt x="78486" y="38767"/>
                  </a:cubicBezTo>
                  <a:cubicBezTo>
                    <a:pt x="78486" y="46863"/>
                    <a:pt x="76962" y="53721"/>
                    <a:pt x="74009" y="59531"/>
                  </a:cubicBezTo>
                  <a:cubicBezTo>
                    <a:pt x="71056" y="65437"/>
                    <a:pt x="66961" y="69914"/>
                    <a:pt x="61913" y="72962"/>
                  </a:cubicBezTo>
                  <a:cubicBezTo>
                    <a:pt x="56769" y="76009"/>
                    <a:pt x="51245" y="77629"/>
                    <a:pt x="45149" y="77629"/>
                  </a:cubicBezTo>
                  <a:cubicBezTo>
                    <a:pt x="35814" y="77629"/>
                    <a:pt x="28480" y="74295"/>
                    <a:pt x="23336" y="67532"/>
                  </a:cubicBezTo>
                  <a:lnTo>
                    <a:pt x="23336" y="108966"/>
                  </a:lnTo>
                  <a:lnTo>
                    <a:pt x="0" y="108966"/>
                  </a:lnTo>
                  <a:lnTo>
                    <a:pt x="0" y="2000"/>
                  </a:lnTo>
                  <a:lnTo>
                    <a:pt x="20764" y="2000"/>
                  </a:lnTo>
                  <a:cubicBezTo>
                    <a:pt x="21146" y="7334"/>
                    <a:pt x="21431" y="10763"/>
                    <a:pt x="21717" y="12382"/>
                  </a:cubicBezTo>
                  <a:cubicBezTo>
                    <a:pt x="24384" y="8191"/>
                    <a:pt x="27718" y="5048"/>
                    <a:pt x="31718" y="3048"/>
                  </a:cubicBezTo>
                  <a:cubicBezTo>
                    <a:pt x="35719" y="1048"/>
                    <a:pt x="40196" y="0"/>
                    <a:pt x="45149" y="0"/>
                  </a:cubicBezTo>
                  <a:cubicBezTo>
                    <a:pt x="51245" y="0"/>
                    <a:pt x="56864" y="1524"/>
                    <a:pt x="61913" y="4572"/>
                  </a:cubicBezTo>
                  <a:close/>
                  <a:moveTo>
                    <a:pt x="50292" y="52292"/>
                  </a:moveTo>
                  <a:cubicBezTo>
                    <a:pt x="53150" y="48958"/>
                    <a:pt x="54578" y="44482"/>
                    <a:pt x="54578" y="38767"/>
                  </a:cubicBezTo>
                  <a:cubicBezTo>
                    <a:pt x="54578" y="33052"/>
                    <a:pt x="53150" y="28289"/>
                    <a:pt x="50292" y="24765"/>
                  </a:cubicBezTo>
                  <a:cubicBezTo>
                    <a:pt x="47434" y="21241"/>
                    <a:pt x="43720" y="19431"/>
                    <a:pt x="39148" y="19431"/>
                  </a:cubicBezTo>
                  <a:cubicBezTo>
                    <a:pt x="34576" y="19431"/>
                    <a:pt x="30861" y="21145"/>
                    <a:pt x="27813" y="24479"/>
                  </a:cubicBezTo>
                  <a:cubicBezTo>
                    <a:pt x="24765" y="27813"/>
                    <a:pt x="23241" y="32575"/>
                    <a:pt x="23241" y="38767"/>
                  </a:cubicBezTo>
                  <a:cubicBezTo>
                    <a:pt x="23241" y="44958"/>
                    <a:pt x="24765" y="49530"/>
                    <a:pt x="27718" y="52578"/>
                  </a:cubicBezTo>
                  <a:cubicBezTo>
                    <a:pt x="30671" y="55626"/>
                    <a:pt x="34480" y="57150"/>
                    <a:pt x="39053" y="57150"/>
                  </a:cubicBezTo>
                  <a:cubicBezTo>
                    <a:pt x="43625" y="57150"/>
                    <a:pt x="47339" y="55531"/>
                    <a:pt x="50197" y="52197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2" name="任意形状 491"/>
            <p:cNvSpPr/>
            <p:nvPr/>
          </p:nvSpPr>
          <p:spPr>
            <a:xfrm>
              <a:off x="16547083" y="8201310"/>
              <a:ext cx="23336" cy="108775"/>
            </a:xfrm>
            <a:custGeom>
              <a:avLst/>
              <a:gdLst>
                <a:gd name="connsiteX0" fmla="*/ 23336 w 23336"/>
                <a:gd name="connsiteY0" fmla="*/ 108776 h 108775"/>
                <a:gd name="connsiteX1" fmla="*/ 0 w 23336"/>
                <a:gd name="connsiteY1" fmla="*/ 108776 h 108775"/>
                <a:gd name="connsiteX2" fmla="*/ 0 w 23336"/>
                <a:gd name="connsiteY2" fmla="*/ 0 h 108775"/>
                <a:gd name="connsiteX3" fmla="*/ 23336 w 23336"/>
                <a:gd name="connsiteY3" fmla="*/ 0 h 108775"/>
                <a:gd name="connsiteX4" fmla="*/ 23336 w 23336"/>
                <a:gd name="connsiteY4" fmla="*/ 108776 h 108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36" h="108775">
                  <a:moveTo>
                    <a:pt x="23336" y="108776"/>
                  </a:moveTo>
                  <a:lnTo>
                    <a:pt x="0" y="108776"/>
                  </a:lnTo>
                  <a:lnTo>
                    <a:pt x="0" y="0"/>
                  </a:lnTo>
                  <a:lnTo>
                    <a:pt x="23336" y="0"/>
                  </a:lnTo>
                  <a:lnTo>
                    <a:pt x="23336" y="108776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3" name="任意形状 492"/>
            <p:cNvSpPr/>
            <p:nvPr/>
          </p:nvSpPr>
          <p:spPr>
            <a:xfrm>
              <a:off x="16585469" y="8200738"/>
              <a:ext cx="27146" cy="109346"/>
            </a:xfrm>
            <a:custGeom>
              <a:avLst/>
              <a:gdLst>
                <a:gd name="connsiteX0" fmla="*/ 4000 w 27146"/>
                <a:gd name="connsiteY0" fmla="*/ 23527 h 109346"/>
                <a:gd name="connsiteX1" fmla="*/ 0 w 27146"/>
                <a:gd name="connsiteY1" fmla="*/ 13906 h 109346"/>
                <a:gd name="connsiteX2" fmla="*/ 3905 w 27146"/>
                <a:gd name="connsiteY2" fmla="*/ 4096 h 109346"/>
                <a:gd name="connsiteX3" fmla="*/ 13525 w 27146"/>
                <a:gd name="connsiteY3" fmla="*/ 0 h 109346"/>
                <a:gd name="connsiteX4" fmla="*/ 23050 w 27146"/>
                <a:gd name="connsiteY4" fmla="*/ 4191 h 109346"/>
                <a:gd name="connsiteX5" fmla="*/ 27146 w 27146"/>
                <a:gd name="connsiteY5" fmla="*/ 13906 h 109346"/>
                <a:gd name="connsiteX6" fmla="*/ 23146 w 27146"/>
                <a:gd name="connsiteY6" fmla="*/ 23527 h 109346"/>
                <a:gd name="connsiteX7" fmla="*/ 13621 w 27146"/>
                <a:gd name="connsiteY7" fmla="*/ 27622 h 109346"/>
                <a:gd name="connsiteX8" fmla="*/ 4096 w 27146"/>
                <a:gd name="connsiteY8" fmla="*/ 23527 h 109346"/>
                <a:gd name="connsiteX9" fmla="*/ 25241 w 27146"/>
                <a:gd name="connsiteY9" fmla="*/ 109347 h 109346"/>
                <a:gd name="connsiteX10" fmla="*/ 1905 w 27146"/>
                <a:gd name="connsiteY10" fmla="*/ 109347 h 109346"/>
                <a:gd name="connsiteX11" fmla="*/ 1905 w 27146"/>
                <a:gd name="connsiteY11" fmla="*/ 35528 h 109346"/>
                <a:gd name="connsiteX12" fmla="*/ 25241 w 27146"/>
                <a:gd name="connsiteY12" fmla="*/ 35528 h 109346"/>
                <a:gd name="connsiteX13" fmla="*/ 25241 w 27146"/>
                <a:gd name="connsiteY13" fmla="*/ 109347 h 109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146" h="109346">
                  <a:moveTo>
                    <a:pt x="4000" y="23527"/>
                  </a:moveTo>
                  <a:cubicBezTo>
                    <a:pt x="1333" y="20765"/>
                    <a:pt x="0" y="17621"/>
                    <a:pt x="0" y="13906"/>
                  </a:cubicBezTo>
                  <a:cubicBezTo>
                    <a:pt x="0" y="10192"/>
                    <a:pt x="1333" y="6858"/>
                    <a:pt x="3905" y="4096"/>
                  </a:cubicBezTo>
                  <a:cubicBezTo>
                    <a:pt x="6477" y="1333"/>
                    <a:pt x="9716" y="0"/>
                    <a:pt x="13525" y="0"/>
                  </a:cubicBezTo>
                  <a:cubicBezTo>
                    <a:pt x="17336" y="0"/>
                    <a:pt x="20288" y="1429"/>
                    <a:pt x="23050" y="4191"/>
                  </a:cubicBezTo>
                  <a:cubicBezTo>
                    <a:pt x="25717" y="6953"/>
                    <a:pt x="27146" y="10192"/>
                    <a:pt x="27146" y="13906"/>
                  </a:cubicBezTo>
                  <a:cubicBezTo>
                    <a:pt x="27146" y="17621"/>
                    <a:pt x="25813" y="20860"/>
                    <a:pt x="23146" y="23527"/>
                  </a:cubicBezTo>
                  <a:cubicBezTo>
                    <a:pt x="20479" y="26194"/>
                    <a:pt x="17336" y="27622"/>
                    <a:pt x="13621" y="27622"/>
                  </a:cubicBezTo>
                  <a:cubicBezTo>
                    <a:pt x="9906" y="27622"/>
                    <a:pt x="6667" y="26289"/>
                    <a:pt x="4096" y="23527"/>
                  </a:cubicBezTo>
                  <a:close/>
                  <a:moveTo>
                    <a:pt x="25241" y="109347"/>
                  </a:moveTo>
                  <a:lnTo>
                    <a:pt x="1905" y="109347"/>
                  </a:lnTo>
                  <a:lnTo>
                    <a:pt x="1905" y="35528"/>
                  </a:lnTo>
                  <a:lnTo>
                    <a:pt x="25241" y="35528"/>
                  </a:lnTo>
                  <a:lnTo>
                    <a:pt x="25241" y="109347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4" name="任意形状 493"/>
            <p:cNvSpPr/>
            <p:nvPr/>
          </p:nvSpPr>
          <p:spPr>
            <a:xfrm>
              <a:off x="16623188" y="8234171"/>
              <a:ext cx="68484" cy="77723"/>
            </a:xfrm>
            <a:custGeom>
              <a:avLst/>
              <a:gdLst>
                <a:gd name="connsiteX0" fmla="*/ 45720 w 68484"/>
                <a:gd name="connsiteY0" fmla="*/ 55721 h 77723"/>
                <a:gd name="connsiteX1" fmla="*/ 50959 w 68484"/>
                <a:gd name="connsiteY1" fmla="*/ 50102 h 77723"/>
                <a:gd name="connsiteX2" fmla="*/ 68485 w 68484"/>
                <a:gd name="connsiteY2" fmla="*/ 60198 h 77723"/>
                <a:gd name="connsiteX3" fmla="*/ 56959 w 68484"/>
                <a:gd name="connsiteY3" fmla="*/ 73247 h 77723"/>
                <a:gd name="connsiteX4" fmla="*/ 38481 w 68484"/>
                <a:gd name="connsiteY4" fmla="*/ 77724 h 77723"/>
                <a:gd name="connsiteX5" fmla="*/ 19812 w 68484"/>
                <a:gd name="connsiteY5" fmla="*/ 73343 h 77723"/>
                <a:gd name="connsiteX6" fmla="*/ 5525 w 68484"/>
                <a:gd name="connsiteY6" fmla="*/ 60198 h 77723"/>
                <a:gd name="connsiteX7" fmla="*/ 0 w 68484"/>
                <a:gd name="connsiteY7" fmla="*/ 38862 h 77723"/>
                <a:gd name="connsiteX8" fmla="*/ 5525 w 68484"/>
                <a:gd name="connsiteY8" fmla="*/ 17526 h 77723"/>
                <a:gd name="connsiteX9" fmla="*/ 19812 w 68484"/>
                <a:gd name="connsiteY9" fmla="*/ 4381 h 77723"/>
                <a:gd name="connsiteX10" fmla="*/ 38481 w 68484"/>
                <a:gd name="connsiteY10" fmla="*/ 0 h 77723"/>
                <a:gd name="connsiteX11" fmla="*/ 56959 w 68484"/>
                <a:gd name="connsiteY11" fmla="*/ 4477 h 77723"/>
                <a:gd name="connsiteX12" fmla="*/ 68485 w 68484"/>
                <a:gd name="connsiteY12" fmla="*/ 17431 h 77723"/>
                <a:gd name="connsiteX13" fmla="*/ 50959 w 68484"/>
                <a:gd name="connsiteY13" fmla="*/ 27718 h 77723"/>
                <a:gd name="connsiteX14" fmla="*/ 45625 w 68484"/>
                <a:gd name="connsiteY14" fmla="*/ 22003 h 77723"/>
                <a:gd name="connsiteX15" fmla="*/ 38576 w 68484"/>
                <a:gd name="connsiteY15" fmla="*/ 20003 h 77723"/>
                <a:gd name="connsiteX16" fmla="*/ 28099 w 68484"/>
                <a:gd name="connsiteY16" fmla="*/ 25241 h 77723"/>
                <a:gd name="connsiteX17" fmla="*/ 24193 w 68484"/>
                <a:gd name="connsiteY17" fmla="*/ 38862 h 77723"/>
                <a:gd name="connsiteX18" fmla="*/ 28099 w 68484"/>
                <a:gd name="connsiteY18" fmla="*/ 52388 h 77723"/>
                <a:gd name="connsiteX19" fmla="*/ 38576 w 68484"/>
                <a:gd name="connsiteY19" fmla="*/ 57531 h 77723"/>
                <a:gd name="connsiteX20" fmla="*/ 45815 w 68484"/>
                <a:gd name="connsiteY20" fmla="*/ 55626 h 77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8484" h="77723">
                  <a:moveTo>
                    <a:pt x="45720" y="55721"/>
                  </a:moveTo>
                  <a:cubicBezTo>
                    <a:pt x="47625" y="54483"/>
                    <a:pt x="49435" y="52578"/>
                    <a:pt x="50959" y="50102"/>
                  </a:cubicBezTo>
                  <a:lnTo>
                    <a:pt x="68485" y="60198"/>
                  </a:lnTo>
                  <a:cubicBezTo>
                    <a:pt x="66199" y="65913"/>
                    <a:pt x="62389" y="70295"/>
                    <a:pt x="56959" y="73247"/>
                  </a:cubicBezTo>
                  <a:cubicBezTo>
                    <a:pt x="51530" y="76200"/>
                    <a:pt x="45434" y="77724"/>
                    <a:pt x="38481" y="77724"/>
                  </a:cubicBezTo>
                  <a:cubicBezTo>
                    <a:pt x="31528" y="77724"/>
                    <a:pt x="25717" y="76295"/>
                    <a:pt x="19812" y="73343"/>
                  </a:cubicBezTo>
                  <a:cubicBezTo>
                    <a:pt x="14002" y="70485"/>
                    <a:pt x="9144" y="66103"/>
                    <a:pt x="5525" y="60198"/>
                  </a:cubicBezTo>
                  <a:cubicBezTo>
                    <a:pt x="1905" y="54388"/>
                    <a:pt x="0" y="47244"/>
                    <a:pt x="0" y="38862"/>
                  </a:cubicBezTo>
                  <a:cubicBezTo>
                    <a:pt x="0" y="30480"/>
                    <a:pt x="1810" y="23336"/>
                    <a:pt x="5525" y="17526"/>
                  </a:cubicBezTo>
                  <a:cubicBezTo>
                    <a:pt x="9144" y="11621"/>
                    <a:pt x="14002" y="7334"/>
                    <a:pt x="19812" y="4381"/>
                  </a:cubicBezTo>
                  <a:cubicBezTo>
                    <a:pt x="25717" y="1429"/>
                    <a:pt x="31909" y="0"/>
                    <a:pt x="38481" y="0"/>
                  </a:cubicBezTo>
                  <a:cubicBezTo>
                    <a:pt x="45053" y="0"/>
                    <a:pt x="51530" y="1524"/>
                    <a:pt x="56959" y="4477"/>
                  </a:cubicBezTo>
                  <a:cubicBezTo>
                    <a:pt x="62389" y="7429"/>
                    <a:pt x="66294" y="11811"/>
                    <a:pt x="68485" y="17431"/>
                  </a:cubicBezTo>
                  <a:lnTo>
                    <a:pt x="50959" y="27718"/>
                  </a:lnTo>
                  <a:cubicBezTo>
                    <a:pt x="49339" y="25241"/>
                    <a:pt x="47530" y="23336"/>
                    <a:pt x="45625" y="22003"/>
                  </a:cubicBezTo>
                  <a:cubicBezTo>
                    <a:pt x="43625" y="20669"/>
                    <a:pt x="41338" y="20003"/>
                    <a:pt x="38576" y="20003"/>
                  </a:cubicBezTo>
                  <a:cubicBezTo>
                    <a:pt x="34195" y="20003"/>
                    <a:pt x="30671" y="21717"/>
                    <a:pt x="28099" y="25241"/>
                  </a:cubicBezTo>
                  <a:cubicBezTo>
                    <a:pt x="25527" y="28766"/>
                    <a:pt x="24193" y="33242"/>
                    <a:pt x="24193" y="38862"/>
                  </a:cubicBezTo>
                  <a:cubicBezTo>
                    <a:pt x="24193" y="44482"/>
                    <a:pt x="25527" y="48958"/>
                    <a:pt x="28099" y="52388"/>
                  </a:cubicBezTo>
                  <a:cubicBezTo>
                    <a:pt x="30671" y="55817"/>
                    <a:pt x="34195" y="57531"/>
                    <a:pt x="38576" y="57531"/>
                  </a:cubicBezTo>
                  <a:cubicBezTo>
                    <a:pt x="41434" y="57531"/>
                    <a:pt x="43815" y="56864"/>
                    <a:pt x="45815" y="55626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5" name="任意形状 494"/>
            <p:cNvSpPr/>
            <p:nvPr/>
          </p:nvSpPr>
          <p:spPr>
            <a:xfrm>
              <a:off x="16695959" y="8234266"/>
              <a:ext cx="69627" cy="77628"/>
            </a:xfrm>
            <a:custGeom>
              <a:avLst/>
              <a:gdLst>
                <a:gd name="connsiteX0" fmla="*/ 60865 w 69627"/>
                <a:gd name="connsiteY0" fmla="*/ 8858 h 77628"/>
                <a:gd name="connsiteX1" fmla="*/ 69628 w 69627"/>
                <a:gd name="connsiteY1" fmla="*/ 34099 h 77628"/>
                <a:gd name="connsiteX2" fmla="*/ 69628 w 69627"/>
                <a:gd name="connsiteY2" fmla="*/ 75819 h 77628"/>
                <a:gd name="connsiteX3" fmla="*/ 50006 w 69627"/>
                <a:gd name="connsiteY3" fmla="*/ 75819 h 77628"/>
                <a:gd name="connsiteX4" fmla="*/ 49054 w 69627"/>
                <a:gd name="connsiteY4" fmla="*/ 67818 h 77628"/>
                <a:gd name="connsiteX5" fmla="*/ 40767 w 69627"/>
                <a:gd name="connsiteY5" fmla="*/ 75247 h 77628"/>
                <a:gd name="connsiteX6" fmla="*/ 28480 w 69627"/>
                <a:gd name="connsiteY6" fmla="*/ 77629 h 77628"/>
                <a:gd name="connsiteX7" fmla="*/ 14097 w 69627"/>
                <a:gd name="connsiteY7" fmla="*/ 74866 h 77628"/>
                <a:gd name="connsiteX8" fmla="*/ 3810 w 69627"/>
                <a:gd name="connsiteY8" fmla="*/ 66865 h 77628"/>
                <a:gd name="connsiteX9" fmla="*/ 0 w 69627"/>
                <a:gd name="connsiteY9" fmla="*/ 54483 h 77628"/>
                <a:gd name="connsiteX10" fmla="*/ 4191 w 69627"/>
                <a:gd name="connsiteY10" fmla="*/ 41434 h 77628"/>
                <a:gd name="connsiteX11" fmla="*/ 15526 w 69627"/>
                <a:gd name="connsiteY11" fmla="*/ 32766 h 77628"/>
                <a:gd name="connsiteX12" fmla="*/ 31051 w 69627"/>
                <a:gd name="connsiteY12" fmla="*/ 29813 h 77628"/>
                <a:gd name="connsiteX13" fmla="*/ 46482 w 69627"/>
                <a:gd name="connsiteY13" fmla="*/ 32575 h 77628"/>
                <a:gd name="connsiteX14" fmla="*/ 33814 w 69627"/>
                <a:gd name="connsiteY14" fmla="*/ 18574 h 77628"/>
                <a:gd name="connsiteX15" fmla="*/ 19526 w 69627"/>
                <a:gd name="connsiteY15" fmla="*/ 27718 h 77628"/>
                <a:gd name="connsiteX16" fmla="*/ 3048 w 69627"/>
                <a:gd name="connsiteY16" fmla="*/ 18193 h 77628"/>
                <a:gd name="connsiteX17" fmla="*/ 15812 w 69627"/>
                <a:gd name="connsiteY17" fmla="*/ 4858 h 77628"/>
                <a:gd name="connsiteX18" fmla="*/ 36004 w 69627"/>
                <a:gd name="connsiteY18" fmla="*/ 0 h 77628"/>
                <a:gd name="connsiteX19" fmla="*/ 60674 w 69627"/>
                <a:gd name="connsiteY19" fmla="*/ 8953 h 77628"/>
                <a:gd name="connsiteX20" fmla="*/ 46577 w 69627"/>
                <a:gd name="connsiteY20" fmla="*/ 46958 h 77628"/>
                <a:gd name="connsiteX21" fmla="*/ 36004 w 69627"/>
                <a:gd name="connsiteY21" fmla="*/ 45529 h 77628"/>
                <a:gd name="connsiteX22" fmla="*/ 26670 w 69627"/>
                <a:gd name="connsiteY22" fmla="*/ 47720 h 77628"/>
                <a:gd name="connsiteX23" fmla="*/ 23241 w 69627"/>
                <a:gd name="connsiteY23" fmla="*/ 53435 h 77628"/>
                <a:gd name="connsiteX24" fmla="*/ 25813 w 69627"/>
                <a:gd name="connsiteY24" fmla="*/ 58579 h 77628"/>
                <a:gd name="connsiteX25" fmla="*/ 32385 w 69627"/>
                <a:gd name="connsiteY25" fmla="*/ 60389 h 77628"/>
                <a:gd name="connsiteX26" fmla="*/ 42196 w 69627"/>
                <a:gd name="connsiteY26" fmla="*/ 57245 h 77628"/>
                <a:gd name="connsiteX27" fmla="*/ 46577 w 69627"/>
                <a:gd name="connsiteY27" fmla="*/ 48863 h 77628"/>
                <a:gd name="connsiteX28" fmla="*/ 46577 w 69627"/>
                <a:gd name="connsiteY28" fmla="*/ 47053 h 77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9627" h="77628">
                  <a:moveTo>
                    <a:pt x="60865" y="8858"/>
                  </a:moveTo>
                  <a:cubicBezTo>
                    <a:pt x="66675" y="14764"/>
                    <a:pt x="69628" y="23241"/>
                    <a:pt x="69628" y="34099"/>
                  </a:cubicBezTo>
                  <a:lnTo>
                    <a:pt x="69628" y="75819"/>
                  </a:lnTo>
                  <a:lnTo>
                    <a:pt x="50006" y="75819"/>
                  </a:lnTo>
                  <a:cubicBezTo>
                    <a:pt x="49530" y="71818"/>
                    <a:pt x="49244" y="69151"/>
                    <a:pt x="49054" y="67818"/>
                  </a:cubicBezTo>
                  <a:cubicBezTo>
                    <a:pt x="46768" y="71152"/>
                    <a:pt x="44005" y="73628"/>
                    <a:pt x="40767" y="75247"/>
                  </a:cubicBezTo>
                  <a:cubicBezTo>
                    <a:pt x="37529" y="76867"/>
                    <a:pt x="33433" y="77629"/>
                    <a:pt x="28480" y="77629"/>
                  </a:cubicBezTo>
                  <a:cubicBezTo>
                    <a:pt x="23241" y="77629"/>
                    <a:pt x="18479" y="76676"/>
                    <a:pt x="14097" y="74866"/>
                  </a:cubicBezTo>
                  <a:cubicBezTo>
                    <a:pt x="9716" y="73057"/>
                    <a:pt x="6382" y="70390"/>
                    <a:pt x="3810" y="66865"/>
                  </a:cubicBezTo>
                  <a:cubicBezTo>
                    <a:pt x="1238" y="63437"/>
                    <a:pt x="0" y="59245"/>
                    <a:pt x="0" y="54483"/>
                  </a:cubicBezTo>
                  <a:cubicBezTo>
                    <a:pt x="0" y="49720"/>
                    <a:pt x="1429" y="45148"/>
                    <a:pt x="4191" y="41434"/>
                  </a:cubicBezTo>
                  <a:cubicBezTo>
                    <a:pt x="6953" y="37624"/>
                    <a:pt x="10763" y="34766"/>
                    <a:pt x="15526" y="32766"/>
                  </a:cubicBezTo>
                  <a:cubicBezTo>
                    <a:pt x="20288" y="30766"/>
                    <a:pt x="25432" y="29813"/>
                    <a:pt x="31051" y="29813"/>
                  </a:cubicBezTo>
                  <a:cubicBezTo>
                    <a:pt x="36290" y="29813"/>
                    <a:pt x="41434" y="30766"/>
                    <a:pt x="46482" y="32575"/>
                  </a:cubicBezTo>
                  <a:cubicBezTo>
                    <a:pt x="45815" y="23241"/>
                    <a:pt x="41529" y="18574"/>
                    <a:pt x="33814" y="18574"/>
                  </a:cubicBezTo>
                  <a:cubicBezTo>
                    <a:pt x="27242" y="18574"/>
                    <a:pt x="22479" y="21622"/>
                    <a:pt x="19526" y="27718"/>
                  </a:cubicBezTo>
                  <a:lnTo>
                    <a:pt x="3048" y="18193"/>
                  </a:lnTo>
                  <a:cubicBezTo>
                    <a:pt x="5810" y="12573"/>
                    <a:pt x="10096" y="8191"/>
                    <a:pt x="15812" y="4858"/>
                  </a:cubicBezTo>
                  <a:cubicBezTo>
                    <a:pt x="21526" y="1619"/>
                    <a:pt x="28289" y="0"/>
                    <a:pt x="36004" y="0"/>
                  </a:cubicBezTo>
                  <a:cubicBezTo>
                    <a:pt x="46672" y="0"/>
                    <a:pt x="54864" y="2953"/>
                    <a:pt x="60674" y="8953"/>
                  </a:cubicBezTo>
                  <a:close/>
                  <a:moveTo>
                    <a:pt x="46577" y="46958"/>
                  </a:moveTo>
                  <a:cubicBezTo>
                    <a:pt x="42863" y="46006"/>
                    <a:pt x="39338" y="45529"/>
                    <a:pt x="36004" y="45529"/>
                  </a:cubicBezTo>
                  <a:cubicBezTo>
                    <a:pt x="32099" y="45529"/>
                    <a:pt x="29051" y="46291"/>
                    <a:pt x="26670" y="47720"/>
                  </a:cubicBezTo>
                  <a:cubicBezTo>
                    <a:pt x="24384" y="49149"/>
                    <a:pt x="23241" y="51054"/>
                    <a:pt x="23241" y="53435"/>
                  </a:cubicBezTo>
                  <a:cubicBezTo>
                    <a:pt x="23241" y="55626"/>
                    <a:pt x="24098" y="57340"/>
                    <a:pt x="25813" y="58579"/>
                  </a:cubicBezTo>
                  <a:cubicBezTo>
                    <a:pt x="27527" y="59817"/>
                    <a:pt x="29718" y="60389"/>
                    <a:pt x="32385" y="60389"/>
                  </a:cubicBezTo>
                  <a:cubicBezTo>
                    <a:pt x="36004" y="60389"/>
                    <a:pt x="39243" y="59341"/>
                    <a:pt x="42196" y="57245"/>
                  </a:cubicBezTo>
                  <a:cubicBezTo>
                    <a:pt x="45148" y="55150"/>
                    <a:pt x="46577" y="52388"/>
                    <a:pt x="46577" y="48863"/>
                  </a:cubicBezTo>
                  <a:lnTo>
                    <a:pt x="46577" y="47053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6" name="任意形状 495"/>
            <p:cNvSpPr/>
            <p:nvPr/>
          </p:nvSpPr>
          <p:spPr>
            <a:xfrm>
              <a:off x="16772445" y="8212454"/>
              <a:ext cx="64865" cy="99440"/>
            </a:xfrm>
            <a:custGeom>
              <a:avLst/>
              <a:gdLst>
                <a:gd name="connsiteX0" fmla="*/ 64865 w 64865"/>
                <a:gd name="connsiteY0" fmla="*/ 92297 h 99440"/>
                <a:gd name="connsiteX1" fmla="*/ 42291 w 64865"/>
                <a:gd name="connsiteY1" fmla="*/ 99441 h 99440"/>
                <a:gd name="connsiteX2" fmla="*/ 21431 w 64865"/>
                <a:gd name="connsiteY2" fmla="*/ 92678 h 99440"/>
                <a:gd name="connsiteX3" fmla="*/ 13525 w 64865"/>
                <a:gd name="connsiteY3" fmla="*/ 68580 h 99440"/>
                <a:gd name="connsiteX4" fmla="*/ 13525 w 64865"/>
                <a:gd name="connsiteY4" fmla="*/ 43244 h 99440"/>
                <a:gd name="connsiteX5" fmla="*/ 0 w 64865"/>
                <a:gd name="connsiteY5" fmla="*/ 43244 h 99440"/>
                <a:gd name="connsiteX6" fmla="*/ 0 w 64865"/>
                <a:gd name="connsiteY6" fmla="*/ 23717 h 99440"/>
                <a:gd name="connsiteX7" fmla="*/ 13525 w 64865"/>
                <a:gd name="connsiteY7" fmla="*/ 23717 h 99440"/>
                <a:gd name="connsiteX8" fmla="*/ 13525 w 64865"/>
                <a:gd name="connsiteY8" fmla="*/ 0 h 99440"/>
                <a:gd name="connsiteX9" fmla="*/ 36767 w 64865"/>
                <a:gd name="connsiteY9" fmla="*/ 0 h 99440"/>
                <a:gd name="connsiteX10" fmla="*/ 36767 w 64865"/>
                <a:gd name="connsiteY10" fmla="*/ 23717 h 99440"/>
                <a:gd name="connsiteX11" fmla="*/ 59341 w 64865"/>
                <a:gd name="connsiteY11" fmla="*/ 23717 h 99440"/>
                <a:gd name="connsiteX12" fmla="*/ 59341 w 64865"/>
                <a:gd name="connsiteY12" fmla="*/ 43244 h 99440"/>
                <a:gd name="connsiteX13" fmla="*/ 36767 w 64865"/>
                <a:gd name="connsiteY13" fmla="*/ 43244 h 99440"/>
                <a:gd name="connsiteX14" fmla="*/ 36767 w 64865"/>
                <a:gd name="connsiteY14" fmla="*/ 64389 h 99440"/>
                <a:gd name="connsiteX15" fmla="*/ 38957 w 64865"/>
                <a:gd name="connsiteY15" fmla="*/ 75438 h 99440"/>
                <a:gd name="connsiteX16" fmla="*/ 47054 w 64865"/>
                <a:gd name="connsiteY16" fmla="*/ 79343 h 99440"/>
                <a:gd name="connsiteX17" fmla="*/ 56674 w 64865"/>
                <a:gd name="connsiteY17" fmla="*/ 76009 h 99440"/>
                <a:gd name="connsiteX18" fmla="*/ 64770 w 64865"/>
                <a:gd name="connsiteY18" fmla="*/ 92107 h 9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4865" h="99440">
                  <a:moveTo>
                    <a:pt x="64865" y="92297"/>
                  </a:moveTo>
                  <a:cubicBezTo>
                    <a:pt x="59531" y="97060"/>
                    <a:pt x="52006" y="99441"/>
                    <a:pt x="42291" y="99441"/>
                  </a:cubicBezTo>
                  <a:cubicBezTo>
                    <a:pt x="33623" y="99441"/>
                    <a:pt x="26670" y="97155"/>
                    <a:pt x="21431" y="92678"/>
                  </a:cubicBezTo>
                  <a:cubicBezTo>
                    <a:pt x="16192" y="88201"/>
                    <a:pt x="13525" y="80105"/>
                    <a:pt x="13525" y="68580"/>
                  </a:cubicBezTo>
                  <a:lnTo>
                    <a:pt x="13525" y="43244"/>
                  </a:lnTo>
                  <a:lnTo>
                    <a:pt x="0" y="43244"/>
                  </a:lnTo>
                  <a:lnTo>
                    <a:pt x="0" y="23717"/>
                  </a:lnTo>
                  <a:lnTo>
                    <a:pt x="13525" y="23717"/>
                  </a:lnTo>
                  <a:lnTo>
                    <a:pt x="13525" y="0"/>
                  </a:lnTo>
                  <a:lnTo>
                    <a:pt x="36767" y="0"/>
                  </a:lnTo>
                  <a:lnTo>
                    <a:pt x="36767" y="23717"/>
                  </a:lnTo>
                  <a:lnTo>
                    <a:pt x="59341" y="23717"/>
                  </a:lnTo>
                  <a:lnTo>
                    <a:pt x="59341" y="43244"/>
                  </a:lnTo>
                  <a:lnTo>
                    <a:pt x="36767" y="43244"/>
                  </a:lnTo>
                  <a:lnTo>
                    <a:pt x="36767" y="64389"/>
                  </a:lnTo>
                  <a:cubicBezTo>
                    <a:pt x="36767" y="69151"/>
                    <a:pt x="37529" y="72866"/>
                    <a:pt x="38957" y="75438"/>
                  </a:cubicBezTo>
                  <a:cubicBezTo>
                    <a:pt x="40386" y="78010"/>
                    <a:pt x="43148" y="79343"/>
                    <a:pt x="47054" y="79343"/>
                  </a:cubicBezTo>
                  <a:cubicBezTo>
                    <a:pt x="50292" y="79343"/>
                    <a:pt x="53530" y="78200"/>
                    <a:pt x="56674" y="76009"/>
                  </a:cubicBezTo>
                  <a:lnTo>
                    <a:pt x="64770" y="92107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7" name="任意形状 496"/>
            <p:cNvSpPr/>
            <p:nvPr/>
          </p:nvSpPr>
          <p:spPr>
            <a:xfrm>
              <a:off x="16842739" y="8200738"/>
              <a:ext cx="27146" cy="109346"/>
            </a:xfrm>
            <a:custGeom>
              <a:avLst/>
              <a:gdLst>
                <a:gd name="connsiteX0" fmla="*/ 4000 w 27146"/>
                <a:gd name="connsiteY0" fmla="*/ 23527 h 109346"/>
                <a:gd name="connsiteX1" fmla="*/ 0 w 27146"/>
                <a:gd name="connsiteY1" fmla="*/ 13906 h 109346"/>
                <a:gd name="connsiteX2" fmla="*/ 3905 w 27146"/>
                <a:gd name="connsiteY2" fmla="*/ 4096 h 109346"/>
                <a:gd name="connsiteX3" fmla="*/ 13525 w 27146"/>
                <a:gd name="connsiteY3" fmla="*/ 0 h 109346"/>
                <a:gd name="connsiteX4" fmla="*/ 23050 w 27146"/>
                <a:gd name="connsiteY4" fmla="*/ 4191 h 109346"/>
                <a:gd name="connsiteX5" fmla="*/ 27146 w 27146"/>
                <a:gd name="connsiteY5" fmla="*/ 13906 h 109346"/>
                <a:gd name="connsiteX6" fmla="*/ 23146 w 27146"/>
                <a:gd name="connsiteY6" fmla="*/ 23527 h 109346"/>
                <a:gd name="connsiteX7" fmla="*/ 13621 w 27146"/>
                <a:gd name="connsiteY7" fmla="*/ 27622 h 109346"/>
                <a:gd name="connsiteX8" fmla="*/ 4096 w 27146"/>
                <a:gd name="connsiteY8" fmla="*/ 23527 h 109346"/>
                <a:gd name="connsiteX9" fmla="*/ 25336 w 27146"/>
                <a:gd name="connsiteY9" fmla="*/ 109347 h 109346"/>
                <a:gd name="connsiteX10" fmla="*/ 2000 w 27146"/>
                <a:gd name="connsiteY10" fmla="*/ 109347 h 109346"/>
                <a:gd name="connsiteX11" fmla="*/ 2000 w 27146"/>
                <a:gd name="connsiteY11" fmla="*/ 35528 h 109346"/>
                <a:gd name="connsiteX12" fmla="*/ 25336 w 27146"/>
                <a:gd name="connsiteY12" fmla="*/ 35528 h 109346"/>
                <a:gd name="connsiteX13" fmla="*/ 25336 w 27146"/>
                <a:gd name="connsiteY13" fmla="*/ 109347 h 109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146" h="109346">
                  <a:moveTo>
                    <a:pt x="4000" y="23527"/>
                  </a:moveTo>
                  <a:cubicBezTo>
                    <a:pt x="1333" y="20765"/>
                    <a:pt x="0" y="17621"/>
                    <a:pt x="0" y="13906"/>
                  </a:cubicBezTo>
                  <a:cubicBezTo>
                    <a:pt x="0" y="10192"/>
                    <a:pt x="1333" y="6858"/>
                    <a:pt x="3905" y="4096"/>
                  </a:cubicBezTo>
                  <a:cubicBezTo>
                    <a:pt x="6477" y="1333"/>
                    <a:pt x="9715" y="0"/>
                    <a:pt x="13525" y="0"/>
                  </a:cubicBezTo>
                  <a:cubicBezTo>
                    <a:pt x="17335" y="0"/>
                    <a:pt x="20288" y="1429"/>
                    <a:pt x="23050" y="4191"/>
                  </a:cubicBezTo>
                  <a:cubicBezTo>
                    <a:pt x="25717" y="6953"/>
                    <a:pt x="27146" y="10192"/>
                    <a:pt x="27146" y="13906"/>
                  </a:cubicBezTo>
                  <a:cubicBezTo>
                    <a:pt x="27146" y="17621"/>
                    <a:pt x="25813" y="20860"/>
                    <a:pt x="23146" y="23527"/>
                  </a:cubicBezTo>
                  <a:cubicBezTo>
                    <a:pt x="20479" y="26194"/>
                    <a:pt x="17335" y="27622"/>
                    <a:pt x="13621" y="27622"/>
                  </a:cubicBezTo>
                  <a:cubicBezTo>
                    <a:pt x="9906" y="27622"/>
                    <a:pt x="6667" y="26289"/>
                    <a:pt x="4096" y="23527"/>
                  </a:cubicBezTo>
                  <a:close/>
                  <a:moveTo>
                    <a:pt x="25336" y="109347"/>
                  </a:moveTo>
                  <a:lnTo>
                    <a:pt x="2000" y="109347"/>
                  </a:lnTo>
                  <a:lnTo>
                    <a:pt x="2000" y="35528"/>
                  </a:lnTo>
                  <a:lnTo>
                    <a:pt x="25336" y="35528"/>
                  </a:lnTo>
                  <a:lnTo>
                    <a:pt x="25336" y="109347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8" name="任意形状 497"/>
            <p:cNvSpPr/>
            <p:nvPr/>
          </p:nvSpPr>
          <p:spPr>
            <a:xfrm>
              <a:off x="16880649" y="8234171"/>
              <a:ext cx="77628" cy="77723"/>
            </a:xfrm>
            <a:custGeom>
              <a:avLst/>
              <a:gdLst>
                <a:gd name="connsiteX0" fmla="*/ 5334 w 77628"/>
                <a:gd name="connsiteY0" fmla="*/ 18288 h 77723"/>
                <a:gd name="connsiteX1" fmla="*/ 19717 w 77628"/>
                <a:gd name="connsiteY1" fmla="*/ 4667 h 77723"/>
                <a:gd name="connsiteX2" fmla="*/ 38957 w 77628"/>
                <a:gd name="connsiteY2" fmla="*/ 0 h 77723"/>
                <a:gd name="connsiteX3" fmla="*/ 58198 w 77628"/>
                <a:gd name="connsiteY3" fmla="*/ 4667 h 77723"/>
                <a:gd name="connsiteX4" fmla="*/ 72390 w 77628"/>
                <a:gd name="connsiteY4" fmla="*/ 18288 h 77723"/>
                <a:gd name="connsiteX5" fmla="*/ 77629 w 77628"/>
                <a:gd name="connsiteY5" fmla="*/ 38862 h 77723"/>
                <a:gd name="connsiteX6" fmla="*/ 72390 w 77628"/>
                <a:gd name="connsiteY6" fmla="*/ 59531 h 77723"/>
                <a:gd name="connsiteX7" fmla="*/ 58198 w 77628"/>
                <a:gd name="connsiteY7" fmla="*/ 73057 h 77723"/>
                <a:gd name="connsiteX8" fmla="*/ 38957 w 77628"/>
                <a:gd name="connsiteY8" fmla="*/ 77724 h 77723"/>
                <a:gd name="connsiteX9" fmla="*/ 19622 w 77628"/>
                <a:gd name="connsiteY9" fmla="*/ 73057 h 77723"/>
                <a:gd name="connsiteX10" fmla="*/ 5334 w 77628"/>
                <a:gd name="connsiteY10" fmla="*/ 59531 h 77723"/>
                <a:gd name="connsiteX11" fmla="*/ 0 w 77628"/>
                <a:gd name="connsiteY11" fmla="*/ 38862 h 77723"/>
                <a:gd name="connsiteX12" fmla="*/ 5334 w 77628"/>
                <a:gd name="connsiteY12" fmla="*/ 18288 h 77723"/>
                <a:gd name="connsiteX13" fmla="*/ 28194 w 77628"/>
                <a:gd name="connsiteY13" fmla="*/ 52673 h 77723"/>
                <a:gd name="connsiteX14" fmla="*/ 38862 w 77628"/>
                <a:gd name="connsiteY14" fmla="*/ 57722 h 77723"/>
                <a:gd name="connsiteX15" fmla="*/ 49340 w 77628"/>
                <a:gd name="connsiteY15" fmla="*/ 52673 h 77723"/>
                <a:gd name="connsiteX16" fmla="*/ 53531 w 77628"/>
                <a:gd name="connsiteY16" fmla="*/ 38862 h 77723"/>
                <a:gd name="connsiteX17" fmla="*/ 49340 w 77628"/>
                <a:gd name="connsiteY17" fmla="*/ 24955 h 77723"/>
                <a:gd name="connsiteX18" fmla="*/ 38862 w 77628"/>
                <a:gd name="connsiteY18" fmla="*/ 19812 h 77723"/>
                <a:gd name="connsiteX19" fmla="*/ 28194 w 77628"/>
                <a:gd name="connsiteY19" fmla="*/ 24955 h 77723"/>
                <a:gd name="connsiteX20" fmla="*/ 24003 w 77628"/>
                <a:gd name="connsiteY20" fmla="*/ 38862 h 77723"/>
                <a:gd name="connsiteX21" fmla="*/ 28194 w 77628"/>
                <a:gd name="connsiteY21" fmla="*/ 52673 h 77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7628" h="77723">
                  <a:moveTo>
                    <a:pt x="5334" y="18288"/>
                  </a:moveTo>
                  <a:cubicBezTo>
                    <a:pt x="8954" y="12382"/>
                    <a:pt x="13716" y="7810"/>
                    <a:pt x="19717" y="4667"/>
                  </a:cubicBezTo>
                  <a:cubicBezTo>
                    <a:pt x="25717" y="1524"/>
                    <a:pt x="32194" y="0"/>
                    <a:pt x="38957" y="0"/>
                  </a:cubicBezTo>
                  <a:cubicBezTo>
                    <a:pt x="45720" y="0"/>
                    <a:pt x="52197" y="1619"/>
                    <a:pt x="58198" y="4667"/>
                  </a:cubicBezTo>
                  <a:cubicBezTo>
                    <a:pt x="64103" y="7810"/>
                    <a:pt x="68866" y="12382"/>
                    <a:pt x="72390" y="18288"/>
                  </a:cubicBezTo>
                  <a:cubicBezTo>
                    <a:pt x="75914" y="24194"/>
                    <a:pt x="77629" y="31052"/>
                    <a:pt x="77629" y="38862"/>
                  </a:cubicBezTo>
                  <a:cubicBezTo>
                    <a:pt x="77629" y="46673"/>
                    <a:pt x="75819" y="53626"/>
                    <a:pt x="72390" y="59531"/>
                  </a:cubicBezTo>
                  <a:cubicBezTo>
                    <a:pt x="68866" y="65342"/>
                    <a:pt x="64103" y="69914"/>
                    <a:pt x="58198" y="73057"/>
                  </a:cubicBezTo>
                  <a:cubicBezTo>
                    <a:pt x="52292" y="76200"/>
                    <a:pt x="45910" y="77724"/>
                    <a:pt x="38957" y="77724"/>
                  </a:cubicBezTo>
                  <a:cubicBezTo>
                    <a:pt x="32004" y="77724"/>
                    <a:pt x="25527" y="76105"/>
                    <a:pt x="19622" y="73057"/>
                  </a:cubicBezTo>
                  <a:cubicBezTo>
                    <a:pt x="13621" y="69914"/>
                    <a:pt x="8954" y="65437"/>
                    <a:pt x="5334" y="59531"/>
                  </a:cubicBezTo>
                  <a:cubicBezTo>
                    <a:pt x="1714" y="53626"/>
                    <a:pt x="0" y="46768"/>
                    <a:pt x="0" y="38862"/>
                  </a:cubicBezTo>
                  <a:cubicBezTo>
                    <a:pt x="0" y="30956"/>
                    <a:pt x="1810" y="24194"/>
                    <a:pt x="5334" y="18288"/>
                  </a:cubicBezTo>
                  <a:close/>
                  <a:moveTo>
                    <a:pt x="28194" y="52673"/>
                  </a:moveTo>
                  <a:cubicBezTo>
                    <a:pt x="30956" y="56007"/>
                    <a:pt x="34576" y="57722"/>
                    <a:pt x="38862" y="57722"/>
                  </a:cubicBezTo>
                  <a:cubicBezTo>
                    <a:pt x="43148" y="57722"/>
                    <a:pt x="46577" y="56007"/>
                    <a:pt x="49340" y="52673"/>
                  </a:cubicBezTo>
                  <a:cubicBezTo>
                    <a:pt x="52102" y="49340"/>
                    <a:pt x="53531" y="44672"/>
                    <a:pt x="53531" y="38862"/>
                  </a:cubicBezTo>
                  <a:cubicBezTo>
                    <a:pt x="53531" y="33052"/>
                    <a:pt x="52102" y="28384"/>
                    <a:pt x="49340" y="24955"/>
                  </a:cubicBezTo>
                  <a:cubicBezTo>
                    <a:pt x="46577" y="21527"/>
                    <a:pt x="43053" y="19812"/>
                    <a:pt x="38862" y="19812"/>
                  </a:cubicBezTo>
                  <a:cubicBezTo>
                    <a:pt x="34671" y="19812"/>
                    <a:pt x="31051" y="21527"/>
                    <a:pt x="28194" y="24955"/>
                  </a:cubicBezTo>
                  <a:cubicBezTo>
                    <a:pt x="25336" y="28384"/>
                    <a:pt x="24003" y="33052"/>
                    <a:pt x="24003" y="38862"/>
                  </a:cubicBezTo>
                  <a:cubicBezTo>
                    <a:pt x="24003" y="44672"/>
                    <a:pt x="25432" y="49244"/>
                    <a:pt x="28194" y="52673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9" name="任意形状 498"/>
            <p:cNvSpPr/>
            <p:nvPr/>
          </p:nvSpPr>
          <p:spPr>
            <a:xfrm>
              <a:off x="16971136" y="8234266"/>
              <a:ext cx="72199" cy="75818"/>
            </a:xfrm>
            <a:custGeom>
              <a:avLst/>
              <a:gdLst>
                <a:gd name="connsiteX0" fmla="*/ 65151 w 72199"/>
                <a:gd name="connsiteY0" fmla="*/ 8096 h 75818"/>
                <a:gd name="connsiteX1" fmla="*/ 72200 w 72199"/>
                <a:gd name="connsiteY1" fmla="*/ 32099 h 75818"/>
                <a:gd name="connsiteX2" fmla="*/ 72200 w 72199"/>
                <a:gd name="connsiteY2" fmla="*/ 75819 h 75818"/>
                <a:gd name="connsiteX3" fmla="*/ 48959 w 72199"/>
                <a:gd name="connsiteY3" fmla="*/ 75819 h 75818"/>
                <a:gd name="connsiteX4" fmla="*/ 48959 w 72199"/>
                <a:gd name="connsiteY4" fmla="*/ 39910 h 75818"/>
                <a:gd name="connsiteX5" fmla="*/ 46196 w 72199"/>
                <a:gd name="connsiteY5" fmla="*/ 25527 h 75818"/>
                <a:gd name="connsiteX6" fmla="*/ 36957 w 72199"/>
                <a:gd name="connsiteY6" fmla="*/ 20383 h 75818"/>
                <a:gd name="connsiteX7" fmla="*/ 26956 w 72199"/>
                <a:gd name="connsiteY7" fmla="*/ 25813 h 75818"/>
                <a:gd name="connsiteX8" fmla="*/ 23336 w 72199"/>
                <a:gd name="connsiteY8" fmla="*/ 40957 h 75818"/>
                <a:gd name="connsiteX9" fmla="*/ 23336 w 72199"/>
                <a:gd name="connsiteY9" fmla="*/ 75819 h 75818"/>
                <a:gd name="connsiteX10" fmla="*/ 0 w 72199"/>
                <a:gd name="connsiteY10" fmla="*/ 75819 h 75818"/>
                <a:gd name="connsiteX11" fmla="*/ 0 w 72199"/>
                <a:gd name="connsiteY11" fmla="*/ 2000 h 75818"/>
                <a:gd name="connsiteX12" fmla="*/ 20765 w 72199"/>
                <a:gd name="connsiteY12" fmla="*/ 2000 h 75818"/>
                <a:gd name="connsiteX13" fmla="*/ 22003 w 72199"/>
                <a:gd name="connsiteY13" fmla="*/ 13430 h 75818"/>
                <a:gd name="connsiteX14" fmla="*/ 45434 w 72199"/>
                <a:gd name="connsiteY14" fmla="*/ 0 h 75818"/>
                <a:gd name="connsiteX15" fmla="*/ 65056 w 72199"/>
                <a:gd name="connsiteY15" fmla="*/ 8096 h 7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2199" h="75818">
                  <a:moveTo>
                    <a:pt x="65151" y="8096"/>
                  </a:moveTo>
                  <a:cubicBezTo>
                    <a:pt x="69914" y="13525"/>
                    <a:pt x="72200" y="21526"/>
                    <a:pt x="72200" y="32099"/>
                  </a:cubicBezTo>
                  <a:lnTo>
                    <a:pt x="72200" y="75819"/>
                  </a:lnTo>
                  <a:lnTo>
                    <a:pt x="48959" y="75819"/>
                  </a:lnTo>
                  <a:lnTo>
                    <a:pt x="48959" y="39910"/>
                  </a:lnTo>
                  <a:cubicBezTo>
                    <a:pt x="48959" y="33718"/>
                    <a:pt x="48006" y="28956"/>
                    <a:pt x="46196" y="25527"/>
                  </a:cubicBezTo>
                  <a:cubicBezTo>
                    <a:pt x="44291" y="22098"/>
                    <a:pt x="41243" y="20383"/>
                    <a:pt x="36957" y="20383"/>
                  </a:cubicBezTo>
                  <a:cubicBezTo>
                    <a:pt x="32671" y="20383"/>
                    <a:pt x="29337" y="22193"/>
                    <a:pt x="26956" y="25813"/>
                  </a:cubicBezTo>
                  <a:cubicBezTo>
                    <a:pt x="24575" y="29432"/>
                    <a:pt x="23336" y="34480"/>
                    <a:pt x="23336" y="40957"/>
                  </a:cubicBezTo>
                  <a:lnTo>
                    <a:pt x="23336" y="75819"/>
                  </a:lnTo>
                  <a:lnTo>
                    <a:pt x="0" y="75819"/>
                  </a:lnTo>
                  <a:lnTo>
                    <a:pt x="0" y="2000"/>
                  </a:lnTo>
                  <a:lnTo>
                    <a:pt x="20765" y="2000"/>
                  </a:lnTo>
                  <a:cubicBezTo>
                    <a:pt x="20955" y="6763"/>
                    <a:pt x="21336" y="10573"/>
                    <a:pt x="22003" y="13430"/>
                  </a:cubicBezTo>
                  <a:cubicBezTo>
                    <a:pt x="26766" y="4477"/>
                    <a:pt x="34576" y="0"/>
                    <a:pt x="45434" y="0"/>
                  </a:cubicBezTo>
                  <a:cubicBezTo>
                    <a:pt x="53816" y="0"/>
                    <a:pt x="60389" y="2667"/>
                    <a:pt x="65056" y="8096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0" name="任意形状 499"/>
            <p:cNvSpPr/>
            <p:nvPr/>
          </p:nvSpPr>
          <p:spPr>
            <a:xfrm>
              <a:off x="15769843" y="8376951"/>
              <a:ext cx="105251" cy="104584"/>
            </a:xfrm>
            <a:custGeom>
              <a:avLst/>
              <a:gdLst>
                <a:gd name="connsiteX0" fmla="*/ 62770 w 105251"/>
                <a:gd name="connsiteY0" fmla="*/ 0 h 104584"/>
                <a:gd name="connsiteX1" fmla="*/ 105251 w 105251"/>
                <a:gd name="connsiteY1" fmla="*/ 104584 h 104584"/>
                <a:gd name="connsiteX2" fmla="*/ 79534 w 105251"/>
                <a:gd name="connsiteY2" fmla="*/ 104584 h 104584"/>
                <a:gd name="connsiteX3" fmla="*/ 71533 w 105251"/>
                <a:gd name="connsiteY3" fmla="*/ 83439 h 104584"/>
                <a:gd name="connsiteX4" fmla="*/ 32004 w 105251"/>
                <a:gd name="connsiteY4" fmla="*/ 83439 h 104584"/>
                <a:gd name="connsiteX5" fmla="*/ 24289 w 105251"/>
                <a:gd name="connsiteY5" fmla="*/ 104584 h 104584"/>
                <a:gd name="connsiteX6" fmla="*/ 0 w 105251"/>
                <a:gd name="connsiteY6" fmla="*/ 104584 h 104584"/>
                <a:gd name="connsiteX7" fmla="*/ 41243 w 105251"/>
                <a:gd name="connsiteY7" fmla="*/ 0 h 104584"/>
                <a:gd name="connsiteX8" fmla="*/ 62865 w 105251"/>
                <a:gd name="connsiteY8" fmla="*/ 0 h 104584"/>
                <a:gd name="connsiteX9" fmla="*/ 63817 w 105251"/>
                <a:gd name="connsiteY9" fmla="*/ 62960 h 104584"/>
                <a:gd name="connsiteX10" fmla="*/ 51435 w 105251"/>
                <a:gd name="connsiteY10" fmla="*/ 30385 h 104584"/>
                <a:gd name="connsiteX11" fmla="*/ 39529 w 105251"/>
                <a:gd name="connsiteY11" fmla="*/ 62960 h 104584"/>
                <a:gd name="connsiteX12" fmla="*/ 63817 w 105251"/>
                <a:gd name="connsiteY12" fmla="*/ 62960 h 104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5251" h="104584">
                  <a:moveTo>
                    <a:pt x="62770" y="0"/>
                  </a:moveTo>
                  <a:lnTo>
                    <a:pt x="105251" y="104584"/>
                  </a:lnTo>
                  <a:lnTo>
                    <a:pt x="79534" y="104584"/>
                  </a:lnTo>
                  <a:lnTo>
                    <a:pt x="71533" y="83439"/>
                  </a:lnTo>
                  <a:lnTo>
                    <a:pt x="32004" y="83439"/>
                  </a:lnTo>
                  <a:lnTo>
                    <a:pt x="24289" y="104584"/>
                  </a:lnTo>
                  <a:lnTo>
                    <a:pt x="0" y="104584"/>
                  </a:lnTo>
                  <a:lnTo>
                    <a:pt x="41243" y="0"/>
                  </a:lnTo>
                  <a:lnTo>
                    <a:pt x="62865" y="0"/>
                  </a:lnTo>
                  <a:close/>
                  <a:moveTo>
                    <a:pt x="63817" y="62960"/>
                  </a:moveTo>
                  <a:lnTo>
                    <a:pt x="51435" y="30385"/>
                  </a:lnTo>
                  <a:lnTo>
                    <a:pt x="39529" y="62960"/>
                  </a:lnTo>
                  <a:lnTo>
                    <a:pt x="63817" y="62960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1" name="任意形状 500"/>
            <p:cNvSpPr/>
            <p:nvPr/>
          </p:nvSpPr>
          <p:spPr>
            <a:xfrm>
              <a:off x="15884333" y="8372760"/>
              <a:ext cx="23336" cy="108775"/>
            </a:xfrm>
            <a:custGeom>
              <a:avLst/>
              <a:gdLst>
                <a:gd name="connsiteX0" fmla="*/ 23336 w 23336"/>
                <a:gd name="connsiteY0" fmla="*/ 108775 h 108775"/>
                <a:gd name="connsiteX1" fmla="*/ 0 w 23336"/>
                <a:gd name="connsiteY1" fmla="*/ 108775 h 108775"/>
                <a:gd name="connsiteX2" fmla="*/ 0 w 23336"/>
                <a:gd name="connsiteY2" fmla="*/ 0 h 108775"/>
                <a:gd name="connsiteX3" fmla="*/ 23336 w 23336"/>
                <a:gd name="connsiteY3" fmla="*/ 0 h 108775"/>
                <a:gd name="connsiteX4" fmla="*/ 23336 w 23336"/>
                <a:gd name="connsiteY4" fmla="*/ 108775 h 108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36" h="108775">
                  <a:moveTo>
                    <a:pt x="23336" y="108775"/>
                  </a:moveTo>
                  <a:lnTo>
                    <a:pt x="0" y="108775"/>
                  </a:lnTo>
                  <a:lnTo>
                    <a:pt x="0" y="0"/>
                  </a:lnTo>
                  <a:lnTo>
                    <a:pt x="23336" y="0"/>
                  </a:lnTo>
                  <a:lnTo>
                    <a:pt x="23336" y="108775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2" name="任意形状 501"/>
            <p:cNvSpPr/>
            <p:nvPr/>
          </p:nvSpPr>
          <p:spPr>
            <a:xfrm>
              <a:off x="15924624" y="8372760"/>
              <a:ext cx="23336" cy="108775"/>
            </a:xfrm>
            <a:custGeom>
              <a:avLst/>
              <a:gdLst>
                <a:gd name="connsiteX0" fmla="*/ 23336 w 23336"/>
                <a:gd name="connsiteY0" fmla="*/ 108775 h 108775"/>
                <a:gd name="connsiteX1" fmla="*/ 0 w 23336"/>
                <a:gd name="connsiteY1" fmla="*/ 108775 h 108775"/>
                <a:gd name="connsiteX2" fmla="*/ 0 w 23336"/>
                <a:gd name="connsiteY2" fmla="*/ 0 h 108775"/>
                <a:gd name="connsiteX3" fmla="*/ 23336 w 23336"/>
                <a:gd name="connsiteY3" fmla="*/ 0 h 108775"/>
                <a:gd name="connsiteX4" fmla="*/ 23336 w 23336"/>
                <a:gd name="connsiteY4" fmla="*/ 108775 h 108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36" h="108775">
                  <a:moveTo>
                    <a:pt x="23336" y="108775"/>
                  </a:moveTo>
                  <a:lnTo>
                    <a:pt x="0" y="108775"/>
                  </a:lnTo>
                  <a:lnTo>
                    <a:pt x="0" y="0"/>
                  </a:lnTo>
                  <a:lnTo>
                    <a:pt x="23336" y="0"/>
                  </a:lnTo>
                  <a:lnTo>
                    <a:pt x="23336" y="108775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3" name="任意形状 502"/>
            <p:cNvSpPr/>
            <p:nvPr/>
          </p:nvSpPr>
          <p:spPr>
            <a:xfrm>
              <a:off x="15962915" y="8372188"/>
              <a:ext cx="27146" cy="109346"/>
            </a:xfrm>
            <a:custGeom>
              <a:avLst/>
              <a:gdLst>
                <a:gd name="connsiteX0" fmla="*/ 4000 w 27146"/>
                <a:gd name="connsiteY0" fmla="*/ 23527 h 109346"/>
                <a:gd name="connsiteX1" fmla="*/ 0 w 27146"/>
                <a:gd name="connsiteY1" fmla="*/ 13906 h 109346"/>
                <a:gd name="connsiteX2" fmla="*/ 3905 w 27146"/>
                <a:gd name="connsiteY2" fmla="*/ 4096 h 109346"/>
                <a:gd name="connsiteX3" fmla="*/ 13525 w 27146"/>
                <a:gd name="connsiteY3" fmla="*/ 0 h 109346"/>
                <a:gd name="connsiteX4" fmla="*/ 23050 w 27146"/>
                <a:gd name="connsiteY4" fmla="*/ 4191 h 109346"/>
                <a:gd name="connsiteX5" fmla="*/ 27146 w 27146"/>
                <a:gd name="connsiteY5" fmla="*/ 13906 h 109346"/>
                <a:gd name="connsiteX6" fmla="*/ 23146 w 27146"/>
                <a:gd name="connsiteY6" fmla="*/ 23527 h 109346"/>
                <a:gd name="connsiteX7" fmla="*/ 13621 w 27146"/>
                <a:gd name="connsiteY7" fmla="*/ 27622 h 109346"/>
                <a:gd name="connsiteX8" fmla="*/ 4096 w 27146"/>
                <a:gd name="connsiteY8" fmla="*/ 23527 h 109346"/>
                <a:gd name="connsiteX9" fmla="*/ 25337 w 27146"/>
                <a:gd name="connsiteY9" fmla="*/ 109347 h 109346"/>
                <a:gd name="connsiteX10" fmla="*/ 2000 w 27146"/>
                <a:gd name="connsiteY10" fmla="*/ 109347 h 109346"/>
                <a:gd name="connsiteX11" fmla="*/ 2000 w 27146"/>
                <a:gd name="connsiteY11" fmla="*/ 35528 h 109346"/>
                <a:gd name="connsiteX12" fmla="*/ 25337 w 27146"/>
                <a:gd name="connsiteY12" fmla="*/ 35528 h 109346"/>
                <a:gd name="connsiteX13" fmla="*/ 25337 w 27146"/>
                <a:gd name="connsiteY13" fmla="*/ 109347 h 109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146" h="109346">
                  <a:moveTo>
                    <a:pt x="4000" y="23527"/>
                  </a:moveTo>
                  <a:cubicBezTo>
                    <a:pt x="1333" y="20765"/>
                    <a:pt x="0" y="17621"/>
                    <a:pt x="0" y="13906"/>
                  </a:cubicBezTo>
                  <a:cubicBezTo>
                    <a:pt x="0" y="10192"/>
                    <a:pt x="1333" y="6858"/>
                    <a:pt x="3905" y="4096"/>
                  </a:cubicBezTo>
                  <a:cubicBezTo>
                    <a:pt x="6477" y="1333"/>
                    <a:pt x="9716" y="0"/>
                    <a:pt x="13525" y="0"/>
                  </a:cubicBezTo>
                  <a:cubicBezTo>
                    <a:pt x="17336" y="0"/>
                    <a:pt x="20288" y="1429"/>
                    <a:pt x="23050" y="4191"/>
                  </a:cubicBezTo>
                  <a:cubicBezTo>
                    <a:pt x="25717" y="6953"/>
                    <a:pt x="27146" y="10192"/>
                    <a:pt x="27146" y="13906"/>
                  </a:cubicBezTo>
                  <a:cubicBezTo>
                    <a:pt x="27146" y="17621"/>
                    <a:pt x="25813" y="20860"/>
                    <a:pt x="23146" y="23527"/>
                  </a:cubicBezTo>
                  <a:cubicBezTo>
                    <a:pt x="20479" y="26194"/>
                    <a:pt x="17336" y="27622"/>
                    <a:pt x="13621" y="27622"/>
                  </a:cubicBezTo>
                  <a:cubicBezTo>
                    <a:pt x="9906" y="27622"/>
                    <a:pt x="6667" y="26289"/>
                    <a:pt x="4096" y="23527"/>
                  </a:cubicBezTo>
                  <a:close/>
                  <a:moveTo>
                    <a:pt x="25337" y="109347"/>
                  </a:moveTo>
                  <a:lnTo>
                    <a:pt x="2000" y="109347"/>
                  </a:lnTo>
                  <a:lnTo>
                    <a:pt x="2000" y="35528"/>
                  </a:lnTo>
                  <a:lnTo>
                    <a:pt x="25337" y="35528"/>
                  </a:lnTo>
                  <a:lnTo>
                    <a:pt x="25337" y="109347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4" name="任意形状 503"/>
            <p:cNvSpPr/>
            <p:nvPr/>
          </p:nvSpPr>
          <p:spPr>
            <a:xfrm>
              <a:off x="16001396" y="8405716"/>
              <a:ext cx="69627" cy="77628"/>
            </a:xfrm>
            <a:custGeom>
              <a:avLst/>
              <a:gdLst>
                <a:gd name="connsiteX0" fmla="*/ 60865 w 69627"/>
                <a:gd name="connsiteY0" fmla="*/ 8858 h 77628"/>
                <a:gd name="connsiteX1" fmla="*/ 69628 w 69627"/>
                <a:gd name="connsiteY1" fmla="*/ 34099 h 77628"/>
                <a:gd name="connsiteX2" fmla="*/ 69628 w 69627"/>
                <a:gd name="connsiteY2" fmla="*/ 75819 h 77628"/>
                <a:gd name="connsiteX3" fmla="*/ 50006 w 69627"/>
                <a:gd name="connsiteY3" fmla="*/ 75819 h 77628"/>
                <a:gd name="connsiteX4" fmla="*/ 49054 w 69627"/>
                <a:gd name="connsiteY4" fmla="*/ 67818 h 77628"/>
                <a:gd name="connsiteX5" fmla="*/ 40767 w 69627"/>
                <a:gd name="connsiteY5" fmla="*/ 75247 h 77628"/>
                <a:gd name="connsiteX6" fmla="*/ 28480 w 69627"/>
                <a:gd name="connsiteY6" fmla="*/ 77629 h 77628"/>
                <a:gd name="connsiteX7" fmla="*/ 14097 w 69627"/>
                <a:gd name="connsiteY7" fmla="*/ 74866 h 77628"/>
                <a:gd name="connsiteX8" fmla="*/ 3810 w 69627"/>
                <a:gd name="connsiteY8" fmla="*/ 66866 h 77628"/>
                <a:gd name="connsiteX9" fmla="*/ 0 w 69627"/>
                <a:gd name="connsiteY9" fmla="*/ 54483 h 77628"/>
                <a:gd name="connsiteX10" fmla="*/ 4191 w 69627"/>
                <a:gd name="connsiteY10" fmla="*/ 41434 h 77628"/>
                <a:gd name="connsiteX11" fmla="*/ 15526 w 69627"/>
                <a:gd name="connsiteY11" fmla="*/ 32766 h 77628"/>
                <a:gd name="connsiteX12" fmla="*/ 31051 w 69627"/>
                <a:gd name="connsiteY12" fmla="*/ 29813 h 77628"/>
                <a:gd name="connsiteX13" fmla="*/ 46482 w 69627"/>
                <a:gd name="connsiteY13" fmla="*/ 32575 h 77628"/>
                <a:gd name="connsiteX14" fmla="*/ 33814 w 69627"/>
                <a:gd name="connsiteY14" fmla="*/ 18574 h 77628"/>
                <a:gd name="connsiteX15" fmla="*/ 19526 w 69627"/>
                <a:gd name="connsiteY15" fmla="*/ 27718 h 77628"/>
                <a:gd name="connsiteX16" fmla="*/ 3048 w 69627"/>
                <a:gd name="connsiteY16" fmla="*/ 18193 h 77628"/>
                <a:gd name="connsiteX17" fmla="*/ 15811 w 69627"/>
                <a:gd name="connsiteY17" fmla="*/ 4858 h 77628"/>
                <a:gd name="connsiteX18" fmla="*/ 36004 w 69627"/>
                <a:gd name="connsiteY18" fmla="*/ 0 h 77628"/>
                <a:gd name="connsiteX19" fmla="*/ 60674 w 69627"/>
                <a:gd name="connsiteY19" fmla="*/ 8953 h 77628"/>
                <a:gd name="connsiteX20" fmla="*/ 46577 w 69627"/>
                <a:gd name="connsiteY20" fmla="*/ 46958 h 77628"/>
                <a:gd name="connsiteX21" fmla="*/ 36004 w 69627"/>
                <a:gd name="connsiteY21" fmla="*/ 45529 h 77628"/>
                <a:gd name="connsiteX22" fmla="*/ 26670 w 69627"/>
                <a:gd name="connsiteY22" fmla="*/ 47720 h 77628"/>
                <a:gd name="connsiteX23" fmla="*/ 23241 w 69627"/>
                <a:gd name="connsiteY23" fmla="*/ 53435 h 77628"/>
                <a:gd name="connsiteX24" fmla="*/ 25813 w 69627"/>
                <a:gd name="connsiteY24" fmla="*/ 58579 h 77628"/>
                <a:gd name="connsiteX25" fmla="*/ 32385 w 69627"/>
                <a:gd name="connsiteY25" fmla="*/ 60389 h 77628"/>
                <a:gd name="connsiteX26" fmla="*/ 42196 w 69627"/>
                <a:gd name="connsiteY26" fmla="*/ 57245 h 77628"/>
                <a:gd name="connsiteX27" fmla="*/ 46577 w 69627"/>
                <a:gd name="connsiteY27" fmla="*/ 48863 h 77628"/>
                <a:gd name="connsiteX28" fmla="*/ 46577 w 69627"/>
                <a:gd name="connsiteY28" fmla="*/ 47053 h 77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9627" h="77628">
                  <a:moveTo>
                    <a:pt x="60865" y="8858"/>
                  </a:moveTo>
                  <a:cubicBezTo>
                    <a:pt x="66675" y="14764"/>
                    <a:pt x="69628" y="23241"/>
                    <a:pt x="69628" y="34099"/>
                  </a:cubicBezTo>
                  <a:lnTo>
                    <a:pt x="69628" y="75819"/>
                  </a:lnTo>
                  <a:lnTo>
                    <a:pt x="50006" y="75819"/>
                  </a:lnTo>
                  <a:cubicBezTo>
                    <a:pt x="49530" y="71818"/>
                    <a:pt x="49244" y="69151"/>
                    <a:pt x="49054" y="67818"/>
                  </a:cubicBezTo>
                  <a:cubicBezTo>
                    <a:pt x="46768" y="71152"/>
                    <a:pt x="44005" y="73628"/>
                    <a:pt x="40767" y="75247"/>
                  </a:cubicBezTo>
                  <a:cubicBezTo>
                    <a:pt x="37529" y="76867"/>
                    <a:pt x="33433" y="77629"/>
                    <a:pt x="28480" y="77629"/>
                  </a:cubicBezTo>
                  <a:cubicBezTo>
                    <a:pt x="23241" y="77629"/>
                    <a:pt x="18479" y="76676"/>
                    <a:pt x="14097" y="74866"/>
                  </a:cubicBezTo>
                  <a:cubicBezTo>
                    <a:pt x="9715" y="73057"/>
                    <a:pt x="6382" y="70390"/>
                    <a:pt x="3810" y="66866"/>
                  </a:cubicBezTo>
                  <a:cubicBezTo>
                    <a:pt x="1238" y="63437"/>
                    <a:pt x="0" y="59245"/>
                    <a:pt x="0" y="54483"/>
                  </a:cubicBezTo>
                  <a:cubicBezTo>
                    <a:pt x="0" y="49720"/>
                    <a:pt x="1429" y="45149"/>
                    <a:pt x="4191" y="41434"/>
                  </a:cubicBezTo>
                  <a:cubicBezTo>
                    <a:pt x="6953" y="37624"/>
                    <a:pt x="10763" y="34766"/>
                    <a:pt x="15526" y="32766"/>
                  </a:cubicBezTo>
                  <a:cubicBezTo>
                    <a:pt x="20288" y="30766"/>
                    <a:pt x="25432" y="29813"/>
                    <a:pt x="31051" y="29813"/>
                  </a:cubicBezTo>
                  <a:cubicBezTo>
                    <a:pt x="36290" y="29813"/>
                    <a:pt x="41434" y="30766"/>
                    <a:pt x="46482" y="32575"/>
                  </a:cubicBezTo>
                  <a:cubicBezTo>
                    <a:pt x="45815" y="23241"/>
                    <a:pt x="41529" y="18574"/>
                    <a:pt x="33814" y="18574"/>
                  </a:cubicBezTo>
                  <a:cubicBezTo>
                    <a:pt x="27242" y="18574"/>
                    <a:pt x="22479" y="21622"/>
                    <a:pt x="19526" y="27718"/>
                  </a:cubicBezTo>
                  <a:lnTo>
                    <a:pt x="3048" y="18193"/>
                  </a:lnTo>
                  <a:cubicBezTo>
                    <a:pt x="5810" y="12573"/>
                    <a:pt x="10096" y="8191"/>
                    <a:pt x="15811" y="4858"/>
                  </a:cubicBezTo>
                  <a:cubicBezTo>
                    <a:pt x="21526" y="1619"/>
                    <a:pt x="28289" y="0"/>
                    <a:pt x="36004" y="0"/>
                  </a:cubicBezTo>
                  <a:cubicBezTo>
                    <a:pt x="46672" y="0"/>
                    <a:pt x="54864" y="2953"/>
                    <a:pt x="60674" y="8953"/>
                  </a:cubicBezTo>
                  <a:close/>
                  <a:moveTo>
                    <a:pt x="46577" y="46958"/>
                  </a:moveTo>
                  <a:cubicBezTo>
                    <a:pt x="42863" y="46006"/>
                    <a:pt x="39338" y="45529"/>
                    <a:pt x="36004" y="45529"/>
                  </a:cubicBezTo>
                  <a:cubicBezTo>
                    <a:pt x="32099" y="45529"/>
                    <a:pt x="29051" y="46291"/>
                    <a:pt x="26670" y="47720"/>
                  </a:cubicBezTo>
                  <a:cubicBezTo>
                    <a:pt x="24384" y="49149"/>
                    <a:pt x="23241" y="51054"/>
                    <a:pt x="23241" y="53435"/>
                  </a:cubicBezTo>
                  <a:cubicBezTo>
                    <a:pt x="23241" y="55626"/>
                    <a:pt x="24098" y="57341"/>
                    <a:pt x="25813" y="58579"/>
                  </a:cubicBezTo>
                  <a:cubicBezTo>
                    <a:pt x="27527" y="59817"/>
                    <a:pt x="29718" y="60389"/>
                    <a:pt x="32385" y="60389"/>
                  </a:cubicBezTo>
                  <a:cubicBezTo>
                    <a:pt x="36004" y="60389"/>
                    <a:pt x="39243" y="59341"/>
                    <a:pt x="42196" y="57245"/>
                  </a:cubicBezTo>
                  <a:cubicBezTo>
                    <a:pt x="45148" y="55150"/>
                    <a:pt x="46577" y="52387"/>
                    <a:pt x="46577" y="48863"/>
                  </a:cubicBezTo>
                  <a:lnTo>
                    <a:pt x="46577" y="47053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5" name="任意形状 504"/>
            <p:cNvSpPr/>
            <p:nvPr/>
          </p:nvSpPr>
          <p:spPr>
            <a:xfrm>
              <a:off x="16086549" y="8405716"/>
              <a:ext cx="72199" cy="75818"/>
            </a:xfrm>
            <a:custGeom>
              <a:avLst/>
              <a:gdLst>
                <a:gd name="connsiteX0" fmla="*/ 65151 w 72199"/>
                <a:gd name="connsiteY0" fmla="*/ 8096 h 75818"/>
                <a:gd name="connsiteX1" fmla="*/ 72199 w 72199"/>
                <a:gd name="connsiteY1" fmla="*/ 32099 h 75818"/>
                <a:gd name="connsiteX2" fmla="*/ 72199 w 72199"/>
                <a:gd name="connsiteY2" fmla="*/ 75819 h 75818"/>
                <a:gd name="connsiteX3" fmla="*/ 48958 w 72199"/>
                <a:gd name="connsiteY3" fmla="*/ 75819 h 75818"/>
                <a:gd name="connsiteX4" fmla="*/ 48958 w 72199"/>
                <a:gd name="connsiteY4" fmla="*/ 39910 h 75818"/>
                <a:gd name="connsiteX5" fmla="*/ 46196 w 72199"/>
                <a:gd name="connsiteY5" fmla="*/ 25527 h 75818"/>
                <a:gd name="connsiteX6" fmla="*/ 36957 w 72199"/>
                <a:gd name="connsiteY6" fmla="*/ 20383 h 75818"/>
                <a:gd name="connsiteX7" fmla="*/ 26956 w 72199"/>
                <a:gd name="connsiteY7" fmla="*/ 25813 h 75818"/>
                <a:gd name="connsiteX8" fmla="*/ 23336 w 72199"/>
                <a:gd name="connsiteY8" fmla="*/ 40957 h 75818"/>
                <a:gd name="connsiteX9" fmla="*/ 23336 w 72199"/>
                <a:gd name="connsiteY9" fmla="*/ 75819 h 75818"/>
                <a:gd name="connsiteX10" fmla="*/ 0 w 72199"/>
                <a:gd name="connsiteY10" fmla="*/ 75819 h 75818"/>
                <a:gd name="connsiteX11" fmla="*/ 0 w 72199"/>
                <a:gd name="connsiteY11" fmla="*/ 2000 h 75818"/>
                <a:gd name="connsiteX12" fmla="*/ 20764 w 72199"/>
                <a:gd name="connsiteY12" fmla="*/ 2000 h 75818"/>
                <a:gd name="connsiteX13" fmla="*/ 22003 w 72199"/>
                <a:gd name="connsiteY13" fmla="*/ 13430 h 75818"/>
                <a:gd name="connsiteX14" fmla="*/ 45434 w 72199"/>
                <a:gd name="connsiteY14" fmla="*/ 0 h 75818"/>
                <a:gd name="connsiteX15" fmla="*/ 65056 w 72199"/>
                <a:gd name="connsiteY15" fmla="*/ 8096 h 7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2199" h="75818">
                  <a:moveTo>
                    <a:pt x="65151" y="8096"/>
                  </a:moveTo>
                  <a:cubicBezTo>
                    <a:pt x="69913" y="13525"/>
                    <a:pt x="72199" y="21526"/>
                    <a:pt x="72199" y="32099"/>
                  </a:cubicBezTo>
                  <a:lnTo>
                    <a:pt x="72199" y="75819"/>
                  </a:lnTo>
                  <a:lnTo>
                    <a:pt x="48958" y="75819"/>
                  </a:lnTo>
                  <a:lnTo>
                    <a:pt x="48958" y="39910"/>
                  </a:lnTo>
                  <a:cubicBezTo>
                    <a:pt x="48958" y="33718"/>
                    <a:pt x="48006" y="28956"/>
                    <a:pt x="46196" y="25527"/>
                  </a:cubicBezTo>
                  <a:cubicBezTo>
                    <a:pt x="44291" y="22098"/>
                    <a:pt x="41243" y="20383"/>
                    <a:pt x="36957" y="20383"/>
                  </a:cubicBezTo>
                  <a:cubicBezTo>
                    <a:pt x="32671" y="20383"/>
                    <a:pt x="29337" y="22193"/>
                    <a:pt x="26956" y="25813"/>
                  </a:cubicBezTo>
                  <a:cubicBezTo>
                    <a:pt x="24574" y="29432"/>
                    <a:pt x="23336" y="34480"/>
                    <a:pt x="23336" y="40957"/>
                  </a:cubicBezTo>
                  <a:lnTo>
                    <a:pt x="23336" y="75819"/>
                  </a:lnTo>
                  <a:lnTo>
                    <a:pt x="0" y="75819"/>
                  </a:lnTo>
                  <a:lnTo>
                    <a:pt x="0" y="2000"/>
                  </a:lnTo>
                  <a:lnTo>
                    <a:pt x="20764" y="2000"/>
                  </a:lnTo>
                  <a:cubicBezTo>
                    <a:pt x="20955" y="6763"/>
                    <a:pt x="21336" y="10573"/>
                    <a:pt x="22003" y="13430"/>
                  </a:cubicBezTo>
                  <a:cubicBezTo>
                    <a:pt x="26765" y="4477"/>
                    <a:pt x="34576" y="0"/>
                    <a:pt x="45434" y="0"/>
                  </a:cubicBezTo>
                  <a:cubicBezTo>
                    <a:pt x="53816" y="0"/>
                    <a:pt x="60388" y="2667"/>
                    <a:pt x="65056" y="8096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6" name="任意形状 505"/>
            <p:cNvSpPr/>
            <p:nvPr/>
          </p:nvSpPr>
          <p:spPr>
            <a:xfrm>
              <a:off x="16170465" y="8405621"/>
              <a:ext cx="68484" cy="77723"/>
            </a:xfrm>
            <a:custGeom>
              <a:avLst/>
              <a:gdLst>
                <a:gd name="connsiteX0" fmla="*/ 45720 w 68484"/>
                <a:gd name="connsiteY0" fmla="*/ 55721 h 77723"/>
                <a:gd name="connsiteX1" fmla="*/ 50959 w 68484"/>
                <a:gd name="connsiteY1" fmla="*/ 50101 h 77723"/>
                <a:gd name="connsiteX2" fmla="*/ 68485 w 68484"/>
                <a:gd name="connsiteY2" fmla="*/ 60198 h 77723"/>
                <a:gd name="connsiteX3" fmla="*/ 56959 w 68484"/>
                <a:gd name="connsiteY3" fmla="*/ 73247 h 77723"/>
                <a:gd name="connsiteX4" fmla="*/ 38481 w 68484"/>
                <a:gd name="connsiteY4" fmla="*/ 77724 h 77723"/>
                <a:gd name="connsiteX5" fmla="*/ 19812 w 68484"/>
                <a:gd name="connsiteY5" fmla="*/ 73343 h 77723"/>
                <a:gd name="connsiteX6" fmla="*/ 5525 w 68484"/>
                <a:gd name="connsiteY6" fmla="*/ 60198 h 77723"/>
                <a:gd name="connsiteX7" fmla="*/ 0 w 68484"/>
                <a:gd name="connsiteY7" fmla="*/ 38862 h 77723"/>
                <a:gd name="connsiteX8" fmla="*/ 5525 w 68484"/>
                <a:gd name="connsiteY8" fmla="*/ 17526 h 77723"/>
                <a:gd name="connsiteX9" fmla="*/ 19812 w 68484"/>
                <a:gd name="connsiteY9" fmla="*/ 4381 h 77723"/>
                <a:gd name="connsiteX10" fmla="*/ 38481 w 68484"/>
                <a:gd name="connsiteY10" fmla="*/ 0 h 77723"/>
                <a:gd name="connsiteX11" fmla="*/ 56959 w 68484"/>
                <a:gd name="connsiteY11" fmla="*/ 4477 h 77723"/>
                <a:gd name="connsiteX12" fmla="*/ 68485 w 68484"/>
                <a:gd name="connsiteY12" fmla="*/ 17431 h 77723"/>
                <a:gd name="connsiteX13" fmla="*/ 50959 w 68484"/>
                <a:gd name="connsiteY13" fmla="*/ 27718 h 77723"/>
                <a:gd name="connsiteX14" fmla="*/ 45625 w 68484"/>
                <a:gd name="connsiteY14" fmla="*/ 22003 h 77723"/>
                <a:gd name="connsiteX15" fmla="*/ 38576 w 68484"/>
                <a:gd name="connsiteY15" fmla="*/ 20003 h 77723"/>
                <a:gd name="connsiteX16" fmla="*/ 28099 w 68484"/>
                <a:gd name="connsiteY16" fmla="*/ 25241 h 77723"/>
                <a:gd name="connsiteX17" fmla="*/ 24193 w 68484"/>
                <a:gd name="connsiteY17" fmla="*/ 38862 h 77723"/>
                <a:gd name="connsiteX18" fmla="*/ 28099 w 68484"/>
                <a:gd name="connsiteY18" fmla="*/ 52388 h 77723"/>
                <a:gd name="connsiteX19" fmla="*/ 38576 w 68484"/>
                <a:gd name="connsiteY19" fmla="*/ 57531 h 77723"/>
                <a:gd name="connsiteX20" fmla="*/ 45815 w 68484"/>
                <a:gd name="connsiteY20" fmla="*/ 55626 h 77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8484" h="77723">
                  <a:moveTo>
                    <a:pt x="45720" y="55721"/>
                  </a:moveTo>
                  <a:cubicBezTo>
                    <a:pt x="47625" y="54483"/>
                    <a:pt x="49435" y="52578"/>
                    <a:pt x="50959" y="50101"/>
                  </a:cubicBezTo>
                  <a:lnTo>
                    <a:pt x="68485" y="60198"/>
                  </a:lnTo>
                  <a:cubicBezTo>
                    <a:pt x="66199" y="65913"/>
                    <a:pt x="62389" y="70295"/>
                    <a:pt x="56959" y="73247"/>
                  </a:cubicBezTo>
                  <a:cubicBezTo>
                    <a:pt x="51530" y="76200"/>
                    <a:pt x="45434" y="77724"/>
                    <a:pt x="38481" y="77724"/>
                  </a:cubicBezTo>
                  <a:cubicBezTo>
                    <a:pt x="31528" y="77724"/>
                    <a:pt x="25717" y="76295"/>
                    <a:pt x="19812" y="73343"/>
                  </a:cubicBezTo>
                  <a:cubicBezTo>
                    <a:pt x="14002" y="70485"/>
                    <a:pt x="9144" y="66103"/>
                    <a:pt x="5525" y="60198"/>
                  </a:cubicBezTo>
                  <a:cubicBezTo>
                    <a:pt x="1905" y="54388"/>
                    <a:pt x="0" y="47244"/>
                    <a:pt x="0" y="38862"/>
                  </a:cubicBezTo>
                  <a:cubicBezTo>
                    <a:pt x="0" y="30480"/>
                    <a:pt x="1810" y="23336"/>
                    <a:pt x="5525" y="17526"/>
                  </a:cubicBezTo>
                  <a:cubicBezTo>
                    <a:pt x="9144" y="11621"/>
                    <a:pt x="14002" y="7334"/>
                    <a:pt x="19812" y="4381"/>
                  </a:cubicBezTo>
                  <a:cubicBezTo>
                    <a:pt x="25717" y="1429"/>
                    <a:pt x="31909" y="0"/>
                    <a:pt x="38481" y="0"/>
                  </a:cubicBezTo>
                  <a:cubicBezTo>
                    <a:pt x="45053" y="0"/>
                    <a:pt x="51530" y="1524"/>
                    <a:pt x="56959" y="4477"/>
                  </a:cubicBezTo>
                  <a:cubicBezTo>
                    <a:pt x="62389" y="7429"/>
                    <a:pt x="66294" y="11811"/>
                    <a:pt x="68485" y="17431"/>
                  </a:cubicBezTo>
                  <a:lnTo>
                    <a:pt x="50959" y="27718"/>
                  </a:lnTo>
                  <a:cubicBezTo>
                    <a:pt x="49339" y="25241"/>
                    <a:pt x="47530" y="23336"/>
                    <a:pt x="45625" y="22003"/>
                  </a:cubicBezTo>
                  <a:cubicBezTo>
                    <a:pt x="43625" y="20669"/>
                    <a:pt x="41338" y="20003"/>
                    <a:pt x="38576" y="20003"/>
                  </a:cubicBezTo>
                  <a:cubicBezTo>
                    <a:pt x="34195" y="20003"/>
                    <a:pt x="30671" y="21717"/>
                    <a:pt x="28099" y="25241"/>
                  </a:cubicBezTo>
                  <a:cubicBezTo>
                    <a:pt x="25527" y="28766"/>
                    <a:pt x="24193" y="33242"/>
                    <a:pt x="24193" y="38862"/>
                  </a:cubicBezTo>
                  <a:cubicBezTo>
                    <a:pt x="24193" y="44482"/>
                    <a:pt x="25527" y="48959"/>
                    <a:pt x="28099" y="52388"/>
                  </a:cubicBezTo>
                  <a:cubicBezTo>
                    <a:pt x="30671" y="55816"/>
                    <a:pt x="34195" y="57531"/>
                    <a:pt x="38576" y="57531"/>
                  </a:cubicBezTo>
                  <a:cubicBezTo>
                    <a:pt x="41434" y="57531"/>
                    <a:pt x="43815" y="56864"/>
                    <a:pt x="45815" y="55626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7" name="任意形状 506"/>
            <p:cNvSpPr/>
            <p:nvPr/>
          </p:nvSpPr>
          <p:spPr>
            <a:xfrm>
              <a:off x="16242569" y="8405430"/>
              <a:ext cx="72294" cy="77724"/>
            </a:xfrm>
            <a:custGeom>
              <a:avLst/>
              <a:gdLst>
                <a:gd name="connsiteX0" fmla="*/ 55912 w 72294"/>
                <a:gd name="connsiteY0" fmla="*/ 4572 h 77724"/>
                <a:gd name="connsiteX1" fmla="*/ 68008 w 72294"/>
                <a:gd name="connsiteY1" fmla="*/ 17050 h 77724"/>
                <a:gd name="connsiteX2" fmla="*/ 72295 w 72294"/>
                <a:gd name="connsiteY2" fmla="*/ 36005 h 77724"/>
                <a:gd name="connsiteX3" fmla="*/ 71438 w 72294"/>
                <a:gd name="connsiteY3" fmla="*/ 45720 h 77724"/>
                <a:gd name="connsiteX4" fmla="*/ 24194 w 72294"/>
                <a:gd name="connsiteY4" fmla="*/ 45720 h 77724"/>
                <a:gd name="connsiteX5" fmla="*/ 29623 w 72294"/>
                <a:gd name="connsiteY5" fmla="*/ 55245 h 77724"/>
                <a:gd name="connsiteX6" fmla="*/ 39053 w 72294"/>
                <a:gd name="connsiteY6" fmla="*/ 58579 h 77724"/>
                <a:gd name="connsiteX7" fmla="*/ 47244 w 72294"/>
                <a:gd name="connsiteY7" fmla="*/ 56388 h 77724"/>
                <a:gd name="connsiteX8" fmla="*/ 52578 w 72294"/>
                <a:gd name="connsiteY8" fmla="*/ 50102 h 77724"/>
                <a:gd name="connsiteX9" fmla="*/ 69628 w 72294"/>
                <a:gd name="connsiteY9" fmla="*/ 60198 h 77724"/>
                <a:gd name="connsiteX10" fmla="*/ 57721 w 72294"/>
                <a:gd name="connsiteY10" fmla="*/ 73152 h 77724"/>
                <a:gd name="connsiteX11" fmla="*/ 38195 w 72294"/>
                <a:gd name="connsiteY11" fmla="*/ 77724 h 77724"/>
                <a:gd name="connsiteX12" fmla="*/ 19431 w 72294"/>
                <a:gd name="connsiteY12" fmla="*/ 73343 h 77724"/>
                <a:gd name="connsiteX13" fmla="*/ 5334 w 72294"/>
                <a:gd name="connsiteY13" fmla="*/ 60008 h 77724"/>
                <a:gd name="connsiteX14" fmla="*/ 0 w 72294"/>
                <a:gd name="connsiteY14" fmla="*/ 38576 h 77724"/>
                <a:gd name="connsiteX15" fmla="*/ 5334 w 72294"/>
                <a:gd name="connsiteY15" fmla="*/ 17431 h 77724"/>
                <a:gd name="connsiteX16" fmla="*/ 19431 w 72294"/>
                <a:gd name="connsiteY16" fmla="*/ 4381 h 77724"/>
                <a:gd name="connsiteX17" fmla="*/ 38100 w 72294"/>
                <a:gd name="connsiteY17" fmla="*/ 0 h 77724"/>
                <a:gd name="connsiteX18" fmla="*/ 56007 w 72294"/>
                <a:gd name="connsiteY18" fmla="*/ 4381 h 77724"/>
                <a:gd name="connsiteX19" fmla="*/ 29051 w 72294"/>
                <a:gd name="connsiteY19" fmla="*/ 21717 h 77724"/>
                <a:gd name="connsiteX20" fmla="*/ 24098 w 72294"/>
                <a:gd name="connsiteY20" fmla="*/ 29908 h 77724"/>
                <a:gd name="connsiteX21" fmla="*/ 48673 w 72294"/>
                <a:gd name="connsiteY21" fmla="*/ 29908 h 77724"/>
                <a:gd name="connsiteX22" fmla="*/ 44958 w 72294"/>
                <a:gd name="connsiteY22" fmla="*/ 21622 h 77724"/>
                <a:gd name="connsiteX23" fmla="*/ 37243 w 72294"/>
                <a:gd name="connsiteY23" fmla="*/ 18764 h 77724"/>
                <a:gd name="connsiteX24" fmla="*/ 29051 w 72294"/>
                <a:gd name="connsiteY24" fmla="*/ 21717 h 77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2294" h="77724">
                  <a:moveTo>
                    <a:pt x="55912" y="4572"/>
                  </a:moveTo>
                  <a:cubicBezTo>
                    <a:pt x="61055" y="7525"/>
                    <a:pt x="65151" y="11621"/>
                    <a:pt x="68008" y="17050"/>
                  </a:cubicBezTo>
                  <a:cubicBezTo>
                    <a:pt x="70866" y="22479"/>
                    <a:pt x="72295" y="28766"/>
                    <a:pt x="72295" y="36005"/>
                  </a:cubicBezTo>
                  <a:cubicBezTo>
                    <a:pt x="72295" y="39052"/>
                    <a:pt x="72009" y="42291"/>
                    <a:pt x="71438" y="45720"/>
                  </a:cubicBezTo>
                  <a:lnTo>
                    <a:pt x="24194" y="45720"/>
                  </a:lnTo>
                  <a:cubicBezTo>
                    <a:pt x="25241" y="49816"/>
                    <a:pt x="27051" y="52959"/>
                    <a:pt x="29623" y="55245"/>
                  </a:cubicBezTo>
                  <a:cubicBezTo>
                    <a:pt x="32195" y="57531"/>
                    <a:pt x="35338" y="58579"/>
                    <a:pt x="39053" y="58579"/>
                  </a:cubicBezTo>
                  <a:cubicBezTo>
                    <a:pt x="42100" y="58579"/>
                    <a:pt x="44863" y="57912"/>
                    <a:pt x="47244" y="56388"/>
                  </a:cubicBezTo>
                  <a:cubicBezTo>
                    <a:pt x="49721" y="54959"/>
                    <a:pt x="51435" y="52864"/>
                    <a:pt x="52578" y="50102"/>
                  </a:cubicBezTo>
                  <a:lnTo>
                    <a:pt x="69628" y="60198"/>
                  </a:lnTo>
                  <a:cubicBezTo>
                    <a:pt x="67532" y="65818"/>
                    <a:pt x="63532" y="70104"/>
                    <a:pt x="57721" y="73152"/>
                  </a:cubicBezTo>
                  <a:cubicBezTo>
                    <a:pt x="51911" y="76200"/>
                    <a:pt x="45434" y="77724"/>
                    <a:pt x="38195" y="77724"/>
                  </a:cubicBezTo>
                  <a:cubicBezTo>
                    <a:pt x="31528" y="77724"/>
                    <a:pt x="25241" y="76295"/>
                    <a:pt x="19431" y="73343"/>
                  </a:cubicBezTo>
                  <a:cubicBezTo>
                    <a:pt x="13525" y="70390"/>
                    <a:pt x="8858" y="66008"/>
                    <a:pt x="5334" y="60008"/>
                  </a:cubicBezTo>
                  <a:cubicBezTo>
                    <a:pt x="1810" y="54007"/>
                    <a:pt x="0" y="46958"/>
                    <a:pt x="0" y="38576"/>
                  </a:cubicBezTo>
                  <a:cubicBezTo>
                    <a:pt x="0" y="30194"/>
                    <a:pt x="1810" y="23241"/>
                    <a:pt x="5334" y="17431"/>
                  </a:cubicBezTo>
                  <a:cubicBezTo>
                    <a:pt x="8858" y="11621"/>
                    <a:pt x="13621" y="7239"/>
                    <a:pt x="19431" y="4381"/>
                  </a:cubicBezTo>
                  <a:cubicBezTo>
                    <a:pt x="25241" y="1429"/>
                    <a:pt x="31433" y="0"/>
                    <a:pt x="38100" y="0"/>
                  </a:cubicBezTo>
                  <a:cubicBezTo>
                    <a:pt x="44767" y="0"/>
                    <a:pt x="50863" y="1429"/>
                    <a:pt x="56007" y="4381"/>
                  </a:cubicBezTo>
                  <a:close/>
                  <a:moveTo>
                    <a:pt x="29051" y="21717"/>
                  </a:moveTo>
                  <a:cubicBezTo>
                    <a:pt x="26765" y="23717"/>
                    <a:pt x="25146" y="26384"/>
                    <a:pt x="24098" y="29908"/>
                  </a:cubicBezTo>
                  <a:lnTo>
                    <a:pt x="48673" y="29908"/>
                  </a:lnTo>
                  <a:cubicBezTo>
                    <a:pt x="48292" y="26289"/>
                    <a:pt x="47054" y="23527"/>
                    <a:pt x="44958" y="21622"/>
                  </a:cubicBezTo>
                  <a:cubicBezTo>
                    <a:pt x="42863" y="19717"/>
                    <a:pt x="40291" y="18764"/>
                    <a:pt x="37243" y="18764"/>
                  </a:cubicBezTo>
                  <a:cubicBezTo>
                    <a:pt x="34004" y="18764"/>
                    <a:pt x="31242" y="19717"/>
                    <a:pt x="29051" y="21717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508" name="任意形状 507"/>
          <p:cNvSpPr/>
          <p:nvPr/>
        </p:nvSpPr>
        <p:spPr>
          <a:xfrm>
            <a:off x="13332817" y="5295837"/>
            <a:ext cx="3256459" cy="2081609"/>
          </a:xfrm>
          <a:custGeom>
            <a:avLst/>
            <a:gdLst>
              <a:gd name="connsiteX0" fmla="*/ 734282 w 1150048"/>
              <a:gd name="connsiteY0" fmla="*/ 236982 h 735139"/>
              <a:gd name="connsiteX1" fmla="*/ 818960 w 1150048"/>
              <a:gd name="connsiteY1" fmla="*/ 236982 h 735139"/>
              <a:gd name="connsiteX2" fmla="*/ 936308 w 1150048"/>
              <a:gd name="connsiteY2" fmla="*/ 522256 h 735139"/>
              <a:gd name="connsiteX3" fmla="*/ 762667 w 1150048"/>
              <a:gd name="connsiteY3" fmla="*/ 522256 h 735139"/>
              <a:gd name="connsiteX4" fmla="*/ 738092 w 1150048"/>
              <a:gd name="connsiteY4" fmla="*/ 462629 h 735139"/>
              <a:gd name="connsiteX5" fmla="*/ 827056 w 1150048"/>
              <a:gd name="connsiteY5" fmla="*/ 462629 h 735139"/>
              <a:gd name="connsiteX6" fmla="*/ 776573 w 1150048"/>
              <a:gd name="connsiteY6" fmla="*/ 339947 h 735139"/>
              <a:gd name="connsiteX7" fmla="*/ 710184 w 1150048"/>
              <a:gd name="connsiteY7" fmla="*/ 500825 h 735139"/>
              <a:gd name="connsiteX8" fmla="*/ 367475 w 1150048"/>
              <a:gd name="connsiteY8" fmla="*/ 735140 h 735139"/>
              <a:gd name="connsiteX9" fmla="*/ 0 w 1150048"/>
              <a:gd name="connsiteY9" fmla="*/ 367570 h 735139"/>
              <a:gd name="connsiteX10" fmla="*/ 367570 w 1150048"/>
              <a:gd name="connsiteY10" fmla="*/ 0 h 735139"/>
              <a:gd name="connsiteX11" fmla="*/ 643128 w 1150048"/>
              <a:gd name="connsiteY11" fmla="*/ 124397 h 735139"/>
              <a:gd name="connsiteX12" fmla="*/ 608838 w 1150048"/>
              <a:gd name="connsiteY12" fmla="*/ 207740 h 735139"/>
              <a:gd name="connsiteX13" fmla="*/ 367570 w 1150048"/>
              <a:gd name="connsiteY13" fmla="*/ 78200 h 735139"/>
              <a:gd name="connsiteX14" fmla="*/ 78105 w 1150048"/>
              <a:gd name="connsiteY14" fmla="*/ 367665 h 735139"/>
              <a:gd name="connsiteX15" fmla="*/ 367570 w 1150048"/>
              <a:gd name="connsiteY15" fmla="*/ 657130 h 735139"/>
              <a:gd name="connsiteX16" fmla="*/ 637985 w 1150048"/>
              <a:gd name="connsiteY16" fmla="*/ 471202 h 735139"/>
              <a:gd name="connsiteX17" fmla="*/ 637985 w 1150048"/>
              <a:gd name="connsiteY17" fmla="*/ 471202 h 735139"/>
              <a:gd name="connsiteX18" fmla="*/ 734282 w 1150048"/>
              <a:gd name="connsiteY18" fmla="*/ 237172 h 735139"/>
              <a:gd name="connsiteX19" fmla="*/ 734282 w 1150048"/>
              <a:gd name="connsiteY19" fmla="*/ 237172 h 735139"/>
              <a:gd name="connsiteX20" fmla="*/ 479489 w 1150048"/>
              <a:gd name="connsiteY20" fmla="*/ 522256 h 735139"/>
              <a:gd name="connsiteX21" fmla="*/ 564166 w 1150048"/>
              <a:gd name="connsiteY21" fmla="*/ 522256 h 735139"/>
              <a:gd name="connsiteX22" fmla="*/ 681514 w 1150048"/>
              <a:gd name="connsiteY22" fmla="*/ 236982 h 735139"/>
              <a:gd name="connsiteX23" fmla="*/ 596837 w 1150048"/>
              <a:gd name="connsiteY23" fmla="*/ 236982 h 735139"/>
              <a:gd name="connsiteX24" fmla="*/ 521875 w 1150048"/>
              <a:gd name="connsiteY24" fmla="*/ 419291 h 735139"/>
              <a:gd name="connsiteX25" fmla="*/ 452533 w 1150048"/>
              <a:gd name="connsiteY25" fmla="*/ 250603 h 735139"/>
              <a:gd name="connsiteX26" fmla="*/ 441293 w 1150048"/>
              <a:gd name="connsiteY26" fmla="*/ 250603 h 735139"/>
              <a:gd name="connsiteX27" fmla="*/ 371951 w 1150048"/>
              <a:gd name="connsiteY27" fmla="*/ 419291 h 735139"/>
              <a:gd name="connsiteX28" fmla="*/ 296990 w 1150048"/>
              <a:gd name="connsiteY28" fmla="*/ 236982 h 735139"/>
              <a:gd name="connsiteX29" fmla="*/ 212312 w 1150048"/>
              <a:gd name="connsiteY29" fmla="*/ 236982 h 735139"/>
              <a:gd name="connsiteX30" fmla="*/ 329660 w 1150048"/>
              <a:gd name="connsiteY30" fmla="*/ 522256 h 735139"/>
              <a:gd name="connsiteX31" fmla="*/ 414338 w 1150048"/>
              <a:gd name="connsiteY31" fmla="*/ 522256 h 735139"/>
              <a:gd name="connsiteX32" fmla="*/ 447008 w 1150048"/>
              <a:gd name="connsiteY32" fmla="*/ 442913 h 735139"/>
              <a:gd name="connsiteX33" fmla="*/ 479679 w 1150048"/>
              <a:gd name="connsiteY33" fmla="*/ 522256 h 735139"/>
              <a:gd name="connsiteX34" fmla="*/ 479679 w 1150048"/>
              <a:gd name="connsiteY34" fmla="*/ 522256 h 735139"/>
              <a:gd name="connsiteX35" fmla="*/ 947928 w 1150048"/>
              <a:gd name="connsiteY35" fmla="*/ 236982 h 735139"/>
              <a:gd name="connsiteX36" fmla="*/ 903446 w 1150048"/>
              <a:gd name="connsiteY36" fmla="*/ 345091 h 735139"/>
              <a:gd name="connsiteX37" fmla="*/ 945833 w 1150048"/>
              <a:gd name="connsiteY37" fmla="*/ 448056 h 735139"/>
              <a:gd name="connsiteX38" fmla="*/ 990314 w 1150048"/>
              <a:gd name="connsiteY38" fmla="*/ 339947 h 735139"/>
              <a:gd name="connsiteX39" fmla="*/ 1040797 w 1150048"/>
              <a:gd name="connsiteY39" fmla="*/ 462629 h 735139"/>
              <a:gd name="connsiteX40" fmla="*/ 951833 w 1150048"/>
              <a:gd name="connsiteY40" fmla="*/ 462629 h 735139"/>
              <a:gd name="connsiteX41" fmla="*/ 976408 w 1150048"/>
              <a:gd name="connsiteY41" fmla="*/ 522351 h 735139"/>
              <a:gd name="connsiteX42" fmla="*/ 1150049 w 1150048"/>
              <a:gd name="connsiteY42" fmla="*/ 522351 h 735139"/>
              <a:gd name="connsiteX43" fmla="*/ 1032701 w 1150048"/>
              <a:gd name="connsiteY43" fmla="*/ 236982 h 735139"/>
              <a:gd name="connsiteX44" fmla="*/ 948023 w 1150048"/>
              <a:gd name="connsiteY44" fmla="*/ 236982 h 735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0048" h="735139">
                <a:moveTo>
                  <a:pt x="734282" y="236982"/>
                </a:moveTo>
                <a:lnTo>
                  <a:pt x="818960" y="236982"/>
                </a:lnTo>
                <a:lnTo>
                  <a:pt x="936308" y="522256"/>
                </a:lnTo>
                <a:lnTo>
                  <a:pt x="762667" y="522256"/>
                </a:lnTo>
                <a:cubicBezTo>
                  <a:pt x="762667" y="522256"/>
                  <a:pt x="738092" y="462629"/>
                  <a:pt x="738092" y="462629"/>
                </a:cubicBezTo>
                <a:lnTo>
                  <a:pt x="827056" y="462629"/>
                </a:lnTo>
                <a:lnTo>
                  <a:pt x="776573" y="339947"/>
                </a:lnTo>
                <a:lnTo>
                  <a:pt x="710184" y="500825"/>
                </a:lnTo>
                <a:cubicBezTo>
                  <a:pt x="656844" y="637984"/>
                  <a:pt x="523494" y="735140"/>
                  <a:pt x="367475" y="735140"/>
                </a:cubicBezTo>
                <a:cubicBezTo>
                  <a:pt x="164592" y="735140"/>
                  <a:pt x="0" y="570548"/>
                  <a:pt x="0" y="367570"/>
                </a:cubicBezTo>
                <a:cubicBezTo>
                  <a:pt x="0" y="164592"/>
                  <a:pt x="164592" y="0"/>
                  <a:pt x="367570" y="0"/>
                </a:cubicBezTo>
                <a:cubicBezTo>
                  <a:pt x="477298" y="0"/>
                  <a:pt x="575786" y="48101"/>
                  <a:pt x="643128" y="124397"/>
                </a:cubicBezTo>
                <a:lnTo>
                  <a:pt x="608838" y="207740"/>
                </a:lnTo>
                <a:cubicBezTo>
                  <a:pt x="557022" y="129635"/>
                  <a:pt x="468249" y="78200"/>
                  <a:pt x="367570" y="78200"/>
                </a:cubicBezTo>
                <a:cubicBezTo>
                  <a:pt x="207740" y="78200"/>
                  <a:pt x="78105" y="207836"/>
                  <a:pt x="78105" y="367665"/>
                </a:cubicBezTo>
                <a:cubicBezTo>
                  <a:pt x="78105" y="527495"/>
                  <a:pt x="207645" y="657130"/>
                  <a:pt x="367570" y="657130"/>
                </a:cubicBezTo>
                <a:cubicBezTo>
                  <a:pt x="490919" y="657130"/>
                  <a:pt x="596265" y="579882"/>
                  <a:pt x="637985" y="471202"/>
                </a:cubicBezTo>
                <a:lnTo>
                  <a:pt x="637985" y="471202"/>
                </a:lnTo>
                <a:cubicBezTo>
                  <a:pt x="637985" y="471202"/>
                  <a:pt x="734282" y="237172"/>
                  <a:pt x="734282" y="237172"/>
                </a:cubicBezTo>
                <a:lnTo>
                  <a:pt x="734282" y="237172"/>
                </a:lnTo>
                <a:close/>
                <a:moveTo>
                  <a:pt x="479489" y="522256"/>
                </a:moveTo>
                <a:lnTo>
                  <a:pt x="564166" y="522256"/>
                </a:lnTo>
                <a:lnTo>
                  <a:pt x="681514" y="236982"/>
                </a:lnTo>
                <a:lnTo>
                  <a:pt x="596837" y="236982"/>
                </a:lnTo>
                <a:lnTo>
                  <a:pt x="521875" y="419291"/>
                </a:lnTo>
                <a:lnTo>
                  <a:pt x="452533" y="250603"/>
                </a:lnTo>
                <a:lnTo>
                  <a:pt x="441293" y="250603"/>
                </a:lnTo>
                <a:lnTo>
                  <a:pt x="371951" y="419291"/>
                </a:lnTo>
                <a:lnTo>
                  <a:pt x="296990" y="236982"/>
                </a:lnTo>
                <a:lnTo>
                  <a:pt x="212312" y="236982"/>
                </a:lnTo>
                <a:lnTo>
                  <a:pt x="329660" y="522256"/>
                </a:lnTo>
                <a:lnTo>
                  <a:pt x="414338" y="522256"/>
                </a:lnTo>
                <a:lnTo>
                  <a:pt x="447008" y="442913"/>
                </a:lnTo>
                <a:lnTo>
                  <a:pt x="479679" y="522256"/>
                </a:lnTo>
                <a:lnTo>
                  <a:pt x="479679" y="522256"/>
                </a:lnTo>
                <a:close/>
                <a:moveTo>
                  <a:pt x="947928" y="236982"/>
                </a:moveTo>
                <a:lnTo>
                  <a:pt x="903446" y="345091"/>
                </a:lnTo>
                <a:lnTo>
                  <a:pt x="945833" y="448056"/>
                </a:lnTo>
                <a:lnTo>
                  <a:pt x="990314" y="339947"/>
                </a:lnTo>
                <a:lnTo>
                  <a:pt x="1040797" y="462629"/>
                </a:lnTo>
                <a:lnTo>
                  <a:pt x="951833" y="462629"/>
                </a:lnTo>
                <a:lnTo>
                  <a:pt x="976408" y="522351"/>
                </a:lnTo>
                <a:lnTo>
                  <a:pt x="1150049" y="522351"/>
                </a:lnTo>
                <a:cubicBezTo>
                  <a:pt x="1150049" y="522351"/>
                  <a:pt x="1032701" y="236982"/>
                  <a:pt x="1032701" y="236982"/>
                </a:cubicBezTo>
                <a:lnTo>
                  <a:pt x="948023" y="236982"/>
                </a:lnTo>
                <a:close/>
              </a:path>
            </a:pathLst>
          </a:custGeom>
          <a:solidFill>
            <a:srgbClr val="0097E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09" name="任意形状 508"/>
          <p:cNvSpPr/>
          <p:nvPr/>
        </p:nvSpPr>
        <p:spPr>
          <a:xfrm>
            <a:off x="13332545" y="8915595"/>
            <a:ext cx="3256728" cy="2081609"/>
          </a:xfrm>
          <a:custGeom>
            <a:avLst/>
            <a:gdLst>
              <a:gd name="connsiteX0" fmla="*/ 734377 w 1150143"/>
              <a:gd name="connsiteY0" fmla="*/ 236982 h 735139"/>
              <a:gd name="connsiteX1" fmla="*/ 819055 w 1150143"/>
              <a:gd name="connsiteY1" fmla="*/ 236982 h 735139"/>
              <a:gd name="connsiteX2" fmla="*/ 936403 w 1150143"/>
              <a:gd name="connsiteY2" fmla="*/ 522256 h 735139"/>
              <a:gd name="connsiteX3" fmla="*/ 762762 w 1150143"/>
              <a:gd name="connsiteY3" fmla="*/ 522256 h 735139"/>
              <a:gd name="connsiteX4" fmla="*/ 738188 w 1150143"/>
              <a:gd name="connsiteY4" fmla="*/ 462629 h 735139"/>
              <a:gd name="connsiteX5" fmla="*/ 827151 w 1150143"/>
              <a:gd name="connsiteY5" fmla="*/ 462629 h 735139"/>
              <a:gd name="connsiteX6" fmla="*/ 776669 w 1150143"/>
              <a:gd name="connsiteY6" fmla="*/ 339947 h 735139"/>
              <a:gd name="connsiteX7" fmla="*/ 710279 w 1150143"/>
              <a:gd name="connsiteY7" fmla="*/ 500825 h 735139"/>
              <a:gd name="connsiteX8" fmla="*/ 367570 w 1150143"/>
              <a:gd name="connsiteY8" fmla="*/ 735140 h 735139"/>
              <a:gd name="connsiteX9" fmla="*/ 0 w 1150143"/>
              <a:gd name="connsiteY9" fmla="*/ 367570 h 735139"/>
              <a:gd name="connsiteX10" fmla="*/ 367570 w 1150143"/>
              <a:gd name="connsiteY10" fmla="*/ 0 h 735139"/>
              <a:gd name="connsiteX11" fmla="*/ 643128 w 1150143"/>
              <a:gd name="connsiteY11" fmla="*/ 124397 h 735139"/>
              <a:gd name="connsiteX12" fmla="*/ 608838 w 1150143"/>
              <a:gd name="connsiteY12" fmla="*/ 207740 h 735139"/>
              <a:gd name="connsiteX13" fmla="*/ 367570 w 1150143"/>
              <a:gd name="connsiteY13" fmla="*/ 78200 h 735139"/>
              <a:gd name="connsiteX14" fmla="*/ 78105 w 1150143"/>
              <a:gd name="connsiteY14" fmla="*/ 367665 h 735139"/>
              <a:gd name="connsiteX15" fmla="*/ 367570 w 1150143"/>
              <a:gd name="connsiteY15" fmla="*/ 657130 h 735139"/>
              <a:gd name="connsiteX16" fmla="*/ 637985 w 1150143"/>
              <a:gd name="connsiteY16" fmla="*/ 471202 h 735139"/>
              <a:gd name="connsiteX17" fmla="*/ 637985 w 1150143"/>
              <a:gd name="connsiteY17" fmla="*/ 471202 h 735139"/>
              <a:gd name="connsiteX18" fmla="*/ 734282 w 1150143"/>
              <a:gd name="connsiteY18" fmla="*/ 237173 h 735139"/>
              <a:gd name="connsiteX19" fmla="*/ 734282 w 1150143"/>
              <a:gd name="connsiteY19" fmla="*/ 237173 h 735139"/>
              <a:gd name="connsiteX20" fmla="*/ 479584 w 1150143"/>
              <a:gd name="connsiteY20" fmla="*/ 522256 h 735139"/>
              <a:gd name="connsiteX21" fmla="*/ 564261 w 1150143"/>
              <a:gd name="connsiteY21" fmla="*/ 522256 h 735139"/>
              <a:gd name="connsiteX22" fmla="*/ 681609 w 1150143"/>
              <a:gd name="connsiteY22" fmla="*/ 236982 h 735139"/>
              <a:gd name="connsiteX23" fmla="*/ 596932 w 1150143"/>
              <a:gd name="connsiteY23" fmla="*/ 236982 h 735139"/>
              <a:gd name="connsiteX24" fmla="*/ 521970 w 1150143"/>
              <a:gd name="connsiteY24" fmla="*/ 419291 h 735139"/>
              <a:gd name="connsiteX25" fmla="*/ 452628 w 1150143"/>
              <a:gd name="connsiteY25" fmla="*/ 250603 h 735139"/>
              <a:gd name="connsiteX26" fmla="*/ 441389 w 1150143"/>
              <a:gd name="connsiteY26" fmla="*/ 250603 h 735139"/>
              <a:gd name="connsiteX27" fmla="*/ 372047 w 1150143"/>
              <a:gd name="connsiteY27" fmla="*/ 419291 h 735139"/>
              <a:gd name="connsiteX28" fmla="*/ 297085 w 1150143"/>
              <a:gd name="connsiteY28" fmla="*/ 236982 h 735139"/>
              <a:gd name="connsiteX29" fmla="*/ 212408 w 1150143"/>
              <a:gd name="connsiteY29" fmla="*/ 236982 h 735139"/>
              <a:gd name="connsiteX30" fmla="*/ 329756 w 1150143"/>
              <a:gd name="connsiteY30" fmla="*/ 522256 h 735139"/>
              <a:gd name="connsiteX31" fmla="*/ 414433 w 1150143"/>
              <a:gd name="connsiteY31" fmla="*/ 522256 h 735139"/>
              <a:gd name="connsiteX32" fmla="*/ 447104 w 1150143"/>
              <a:gd name="connsiteY32" fmla="*/ 442913 h 735139"/>
              <a:gd name="connsiteX33" fmla="*/ 479774 w 1150143"/>
              <a:gd name="connsiteY33" fmla="*/ 522256 h 735139"/>
              <a:gd name="connsiteX34" fmla="*/ 479774 w 1150143"/>
              <a:gd name="connsiteY34" fmla="*/ 522256 h 735139"/>
              <a:gd name="connsiteX35" fmla="*/ 948023 w 1150143"/>
              <a:gd name="connsiteY35" fmla="*/ 236982 h 735139"/>
              <a:gd name="connsiteX36" fmla="*/ 903542 w 1150143"/>
              <a:gd name="connsiteY36" fmla="*/ 345091 h 735139"/>
              <a:gd name="connsiteX37" fmla="*/ 945928 w 1150143"/>
              <a:gd name="connsiteY37" fmla="*/ 448056 h 735139"/>
              <a:gd name="connsiteX38" fmla="*/ 990410 w 1150143"/>
              <a:gd name="connsiteY38" fmla="*/ 339947 h 735139"/>
              <a:gd name="connsiteX39" fmla="*/ 1040892 w 1150143"/>
              <a:gd name="connsiteY39" fmla="*/ 462629 h 735139"/>
              <a:gd name="connsiteX40" fmla="*/ 951929 w 1150143"/>
              <a:gd name="connsiteY40" fmla="*/ 462629 h 735139"/>
              <a:gd name="connsiteX41" fmla="*/ 976503 w 1150143"/>
              <a:gd name="connsiteY41" fmla="*/ 522256 h 735139"/>
              <a:gd name="connsiteX42" fmla="*/ 1150144 w 1150143"/>
              <a:gd name="connsiteY42" fmla="*/ 522256 h 735139"/>
              <a:gd name="connsiteX43" fmla="*/ 1032796 w 1150143"/>
              <a:gd name="connsiteY43" fmla="*/ 236982 h 735139"/>
              <a:gd name="connsiteX44" fmla="*/ 948119 w 1150143"/>
              <a:gd name="connsiteY44" fmla="*/ 236982 h 735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0143" h="735139">
                <a:moveTo>
                  <a:pt x="734377" y="236982"/>
                </a:moveTo>
                <a:lnTo>
                  <a:pt x="819055" y="236982"/>
                </a:lnTo>
                <a:lnTo>
                  <a:pt x="936403" y="522256"/>
                </a:lnTo>
                <a:lnTo>
                  <a:pt x="762762" y="522256"/>
                </a:lnTo>
                <a:lnTo>
                  <a:pt x="738188" y="462629"/>
                </a:lnTo>
                <a:lnTo>
                  <a:pt x="827151" y="462629"/>
                </a:lnTo>
                <a:lnTo>
                  <a:pt x="776669" y="339947"/>
                </a:lnTo>
                <a:lnTo>
                  <a:pt x="710279" y="500825"/>
                </a:lnTo>
                <a:cubicBezTo>
                  <a:pt x="656939" y="637985"/>
                  <a:pt x="523589" y="735140"/>
                  <a:pt x="367570" y="735140"/>
                </a:cubicBezTo>
                <a:cubicBezTo>
                  <a:pt x="164592" y="735140"/>
                  <a:pt x="0" y="570548"/>
                  <a:pt x="0" y="367570"/>
                </a:cubicBezTo>
                <a:cubicBezTo>
                  <a:pt x="0" y="164592"/>
                  <a:pt x="164592" y="0"/>
                  <a:pt x="367570" y="0"/>
                </a:cubicBezTo>
                <a:cubicBezTo>
                  <a:pt x="477298" y="0"/>
                  <a:pt x="575786" y="48101"/>
                  <a:pt x="643128" y="124397"/>
                </a:cubicBezTo>
                <a:lnTo>
                  <a:pt x="608838" y="207740"/>
                </a:lnTo>
                <a:cubicBezTo>
                  <a:pt x="557022" y="129635"/>
                  <a:pt x="468249" y="78200"/>
                  <a:pt x="367570" y="78200"/>
                </a:cubicBezTo>
                <a:cubicBezTo>
                  <a:pt x="207740" y="78200"/>
                  <a:pt x="78105" y="207740"/>
                  <a:pt x="78105" y="367665"/>
                </a:cubicBezTo>
                <a:cubicBezTo>
                  <a:pt x="78105" y="527590"/>
                  <a:pt x="207645" y="657130"/>
                  <a:pt x="367570" y="657130"/>
                </a:cubicBezTo>
                <a:cubicBezTo>
                  <a:pt x="490919" y="657130"/>
                  <a:pt x="596265" y="579882"/>
                  <a:pt x="637985" y="471202"/>
                </a:cubicBezTo>
                <a:lnTo>
                  <a:pt x="637985" y="471202"/>
                </a:lnTo>
                <a:cubicBezTo>
                  <a:pt x="637985" y="471202"/>
                  <a:pt x="734282" y="237173"/>
                  <a:pt x="734282" y="237173"/>
                </a:cubicBezTo>
                <a:lnTo>
                  <a:pt x="734282" y="237173"/>
                </a:lnTo>
                <a:close/>
                <a:moveTo>
                  <a:pt x="479584" y="522256"/>
                </a:moveTo>
                <a:lnTo>
                  <a:pt x="564261" y="522256"/>
                </a:lnTo>
                <a:lnTo>
                  <a:pt x="681609" y="236982"/>
                </a:lnTo>
                <a:lnTo>
                  <a:pt x="596932" y="236982"/>
                </a:lnTo>
                <a:lnTo>
                  <a:pt x="521970" y="419291"/>
                </a:lnTo>
                <a:lnTo>
                  <a:pt x="452628" y="250603"/>
                </a:lnTo>
                <a:lnTo>
                  <a:pt x="441389" y="250603"/>
                </a:lnTo>
                <a:lnTo>
                  <a:pt x="372047" y="419291"/>
                </a:lnTo>
                <a:lnTo>
                  <a:pt x="297085" y="236982"/>
                </a:lnTo>
                <a:lnTo>
                  <a:pt x="212408" y="236982"/>
                </a:lnTo>
                <a:lnTo>
                  <a:pt x="329756" y="522256"/>
                </a:lnTo>
                <a:lnTo>
                  <a:pt x="414433" y="522256"/>
                </a:lnTo>
                <a:lnTo>
                  <a:pt x="447104" y="442913"/>
                </a:lnTo>
                <a:lnTo>
                  <a:pt x="479774" y="522256"/>
                </a:lnTo>
                <a:lnTo>
                  <a:pt x="479774" y="522256"/>
                </a:lnTo>
                <a:close/>
                <a:moveTo>
                  <a:pt x="948023" y="236982"/>
                </a:moveTo>
                <a:lnTo>
                  <a:pt x="903542" y="345091"/>
                </a:lnTo>
                <a:lnTo>
                  <a:pt x="945928" y="448056"/>
                </a:lnTo>
                <a:lnTo>
                  <a:pt x="990410" y="339947"/>
                </a:lnTo>
                <a:lnTo>
                  <a:pt x="1040892" y="462629"/>
                </a:lnTo>
                <a:lnTo>
                  <a:pt x="951929" y="462629"/>
                </a:lnTo>
                <a:lnTo>
                  <a:pt x="976503" y="522256"/>
                </a:lnTo>
                <a:lnTo>
                  <a:pt x="1150144" y="522256"/>
                </a:lnTo>
                <a:lnTo>
                  <a:pt x="1032796" y="236982"/>
                </a:lnTo>
                <a:lnTo>
                  <a:pt x="948119" y="236982"/>
                </a:lnTo>
                <a:close/>
              </a:path>
            </a:pathLst>
          </a:custGeom>
          <a:solidFill>
            <a:srgbClr val="0097E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36" name="任意形状 535"/>
          <p:cNvSpPr/>
          <p:nvPr/>
        </p:nvSpPr>
        <p:spPr>
          <a:xfrm>
            <a:off x="17040230" y="9584539"/>
            <a:ext cx="2566607" cy="797299"/>
          </a:xfrm>
          <a:custGeom>
            <a:avLst/>
            <a:gdLst>
              <a:gd name="connsiteX0" fmla="*/ 93631 w 968311"/>
              <a:gd name="connsiteY0" fmla="*/ 50197 h 300799"/>
              <a:gd name="connsiteX1" fmla="*/ 93631 w 968311"/>
              <a:gd name="connsiteY1" fmla="*/ 76581 h 300799"/>
              <a:gd name="connsiteX2" fmla="*/ 74200 w 968311"/>
              <a:gd name="connsiteY2" fmla="*/ 76581 h 300799"/>
              <a:gd name="connsiteX3" fmla="*/ 74200 w 968311"/>
              <a:gd name="connsiteY3" fmla="*/ 50197 h 300799"/>
              <a:gd name="connsiteX4" fmla="*/ 93631 w 968311"/>
              <a:gd name="connsiteY4" fmla="*/ 50197 h 300799"/>
              <a:gd name="connsiteX5" fmla="*/ 111157 w 968311"/>
              <a:gd name="connsiteY5" fmla="*/ 91916 h 300799"/>
              <a:gd name="connsiteX6" fmla="*/ 111157 w 968311"/>
              <a:gd name="connsiteY6" fmla="*/ 50197 h 300799"/>
              <a:gd name="connsiteX7" fmla="*/ 129730 w 968311"/>
              <a:gd name="connsiteY7" fmla="*/ 50197 h 300799"/>
              <a:gd name="connsiteX8" fmla="*/ 129730 w 968311"/>
              <a:gd name="connsiteY8" fmla="*/ 34004 h 300799"/>
              <a:gd name="connsiteX9" fmla="*/ 111157 w 968311"/>
              <a:gd name="connsiteY9" fmla="*/ 34004 h 300799"/>
              <a:gd name="connsiteX10" fmla="*/ 111157 w 968311"/>
              <a:gd name="connsiteY10" fmla="*/ 2667 h 300799"/>
              <a:gd name="connsiteX11" fmla="*/ 93631 w 968311"/>
              <a:gd name="connsiteY11" fmla="*/ 2667 h 300799"/>
              <a:gd name="connsiteX12" fmla="*/ 93631 w 968311"/>
              <a:gd name="connsiteY12" fmla="*/ 34004 h 300799"/>
              <a:gd name="connsiteX13" fmla="*/ 74200 w 968311"/>
              <a:gd name="connsiteY13" fmla="*/ 34004 h 300799"/>
              <a:gd name="connsiteX14" fmla="*/ 74200 w 968311"/>
              <a:gd name="connsiteY14" fmla="*/ 1429 h 300799"/>
              <a:gd name="connsiteX15" fmla="*/ 57626 w 968311"/>
              <a:gd name="connsiteY15" fmla="*/ 1429 h 300799"/>
              <a:gd name="connsiteX16" fmla="*/ 57626 w 968311"/>
              <a:gd name="connsiteY16" fmla="*/ 34004 h 300799"/>
              <a:gd name="connsiteX17" fmla="*/ 38481 w 968311"/>
              <a:gd name="connsiteY17" fmla="*/ 34004 h 300799"/>
              <a:gd name="connsiteX18" fmla="*/ 38481 w 968311"/>
              <a:gd name="connsiteY18" fmla="*/ 4381 h 300799"/>
              <a:gd name="connsiteX19" fmla="*/ 21050 w 968311"/>
              <a:gd name="connsiteY19" fmla="*/ 4381 h 300799"/>
              <a:gd name="connsiteX20" fmla="*/ 21050 w 968311"/>
              <a:gd name="connsiteY20" fmla="*/ 34004 h 300799"/>
              <a:gd name="connsiteX21" fmla="*/ 2095 w 968311"/>
              <a:gd name="connsiteY21" fmla="*/ 34004 h 300799"/>
              <a:gd name="connsiteX22" fmla="*/ 2095 w 968311"/>
              <a:gd name="connsiteY22" fmla="*/ 50197 h 300799"/>
              <a:gd name="connsiteX23" fmla="*/ 21050 w 968311"/>
              <a:gd name="connsiteY23" fmla="*/ 50197 h 300799"/>
              <a:gd name="connsiteX24" fmla="*/ 21050 w 968311"/>
              <a:gd name="connsiteY24" fmla="*/ 123920 h 300799"/>
              <a:gd name="connsiteX25" fmla="*/ 126016 w 968311"/>
              <a:gd name="connsiteY25" fmla="*/ 123920 h 300799"/>
              <a:gd name="connsiteX26" fmla="*/ 126016 w 968311"/>
              <a:gd name="connsiteY26" fmla="*/ 107728 h 300799"/>
              <a:gd name="connsiteX27" fmla="*/ 38481 w 968311"/>
              <a:gd name="connsiteY27" fmla="*/ 107728 h 300799"/>
              <a:gd name="connsiteX28" fmla="*/ 38481 w 968311"/>
              <a:gd name="connsiteY28" fmla="*/ 50101 h 300799"/>
              <a:gd name="connsiteX29" fmla="*/ 57626 w 968311"/>
              <a:gd name="connsiteY29" fmla="*/ 50101 h 300799"/>
              <a:gd name="connsiteX30" fmla="*/ 57626 w 968311"/>
              <a:gd name="connsiteY30" fmla="*/ 91821 h 300799"/>
              <a:gd name="connsiteX31" fmla="*/ 111157 w 968311"/>
              <a:gd name="connsiteY31" fmla="*/ 91821 h 300799"/>
              <a:gd name="connsiteX32" fmla="*/ 173355 w 968311"/>
              <a:gd name="connsiteY32" fmla="*/ 41243 h 300799"/>
              <a:gd name="connsiteX33" fmla="*/ 197929 w 968311"/>
              <a:gd name="connsiteY33" fmla="*/ 41243 h 300799"/>
              <a:gd name="connsiteX34" fmla="*/ 197929 w 968311"/>
              <a:gd name="connsiteY34" fmla="*/ 51340 h 300799"/>
              <a:gd name="connsiteX35" fmla="*/ 173355 w 968311"/>
              <a:gd name="connsiteY35" fmla="*/ 51340 h 300799"/>
              <a:gd name="connsiteX36" fmla="*/ 173355 w 968311"/>
              <a:gd name="connsiteY36" fmla="*/ 41243 h 300799"/>
              <a:gd name="connsiteX37" fmla="*/ 173355 w 968311"/>
              <a:gd name="connsiteY37" fmla="*/ 41243 h 300799"/>
              <a:gd name="connsiteX38" fmla="*/ 173355 w 968311"/>
              <a:gd name="connsiteY38" fmla="*/ 18574 h 300799"/>
              <a:gd name="connsiteX39" fmla="*/ 197929 w 968311"/>
              <a:gd name="connsiteY39" fmla="*/ 18574 h 300799"/>
              <a:gd name="connsiteX40" fmla="*/ 197929 w 968311"/>
              <a:gd name="connsiteY40" fmla="*/ 28670 h 300799"/>
              <a:gd name="connsiteX41" fmla="*/ 173355 w 968311"/>
              <a:gd name="connsiteY41" fmla="*/ 28670 h 300799"/>
              <a:gd name="connsiteX42" fmla="*/ 173355 w 968311"/>
              <a:gd name="connsiteY42" fmla="*/ 18574 h 300799"/>
              <a:gd name="connsiteX43" fmla="*/ 173355 w 968311"/>
              <a:gd name="connsiteY43" fmla="*/ 18574 h 300799"/>
              <a:gd name="connsiteX44" fmla="*/ 239363 w 968311"/>
              <a:gd name="connsiteY44" fmla="*/ 28670 h 300799"/>
              <a:gd name="connsiteX45" fmla="*/ 214789 w 968311"/>
              <a:gd name="connsiteY45" fmla="*/ 28670 h 300799"/>
              <a:gd name="connsiteX46" fmla="*/ 214789 w 968311"/>
              <a:gd name="connsiteY46" fmla="*/ 18574 h 300799"/>
              <a:gd name="connsiteX47" fmla="*/ 239363 w 968311"/>
              <a:gd name="connsiteY47" fmla="*/ 18574 h 300799"/>
              <a:gd name="connsiteX48" fmla="*/ 239363 w 968311"/>
              <a:gd name="connsiteY48" fmla="*/ 28670 h 300799"/>
              <a:gd name="connsiteX49" fmla="*/ 239363 w 968311"/>
              <a:gd name="connsiteY49" fmla="*/ 28670 h 300799"/>
              <a:gd name="connsiteX50" fmla="*/ 239363 w 968311"/>
              <a:gd name="connsiteY50" fmla="*/ 51340 h 300799"/>
              <a:gd name="connsiteX51" fmla="*/ 214789 w 968311"/>
              <a:gd name="connsiteY51" fmla="*/ 51340 h 300799"/>
              <a:gd name="connsiteX52" fmla="*/ 214789 w 968311"/>
              <a:gd name="connsiteY52" fmla="*/ 41243 h 300799"/>
              <a:gd name="connsiteX53" fmla="*/ 239363 w 968311"/>
              <a:gd name="connsiteY53" fmla="*/ 41243 h 300799"/>
              <a:gd name="connsiteX54" fmla="*/ 239363 w 968311"/>
              <a:gd name="connsiteY54" fmla="*/ 51340 h 300799"/>
              <a:gd name="connsiteX55" fmla="*/ 239363 w 968311"/>
              <a:gd name="connsiteY55" fmla="*/ 51340 h 300799"/>
              <a:gd name="connsiteX56" fmla="*/ 256794 w 968311"/>
              <a:gd name="connsiteY56" fmla="*/ 64770 h 300799"/>
              <a:gd name="connsiteX57" fmla="*/ 256794 w 968311"/>
              <a:gd name="connsiteY57" fmla="*/ 5048 h 300799"/>
              <a:gd name="connsiteX58" fmla="*/ 156686 w 968311"/>
              <a:gd name="connsiteY58" fmla="*/ 5048 h 300799"/>
              <a:gd name="connsiteX59" fmla="*/ 156686 w 968311"/>
              <a:gd name="connsiteY59" fmla="*/ 64770 h 300799"/>
              <a:gd name="connsiteX60" fmla="*/ 178975 w 968311"/>
              <a:gd name="connsiteY60" fmla="*/ 64770 h 300799"/>
              <a:gd name="connsiteX61" fmla="*/ 141065 w 968311"/>
              <a:gd name="connsiteY61" fmla="*/ 84677 h 300799"/>
              <a:gd name="connsiteX62" fmla="*/ 152019 w 968311"/>
              <a:gd name="connsiteY62" fmla="*/ 98488 h 300799"/>
              <a:gd name="connsiteX63" fmla="*/ 177546 w 968311"/>
              <a:gd name="connsiteY63" fmla="*/ 85439 h 300799"/>
              <a:gd name="connsiteX64" fmla="*/ 177546 w 968311"/>
              <a:gd name="connsiteY64" fmla="*/ 90488 h 300799"/>
              <a:gd name="connsiteX65" fmla="*/ 151257 w 968311"/>
              <a:gd name="connsiteY65" fmla="*/ 118967 h 300799"/>
              <a:gd name="connsiteX66" fmla="*/ 162782 w 968311"/>
              <a:gd name="connsiteY66" fmla="*/ 132493 h 300799"/>
              <a:gd name="connsiteX67" fmla="*/ 194786 w 968311"/>
              <a:gd name="connsiteY67" fmla="*/ 91250 h 300799"/>
              <a:gd name="connsiteX68" fmla="*/ 194786 w 968311"/>
              <a:gd name="connsiteY68" fmla="*/ 81534 h 300799"/>
              <a:gd name="connsiteX69" fmla="*/ 182880 w 968311"/>
              <a:gd name="connsiteY69" fmla="*/ 81534 h 300799"/>
              <a:gd name="connsiteX70" fmla="*/ 199739 w 968311"/>
              <a:gd name="connsiteY70" fmla="*/ 64770 h 300799"/>
              <a:gd name="connsiteX71" fmla="*/ 214217 w 968311"/>
              <a:gd name="connsiteY71" fmla="*/ 64770 h 300799"/>
              <a:gd name="connsiteX72" fmla="*/ 230695 w 968311"/>
              <a:gd name="connsiteY72" fmla="*/ 81629 h 300799"/>
              <a:gd name="connsiteX73" fmla="*/ 220123 w 968311"/>
              <a:gd name="connsiteY73" fmla="*/ 81629 h 300799"/>
              <a:gd name="connsiteX74" fmla="*/ 220123 w 968311"/>
              <a:gd name="connsiteY74" fmla="*/ 131064 h 300799"/>
              <a:gd name="connsiteX75" fmla="*/ 237553 w 968311"/>
              <a:gd name="connsiteY75" fmla="*/ 131064 h 300799"/>
              <a:gd name="connsiteX76" fmla="*/ 237553 w 968311"/>
              <a:gd name="connsiteY76" fmla="*/ 86677 h 300799"/>
              <a:gd name="connsiteX77" fmla="*/ 261271 w 968311"/>
              <a:gd name="connsiteY77" fmla="*/ 98107 h 300799"/>
              <a:gd name="connsiteX78" fmla="*/ 272415 w 968311"/>
              <a:gd name="connsiteY78" fmla="*/ 83820 h 300799"/>
              <a:gd name="connsiteX79" fmla="*/ 233934 w 968311"/>
              <a:gd name="connsiteY79" fmla="*/ 64865 h 300799"/>
              <a:gd name="connsiteX80" fmla="*/ 256794 w 968311"/>
              <a:gd name="connsiteY80" fmla="*/ 64865 h 300799"/>
              <a:gd name="connsiteX81" fmla="*/ 371856 w 968311"/>
              <a:gd name="connsiteY81" fmla="*/ 111728 h 300799"/>
              <a:gd name="connsiteX82" fmla="*/ 364807 w 968311"/>
              <a:gd name="connsiteY82" fmla="*/ 105537 h 300799"/>
              <a:gd name="connsiteX83" fmla="*/ 364807 w 968311"/>
              <a:gd name="connsiteY83" fmla="*/ 65532 h 300799"/>
              <a:gd name="connsiteX84" fmla="*/ 411194 w 968311"/>
              <a:gd name="connsiteY84" fmla="*/ 65532 h 300799"/>
              <a:gd name="connsiteX85" fmla="*/ 411194 w 968311"/>
              <a:gd name="connsiteY85" fmla="*/ 48958 h 300799"/>
              <a:gd name="connsiteX86" fmla="*/ 351187 w 968311"/>
              <a:gd name="connsiteY86" fmla="*/ 48958 h 300799"/>
              <a:gd name="connsiteX87" fmla="*/ 352996 w 968311"/>
              <a:gd name="connsiteY87" fmla="*/ 25527 h 300799"/>
              <a:gd name="connsiteX88" fmla="*/ 403574 w 968311"/>
              <a:gd name="connsiteY88" fmla="*/ 25527 h 300799"/>
              <a:gd name="connsiteX89" fmla="*/ 403574 w 968311"/>
              <a:gd name="connsiteY89" fmla="*/ 9049 h 300799"/>
              <a:gd name="connsiteX90" fmla="*/ 291941 w 968311"/>
              <a:gd name="connsiteY90" fmla="*/ 9049 h 300799"/>
              <a:gd name="connsiteX91" fmla="*/ 291941 w 968311"/>
              <a:gd name="connsiteY91" fmla="*/ 25527 h 300799"/>
              <a:gd name="connsiteX92" fmla="*/ 335756 w 968311"/>
              <a:gd name="connsiteY92" fmla="*/ 25527 h 300799"/>
              <a:gd name="connsiteX93" fmla="*/ 334232 w 968311"/>
              <a:gd name="connsiteY93" fmla="*/ 48958 h 300799"/>
              <a:gd name="connsiteX94" fmla="*/ 283655 w 968311"/>
              <a:gd name="connsiteY94" fmla="*/ 48958 h 300799"/>
              <a:gd name="connsiteX95" fmla="*/ 283655 w 968311"/>
              <a:gd name="connsiteY95" fmla="*/ 65532 h 300799"/>
              <a:gd name="connsiteX96" fmla="*/ 330994 w 968311"/>
              <a:gd name="connsiteY96" fmla="*/ 65532 h 300799"/>
              <a:gd name="connsiteX97" fmla="*/ 281273 w 968311"/>
              <a:gd name="connsiteY97" fmla="*/ 117538 h 300799"/>
              <a:gd name="connsiteX98" fmla="*/ 292513 w 968311"/>
              <a:gd name="connsiteY98" fmla="*/ 131540 h 300799"/>
              <a:gd name="connsiteX99" fmla="*/ 347377 w 968311"/>
              <a:gd name="connsiteY99" fmla="*/ 69723 h 300799"/>
              <a:gd name="connsiteX100" fmla="*/ 347377 w 968311"/>
              <a:gd name="connsiteY100" fmla="*/ 105823 h 300799"/>
              <a:gd name="connsiteX101" fmla="*/ 369665 w 968311"/>
              <a:gd name="connsiteY101" fmla="*/ 128111 h 300799"/>
              <a:gd name="connsiteX102" fmla="*/ 390620 w 968311"/>
              <a:gd name="connsiteY102" fmla="*/ 128111 h 300799"/>
              <a:gd name="connsiteX103" fmla="*/ 412528 w 968311"/>
              <a:gd name="connsiteY103" fmla="*/ 97822 h 300799"/>
              <a:gd name="connsiteX104" fmla="*/ 396526 w 968311"/>
              <a:gd name="connsiteY104" fmla="*/ 90773 h 300799"/>
              <a:gd name="connsiteX105" fmla="*/ 389192 w 968311"/>
              <a:gd name="connsiteY105" fmla="*/ 111728 h 300799"/>
              <a:gd name="connsiteX106" fmla="*/ 371951 w 968311"/>
              <a:gd name="connsiteY106" fmla="*/ 111728 h 300799"/>
              <a:gd name="connsiteX107" fmla="*/ 543687 w 968311"/>
              <a:gd name="connsiteY107" fmla="*/ 13716 h 300799"/>
              <a:gd name="connsiteX108" fmla="*/ 525970 w 968311"/>
              <a:gd name="connsiteY108" fmla="*/ 1619 h 300799"/>
              <a:gd name="connsiteX109" fmla="*/ 516255 w 968311"/>
              <a:gd name="connsiteY109" fmla="*/ 10287 h 300799"/>
              <a:gd name="connsiteX110" fmla="*/ 533686 w 968311"/>
              <a:gd name="connsiteY110" fmla="*/ 23527 h 300799"/>
              <a:gd name="connsiteX111" fmla="*/ 543687 w 968311"/>
              <a:gd name="connsiteY111" fmla="*/ 13716 h 300799"/>
              <a:gd name="connsiteX112" fmla="*/ 543687 w 968311"/>
              <a:gd name="connsiteY112" fmla="*/ 13716 h 300799"/>
              <a:gd name="connsiteX113" fmla="*/ 450628 w 968311"/>
              <a:gd name="connsiteY113" fmla="*/ 74771 h 300799"/>
              <a:gd name="connsiteX114" fmla="*/ 476726 w 968311"/>
              <a:gd name="connsiteY114" fmla="*/ 37243 h 300799"/>
              <a:gd name="connsiteX115" fmla="*/ 463201 w 968311"/>
              <a:gd name="connsiteY115" fmla="*/ 28670 h 300799"/>
              <a:gd name="connsiteX116" fmla="*/ 455009 w 968311"/>
              <a:gd name="connsiteY116" fmla="*/ 43434 h 300799"/>
              <a:gd name="connsiteX117" fmla="*/ 443198 w 968311"/>
              <a:gd name="connsiteY117" fmla="*/ 44386 h 300799"/>
              <a:gd name="connsiteX118" fmla="*/ 463963 w 968311"/>
              <a:gd name="connsiteY118" fmla="*/ 8096 h 300799"/>
              <a:gd name="connsiteX119" fmla="*/ 448342 w 968311"/>
              <a:gd name="connsiteY119" fmla="*/ 476 h 300799"/>
              <a:gd name="connsiteX120" fmla="*/ 430625 w 968311"/>
              <a:gd name="connsiteY120" fmla="*/ 37528 h 300799"/>
              <a:gd name="connsiteX121" fmla="*/ 422243 w 968311"/>
              <a:gd name="connsiteY121" fmla="*/ 45815 h 300799"/>
              <a:gd name="connsiteX122" fmla="*/ 427577 w 968311"/>
              <a:gd name="connsiteY122" fmla="*/ 61150 h 300799"/>
              <a:gd name="connsiteX123" fmla="*/ 445675 w 968311"/>
              <a:gd name="connsiteY123" fmla="*/ 57817 h 300799"/>
              <a:gd name="connsiteX124" fmla="*/ 434626 w 968311"/>
              <a:gd name="connsiteY124" fmla="*/ 71723 h 300799"/>
              <a:gd name="connsiteX125" fmla="*/ 423386 w 968311"/>
              <a:gd name="connsiteY125" fmla="*/ 80677 h 300799"/>
              <a:gd name="connsiteX126" fmla="*/ 428625 w 968311"/>
              <a:gd name="connsiteY126" fmla="*/ 95250 h 300799"/>
              <a:gd name="connsiteX127" fmla="*/ 472154 w 968311"/>
              <a:gd name="connsiteY127" fmla="*/ 84868 h 300799"/>
              <a:gd name="connsiteX128" fmla="*/ 472535 w 968311"/>
              <a:gd name="connsiteY128" fmla="*/ 70961 h 300799"/>
              <a:gd name="connsiteX129" fmla="*/ 450437 w 968311"/>
              <a:gd name="connsiteY129" fmla="*/ 74581 h 300799"/>
              <a:gd name="connsiteX130" fmla="*/ 450437 w 968311"/>
              <a:gd name="connsiteY130" fmla="*/ 74581 h 300799"/>
              <a:gd name="connsiteX131" fmla="*/ 471678 w 968311"/>
              <a:gd name="connsiteY131" fmla="*/ 94964 h 300799"/>
              <a:gd name="connsiteX132" fmla="*/ 474250 w 968311"/>
              <a:gd name="connsiteY132" fmla="*/ 108585 h 300799"/>
              <a:gd name="connsiteX133" fmla="*/ 427482 w 968311"/>
              <a:gd name="connsiteY133" fmla="*/ 124873 h 300799"/>
              <a:gd name="connsiteX134" fmla="*/ 424148 w 968311"/>
              <a:gd name="connsiteY134" fmla="*/ 109156 h 300799"/>
              <a:gd name="connsiteX135" fmla="*/ 471773 w 968311"/>
              <a:gd name="connsiteY135" fmla="*/ 94964 h 300799"/>
              <a:gd name="connsiteX136" fmla="*/ 471773 w 968311"/>
              <a:gd name="connsiteY136" fmla="*/ 94964 h 300799"/>
              <a:gd name="connsiteX137" fmla="*/ 537877 w 968311"/>
              <a:gd name="connsiteY137" fmla="*/ 70009 h 300799"/>
              <a:gd name="connsiteX138" fmla="*/ 551878 w 968311"/>
              <a:gd name="connsiteY138" fmla="*/ 76295 h 300799"/>
              <a:gd name="connsiteX139" fmla="*/ 527113 w 968311"/>
              <a:gd name="connsiteY139" fmla="*/ 103727 h 300799"/>
              <a:gd name="connsiteX140" fmla="*/ 537115 w 968311"/>
              <a:gd name="connsiteY140" fmla="*/ 115252 h 300799"/>
              <a:gd name="connsiteX141" fmla="*/ 541782 w 968311"/>
              <a:gd name="connsiteY141" fmla="*/ 100393 h 300799"/>
              <a:gd name="connsiteX142" fmla="*/ 553402 w 968311"/>
              <a:gd name="connsiteY142" fmla="*/ 109633 h 300799"/>
              <a:gd name="connsiteX143" fmla="*/ 535305 w 968311"/>
              <a:gd name="connsiteY143" fmla="*/ 131445 h 300799"/>
              <a:gd name="connsiteX144" fmla="*/ 513683 w 968311"/>
              <a:gd name="connsiteY144" fmla="*/ 113347 h 300799"/>
              <a:gd name="connsiteX145" fmla="*/ 479869 w 968311"/>
              <a:gd name="connsiteY145" fmla="*/ 129540 h 300799"/>
              <a:gd name="connsiteX146" fmla="*/ 469773 w 968311"/>
              <a:gd name="connsiteY146" fmla="*/ 115729 h 300799"/>
              <a:gd name="connsiteX147" fmla="*/ 508159 w 968311"/>
              <a:gd name="connsiteY147" fmla="*/ 98774 h 300799"/>
              <a:gd name="connsiteX148" fmla="*/ 502539 w 968311"/>
              <a:gd name="connsiteY148" fmla="*/ 73247 h 300799"/>
              <a:gd name="connsiteX149" fmla="*/ 477584 w 968311"/>
              <a:gd name="connsiteY149" fmla="*/ 77724 h 300799"/>
              <a:gd name="connsiteX150" fmla="*/ 474917 w 968311"/>
              <a:gd name="connsiteY150" fmla="*/ 62960 h 300799"/>
              <a:gd name="connsiteX151" fmla="*/ 500634 w 968311"/>
              <a:gd name="connsiteY151" fmla="*/ 58198 h 300799"/>
              <a:gd name="connsiteX152" fmla="*/ 499205 w 968311"/>
              <a:gd name="connsiteY152" fmla="*/ 44767 h 300799"/>
              <a:gd name="connsiteX153" fmla="*/ 480536 w 968311"/>
              <a:gd name="connsiteY153" fmla="*/ 47720 h 300799"/>
              <a:gd name="connsiteX154" fmla="*/ 477774 w 968311"/>
              <a:gd name="connsiteY154" fmla="*/ 32671 h 300799"/>
              <a:gd name="connsiteX155" fmla="*/ 498253 w 968311"/>
              <a:gd name="connsiteY155" fmla="*/ 29623 h 300799"/>
              <a:gd name="connsiteX156" fmla="*/ 497395 w 968311"/>
              <a:gd name="connsiteY156" fmla="*/ 0 h 300799"/>
              <a:gd name="connsiteX157" fmla="*/ 513969 w 968311"/>
              <a:gd name="connsiteY157" fmla="*/ 0 h 300799"/>
              <a:gd name="connsiteX158" fmla="*/ 514350 w 968311"/>
              <a:gd name="connsiteY158" fmla="*/ 27146 h 300799"/>
              <a:gd name="connsiteX159" fmla="*/ 544449 w 968311"/>
              <a:gd name="connsiteY159" fmla="*/ 22669 h 300799"/>
              <a:gd name="connsiteX160" fmla="*/ 547211 w 968311"/>
              <a:gd name="connsiteY160" fmla="*/ 37147 h 300799"/>
              <a:gd name="connsiteX161" fmla="*/ 515302 w 968311"/>
              <a:gd name="connsiteY161" fmla="*/ 42196 h 300799"/>
              <a:gd name="connsiteX162" fmla="*/ 516541 w 968311"/>
              <a:gd name="connsiteY162" fmla="*/ 55340 h 300799"/>
              <a:gd name="connsiteX163" fmla="*/ 548164 w 968311"/>
              <a:gd name="connsiteY163" fmla="*/ 49721 h 300799"/>
              <a:gd name="connsiteX164" fmla="*/ 550831 w 968311"/>
              <a:gd name="connsiteY164" fmla="*/ 64198 h 300799"/>
              <a:gd name="connsiteX165" fmla="*/ 518636 w 968311"/>
              <a:gd name="connsiteY165" fmla="*/ 70199 h 300799"/>
              <a:gd name="connsiteX166" fmla="*/ 522160 w 968311"/>
              <a:gd name="connsiteY166" fmla="*/ 88297 h 300799"/>
              <a:gd name="connsiteX167" fmla="*/ 537877 w 968311"/>
              <a:gd name="connsiteY167" fmla="*/ 70199 h 300799"/>
              <a:gd name="connsiteX168" fmla="*/ 537877 w 968311"/>
              <a:gd name="connsiteY168" fmla="*/ 70199 h 300799"/>
              <a:gd name="connsiteX169" fmla="*/ 639699 w 968311"/>
              <a:gd name="connsiteY169" fmla="*/ 104584 h 300799"/>
              <a:gd name="connsiteX170" fmla="*/ 615410 w 968311"/>
              <a:gd name="connsiteY170" fmla="*/ 104584 h 300799"/>
              <a:gd name="connsiteX171" fmla="*/ 615410 w 968311"/>
              <a:gd name="connsiteY171" fmla="*/ 91916 h 300799"/>
              <a:gd name="connsiteX172" fmla="*/ 639699 w 968311"/>
              <a:gd name="connsiteY172" fmla="*/ 91916 h 300799"/>
              <a:gd name="connsiteX173" fmla="*/ 639699 w 968311"/>
              <a:gd name="connsiteY173" fmla="*/ 104584 h 300799"/>
              <a:gd name="connsiteX174" fmla="*/ 639699 w 968311"/>
              <a:gd name="connsiteY174" fmla="*/ 104584 h 300799"/>
              <a:gd name="connsiteX175" fmla="*/ 660273 w 968311"/>
              <a:gd name="connsiteY175" fmla="*/ 20955 h 300799"/>
              <a:gd name="connsiteX176" fmla="*/ 660273 w 968311"/>
              <a:gd name="connsiteY176" fmla="*/ 33147 h 300799"/>
              <a:gd name="connsiteX177" fmla="*/ 593788 w 968311"/>
              <a:gd name="connsiteY177" fmla="*/ 33147 h 300799"/>
              <a:gd name="connsiteX178" fmla="*/ 593788 w 968311"/>
              <a:gd name="connsiteY178" fmla="*/ 20955 h 300799"/>
              <a:gd name="connsiteX179" fmla="*/ 660273 w 968311"/>
              <a:gd name="connsiteY179" fmla="*/ 20955 h 300799"/>
              <a:gd name="connsiteX180" fmla="*/ 593503 w 968311"/>
              <a:gd name="connsiteY180" fmla="*/ 56102 h 300799"/>
              <a:gd name="connsiteX181" fmla="*/ 593788 w 968311"/>
              <a:gd name="connsiteY181" fmla="*/ 47244 h 300799"/>
              <a:gd name="connsiteX182" fmla="*/ 676847 w 968311"/>
              <a:gd name="connsiteY182" fmla="*/ 47244 h 300799"/>
              <a:gd name="connsiteX183" fmla="*/ 676847 w 968311"/>
              <a:gd name="connsiteY183" fmla="*/ 6953 h 300799"/>
              <a:gd name="connsiteX184" fmla="*/ 577501 w 968311"/>
              <a:gd name="connsiteY184" fmla="*/ 6953 h 300799"/>
              <a:gd name="connsiteX185" fmla="*/ 577501 w 968311"/>
              <a:gd name="connsiteY185" fmla="*/ 41529 h 300799"/>
              <a:gd name="connsiteX186" fmla="*/ 560642 w 968311"/>
              <a:gd name="connsiteY186" fmla="*/ 117253 h 300799"/>
              <a:gd name="connsiteX187" fmla="*/ 573976 w 968311"/>
              <a:gd name="connsiteY187" fmla="*/ 127921 h 300799"/>
              <a:gd name="connsiteX188" fmla="*/ 592360 w 968311"/>
              <a:gd name="connsiteY188" fmla="*/ 70580 h 300799"/>
              <a:gd name="connsiteX189" fmla="*/ 670179 w 968311"/>
              <a:gd name="connsiteY189" fmla="*/ 70580 h 300799"/>
              <a:gd name="connsiteX190" fmla="*/ 665226 w 968311"/>
              <a:gd name="connsiteY190" fmla="*/ 114300 h 300799"/>
              <a:gd name="connsiteX191" fmla="*/ 660559 w 968311"/>
              <a:gd name="connsiteY191" fmla="*/ 116110 h 300799"/>
              <a:gd name="connsiteX192" fmla="*/ 655225 w 968311"/>
              <a:gd name="connsiteY192" fmla="*/ 116110 h 300799"/>
              <a:gd name="connsiteX193" fmla="*/ 655225 w 968311"/>
              <a:gd name="connsiteY193" fmla="*/ 78772 h 300799"/>
              <a:gd name="connsiteX194" fmla="*/ 599884 w 968311"/>
              <a:gd name="connsiteY194" fmla="*/ 78772 h 300799"/>
              <a:gd name="connsiteX195" fmla="*/ 599884 w 968311"/>
              <a:gd name="connsiteY195" fmla="*/ 126206 h 300799"/>
              <a:gd name="connsiteX196" fmla="*/ 615315 w 968311"/>
              <a:gd name="connsiteY196" fmla="*/ 126206 h 300799"/>
              <a:gd name="connsiteX197" fmla="*/ 615315 w 968311"/>
              <a:gd name="connsiteY197" fmla="*/ 117824 h 300799"/>
              <a:gd name="connsiteX198" fmla="*/ 647795 w 968311"/>
              <a:gd name="connsiteY198" fmla="*/ 117824 h 300799"/>
              <a:gd name="connsiteX199" fmla="*/ 651319 w 968311"/>
              <a:gd name="connsiteY199" fmla="*/ 131064 h 300799"/>
              <a:gd name="connsiteX200" fmla="*/ 668560 w 968311"/>
              <a:gd name="connsiteY200" fmla="*/ 130492 h 300799"/>
              <a:gd name="connsiteX201" fmla="*/ 679799 w 968311"/>
              <a:gd name="connsiteY201" fmla="*/ 124492 h 300799"/>
              <a:gd name="connsiteX202" fmla="*/ 687134 w 968311"/>
              <a:gd name="connsiteY202" fmla="*/ 63055 h 300799"/>
              <a:gd name="connsiteX203" fmla="*/ 687419 w 968311"/>
              <a:gd name="connsiteY203" fmla="*/ 56197 h 300799"/>
              <a:gd name="connsiteX204" fmla="*/ 593407 w 968311"/>
              <a:gd name="connsiteY204" fmla="*/ 56197 h 300799"/>
              <a:gd name="connsiteX205" fmla="*/ 741140 w 968311"/>
              <a:gd name="connsiteY205" fmla="*/ 78676 h 300799"/>
              <a:gd name="connsiteX206" fmla="*/ 731615 w 968311"/>
              <a:gd name="connsiteY206" fmla="*/ 83439 h 300799"/>
              <a:gd name="connsiteX207" fmla="*/ 731615 w 968311"/>
              <a:gd name="connsiteY207" fmla="*/ 49625 h 300799"/>
              <a:gd name="connsiteX208" fmla="*/ 742188 w 968311"/>
              <a:gd name="connsiteY208" fmla="*/ 49625 h 300799"/>
              <a:gd name="connsiteX209" fmla="*/ 742188 w 968311"/>
              <a:gd name="connsiteY209" fmla="*/ 33623 h 300799"/>
              <a:gd name="connsiteX210" fmla="*/ 731615 w 968311"/>
              <a:gd name="connsiteY210" fmla="*/ 33623 h 300799"/>
              <a:gd name="connsiteX211" fmla="*/ 731615 w 968311"/>
              <a:gd name="connsiteY211" fmla="*/ 2191 h 300799"/>
              <a:gd name="connsiteX212" fmla="*/ 715994 w 968311"/>
              <a:gd name="connsiteY212" fmla="*/ 2191 h 300799"/>
              <a:gd name="connsiteX213" fmla="*/ 715994 w 968311"/>
              <a:gd name="connsiteY213" fmla="*/ 33623 h 300799"/>
              <a:gd name="connsiteX214" fmla="*/ 703326 w 968311"/>
              <a:gd name="connsiteY214" fmla="*/ 33623 h 300799"/>
              <a:gd name="connsiteX215" fmla="*/ 703326 w 968311"/>
              <a:gd name="connsiteY215" fmla="*/ 49530 h 300799"/>
              <a:gd name="connsiteX216" fmla="*/ 715994 w 968311"/>
              <a:gd name="connsiteY216" fmla="*/ 49530 h 300799"/>
              <a:gd name="connsiteX217" fmla="*/ 715994 w 968311"/>
              <a:gd name="connsiteY217" fmla="*/ 91535 h 300799"/>
              <a:gd name="connsiteX218" fmla="*/ 702088 w 968311"/>
              <a:gd name="connsiteY218" fmla="*/ 97822 h 300799"/>
              <a:gd name="connsiteX219" fmla="*/ 708374 w 968311"/>
              <a:gd name="connsiteY219" fmla="*/ 114681 h 300799"/>
              <a:gd name="connsiteX220" fmla="*/ 745903 w 968311"/>
              <a:gd name="connsiteY220" fmla="*/ 93440 h 300799"/>
              <a:gd name="connsiteX221" fmla="*/ 741140 w 968311"/>
              <a:gd name="connsiteY221" fmla="*/ 78676 h 300799"/>
              <a:gd name="connsiteX222" fmla="*/ 741140 w 968311"/>
              <a:gd name="connsiteY222" fmla="*/ 78676 h 300799"/>
              <a:gd name="connsiteX223" fmla="*/ 815435 w 968311"/>
              <a:gd name="connsiteY223" fmla="*/ 43815 h 300799"/>
              <a:gd name="connsiteX224" fmla="*/ 830294 w 968311"/>
              <a:gd name="connsiteY224" fmla="*/ 46768 h 300799"/>
              <a:gd name="connsiteX225" fmla="*/ 811625 w 968311"/>
              <a:gd name="connsiteY225" fmla="*/ 95631 h 300799"/>
              <a:gd name="connsiteX226" fmla="*/ 820579 w 968311"/>
              <a:gd name="connsiteY226" fmla="*/ 115729 h 300799"/>
              <a:gd name="connsiteX227" fmla="*/ 824103 w 968311"/>
              <a:gd name="connsiteY227" fmla="*/ 98012 h 300799"/>
              <a:gd name="connsiteX228" fmla="*/ 835343 w 968311"/>
              <a:gd name="connsiteY228" fmla="*/ 107251 h 300799"/>
              <a:gd name="connsiteX229" fmla="*/ 818388 w 968311"/>
              <a:gd name="connsiteY229" fmla="*/ 131254 h 300799"/>
              <a:gd name="connsiteX230" fmla="*/ 800290 w 968311"/>
              <a:gd name="connsiteY230" fmla="*/ 111823 h 300799"/>
              <a:gd name="connsiteX231" fmla="*/ 780669 w 968311"/>
              <a:gd name="connsiteY231" fmla="*/ 130397 h 300799"/>
              <a:gd name="connsiteX232" fmla="*/ 768763 w 968311"/>
              <a:gd name="connsiteY232" fmla="*/ 119825 h 300799"/>
              <a:gd name="connsiteX233" fmla="*/ 786765 w 968311"/>
              <a:gd name="connsiteY233" fmla="*/ 104965 h 300799"/>
              <a:gd name="connsiteX234" fmla="*/ 744093 w 968311"/>
              <a:gd name="connsiteY234" fmla="*/ 116205 h 300799"/>
              <a:gd name="connsiteX235" fmla="*/ 740188 w 968311"/>
              <a:gd name="connsiteY235" fmla="*/ 100584 h 300799"/>
              <a:gd name="connsiteX236" fmla="*/ 788480 w 968311"/>
              <a:gd name="connsiteY236" fmla="*/ 90202 h 300799"/>
              <a:gd name="connsiteX237" fmla="*/ 789718 w 968311"/>
              <a:gd name="connsiteY237" fmla="*/ 101346 h 300799"/>
              <a:gd name="connsiteX238" fmla="*/ 795623 w 968311"/>
              <a:gd name="connsiteY238" fmla="*/ 93631 h 300799"/>
              <a:gd name="connsiteX239" fmla="*/ 789718 w 968311"/>
              <a:gd name="connsiteY239" fmla="*/ 34671 h 300799"/>
              <a:gd name="connsiteX240" fmla="*/ 744379 w 968311"/>
              <a:gd name="connsiteY240" fmla="*/ 34671 h 300799"/>
              <a:gd name="connsiteX241" fmla="*/ 744379 w 968311"/>
              <a:gd name="connsiteY241" fmla="*/ 19526 h 300799"/>
              <a:gd name="connsiteX242" fmla="*/ 789146 w 968311"/>
              <a:gd name="connsiteY242" fmla="*/ 19526 h 300799"/>
              <a:gd name="connsiteX243" fmla="*/ 788860 w 968311"/>
              <a:gd name="connsiteY243" fmla="*/ 286 h 300799"/>
              <a:gd name="connsiteX244" fmla="*/ 804767 w 968311"/>
              <a:gd name="connsiteY244" fmla="*/ 286 h 300799"/>
              <a:gd name="connsiteX245" fmla="*/ 804767 w 968311"/>
              <a:gd name="connsiteY245" fmla="*/ 19526 h 300799"/>
              <a:gd name="connsiteX246" fmla="*/ 819626 w 968311"/>
              <a:gd name="connsiteY246" fmla="*/ 19526 h 300799"/>
              <a:gd name="connsiteX247" fmla="*/ 807434 w 968311"/>
              <a:gd name="connsiteY247" fmla="*/ 8477 h 300799"/>
              <a:gd name="connsiteX248" fmla="*/ 816864 w 968311"/>
              <a:gd name="connsiteY248" fmla="*/ 286 h 300799"/>
              <a:gd name="connsiteX249" fmla="*/ 832294 w 968311"/>
              <a:gd name="connsiteY249" fmla="*/ 13906 h 300799"/>
              <a:gd name="connsiteX250" fmla="*/ 826294 w 968311"/>
              <a:gd name="connsiteY250" fmla="*/ 19526 h 300799"/>
              <a:gd name="connsiteX251" fmla="*/ 832485 w 968311"/>
              <a:gd name="connsiteY251" fmla="*/ 19526 h 300799"/>
              <a:gd name="connsiteX252" fmla="*/ 832485 w 968311"/>
              <a:gd name="connsiteY252" fmla="*/ 34671 h 300799"/>
              <a:gd name="connsiteX253" fmla="*/ 805243 w 968311"/>
              <a:gd name="connsiteY253" fmla="*/ 34671 h 300799"/>
              <a:gd name="connsiteX254" fmla="*/ 807910 w 968311"/>
              <a:gd name="connsiteY254" fmla="*/ 70104 h 300799"/>
              <a:gd name="connsiteX255" fmla="*/ 815626 w 968311"/>
              <a:gd name="connsiteY255" fmla="*/ 43815 h 300799"/>
              <a:gd name="connsiteX256" fmla="*/ 815626 w 968311"/>
              <a:gd name="connsiteY256" fmla="*/ 43815 h 300799"/>
              <a:gd name="connsiteX257" fmla="*/ 771334 w 968311"/>
              <a:gd name="connsiteY257" fmla="*/ 74104 h 300799"/>
              <a:gd name="connsiteX258" fmla="*/ 771334 w 968311"/>
              <a:gd name="connsiteY258" fmla="*/ 56959 h 300799"/>
              <a:gd name="connsiteX259" fmla="*/ 760476 w 968311"/>
              <a:gd name="connsiteY259" fmla="*/ 56959 h 300799"/>
              <a:gd name="connsiteX260" fmla="*/ 760476 w 968311"/>
              <a:gd name="connsiteY260" fmla="*/ 74104 h 300799"/>
              <a:gd name="connsiteX261" fmla="*/ 771334 w 968311"/>
              <a:gd name="connsiteY261" fmla="*/ 74104 h 300799"/>
              <a:gd name="connsiteX262" fmla="*/ 748284 w 968311"/>
              <a:gd name="connsiteY262" fmla="*/ 44196 h 300799"/>
              <a:gd name="connsiteX263" fmla="*/ 748284 w 968311"/>
              <a:gd name="connsiteY263" fmla="*/ 86868 h 300799"/>
              <a:gd name="connsiteX264" fmla="*/ 784384 w 968311"/>
              <a:gd name="connsiteY264" fmla="*/ 86868 h 300799"/>
              <a:gd name="connsiteX265" fmla="*/ 784384 w 968311"/>
              <a:gd name="connsiteY265" fmla="*/ 44196 h 300799"/>
              <a:gd name="connsiteX266" fmla="*/ 748284 w 968311"/>
              <a:gd name="connsiteY266" fmla="*/ 44196 h 300799"/>
              <a:gd name="connsiteX267" fmla="*/ 951167 w 968311"/>
              <a:gd name="connsiteY267" fmla="*/ 89821 h 300799"/>
              <a:gd name="connsiteX268" fmla="*/ 938117 w 968311"/>
              <a:gd name="connsiteY268" fmla="*/ 68294 h 300799"/>
              <a:gd name="connsiteX269" fmla="*/ 944975 w 968311"/>
              <a:gd name="connsiteY269" fmla="*/ 31623 h 300799"/>
              <a:gd name="connsiteX270" fmla="*/ 930211 w 968311"/>
              <a:gd name="connsiteY270" fmla="*/ 30194 h 300799"/>
              <a:gd name="connsiteX271" fmla="*/ 926592 w 968311"/>
              <a:gd name="connsiteY271" fmla="*/ 53340 h 300799"/>
              <a:gd name="connsiteX272" fmla="*/ 914686 w 968311"/>
              <a:gd name="connsiteY272" fmla="*/ 40005 h 300799"/>
              <a:gd name="connsiteX273" fmla="*/ 904589 w 968311"/>
              <a:gd name="connsiteY273" fmla="*/ 49149 h 300799"/>
              <a:gd name="connsiteX274" fmla="*/ 922115 w 968311"/>
              <a:gd name="connsiteY274" fmla="*/ 70485 h 300799"/>
              <a:gd name="connsiteX275" fmla="*/ 900779 w 968311"/>
              <a:gd name="connsiteY275" fmla="*/ 107251 h 300799"/>
              <a:gd name="connsiteX276" fmla="*/ 913733 w 968311"/>
              <a:gd name="connsiteY276" fmla="*/ 116110 h 300799"/>
              <a:gd name="connsiteX277" fmla="*/ 932307 w 968311"/>
              <a:gd name="connsiteY277" fmla="*/ 85630 h 300799"/>
              <a:gd name="connsiteX278" fmla="*/ 940308 w 968311"/>
              <a:gd name="connsiteY278" fmla="*/ 100298 h 300799"/>
              <a:gd name="connsiteX279" fmla="*/ 951262 w 968311"/>
              <a:gd name="connsiteY279" fmla="*/ 89725 h 300799"/>
              <a:gd name="connsiteX280" fmla="*/ 951262 w 968311"/>
              <a:gd name="connsiteY280" fmla="*/ 89725 h 300799"/>
              <a:gd name="connsiteX281" fmla="*/ 866299 w 968311"/>
              <a:gd name="connsiteY281" fmla="*/ 50578 h 300799"/>
              <a:gd name="connsiteX282" fmla="*/ 883539 w 968311"/>
              <a:gd name="connsiteY282" fmla="*/ 71056 h 300799"/>
              <a:gd name="connsiteX283" fmla="*/ 866299 w 968311"/>
              <a:gd name="connsiteY283" fmla="*/ 102775 h 300799"/>
              <a:gd name="connsiteX284" fmla="*/ 866299 w 968311"/>
              <a:gd name="connsiteY284" fmla="*/ 50482 h 300799"/>
              <a:gd name="connsiteX285" fmla="*/ 866299 w 968311"/>
              <a:gd name="connsiteY285" fmla="*/ 50482 h 300799"/>
              <a:gd name="connsiteX286" fmla="*/ 968121 w 968311"/>
              <a:gd name="connsiteY286" fmla="*/ 8096 h 300799"/>
              <a:gd name="connsiteX287" fmla="*/ 968121 w 968311"/>
              <a:gd name="connsiteY287" fmla="*/ 111347 h 300799"/>
              <a:gd name="connsiteX288" fmla="*/ 959834 w 968311"/>
              <a:gd name="connsiteY288" fmla="*/ 128016 h 300799"/>
              <a:gd name="connsiteX289" fmla="*/ 931640 w 968311"/>
              <a:gd name="connsiteY289" fmla="*/ 131064 h 300799"/>
              <a:gd name="connsiteX290" fmla="*/ 925449 w 968311"/>
              <a:gd name="connsiteY290" fmla="*/ 114205 h 300799"/>
              <a:gd name="connsiteX291" fmla="*/ 947356 w 968311"/>
              <a:gd name="connsiteY291" fmla="*/ 114776 h 300799"/>
              <a:gd name="connsiteX292" fmla="*/ 951452 w 968311"/>
              <a:gd name="connsiteY292" fmla="*/ 110966 h 300799"/>
              <a:gd name="connsiteX293" fmla="*/ 951452 w 968311"/>
              <a:gd name="connsiteY293" fmla="*/ 23908 h 300799"/>
              <a:gd name="connsiteX294" fmla="*/ 866299 w 968311"/>
              <a:gd name="connsiteY294" fmla="*/ 23908 h 300799"/>
              <a:gd name="connsiteX295" fmla="*/ 866299 w 968311"/>
              <a:gd name="connsiteY295" fmla="*/ 48101 h 300799"/>
              <a:gd name="connsiteX296" fmla="*/ 874490 w 968311"/>
              <a:gd name="connsiteY296" fmla="*/ 39338 h 300799"/>
              <a:gd name="connsiteX297" fmla="*/ 888016 w 968311"/>
              <a:gd name="connsiteY297" fmla="*/ 54388 h 300799"/>
              <a:gd name="connsiteX298" fmla="*/ 891826 w 968311"/>
              <a:gd name="connsiteY298" fmla="*/ 29908 h 300799"/>
              <a:gd name="connsiteX299" fmla="*/ 906685 w 968311"/>
              <a:gd name="connsiteY299" fmla="*/ 31432 h 300799"/>
              <a:gd name="connsiteX300" fmla="*/ 899636 w 968311"/>
              <a:gd name="connsiteY300" fmla="*/ 68199 h 300799"/>
              <a:gd name="connsiteX301" fmla="*/ 912114 w 968311"/>
              <a:gd name="connsiteY301" fmla="*/ 85058 h 300799"/>
              <a:gd name="connsiteX302" fmla="*/ 902018 w 968311"/>
              <a:gd name="connsiteY302" fmla="*/ 96679 h 300799"/>
              <a:gd name="connsiteX303" fmla="*/ 894017 w 968311"/>
              <a:gd name="connsiteY303" fmla="*/ 84772 h 300799"/>
              <a:gd name="connsiteX304" fmla="*/ 876205 w 968311"/>
              <a:gd name="connsiteY304" fmla="*/ 114871 h 300799"/>
              <a:gd name="connsiteX305" fmla="*/ 866394 w 968311"/>
              <a:gd name="connsiteY305" fmla="*/ 107823 h 300799"/>
              <a:gd name="connsiteX306" fmla="*/ 866394 w 968311"/>
              <a:gd name="connsiteY306" fmla="*/ 131159 h 300799"/>
              <a:gd name="connsiteX307" fmla="*/ 849725 w 968311"/>
              <a:gd name="connsiteY307" fmla="*/ 131159 h 300799"/>
              <a:gd name="connsiteX308" fmla="*/ 849725 w 968311"/>
              <a:gd name="connsiteY308" fmla="*/ 8001 h 300799"/>
              <a:gd name="connsiteX309" fmla="*/ 968311 w 968311"/>
              <a:gd name="connsiteY309" fmla="*/ 8001 h 300799"/>
              <a:gd name="connsiteX310" fmla="*/ 28289 w 968311"/>
              <a:gd name="connsiteY310" fmla="*/ 200025 h 300799"/>
              <a:gd name="connsiteX311" fmla="*/ 129159 w 968311"/>
              <a:gd name="connsiteY311" fmla="*/ 200025 h 300799"/>
              <a:gd name="connsiteX312" fmla="*/ 129159 w 968311"/>
              <a:gd name="connsiteY312" fmla="*/ 184118 h 300799"/>
              <a:gd name="connsiteX313" fmla="*/ 83820 w 968311"/>
              <a:gd name="connsiteY313" fmla="*/ 184118 h 300799"/>
              <a:gd name="connsiteX314" fmla="*/ 76486 w 968311"/>
              <a:gd name="connsiteY314" fmla="*/ 166306 h 300799"/>
              <a:gd name="connsiteX315" fmla="*/ 59626 w 968311"/>
              <a:gd name="connsiteY315" fmla="*/ 170212 h 300799"/>
              <a:gd name="connsiteX316" fmla="*/ 64960 w 968311"/>
              <a:gd name="connsiteY316" fmla="*/ 184118 h 300799"/>
              <a:gd name="connsiteX317" fmla="*/ 11335 w 968311"/>
              <a:gd name="connsiteY317" fmla="*/ 184118 h 300799"/>
              <a:gd name="connsiteX318" fmla="*/ 11335 w 968311"/>
              <a:gd name="connsiteY318" fmla="*/ 221932 h 300799"/>
              <a:gd name="connsiteX319" fmla="*/ 0 w 968311"/>
              <a:gd name="connsiteY319" fmla="*/ 290893 h 300799"/>
              <a:gd name="connsiteX320" fmla="*/ 14764 w 968311"/>
              <a:gd name="connsiteY320" fmla="*/ 300609 h 300799"/>
              <a:gd name="connsiteX321" fmla="*/ 28384 w 968311"/>
              <a:gd name="connsiteY321" fmla="*/ 221932 h 300799"/>
              <a:gd name="connsiteX322" fmla="*/ 28384 w 968311"/>
              <a:gd name="connsiteY322" fmla="*/ 200025 h 300799"/>
              <a:gd name="connsiteX323" fmla="*/ 28384 w 968311"/>
              <a:gd name="connsiteY323" fmla="*/ 200025 h 300799"/>
              <a:gd name="connsiteX324" fmla="*/ 87439 w 968311"/>
              <a:gd name="connsiteY324" fmla="*/ 253460 h 300799"/>
              <a:gd name="connsiteX325" fmla="*/ 71247 w 968311"/>
              <a:gd name="connsiteY325" fmla="*/ 257842 h 300799"/>
              <a:gd name="connsiteX326" fmla="*/ 60007 w 968311"/>
              <a:gd name="connsiteY326" fmla="*/ 209645 h 300799"/>
              <a:gd name="connsiteX327" fmla="*/ 75152 w 968311"/>
              <a:gd name="connsiteY327" fmla="*/ 205740 h 300799"/>
              <a:gd name="connsiteX328" fmla="*/ 87344 w 968311"/>
              <a:gd name="connsiteY328" fmla="*/ 253460 h 300799"/>
              <a:gd name="connsiteX329" fmla="*/ 87344 w 968311"/>
              <a:gd name="connsiteY329" fmla="*/ 253460 h 300799"/>
              <a:gd name="connsiteX330" fmla="*/ 32194 w 968311"/>
              <a:gd name="connsiteY330" fmla="*/ 218313 h 300799"/>
              <a:gd name="connsiteX331" fmla="*/ 46958 w 968311"/>
              <a:gd name="connsiteY331" fmla="*/ 212598 h 300799"/>
              <a:gd name="connsiteX332" fmla="*/ 62865 w 968311"/>
              <a:gd name="connsiteY332" fmla="*/ 260223 h 300799"/>
              <a:gd name="connsiteX333" fmla="*/ 47149 w 968311"/>
              <a:gd name="connsiteY333" fmla="*/ 266795 h 300799"/>
              <a:gd name="connsiteX334" fmla="*/ 32290 w 968311"/>
              <a:gd name="connsiteY334" fmla="*/ 218313 h 300799"/>
              <a:gd name="connsiteX335" fmla="*/ 32290 w 968311"/>
              <a:gd name="connsiteY335" fmla="*/ 218313 h 300799"/>
              <a:gd name="connsiteX336" fmla="*/ 95821 w 968311"/>
              <a:gd name="connsiteY336" fmla="*/ 278035 h 300799"/>
              <a:gd name="connsiteX337" fmla="*/ 130683 w 968311"/>
              <a:gd name="connsiteY337" fmla="*/ 278035 h 300799"/>
              <a:gd name="connsiteX338" fmla="*/ 130683 w 968311"/>
              <a:gd name="connsiteY338" fmla="*/ 293751 h 300799"/>
              <a:gd name="connsiteX339" fmla="*/ 26194 w 968311"/>
              <a:gd name="connsiteY339" fmla="*/ 293751 h 300799"/>
              <a:gd name="connsiteX340" fmla="*/ 26194 w 968311"/>
              <a:gd name="connsiteY340" fmla="*/ 278035 h 300799"/>
              <a:gd name="connsiteX341" fmla="*/ 78200 w 968311"/>
              <a:gd name="connsiteY341" fmla="*/ 278035 h 300799"/>
              <a:gd name="connsiteX342" fmla="*/ 107156 w 968311"/>
              <a:gd name="connsiteY342" fmla="*/ 205168 h 300799"/>
              <a:gd name="connsiteX343" fmla="*/ 125158 w 968311"/>
              <a:gd name="connsiteY343" fmla="*/ 211074 h 300799"/>
              <a:gd name="connsiteX344" fmla="*/ 95917 w 968311"/>
              <a:gd name="connsiteY344" fmla="*/ 278035 h 300799"/>
              <a:gd name="connsiteX345" fmla="*/ 95917 w 968311"/>
              <a:gd name="connsiteY345" fmla="*/ 278035 h 300799"/>
              <a:gd name="connsiteX346" fmla="*/ 216217 w 968311"/>
              <a:gd name="connsiteY346" fmla="*/ 242506 h 300799"/>
              <a:gd name="connsiteX347" fmla="*/ 216217 w 968311"/>
              <a:gd name="connsiteY347" fmla="*/ 225266 h 300799"/>
              <a:gd name="connsiteX348" fmla="*/ 245840 w 968311"/>
              <a:gd name="connsiteY348" fmla="*/ 225266 h 300799"/>
              <a:gd name="connsiteX349" fmla="*/ 245840 w 968311"/>
              <a:gd name="connsiteY349" fmla="*/ 242506 h 300799"/>
              <a:gd name="connsiteX350" fmla="*/ 216217 w 968311"/>
              <a:gd name="connsiteY350" fmla="*/ 242506 h 300799"/>
              <a:gd name="connsiteX351" fmla="*/ 172498 w 968311"/>
              <a:gd name="connsiteY351" fmla="*/ 242506 h 300799"/>
              <a:gd name="connsiteX352" fmla="*/ 172879 w 968311"/>
              <a:gd name="connsiteY352" fmla="*/ 227743 h 300799"/>
              <a:gd name="connsiteX353" fmla="*/ 172879 w 968311"/>
              <a:gd name="connsiteY353" fmla="*/ 225171 h 300799"/>
              <a:gd name="connsiteX354" fmla="*/ 199263 w 968311"/>
              <a:gd name="connsiteY354" fmla="*/ 225171 h 300799"/>
              <a:gd name="connsiteX355" fmla="*/ 199263 w 968311"/>
              <a:gd name="connsiteY355" fmla="*/ 242411 h 300799"/>
              <a:gd name="connsiteX356" fmla="*/ 172402 w 968311"/>
              <a:gd name="connsiteY356" fmla="*/ 242411 h 300799"/>
              <a:gd name="connsiteX357" fmla="*/ 199358 w 968311"/>
              <a:gd name="connsiteY357" fmla="*/ 193262 h 300799"/>
              <a:gd name="connsiteX358" fmla="*/ 199358 w 968311"/>
              <a:gd name="connsiteY358" fmla="*/ 209550 h 300799"/>
              <a:gd name="connsiteX359" fmla="*/ 172974 w 968311"/>
              <a:gd name="connsiteY359" fmla="*/ 209550 h 300799"/>
              <a:gd name="connsiteX360" fmla="*/ 172974 w 968311"/>
              <a:gd name="connsiteY360" fmla="*/ 193262 h 300799"/>
              <a:gd name="connsiteX361" fmla="*/ 199358 w 968311"/>
              <a:gd name="connsiteY361" fmla="*/ 193262 h 300799"/>
              <a:gd name="connsiteX362" fmla="*/ 245840 w 968311"/>
              <a:gd name="connsiteY362" fmla="*/ 209645 h 300799"/>
              <a:gd name="connsiteX363" fmla="*/ 216217 w 968311"/>
              <a:gd name="connsiteY363" fmla="*/ 209645 h 300799"/>
              <a:gd name="connsiteX364" fmla="*/ 216217 w 968311"/>
              <a:gd name="connsiteY364" fmla="*/ 193357 h 300799"/>
              <a:gd name="connsiteX365" fmla="*/ 245840 w 968311"/>
              <a:gd name="connsiteY365" fmla="*/ 193357 h 300799"/>
              <a:gd name="connsiteX366" fmla="*/ 245840 w 968311"/>
              <a:gd name="connsiteY366" fmla="*/ 209645 h 300799"/>
              <a:gd name="connsiteX367" fmla="*/ 245840 w 968311"/>
              <a:gd name="connsiteY367" fmla="*/ 209645 h 300799"/>
              <a:gd name="connsiteX368" fmla="*/ 262414 w 968311"/>
              <a:gd name="connsiteY368" fmla="*/ 177451 h 300799"/>
              <a:gd name="connsiteX369" fmla="*/ 156400 w 968311"/>
              <a:gd name="connsiteY369" fmla="*/ 177451 h 300799"/>
              <a:gd name="connsiteX370" fmla="*/ 156400 w 968311"/>
              <a:gd name="connsiteY370" fmla="*/ 227552 h 300799"/>
              <a:gd name="connsiteX371" fmla="*/ 139827 w 968311"/>
              <a:gd name="connsiteY371" fmla="*/ 289084 h 300799"/>
              <a:gd name="connsiteX372" fmla="*/ 153067 w 968311"/>
              <a:gd name="connsiteY372" fmla="*/ 299942 h 300799"/>
              <a:gd name="connsiteX373" fmla="*/ 170783 w 968311"/>
              <a:gd name="connsiteY373" fmla="*/ 258223 h 300799"/>
              <a:gd name="connsiteX374" fmla="*/ 199453 w 968311"/>
              <a:gd name="connsiteY374" fmla="*/ 258223 h 300799"/>
              <a:gd name="connsiteX375" fmla="*/ 199453 w 968311"/>
              <a:gd name="connsiteY375" fmla="*/ 297371 h 300799"/>
              <a:gd name="connsiteX376" fmla="*/ 216313 w 968311"/>
              <a:gd name="connsiteY376" fmla="*/ 297371 h 300799"/>
              <a:gd name="connsiteX377" fmla="*/ 216313 w 968311"/>
              <a:gd name="connsiteY377" fmla="*/ 258223 h 300799"/>
              <a:gd name="connsiteX378" fmla="*/ 245935 w 968311"/>
              <a:gd name="connsiteY378" fmla="*/ 258223 h 300799"/>
              <a:gd name="connsiteX379" fmla="*/ 245935 w 968311"/>
              <a:gd name="connsiteY379" fmla="*/ 279273 h 300799"/>
              <a:gd name="connsiteX380" fmla="*/ 242316 w 968311"/>
              <a:gd name="connsiteY380" fmla="*/ 282607 h 300799"/>
              <a:gd name="connsiteX381" fmla="*/ 222694 w 968311"/>
              <a:gd name="connsiteY381" fmla="*/ 282321 h 300799"/>
              <a:gd name="connsiteX382" fmla="*/ 228028 w 968311"/>
              <a:gd name="connsiteY382" fmla="*/ 298323 h 300799"/>
              <a:gd name="connsiteX383" fmla="*/ 254984 w 968311"/>
              <a:gd name="connsiteY383" fmla="*/ 295370 h 300799"/>
              <a:gd name="connsiteX384" fmla="*/ 262604 w 968311"/>
              <a:gd name="connsiteY384" fmla="*/ 279368 h 300799"/>
              <a:gd name="connsiteX385" fmla="*/ 262604 w 968311"/>
              <a:gd name="connsiteY385" fmla="*/ 177355 h 300799"/>
              <a:gd name="connsiteX386" fmla="*/ 262604 w 968311"/>
              <a:gd name="connsiteY386" fmla="*/ 177355 h 300799"/>
              <a:gd name="connsiteX387" fmla="*/ 400050 w 968311"/>
              <a:gd name="connsiteY387" fmla="*/ 187833 h 300799"/>
              <a:gd name="connsiteX388" fmla="*/ 383191 w 968311"/>
              <a:gd name="connsiteY388" fmla="*/ 168592 h 300799"/>
              <a:gd name="connsiteX389" fmla="*/ 370237 w 968311"/>
              <a:gd name="connsiteY389" fmla="*/ 176308 h 300799"/>
              <a:gd name="connsiteX390" fmla="*/ 386524 w 968311"/>
              <a:gd name="connsiteY390" fmla="*/ 196501 h 300799"/>
              <a:gd name="connsiteX391" fmla="*/ 400050 w 968311"/>
              <a:gd name="connsiteY391" fmla="*/ 187833 h 300799"/>
              <a:gd name="connsiteX392" fmla="*/ 400050 w 968311"/>
              <a:gd name="connsiteY392" fmla="*/ 187833 h 300799"/>
              <a:gd name="connsiteX393" fmla="*/ 376618 w 968311"/>
              <a:gd name="connsiteY393" fmla="*/ 241363 h 300799"/>
              <a:gd name="connsiteX394" fmla="*/ 359759 w 968311"/>
              <a:gd name="connsiteY394" fmla="*/ 261842 h 300799"/>
              <a:gd name="connsiteX395" fmla="*/ 342043 w 968311"/>
              <a:gd name="connsiteY395" fmla="*/ 241363 h 300799"/>
              <a:gd name="connsiteX396" fmla="*/ 376618 w 968311"/>
              <a:gd name="connsiteY396" fmla="*/ 241363 h 300799"/>
              <a:gd name="connsiteX397" fmla="*/ 388715 w 968311"/>
              <a:gd name="connsiteY397" fmla="*/ 224504 h 300799"/>
              <a:gd name="connsiteX398" fmla="*/ 400336 w 968311"/>
              <a:gd name="connsiteY398" fmla="*/ 230029 h 300799"/>
              <a:gd name="connsiteX399" fmla="*/ 374237 w 968311"/>
              <a:gd name="connsiteY399" fmla="*/ 271558 h 300799"/>
              <a:gd name="connsiteX400" fmla="*/ 413671 w 968311"/>
              <a:gd name="connsiteY400" fmla="*/ 284321 h 300799"/>
              <a:gd name="connsiteX401" fmla="*/ 403288 w 968311"/>
              <a:gd name="connsiteY401" fmla="*/ 299466 h 300799"/>
              <a:gd name="connsiteX402" fmla="*/ 360045 w 968311"/>
              <a:gd name="connsiteY402" fmla="*/ 282321 h 300799"/>
              <a:gd name="connsiteX403" fmla="*/ 318897 w 968311"/>
              <a:gd name="connsiteY403" fmla="*/ 299466 h 300799"/>
              <a:gd name="connsiteX404" fmla="*/ 310229 w 968311"/>
              <a:gd name="connsiteY404" fmla="*/ 284702 h 300799"/>
              <a:gd name="connsiteX405" fmla="*/ 346424 w 968311"/>
              <a:gd name="connsiteY405" fmla="*/ 271177 h 300799"/>
              <a:gd name="connsiteX406" fmla="*/ 331280 w 968311"/>
              <a:gd name="connsiteY406" fmla="*/ 252127 h 300799"/>
              <a:gd name="connsiteX407" fmla="*/ 291941 w 968311"/>
              <a:gd name="connsiteY407" fmla="*/ 288512 h 300799"/>
              <a:gd name="connsiteX408" fmla="*/ 279749 w 968311"/>
              <a:gd name="connsiteY408" fmla="*/ 274987 h 300799"/>
              <a:gd name="connsiteX409" fmla="*/ 328803 w 968311"/>
              <a:gd name="connsiteY409" fmla="*/ 213646 h 300799"/>
              <a:gd name="connsiteX410" fmla="*/ 310515 w 968311"/>
              <a:gd name="connsiteY410" fmla="*/ 213646 h 300799"/>
              <a:gd name="connsiteX411" fmla="*/ 295751 w 968311"/>
              <a:gd name="connsiteY411" fmla="*/ 216884 h 300799"/>
              <a:gd name="connsiteX412" fmla="*/ 290322 w 968311"/>
              <a:gd name="connsiteY412" fmla="*/ 201739 h 300799"/>
              <a:gd name="connsiteX413" fmla="*/ 296323 w 968311"/>
              <a:gd name="connsiteY413" fmla="*/ 196025 h 300799"/>
              <a:gd name="connsiteX414" fmla="*/ 306038 w 968311"/>
              <a:gd name="connsiteY414" fmla="*/ 171164 h 300799"/>
              <a:gd name="connsiteX415" fmla="*/ 323755 w 968311"/>
              <a:gd name="connsiteY415" fmla="*/ 173926 h 300799"/>
              <a:gd name="connsiteX416" fmla="*/ 313944 w 968311"/>
              <a:gd name="connsiteY416" fmla="*/ 197644 h 300799"/>
              <a:gd name="connsiteX417" fmla="*/ 333375 w 968311"/>
              <a:gd name="connsiteY417" fmla="*/ 197644 h 300799"/>
              <a:gd name="connsiteX418" fmla="*/ 338709 w 968311"/>
              <a:gd name="connsiteY418" fmla="*/ 167068 h 300799"/>
              <a:gd name="connsiteX419" fmla="*/ 357378 w 968311"/>
              <a:gd name="connsiteY419" fmla="*/ 170117 h 300799"/>
              <a:gd name="connsiteX420" fmla="*/ 352711 w 968311"/>
              <a:gd name="connsiteY420" fmla="*/ 197644 h 300799"/>
              <a:gd name="connsiteX421" fmla="*/ 409003 w 968311"/>
              <a:gd name="connsiteY421" fmla="*/ 197644 h 300799"/>
              <a:gd name="connsiteX422" fmla="*/ 409003 w 968311"/>
              <a:gd name="connsiteY422" fmla="*/ 213646 h 300799"/>
              <a:gd name="connsiteX423" fmla="*/ 348615 w 968311"/>
              <a:gd name="connsiteY423" fmla="*/ 213646 h 300799"/>
              <a:gd name="connsiteX424" fmla="*/ 344710 w 968311"/>
              <a:gd name="connsiteY424" fmla="*/ 225171 h 300799"/>
              <a:gd name="connsiteX425" fmla="*/ 385763 w 968311"/>
              <a:gd name="connsiteY425" fmla="*/ 225171 h 300799"/>
              <a:gd name="connsiteX426" fmla="*/ 388810 w 968311"/>
              <a:gd name="connsiteY426" fmla="*/ 224504 h 300799"/>
              <a:gd name="connsiteX427" fmla="*/ 388810 w 968311"/>
              <a:gd name="connsiteY427" fmla="*/ 224504 h 300799"/>
              <a:gd name="connsiteX428" fmla="*/ 531400 w 968311"/>
              <a:gd name="connsiteY428" fmla="*/ 258889 h 300799"/>
              <a:gd name="connsiteX429" fmla="*/ 517303 w 968311"/>
              <a:gd name="connsiteY429" fmla="*/ 268319 h 300799"/>
              <a:gd name="connsiteX430" fmla="*/ 509588 w 968311"/>
              <a:gd name="connsiteY430" fmla="*/ 258889 h 300799"/>
              <a:gd name="connsiteX431" fmla="*/ 531400 w 968311"/>
              <a:gd name="connsiteY431" fmla="*/ 258889 h 300799"/>
              <a:gd name="connsiteX432" fmla="*/ 488347 w 968311"/>
              <a:gd name="connsiteY432" fmla="*/ 235172 h 300799"/>
              <a:gd name="connsiteX433" fmla="*/ 509302 w 968311"/>
              <a:gd name="connsiteY433" fmla="*/ 235172 h 300799"/>
              <a:gd name="connsiteX434" fmla="*/ 509302 w 968311"/>
              <a:gd name="connsiteY434" fmla="*/ 244888 h 300799"/>
              <a:gd name="connsiteX435" fmla="*/ 488347 w 968311"/>
              <a:gd name="connsiteY435" fmla="*/ 244888 h 300799"/>
              <a:gd name="connsiteX436" fmla="*/ 488347 w 968311"/>
              <a:gd name="connsiteY436" fmla="*/ 235172 h 300799"/>
              <a:gd name="connsiteX437" fmla="*/ 488347 w 968311"/>
              <a:gd name="connsiteY437" fmla="*/ 235172 h 300799"/>
              <a:gd name="connsiteX438" fmla="*/ 488347 w 968311"/>
              <a:gd name="connsiteY438" fmla="*/ 211550 h 300799"/>
              <a:gd name="connsiteX439" fmla="*/ 509302 w 968311"/>
              <a:gd name="connsiteY439" fmla="*/ 211550 h 300799"/>
              <a:gd name="connsiteX440" fmla="*/ 509302 w 968311"/>
              <a:gd name="connsiteY440" fmla="*/ 221266 h 300799"/>
              <a:gd name="connsiteX441" fmla="*/ 488347 w 968311"/>
              <a:gd name="connsiteY441" fmla="*/ 221266 h 300799"/>
              <a:gd name="connsiteX442" fmla="*/ 488347 w 968311"/>
              <a:gd name="connsiteY442" fmla="*/ 211550 h 300799"/>
              <a:gd name="connsiteX443" fmla="*/ 488347 w 968311"/>
              <a:gd name="connsiteY443" fmla="*/ 211550 h 300799"/>
              <a:gd name="connsiteX444" fmla="*/ 452438 w 968311"/>
              <a:gd name="connsiteY444" fmla="*/ 188119 h 300799"/>
              <a:gd name="connsiteX445" fmla="*/ 526732 w 968311"/>
              <a:gd name="connsiteY445" fmla="*/ 188119 h 300799"/>
              <a:gd name="connsiteX446" fmla="*/ 526732 w 968311"/>
              <a:gd name="connsiteY446" fmla="*/ 197358 h 300799"/>
              <a:gd name="connsiteX447" fmla="*/ 452438 w 968311"/>
              <a:gd name="connsiteY447" fmla="*/ 197358 h 300799"/>
              <a:gd name="connsiteX448" fmla="*/ 452438 w 968311"/>
              <a:gd name="connsiteY448" fmla="*/ 188119 h 300799"/>
              <a:gd name="connsiteX449" fmla="*/ 452438 w 968311"/>
              <a:gd name="connsiteY449" fmla="*/ 188119 h 300799"/>
              <a:gd name="connsiteX450" fmla="*/ 536162 w 968311"/>
              <a:gd name="connsiteY450" fmla="*/ 258889 h 300799"/>
              <a:gd name="connsiteX451" fmla="*/ 550926 w 968311"/>
              <a:gd name="connsiteY451" fmla="*/ 258889 h 300799"/>
              <a:gd name="connsiteX452" fmla="*/ 550926 w 968311"/>
              <a:gd name="connsiteY452" fmla="*/ 244888 h 300799"/>
              <a:gd name="connsiteX453" fmla="*/ 524637 w 968311"/>
              <a:gd name="connsiteY453" fmla="*/ 244888 h 300799"/>
              <a:gd name="connsiteX454" fmla="*/ 524637 w 968311"/>
              <a:gd name="connsiteY454" fmla="*/ 235172 h 300799"/>
              <a:gd name="connsiteX455" fmla="*/ 544830 w 968311"/>
              <a:gd name="connsiteY455" fmla="*/ 235172 h 300799"/>
              <a:gd name="connsiteX456" fmla="*/ 544830 w 968311"/>
              <a:gd name="connsiteY456" fmla="*/ 221266 h 300799"/>
              <a:gd name="connsiteX457" fmla="*/ 524637 w 968311"/>
              <a:gd name="connsiteY457" fmla="*/ 221266 h 300799"/>
              <a:gd name="connsiteX458" fmla="*/ 524637 w 968311"/>
              <a:gd name="connsiteY458" fmla="*/ 211550 h 300799"/>
              <a:gd name="connsiteX459" fmla="*/ 543592 w 968311"/>
              <a:gd name="connsiteY459" fmla="*/ 211550 h 300799"/>
              <a:gd name="connsiteX460" fmla="*/ 543592 w 968311"/>
              <a:gd name="connsiteY460" fmla="*/ 174022 h 300799"/>
              <a:gd name="connsiteX461" fmla="*/ 435578 w 968311"/>
              <a:gd name="connsiteY461" fmla="*/ 174022 h 300799"/>
              <a:gd name="connsiteX462" fmla="*/ 435578 w 968311"/>
              <a:gd name="connsiteY462" fmla="*/ 215551 h 300799"/>
              <a:gd name="connsiteX463" fmla="*/ 420529 w 968311"/>
              <a:gd name="connsiteY463" fmla="*/ 290989 h 300799"/>
              <a:gd name="connsiteX464" fmla="*/ 435388 w 968311"/>
              <a:gd name="connsiteY464" fmla="*/ 299561 h 300799"/>
              <a:gd name="connsiteX465" fmla="*/ 452342 w 968311"/>
              <a:gd name="connsiteY465" fmla="*/ 215551 h 300799"/>
              <a:gd name="connsiteX466" fmla="*/ 452342 w 968311"/>
              <a:gd name="connsiteY466" fmla="*/ 211455 h 300799"/>
              <a:gd name="connsiteX467" fmla="*/ 472821 w 968311"/>
              <a:gd name="connsiteY467" fmla="*/ 211455 h 300799"/>
              <a:gd name="connsiteX468" fmla="*/ 472821 w 968311"/>
              <a:gd name="connsiteY468" fmla="*/ 221171 h 300799"/>
              <a:gd name="connsiteX469" fmla="*/ 455295 w 968311"/>
              <a:gd name="connsiteY469" fmla="*/ 221171 h 300799"/>
              <a:gd name="connsiteX470" fmla="*/ 455295 w 968311"/>
              <a:gd name="connsiteY470" fmla="*/ 235077 h 300799"/>
              <a:gd name="connsiteX471" fmla="*/ 472821 w 968311"/>
              <a:gd name="connsiteY471" fmla="*/ 235077 h 300799"/>
              <a:gd name="connsiteX472" fmla="*/ 472821 w 968311"/>
              <a:gd name="connsiteY472" fmla="*/ 244792 h 300799"/>
              <a:gd name="connsiteX473" fmla="*/ 452342 w 968311"/>
              <a:gd name="connsiteY473" fmla="*/ 244792 h 300799"/>
              <a:gd name="connsiteX474" fmla="*/ 452342 w 968311"/>
              <a:gd name="connsiteY474" fmla="*/ 258794 h 300799"/>
              <a:gd name="connsiteX475" fmla="*/ 463963 w 968311"/>
              <a:gd name="connsiteY475" fmla="*/ 258794 h 300799"/>
              <a:gd name="connsiteX476" fmla="*/ 463963 w 968311"/>
              <a:gd name="connsiteY476" fmla="*/ 273367 h 300799"/>
              <a:gd name="connsiteX477" fmla="*/ 456819 w 968311"/>
              <a:gd name="connsiteY477" fmla="*/ 286417 h 300799"/>
              <a:gd name="connsiteX478" fmla="*/ 462820 w 968311"/>
              <a:gd name="connsiteY478" fmla="*/ 299942 h 300799"/>
              <a:gd name="connsiteX479" fmla="*/ 462820 w 968311"/>
              <a:gd name="connsiteY479" fmla="*/ 299942 h 300799"/>
              <a:gd name="connsiteX480" fmla="*/ 501586 w 968311"/>
              <a:gd name="connsiteY480" fmla="*/ 289941 h 300799"/>
              <a:gd name="connsiteX481" fmla="*/ 503015 w 968311"/>
              <a:gd name="connsiteY481" fmla="*/ 276130 h 300799"/>
              <a:gd name="connsiteX482" fmla="*/ 479393 w 968311"/>
              <a:gd name="connsiteY482" fmla="*/ 280606 h 300799"/>
              <a:gd name="connsiteX483" fmla="*/ 479393 w 968311"/>
              <a:gd name="connsiteY483" fmla="*/ 258699 h 300799"/>
              <a:gd name="connsiteX484" fmla="*/ 493681 w 968311"/>
              <a:gd name="connsiteY484" fmla="*/ 258699 h 300799"/>
              <a:gd name="connsiteX485" fmla="*/ 542830 w 968311"/>
              <a:gd name="connsiteY485" fmla="*/ 298894 h 300799"/>
              <a:gd name="connsiteX486" fmla="*/ 552545 w 968311"/>
              <a:gd name="connsiteY486" fmla="*/ 284988 h 300799"/>
              <a:gd name="connsiteX487" fmla="*/ 527971 w 968311"/>
              <a:gd name="connsiteY487" fmla="*/ 276415 h 300799"/>
              <a:gd name="connsiteX488" fmla="*/ 546068 w 968311"/>
              <a:gd name="connsiteY488" fmla="*/ 265557 h 300799"/>
              <a:gd name="connsiteX489" fmla="*/ 535972 w 968311"/>
              <a:gd name="connsiteY489" fmla="*/ 258699 h 300799"/>
              <a:gd name="connsiteX490" fmla="*/ 535972 w 968311"/>
              <a:gd name="connsiteY490" fmla="*/ 258699 h 300799"/>
              <a:gd name="connsiteX491" fmla="*/ 584359 w 968311"/>
              <a:gd name="connsiteY491" fmla="*/ 262318 h 300799"/>
              <a:gd name="connsiteX492" fmla="*/ 584359 w 968311"/>
              <a:gd name="connsiteY492" fmla="*/ 245173 h 300799"/>
              <a:gd name="connsiteX493" fmla="*/ 598837 w 968311"/>
              <a:gd name="connsiteY493" fmla="*/ 245173 h 300799"/>
              <a:gd name="connsiteX494" fmla="*/ 598837 w 968311"/>
              <a:gd name="connsiteY494" fmla="*/ 260032 h 300799"/>
              <a:gd name="connsiteX495" fmla="*/ 584359 w 968311"/>
              <a:gd name="connsiteY495" fmla="*/ 262318 h 300799"/>
              <a:gd name="connsiteX496" fmla="*/ 584359 w 968311"/>
              <a:gd name="connsiteY496" fmla="*/ 262318 h 300799"/>
              <a:gd name="connsiteX497" fmla="*/ 598837 w 968311"/>
              <a:gd name="connsiteY497" fmla="*/ 188214 h 300799"/>
              <a:gd name="connsiteX498" fmla="*/ 598837 w 968311"/>
              <a:gd name="connsiteY498" fmla="*/ 202978 h 300799"/>
              <a:gd name="connsiteX499" fmla="*/ 584359 w 968311"/>
              <a:gd name="connsiteY499" fmla="*/ 202978 h 300799"/>
              <a:gd name="connsiteX500" fmla="*/ 584359 w 968311"/>
              <a:gd name="connsiteY500" fmla="*/ 188214 h 300799"/>
              <a:gd name="connsiteX501" fmla="*/ 598837 w 968311"/>
              <a:gd name="connsiteY501" fmla="*/ 188214 h 300799"/>
              <a:gd name="connsiteX502" fmla="*/ 584359 w 968311"/>
              <a:gd name="connsiteY502" fmla="*/ 216598 h 300799"/>
              <a:gd name="connsiteX503" fmla="*/ 598837 w 968311"/>
              <a:gd name="connsiteY503" fmla="*/ 216598 h 300799"/>
              <a:gd name="connsiteX504" fmla="*/ 598837 w 968311"/>
              <a:gd name="connsiteY504" fmla="*/ 231457 h 300799"/>
              <a:gd name="connsiteX505" fmla="*/ 584359 w 968311"/>
              <a:gd name="connsiteY505" fmla="*/ 231457 h 300799"/>
              <a:gd name="connsiteX506" fmla="*/ 584359 w 968311"/>
              <a:gd name="connsiteY506" fmla="*/ 216598 h 300799"/>
              <a:gd name="connsiteX507" fmla="*/ 584359 w 968311"/>
              <a:gd name="connsiteY507" fmla="*/ 216598 h 300799"/>
              <a:gd name="connsiteX508" fmla="*/ 692658 w 968311"/>
              <a:gd name="connsiteY508" fmla="*/ 246793 h 300799"/>
              <a:gd name="connsiteX509" fmla="*/ 692658 w 968311"/>
              <a:gd name="connsiteY509" fmla="*/ 231648 h 300799"/>
              <a:gd name="connsiteX510" fmla="*/ 662178 w 968311"/>
              <a:gd name="connsiteY510" fmla="*/ 231648 h 300799"/>
              <a:gd name="connsiteX511" fmla="*/ 662178 w 968311"/>
              <a:gd name="connsiteY511" fmla="*/ 212122 h 300799"/>
              <a:gd name="connsiteX512" fmla="*/ 688562 w 968311"/>
              <a:gd name="connsiteY512" fmla="*/ 212122 h 300799"/>
              <a:gd name="connsiteX513" fmla="*/ 688562 w 968311"/>
              <a:gd name="connsiteY513" fmla="*/ 196977 h 300799"/>
              <a:gd name="connsiteX514" fmla="*/ 672560 w 968311"/>
              <a:gd name="connsiteY514" fmla="*/ 196977 h 300799"/>
              <a:gd name="connsiteX515" fmla="*/ 684943 w 968311"/>
              <a:gd name="connsiteY515" fmla="*/ 174784 h 300799"/>
              <a:gd name="connsiteX516" fmla="*/ 668084 w 968311"/>
              <a:gd name="connsiteY516" fmla="*/ 170402 h 300799"/>
              <a:gd name="connsiteX517" fmla="*/ 655987 w 968311"/>
              <a:gd name="connsiteY517" fmla="*/ 196977 h 300799"/>
              <a:gd name="connsiteX518" fmla="*/ 639794 w 968311"/>
              <a:gd name="connsiteY518" fmla="*/ 196977 h 300799"/>
              <a:gd name="connsiteX519" fmla="*/ 651605 w 968311"/>
              <a:gd name="connsiteY519" fmla="*/ 190786 h 300799"/>
              <a:gd name="connsiteX520" fmla="*/ 637603 w 968311"/>
              <a:gd name="connsiteY520" fmla="*/ 170307 h 300799"/>
              <a:gd name="connsiteX521" fmla="*/ 624268 w 968311"/>
              <a:gd name="connsiteY521" fmla="*/ 176593 h 300799"/>
              <a:gd name="connsiteX522" fmla="*/ 637032 w 968311"/>
              <a:gd name="connsiteY522" fmla="*/ 196977 h 300799"/>
              <a:gd name="connsiteX523" fmla="*/ 621887 w 968311"/>
              <a:gd name="connsiteY523" fmla="*/ 196977 h 300799"/>
              <a:gd name="connsiteX524" fmla="*/ 621887 w 968311"/>
              <a:gd name="connsiteY524" fmla="*/ 212122 h 300799"/>
              <a:gd name="connsiteX525" fmla="*/ 645223 w 968311"/>
              <a:gd name="connsiteY525" fmla="*/ 212122 h 300799"/>
              <a:gd name="connsiteX526" fmla="*/ 645223 w 968311"/>
              <a:gd name="connsiteY526" fmla="*/ 231648 h 300799"/>
              <a:gd name="connsiteX527" fmla="*/ 619411 w 968311"/>
              <a:gd name="connsiteY527" fmla="*/ 231648 h 300799"/>
              <a:gd name="connsiteX528" fmla="*/ 619411 w 968311"/>
              <a:gd name="connsiteY528" fmla="*/ 246793 h 300799"/>
              <a:gd name="connsiteX529" fmla="*/ 643985 w 968311"/>
              <a:gd name="connsiteY529" fmla="*/ 246793 h 300799"/>
              <a:gd name="connsiteX530" fmla="*/ 613124 w 968311"/>
              <a:gd name="connsiteY530" fmla="*/ 288798 h 300799"/>
              <a:gd name="connsiteX531" fmla="*/ 613124 w 968311"/>
              <a:gd name="connsiteY531" fmla="*/ 272510 h 300799"/>
              <a:gd name="connsiteX532" fmla="*/ 623983 w 968311"/>
              <a:gd name="connsiteY532" fmla="*/ 270510 h 300799"/>
              <a:gd name="connsiteX533" fmla="*/ 622840 w 968311"/>
              <a:gd name="connsiteY533" fmla="*/ 256222 h 300799"/>
              <a:gd name="connsiteX534" fmla="*/ 613124 w 968311"/>
              <a:gd name="connsiteY534" fmla="*/ 257746 h 300799"/>
              <a:gd name="connsiteX535" fmla="*/ 613124 w 968311"/>
              <a:gd name="connsiteY535" fmla="*/ 188214 h 300799"/>
              <a:gd name="connsiteX536" fmla="*/ 618172 w 968311"/>
              <a:gd name="connsiteY536" fmla="*/ 188214 h 300799"/>
              <a:gd name="connsiteX537" fmla="*/ 618172 w 968311"/>
              <a:gd name="connsiteY537" fmla="*/ 173355 h 300799"/>
              <a:gd name="connsiteX538" fmla="*/ 563689 w 968311"/>
              <a:gd name="connsiteY538" fmla="*/ 173355 h 300799"/>
              <a:gd name="connsiteX539" fmla="*/ 563689 w 968311"/>
              <a:gd name="connsiteY539" fmla="*/ 188214 h 300799"/>
              <a:gd name="connsiteX540" fmla="*/ 569690 w 968311"/>
              <a:gd name="connsiteY540" fmla="*/ 188214 h 300799"/>
              <a:gd name="connsiteX541" fmla="*/ 569690 w 968311"/>
              <a:gd name="connsiteY541" fmla="*/ 264509 h 300799"/>
              <a:gd name="connsiteX542" fmla="*/ 561975 w 968311"/>
              <a:gd name="connsiteY542" fmla="*/ 265462 h 300799"/>
              <a:gd name="connsiteX543" fmla="*/ 565213 w 968311"/>
              <a:gd name="connsiteY543" fmla="*/ 281083 h 300799"/>
              <a:gd name="connsiteX544" fmla="*/ 598932 w 968311"/>
              <a:gd name="connsiteY544" fmla="*/ 275082 h 300799"/>
              <a:gd name="connsiteX545" fmla="*/ 598932 w 968311"/>
              <a:gd name="connsiteY545" fmla="*/ 299275 h 300799"/>
              <a:gd name="connsiteX546" fmla="*/ 613124 w 968311"/>
              <a:gd name="connsiteY546" fmla="*/ 299275 h 300799"/>
              <a:gd name="connsiteX547" fmla="*/ 613124 w 968311"/>
              <a:gd name="connsiteY547" fmla="*/ 289179 h 300799"/>
              <a:gd name="connsiteX548" fmla="*/ 625507 w 968311"/>
              <a:gd name="connsiteY548" fmla="*/ 300800 h 300799"/>
              <a:gd name="connsiteX549" fmla="*/ 654463 w 968311"/>
              <a:gd name="connsiteY549" fmla="*/ 268796 h 300799"/>
              <a:gd name="connsiteX550" fmla="*/ 683990 w 968311"/>
              <a:gd name="connsiteY550" fmla="*/ 299180 h 300799"/>
              <a:gd name="connsiteX551" fmla="*/ 695134 w 968311"/>
              <a:gd name="connsiteY551" fmla="*/ 285274 h 300799"/>
              <a:gd name="connsiteX552" fmla="*/ 661321 w 968311"/>
              <a:gd name="connsiteY552" fmla="*/ 246888 h 300799"/>
              <a:gd name="connsiteX553" fmla="*/ 692944 w 968311"/>
              <a:gd name="connsiteY553" fmla="*/ 246888 h 300799"/>
              <a:gd name="connsiteX554" fmla="*/ 808101 w 968311"/>
              <a:gd name="connsiteY554" fmla="*/ 184975 h 300799"/>
              <a:gd name="connsiteX555" fmla="*/ 808101 w 968311"/>
              <a:gd name="connsiteY555" fmla="*/ 193167 h 300799"/>
              <a:gd name="connsiteX556" fmla="*/ 784193 w 968311"/>
              <a:gd name="connsiteY556" fmla="*/ 193167 h 300799"/>
              <a:gd name="connsiteX557" fmla="*/ 784193 w 968311"/>
              <a:gd name="connsiteY557" fmla="*/ 184975 h 300799"/>
              <a:gd name="connsiteX558" fmla="*/ 808101 w 968311"/>
              <a:gd name="connsiteY558" fmla="*/ 184975 h 300799"/>
              <a:gd name="connsiteX559" fmla="*/ 783526 w 968311"/>
              <a:gd name="connsiteY559" fmla="*/ 212979 h 300799"/>
              <a:gd name="connsiteX560" fmla="*/ 784193 w 968311"/>
              <a:gd name="connsiteY560" fmla="*/ 204597 h 300799"/>
              <a:gd name="connsiteX561" fmla="*/ 808101 w 968311"/>
              <a:gd name="connsiteY561" fmla="*/ 204597 h 300799"/>
              <a:gd name="connsiteX562" fmla="*/ 808101 w 968311"/>
              <a:gd name="connsiteY562" fmla="*/ 212979 h 300799"/>
              <a:gd name="connsiteX563" fmla="*/ 783526 w 968311"/>
              <a:gd name="connsiteY563" fmla="*/ 212979 h 300799"/>
              <a:gd name="connsiteX564" fmla="*/ 808101 w 968311"/>
              <a:gd name="connsiteY564" fmla="*/ 224504 h 300799"/>
              <a:gd name="connsiteX565" fmla="*/ 808101 w 968311"/>
              <a:gd name="connsiteY565" fmla="*/ 230981 h 300799"/>
              <a:gd name="connsiteX566" fmla="*/ 805529 w 968311"/>
              <a:gd name="connsiteY566" fmla="*/ 233267 h 300799"/>
              <a:gd name="connsiteX567" fmla="*/ 791909 w 968311"/>
              <a:gd name="connsiteY567" fmla="*/ 233267 h 300799"/>
              <a:gd name="connsiteX568" fmla="*/ 797814 w 968311"/>
              <a:gd name="connsiteY568" fmla="*/ 246888 h 300799"/>
              <a:gd name="connsiteX569" fmla="*/ 818197 w 968311"/>
              <a:gd name="connsiteY569" fmla="*/ 244221 h 300799"/>
              <a:gd name="connsiteX570" fmla="*/ 824674 w 968311"/>
              <a:gd name="connsiteY570" fmla="*/ 231172 h 300799"/>
              <a:gd name="connsiteX571" fmla="*/ 824674 w 968311"/>
              <a:gd name="connsiteY571" fmla="*/ 172212 h 300799"/>
              <a:gd name="connsiteX572" fmla="*/ 769048 w 968311"/>
              <a:gd name="connsiteY572" fmla="*/ 172212 h 300799"/>
              <a:gd name="connsiteX573" fmla="*/ 769048 w 968311"/>
              <a:gd name="connsiteY573" fmla="*/ 200406 h 300799"/>
              <a:gd name="connsiteX574" fmla="*/ 754285 w 968311"/>
              <a:gd name="connsiteY574" fmla="*/ 238220 h 300799"/>
              <a:gd name="connsiteX575" fmla="*/ 765905 w 968311"/>
              <a:gd name="connsiteY575" fmla="*/ 248793 h 300799"/>
              <a:gd name="connsiteX576" fmla="*/ 781240 w 968311"/>
              <a:gd name="connsiteY576" fmla="*/ 224600 h 300799"/>
              <a:gd name="connsiteX577" fmla="*/ 808101 w 968311"/>
              <a:gd name="connsiteY577" fmla="*/ 224600 h 300799"/>
              <a:gd name="connsiteX578" fmla="*/ 743426 w 968311"/>
              <a:gd name="connsiteY578" fmla="*/ 187261 h 300799"/>
              <a:gd name="connsiteX579" fmla="*/ 743426 w 968311"/>
              <a:gd name="connsiteY579" fmla="*/ 197358 h 300799"/>
              <a:gd name="connsiteX580" fmla="*/ 725995 w 968311"/>
              <a:gd name="connsiteY580" fmla="*/ 197358 h 300799"/>
              <a:gd name="connsiteX581" fmla="*/ 725995 w 968311"/>
              <a:gd name="connsiteY581" fmla="*/ 187261 h 300799"/>
              <a:gd name="connsiteX582" fmla="*/ 743426 w 968311"/>
              <a:gd name="connsiteY582" fmla="*/ 187261 h 300799"/>
              <a:gd name="connsiteX583" fmla="*/ 725995 w 968311"/>
              <a:gd name="connsiteY583" fmla="*/ 219742 h 300799"/>
              <a:gd name="connsiteX584" fmla="*/ 725995 w 968311"/>
              <a:gd name="connsiteY584" fmla="*/ 209740 h 300799"/>
              <a:gd name="connsiteX585" fmla="*/ 743426 w 968311"/>
              <a:gd name="connsiteY585" fmla="*/ 209740 h 300799"/>
              <a:gd name="connsiteX586" fmla="*/ 743426 w 968311"/>
              <a:gd name="connsiteY586" fmla="*/ 219742 h 300799"/>
              <a:gd name="connsiteX587" fmla="*/ 725995 w 968311"/>
              <a:gd name="connsiteY587" fmla="*/ 219742 h 300799"/>
              <a:gd name="connsiteX588" fmla="*/ 725995 w 968311"/>
              <a:gd name="connsiteY588" fmla="*/ 232600 h 300799"/>
              <a:gd name="connsiteX589" fmla="*/ 725995 w 968311"/>
              <a:gd name="connsiteY589" fmla="*/ 239459 h 300799"/>
              <a:gd name="connsiteX590" fmla="*/ 710851 w 968311"/>
              <a:gd name="connsiteY590" fmla="*/ 239459 h 300799"/>
              <a:gd name="connsiteX591" fmla="*/ 710851 w 968311"/>
              <a:gd name="connsiteY591" fmla="*/ 174117 h 300799"/>
              <a:gd name="connsiteX592" fmla="*/ 758571 w 968311"/>
              <a:gd name="connsiteY592" fmla="*/ 174117 h 300799"/>
              <a:gd name="connsiteX593" fmla="*/ 758571 w 968311"/>
              <a:gd name="connsiteY593" fmla="*/ 232505 h 300799"/>
              <a:gd name="connsiteX594" fmla="*/ 725995 w 968311"/>
              <a:gd name="connsiteY594" fmla="*/ 232505 h 300799"/>
              <a:gd name="connsiteX595" fmla="*/ 734854 w 968311"/>
              <a:gd name="connsiteY595" fmla="*/ 262414 h 300799"/>
              <a:gd name="connsiteX596" fmla="*/ 746760 w 968311"/>
              <a:gd name="connsiteY596" fmla="*/ 262414 h 300799"/>
              <a:gd name="connsiteX597" fmla="*/ 746760 w 968311"/>
              <a:gd name="connsiteY597" fmla="*/ 281083 h 300799"/>
              <a:gd name="connsiteX598" fmla="*/ 734854 w 968311"/>
              <a:gd name="connsiteY598" fmla="*/ 281083 h 300799"/>
              <a:gd name="connsiteX599" fmla="*/ 734854 w 968311"/>
              <a:gd name="connsiteY599" fmla="*/ 262414 h 300799"/>
              <a:gd name="connsiteX600" fmla="*/ 734854 w 968311"/>
              <a:gd name="connsiteY600" fmla="*/ 262414 h 300799"/>
              <a:gd name="connsiteX601" fmla="*/ 774287 w 968311"/>
              <a:gd name="connsiteY601" fmla="*/ 262414 h 300799"/>
              <a:gd name="connsiteX602" fmla="*/ 774287 w 968311"/>
              <a:gd name="connsiteY602" fmla="*/ 281083 h 300799"/>
              <a:gd name="connsiteX603" fmla="*/ 762095 w 968311"/>
              <a:gd name="connsiteY603" fmla="*/ 281083 h 300799"/>
              <a:gd name="connsiteX604" fmla="*/ 762095 w 968311"/>
              <a:gd name="connsiteY604" fmla="*/ 262414 h 300799"/>
              <a:gd name="connsiteX605" fmla="*/ 774287 w 968311"/>
              <a:gd name="connsiteY605" fmla="*/ 262414 h 300799"/>
              <a:gd name="connsiteX606" fmla="*/ 801719 w 968311"/>
              <a:gd name="connsiteY606" fmla="*/ 262414 h 300799"/>
              <a:gd name="connsiteX607" fmla="*/ 801719 w 968311"/>
              <a:gd name="connsiteY607" fmla="*/ 281083 h 300799"/>
              <a:gd name="connsiteX608" fmla="*/ 789527 w 968311"/>
              <a:gd name="connsiteY608" fmla="*/ 281083 h 300799"/>
              <a:gd name="connsiteX609" fmla="*/ 789527 w 968311"/>
              <a:gd name="connsiteY609" fmla="*/ 262414 h 300799"/>
              <a:gd name="connsiteX610" fmla="*/ 801719 w 968311"/>
              <a:gd name="connsiteY610" fmla="*/ 262414 h 300799"/>
              <a:gd name="connsiteX611" fmla="*/ 818102 w 968311"/>
              <a:gd name="connsiteY611" fmla="*/ 281083 h 300799"/>
              <a:gd name="connsiteX612" fmla="*/ 818102 w 968311"/>
              <a:gd name="connsiteY612" fmla="*/ 249460 h 300799"/>
              <a:gd name="connsiteX613" fmla="*/ 719328 w 968311"/>
              <a:gd name="connsiteY613" fmla="*/ 249460 h 300799"/>
              <a:gd name="connsiteX614" fmla="*/ 719328 w 968311"/>
              <a:gd name="connsiteY614" fmla="*/ 281083 h 300799"/>
              <a:gd name="connsiteX615" fmla="*/ 702850 w 968311"/>
              <a:gd name="connsiteY615" fmla="*/ 281083 h 300799"/>
              <a:gd name="connsiteX616" fmla="*/ 702850 w 968311"/>
              <a:gd name="connsiteY616" fmla="*/ 295370 h 300799"/>
              <a:gd name="connsiteX617" fmla="*/ 833438 w 968311"/>
              <a:gd name="connsiteY617" fmla="*/ 295370 h 300799"/>
              <a:gd name="connsiteX618" fmla="*/ 833438 w 968311"/>
              <a:gd name="connsiteY618" fmla="*/ 281083 h 300799"/>
              <a:gd name="connsiteX619" fmla="*/ 818007 w 968311"/>
              <a:gd name="connsiteY619" fmla="*/ 281083 h 300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</a:cxnLst>
            <a:rect l="l" t="t" r="r" b="b"/>
            <a:pathLst>
              <a:path w="968311" h="300799">
                <a:moveTo>
                  <a:pt x="93631" y="50197"/>
                </a:moveTo>
                <a:lnTo>
                  <a:pt x="93631" y="76581"/>
                </a:lnTo>
                <a:lnTo>
                  <a:pt x="74200" y="76581"/>
                </a:lnTo>
                <a:lnTo>
                  <a:pt x="74200" y="50197"/>
                </a:lnTo>
                <a:lnTo>
                  <a:pt x="93631" y="50197"/>
                </a:lnTo>
                <a:close/>
                <a:moveTo>
                  <a:pt x="111157" y="91916"/>
                </a:moveTo>
                <a:lnTo>
                  <a:pt x="111157" y="50197"/>
                </a:lnTo>
                <a:lnTo>
                  <a:pt x="129730" y="50197"/>
                </a:lnTo>
                <a:lnTo>
                  <a:pt x="129730" y="34004"/>
                </a:lnTo>
                <a:lnTo>
                  <a:pt x="111157" y="34004"/>
                </a:lnTo>
                <a:lnTo>
                  <a:pt x="111157" y="2667"/>
                </a:lnTo>
                <a:lnTo>
                  <a:pt x="93631" y="2667"/>
                </a:lnTo>
                <a:lnTo>
                  <a:pt x="93631" y="34004"/>
                </a:lnTo>
                <a:lnTo>
                  <a:pt x="74200" y="34004"/>
                </a:lnTo>
                <a:lnTo>
                  <a:pt x="74200" y="1429"/>
                </a:lnTo>
                <a:lnTo>
                  <a:pt x="57626" y="1429"/>
                </a:lnTo>
                <a:lnTo>
                  <a:pt x="57626" y="34004"/>
                </a:lnTo>
                <a:lnTo>
                  <a:pt x="38481" y="34004"/>
                </a:lnTo>
                <a:lnTo>
                  <a:pt x="38481" y="4381"/>
                </a:lnTo>
                <a:lnTo>
                  <a:pt x="21050" y="4381"/>
                </a:lnTo>
                <a:lnTo>
                  <a:pt x="21050" y="34004"/>
                </a:lnTo>
                <a:lnTo>
                  <a:pt x="2095" y="34004"/>
                </a:lnTo>
                <a:lnTo>
                  <a:pt x="2095" y="50197"/>
                </a:lnTo>
                <a:lnTo>
                  <a:pt x="21050" y="50197"/>
                </a:lnTo>
                <a:lnTo>
                  <a:pt x="21050" y="123920"/>
                </a:lnTo>
                <a:lnTo>
                  <a:pt x="126016" y="123920"/>
                </a:lnTo>
                <a:lnTo>
                  <a:pt x="126016" y="107728"/>
                </a:lnTo>
                <a:lnTo>
                  <a:pt x="38481" y="107728"/>
                </a:lnTo>
                <a:lnTo>
                  <a:pt x="38481" y="50101"/>
                </a:lnTo>
                <a:lnTo>
                  <a:pt x="57626" y="50101"/>
                </a:lnTo>
                <a:lnTo>
                  <a:pt x="57626" y="91821"/>
                </a:lnTo>
                <a:lnTo>
                  <a:pt x="111157" y="91821"/>
                </a:lnTo>
                <a:close/>
                <a:moveTo>
                  <a:pt x="173355" y="41243"/>
                </a:moveTo>
                <a:lnTo>
                  <a:pt x="197929" y="41243"/>
                </a:lnTo>
                <a:lnTo>
                  <a:pt x="197929" y="51340"/>
                </a:lnTo>
                <a:lnTo>
                  <a:pt x="173355" y="51340"/>
                </a:lnTo>
                <a:lnTo>
                  <a:pt x="173355" y="41243"/>
                </a:lnTo>
                <a:lnTo>
                  <a:pt x="173355" y="41243"/>
                </a:lnTo>
                <a:close/>
                <a:moveTo>
                  <a:pt x="173355" y="18574"/>
                </a:moveTo>
                <a:lnTo>
                  <a:pt x="197929" y="18574"/>
                </a:lnTo>
                <a:lnTo>
                  <a:pt x="197929" y="28670"/>
                </a:lnTo>
                <a:lnTo>
                  <a:pt x="173355" y="28670"/>
                </a:lnTo>
                <a:lnTo>
                  <a:pt x="173355" y="18574"/>
                </a:lnTo>
                <a:lnTo>
                  <a:pt x="173355" y="18574"/>
                </a:lnTo>
                <a:close/>
                <a:moveTo>
                  <a:pt x="239363" y="28670"/>
                </a:moveTo>
                <a:lnTo>
                  <a:pt x="214789" y="28670"/>
                </a:lnTo>
                <a:lnTo>
                  <a:pt x="214789" y="18574"/>
                </a:lnTo>
                <a:lnTo>
                  <a:pt x="239363" y="18574"/>
                </a:lnTo>
                <a:lnTo>
                  <a:pt x="239363" y="28670"/>
                </a:lnTo>
                <a:lnTo>
                  <a:pt x="239363" y="28670"/>
                </a:lnTo>
                <a:close/>
                <a:moveTo>
                  <a:pt x="239363" y="51340"/>
                </a:moveTo>
                <a:lnTo>
                  <a:pt x="214789" y="51340"/>
                </a:lnTo>
                <a:lnTo>
                  <a:pt x="214789" y="41243"/>
                </a:lnTo>
                <a:lnTo>
                  <a:pt x="239363" y="41243"/>
                </a:lnTo>
                <a:lnTo>
                  <a:pt x="239363" y="51340"/>
                </a:lnTo>
                <a:lnTo>
                  <a:pt x="239363" y="51340"/>
                </a:lnTo>
                <a:close/>
                <a:moveTo>
                  <a:pt x="256794" y="64770"/>
                </a:moveTo>
                <a:lnTo>
                  <a:pt x="256794" y="5048"/>
                </a:lnTo>
                <a:lnTo>
                  <a:pt x="156686" y="5048"/>
                </a:lnTo>
                <a:lnTo>
                  <a:pt x="156686" y="64770"/>
                </a:lnTo>
                <a:lnTo>
                  <a:pt x="178975" y="64770"/>
                </a:lnTo>
                <a:cubicBezTo>
                  <a:pt x="168973" y="73342"/>
                  <a:pt x="155067" y="80677"/>
                  <a:pt x="141065" y="84677"/>
                </a:cubicBezTo>
                <a:cubicBezTo>
                  <a:pt x="144685" y="88201"/>
                  <a:pt x="149638" y="94393"/>
                  <a:pt x="152019" y="98488"/>
                </a:cubicBezTo>
                <a:cubicBezTo>
                  <a:pt x="160972" y="95250"/>
                  <a:pt x="169545" y="90868"/>
                  <a:pt x="177546" y="85439"/>
                </a:cubicBezTo>
                <a:lnTo>
                  <a:pt x="177546" y="90488"/>
                </a:lnTo>
                <a:cubicBezTo>
                  <a:pt x="177546" y="99441"/>
                  <a:pt x="174784" y="111252"/>
                  <a:pt x="151257" y="118967"/>
                </a:cubicBezTo>
                <a:cubicBezTo>
                  <a:pt x="154876" y="122015"/>
                  <a:pt x="160496" y="128397"/>
                  <a:pt x="162782" y="132493"/>
                </a:cubicBezTo>
                <a:cubicBezTo>
                  <a:pt x="190690" y="122206"/>
                  <a:pt x="194786" y="104584"/>
                  <a:pt x="194786" y="91250"/>
                </a:cubicBezTo>
                <a:lnTo>
                  <a:pt x="194786" y="81534"/>
                </a:lnTo>
                <a:lnTo>
                  <a:pt x="182880" y="81534"/>
                </a:lnTo>
                <a:cubicBezTo>
                  <a:pt x="189167" y="76486"/>
                  <a:pt x="195072" y="70961"/>
                  <a:pt x="199739" y="64770"/>
                </a:cubicBezTo>
                <a:lnTo>
                  <a:pt x="214217" y="64770"/>
                </a:lnTo>
                <a:cubicBezTo>
                  <a:pt x="218694" y="71056"/>
                  <a:pt x="224314" y="76581"/>
                  <a:pt x="230695" y="81629"/>
                </a:cubicBezTo>
                <a:lnTo>
                  <a:pt x="220123" y="81629"/>
                </a:lnTo>
                <a:lnTo>
                  <a:pt x="220123" y="131064"/>
                </a:lnTo>
                <a:lnTo>
                  <a:pt x="237553" y="131064"/>
                </a:lnTo>
                <a:lnTo>
                  <a:pt x="237553" y="86677"/>
                </a:lnTo>
                <a:cubicBezTo>
                  <a:pt x="244888" y="91440"/>
                  <a:pt x="252889" y="95250"/>
                  <a:pt x="261271" y="98107"/>
                </a:cubicBezTo>
                <a:cubicBezTo>
                  <a:pt x="263842" y="93631"/>
                  <a:pt x="268891" y="87154"/>
                  <a:pt x="272415" y="83820"/>
                </a:cubicBezTo>
                <a:cubicBezTo>
                  <a:pt x="257937" y="80200"/>
                  <a:pt x="244030" y="73247"/>
                  <a:pt x="233934" y="64865"/>
                </a:cubicBezTo>
                <a:lnTo>
                  <a:pt x="256794" y="64865"/>
                </a:lnTo>
                <a:close/>
                <a:moveTo>
                  <a:pt x="371856" y="111728"/>
                </a:moveTo>
                <a:cubicBezTo>
                  <a:pt x="365950" y="111728"/>
                  <a:pt x="364807" y="110871"/>
                  <a:pt x="364807" y="105537"/>
                </a:cubicBezTo>
                <a:lnTo>
                  <a:pt x="364807" y="65532"/>
                </a:lnTo>
                <a:lnTo>
                  <a:pt x="411194" y="65532"/>
                </a:lnTo>
                <a:lnTo>
                  <a:pt x="411194" y="48958"/>
                </a:lnTo>
                <a:lnTo>
                  <a:pt x="351187" y="48958"/>
                </a:lnTo>
                <a:cubicBezTo>
                  <a:pt x="352139" y="41243"/>
                  <a:pt x="352615" y="33242"/>
                  <a:pt x="352996" y="25527"/>
                </a:cubicBezTo>
                <a:lnTo>
                  <a:pt x="403574" y="25527"/>
                </a:lnTo>
                <a:lnTo>
                  <a:pt x="403574" y="9049"/>
                </a:lnTo>
                <a:lnTo>
                  <a:pt x="291941" y="9049"/>
                </a:lnTo>
                <a:lnTo>
                  <a:pt x="291941" y="25527"/>
                </a:lnTo>
                <a:lnTo>
                  <a:pt x="335756" y="25527"/>
                </a:lnTo>
                <a:cubicBezTo>
                  <a:pt x="335470" y="33242"/>
                  <a:pt x="335089" y="41243"/>
                  <a:pt x="334232" y="48958"/>
                </a:cubicBezTo>
                <a:lnTo>
                  <a:pt x="283655" y="48958"/>
                </a:lnTo>
                <a:lnTo>
                  <a:pt x="283655" y="65532"/>
                </a:lnTo>
                <a:lnTo>
                  <a:pt x="330994" y="65532"/>
                </a:lnTo>
                <a:cubicBezTo>
                  <a:pt x="325279" y="86868"/>
                  <a:pt x="312134" y="105727"/>
                  <a:pt x="281273" y="117538"/>
                </a:cubicBezTo>
                <a:cubicBezTo>
                  <a:pt x="285655" y="120872"/>
                  <a:pt x="290131" y="127063"/>
                  <a:pt x="292513" y="131540"/>
                </a:cubicBezTo>
                <a:cubicBezTo>
                  <a:pt x="326326" y="117634"/>
                  <a:pt x="340805" y="94869"/>
                  <a:pt x="347377" y="69723"/>
                </a:cubicBezTo>
                <a:lnTo>
                  <a:pt x="347377" y="105823"/>
                </a:lnTo>
                <a:cubicBezTo>
                  <a:pt x="347377" y="122682"/>
                  <a:pt x="352044" y="128111"/>
                  <a:pt x="369665" y="128111"/>
                </a:cubicBezTo>
                <a:lnTo>
                  <a:pt x="390620" y="128111"/>
                </a:lnTo>
                <a:cubicBezTo>
                  <a:pt x="405765" y="128111"/>
                  <a:pt x="410527" y="121634"/>
                  <a:pt x="412528" y="97822"/>
                </a:cubicBezTo>
                <a:cubicBezTo>
                  <a:pt x="407765" y="96679"/>
                  <a:pt x="400145" y="93726"/>
                  <a:pt x="396526" y="90773"/>
                </a:cubicBezTo>
                <a:cubicBezTo>
                  <a:pt x="395668" y="108775"/>
                  <a:pt x="394811" y="111728"/>
                  <a:pt x="389192" y="111728"/>
                </a:cubicBezTo>
                <a:lnTo>
                  <a:pt x="371951" y="111728"/>
                </a:lnTo>
                <a:close/>
                <a:moveTo>
                  <a:pt x="543687" y="13716"/>
                </a:moveTo>
                <a:cubicBezTo>
                  <a:pt x="539591" y="10192"/>
                  <a:pt x="531781" y="5048"/>
                  <a:pt x="525970" y="1619"/>
                </a:cubicBezTo>
                <a:lnTo>
                  <a:pt x="516255" y="10287"/>
                </a:lnTo>
                <a:cubicBezTo>
                  <a:pt x="521875" y="14097"/>
                  <a:pt x="529780" y="19812"/>
                  <a:pt x="533686" y="23527"/>
                </a:cubicBezTo>
                <a:lnTo>
                  <a:pt x="543687" y="13716"/>
                </a:lnTo>
                <a:lnTo>
                  <a:pt x="543687" y="13716"/>
                </a:lnTo>
                <a:close/>
                <a:moveTo>
                  <a:pt x="450628" y="74771"/>
                </a:moveTo>
                <a:cubicBezTo>
                  <a:pt x="460153" y="63532"/>
                  <a:pt x="469297" y="50482"/>
                  <a:pt x="476726" y="37243"/>
                </a:cubicBezTo>
                <a:lnTo>
                  <a:pt x="463201" y="28670"/>
                </a:lnTo>
                <a:cubicBezTo>
                  <a:pt x="460819" y="33718"/>
                  <a:pt x="457962" y="38671"/>
                  <a:pt x="455009" y="43434"/>
                </a:cubicBezTo>
                <a:lnTo>
                  <a:pt x="443198" y="44386"/>
                </a:lnTo>
                <a:cubicBezTo>
                  <a:pt x="450913" y="33528"/>
                  <a:pt x="458629" y="20479"/>
                  <a:pt x="463963" y="8096"/>
                </a:cubicBezTo>
                <a:lnTo>
                  <a:pt x="448342" y="476"/>
                </a:lnTo>
                <a:cubicBezTo>
                  <a:pt x="443293" y="16478"/>
                  <a:pt x="433768" y="33528"/>
                  <a:pt x="430625" y="37528"/>
                </a:cubicBezTo>
                <a:cubicBezTo>
                  <a:pt x="427577" y="42005"/>
                  <a:pt x="425101" y="44958"/>
                  <a:pt x="422243" y="45815"/>
                </a:cubicBezTo>
                <a:cubicBezTo>
                  <a:pt x="424053" y="50197"/>
                  <a:pt x="426720" y="58102"/>
                  <a:pt x="427577" y="61150"/>
                </a:cubicBezTo>
                <a:cubicBezTo>
                  <a:pt x="429863" y="60007"/>
                  <a:pt x="433197" y="59150"/>
                  <a:pt x="445675" y="57817"/>
                </a:cubicBezTo>
                <a:cubicBezTo>
                  <a:pt x="440912" y="64294"/>
                  <a:pt x="436817" y="69437"/>
                  <a:pt x="434626" y="71723"/>
                </a:cubicBezTo>
                <a:cubicBezTo>
                  <a:pt x="430244" y="76771"/>
                  <a:pt x="427006" y="79915"/>
                  <a:pt x="423386" y="80677"/>
                </a:cubicBezTo>
                <a:cubicBezTo>
                  <a:pt x="425196" y="84772"/>
                  <a:pt x="427768" y="92202"/>
                  <a:pt x="428625" y="95250"/>
                </a:cubicBezTo>
                <a:cubicBezTo>
                  <a:pt x="432244" y="93154"/>
                  <a:pt x="437864" y="91440"/>
                  <a:pt x="472154" y="84868"/>
                </a:cubicBezTo>
                <a:cubicBezTo>
                  <a:pt x="471868" y="81534"/>
                  <a:pt x="472059" y="75152"/>
                  <a:pt x="472535" y="70961"/>
                </a:cubicBezTo>
                <a:lnTo>
                  <a:pt x="450437" y="74581"/>
                </a:lnTo>
                <a:lnTo>
                  <a:pt x="450437" y="74581"/>
                </a:lnTo>
                <a:close/>
                <a:moveTo>
                  <a:pt x="471678" y="94964"/>
                </a:moveTo>
                <a:lnTo>
                  <a:pt x="474250" y="108585"/>
                </a:lnTo>
                <a:cubicBezTo>
                  <a:pt x="458248" y="114205"/>
                  <a:pt x="441103" y="120396"/>
                  <a:pt x="427482" y="124873"/>
                </a:cubicBezTo>
                <a:lnTo>
                  <a:pt x="424148" y="109156"/>
                </a:lnTo>
                <a:cubicBezTo>
                  <a:pt x="435959" y="106108"/>
                  <a:pt x="454247" y="100298"/>
                  <a:pt x="471773" y="94964"/>
                </a:cubicBezTo>
                <a:lnTo>
                  <a:pt x="471773" y="94964"/>
                </a:lnTo>
                <a:close/>
                <a:moveTo>
                  <a:pt x="537877" y="70009"/>
                </a:moveTo>
                <a:lnTo>
                  <a:pt x="551878" y="76295"/>
                </a:lnTo>
                <a:cubicBezTo>
                  <a:pt x="545306" y="86677"/>
                  <a:pt x="536829" y="95917"/>
                  <a:pt x="527113" y="103727"/>
                </a:cubicBezTo>
                <a:cubicBezTo>
                  <a:pt x="530161" y="110871"/>
                  <a:pt x="533590" y="115252"/>
                  <a:pt x="537115" y="115252"/>
                </a:cubicBezTo>
                <a:cubicBezTo>
                  <a:pt x="539782" y="115252"/>
                  <a:pt x="541020" y="111633"/>
                  <a:pt x="541782" y="100393"/>
                </a:cubicBezTo>
                <a:cubicBezTo>
                  <a:pt x="545020" y="104299"/>
                  <a:pt x="549973" y="107918"/>
                  <a:pt x="553402" y="109633"/>
                </a:cubicBezTo>
                <a:cubicBezTo>
                  <a:pt x="550735" y="126873"/>
                  <a:pt x="546354" y="131445"/>
                  <a:pt x="535305" y="131445"/>
                </a:cubicBezTo>
                <a:cubicBezTo>
                  <a:pt x="526161" y="131445"/>
                  <a:pt x="519303" y="124587"/>
                  <a:pt x="513683" y="113347"/>
                </a:cubicBezTo>
                <a:cubicBezTo>
                  <a:pt x="503301" y="119920"/>
                  <a:pt x="491871" y="125158"/>
                  <a:pt x="479869" y="129540"/>
                </a:cubicBezTo>
                <a:cubicBezTo>
                  <a:pt x="477869" y="125349"/>
                  <a:pt x="473678" y="119729"/>
                  <a:pt x="469773" y="115729"/>
                </a:cubicBezTo>
                <a:cubicBezTo>
                  <a:pt x="483394" y="111633"/>
                  <a:pt x="496634" y="106013"/>
                  <a:pt x="508159" y="98774"/>
                </a:cubicBezTo>
                <a:cubicBezTo>
                  <a:pt x="506063" y="91059"/>
                  <a:pt x="504063" y="82486"/>
                  <a:pt x="502539" y="73247"/>
                </a:cubicBezTo>
                <a:lnTo>
                  <a:pt x="477584" y="77724"/>
                </a:lnTo>
                <a:lnTo>
                  <a:pt x="474917" y="62960"/>
                </a:lnTo>
                <a:lnTo>
                  <a:pt x="500634" y="58198"/>
                </a:lnTo>
                <a:cubicBezTo>
                  <a:pt x="500063" y="53816"/>
                  <a:pt x="499681" y="49339"/>
                  <a:pt x="499205" y="44767"/>
                </a:cubicBezTo>
                <a:lnTo>
                  <a:pt x="480536" y="47720"/>
                </a:lnTo>
                <a:lnTo>
                  <a:pt x="477774" y="32671"/>
                </a:lnTo>
                <a:lnTo>
                  <a:pt x="498253" y="29623"/>
                </a:lnTo>
                <a:cubicBezTo>
                  <a:pt x="497681" y="19812"/>
                  <a:pt x="497395" y="9811"/>
                  <a:pt x="497395" y="0"/>
                </a:cubicBezTo>
                <a:lnTo>
                  <a:pt x="513969" y="0"/>
                </a:lnTo>
                <a:cubicBezTo>
                  <a:pt x="513874" y="9144"/>
                  <a:pt x="513969" y="18288"/>
                  <a:pt x="514350" y="27146"/>
                </a:cubicBezTo>
                <a:lnTo>
                  <a:pt x="544449" y="22669"/>
                </a:lnTo>
                <a:lnTo>
                  <a:pt x="547211" y="37147"/>
                </a:lnTo>
                <a:lnTo>
                  <a:pt x="515302" y="42196"/>
                </a:lnTo>
                <a:cubicBezTo>
                  <a:pt x="515684" y="46672"/>
                  <a:pt x="516160" y="51054"/>
                  <a:pt x="516541" y="55340"/>
                </a:cubicBezTo>
                <a:lnTo>
                  <a:pt x="548164" y="49721"/>
                </a:lnTo>
                <a:lnTo>
                  <a:pt x="550831" y="64198"/>
                </a:lnTo>
                <a:lnTo>
                  <a:pt x="518636" y="70199"/>
                </a:lnTo>
                <a:cubicBezTo>
                  <a:pt x="519779" y="76676"/>
                  <a:pt x="520922" y="82867"/>
                  <a:pt x="522160" y="88297"/>
                </a:cubicBezTo>
                <a:cubicBezTo>
                  <a:pt x="528447" y="82963"/>
                  <a:pt x="533781" y="76771"/>
                  <a:pt x="537877" y="70199"/>
                </a:cubicBezTo>
                <a:lnTo>
                  <a:pt x="537877" y="70199"/>
                </a:lnTo>
                <a:close/>
                <a:moveTo>
                  <a:pt x="639699" y="104584"/>
                </a:moveTo>
                <a:lnTo>
                  <a:pt x="615410" y="104584"/>
                </a:lnTo>
                <a:lnTo>
                  <a:pt x="615410" y="91916"/>
                </a:lnTo>
                <a:lnTo>
                  <a:pt x="639699" y="91916"/>
                </a:lnTo>
                <a:lnTo>
                  <a:pt x="639699" y="104584"/>
                </a:lnTo>
                <a:lnTo>
                  <a:pt x="639699" y="104584"/>
                </a:lnTo>
                <a:close/>
                <a:moveTo>
                  <a:pt x="660273" y="20955"/>
                </a:moveTo>
                <a:lnTo>
                  <a:pt x="660273" y="33147"/>
                </a:lnTo>
                <a:lnTo>
                  <a:pt x="593788" y="33147"/>
                </a:lnTo>
                <a:lnTo>
                  <a:pt x="593788" y="20955"/>
                </a:lnTo>
                <a:lnTo>
                  <a:pt x="660273" y="20955"/>
                </a:lnTo>
                <a:close/>
                <a:moveTo>
                  <a:pt x="593503" y="56102"/>
                </a:moveTo>
                <a:cubicBezTo>
                  <a:pt x="593598" y="53054"/>
                  <a:pt x="593598" y="50101"/>
                  <a:pt x="593788" y="47244"/>
                </a:cubicBezTo>
                <a:lnTo>
                  <a:pt x="676847" y="47244"/>
                </a:lnTo>
                <a:lnTo>
                  <a:pt x="676847" y="6953"/>
                </a:lnTo>
                <a:lnTo>
                  <a:pt x="577501" y="6953"/>
                </a:lnTo>
                <a:lnTo>
                  <a:pt x="577501" y="41529"/>
                </a:lnTo>
                <a:cubicBezTo>
                  <a:pt x="577501" y="63532"/>
                  <a:pt x="576263" y="95631"/>
                  <a:pt x="560642" y="117253"/>
                </a:cubicBezTo>
                <a:cubicBezTo>
                  <a:pt x="564261" y="119063"/>
                  <a:pt x="571309" y="124873"/>
                  <a:pt x="573976" y="127921"/>
                </a:cubicBezTo>
                <a:cubicBezTo>
                  <a:pt x="585216" y="112300"/>
                  <a:pt x="590264" y="90678"/>
                  <a:pt x="592360" y="70580"/>
                </a:cubicBezTo>
                <a:lnTo>
                  <a:pt x="670179" y="70580"/>
                </a:lnTo>
                <a:cubicBezTo>
                  <a:pt x="669226" y="99631"/>
                  <a:pt x="667798" y="111442"/>
                  <a:pt x="665226" y="114300"/>
                </a:cubicBezTo>
                <a:cubicBezTo>
                  <a:pt x="663797" y="115824"/>
                  <a:pt x="662559" y="116300"/>
                  <a:pt x="660559" y="116110"/>
                </a:cubicBezTo>
                <a:lnTo>
                  <a:pt x="655225" y="116110"/>
                </a:lnTo>
                <a:lnTo>
                  <a:pt x="655225" y="78772"/>
                </a:lnTo>
                <a:lnTo>
                  <a:pt x="599884" y="78772"/>
                </a:lnTo>
                <a:lnTo>
                  <a:pt x="599884" y="126206"/>
                </a:lnTo>
                <a:lnTo>
                  <a:pt x="615315" y="126206"/>
                </a:lnTo>
                <a:lnTo>
                  <a:pt x="615315" y="117824"/>
                </a:lnTo>
                <a:lnTo>
                  <a:pt x="647795" y="117824"/>
                </a:lnTo>
                <a:cubicBezTo>
                  <a:pt x="649795" y="121920"/>
                  <a:pt x="651034" y="127063"/>
                  <a:pt x="651319" y="131064"/>
                </a:cubicBezTo>
                <a:cubicBezTo>
                  <a:pt x="658082" y="131159"/>
                  <a:pt x="664369" y="131159"/>
                  <a:pt x="668560" y="130492"/>
                </a:cubicBezTo>
                <a:cubicBezTo>
                  <a:pt x="673227" y="129921"/>
                  <a:pt x="676561" y="128492"/>
                  <a:pt x="679799" y="124492"/>
                </a:cubicBezTo>
                <a:cubicBezTo>
                  <a:pt x="683990" y="119158"/>
                  <a:pt x="685705" y="103727"/>
                  <a:pt x="687134" y="63055"/>
                </a:cubicBezTo>
                <a:cubicBezTo>
                  <a:pt x="687229" y="60960"/>
                  <a:pt x="687419" y="56197"/>
                  <a:pt x="687419" y="56197"/>
                </a:cubicBezTo>
                <a:lnTo>
                  <a:pt x="593407" y="56197"/>
                </a:lnTo>
                <a:close/>
                <a:moveTo>
                  <a:pt x="741140" y="78676"/>
                </a:moveTo>
                <a:lnTo>
                  <a:pt x="731615" y="83439"/>
                </a:lnTo>
                <a:lnTo>
                  <a:pt x="731615" y="49625"/>
                </a:lnTo>
                <a:lnTo>
                  <a:pt x="742188" y="49625"/>
                </a:lnTo>
                <a:lnTo>
                  <a:pt x="742188" y="33623"/>
                </a:lnTo>
                <a:lnTo>
                  <a:pt x="731615" y="33623"/>
                </a:lnTo>
                <a:lnTo>
                  <a:pt x="731615" y="2191"/>
                </a:lnTo>
                <a:lnTo>
                  <a:pt x="715994" y="2191"/>
                </a:lnTo>
                <a:lnTo>
                  <a:pt x="715994" y="33623"/>
                </a:lnTo>
                <a:lnTo>
                  <a:pt x="703326" y="33623"/>
                </a:lnTo>
                <a:lnTo>
                  <a:pt x="703326" y="49530"/>
                </a:lnTo>
                <a:lnTo>
                  <a:pt x="715994" y="49530"/>
                </a:lnTo>
                <a:lnTo>
                  <a:pt x="715994" y="91535"/>
                </a:lnTo>
                <a:cubicBezTo>
                  <a:pt x="710755" y="93917"/>
                  <a:pt x="705993" y="96202"/>
                  <a:pt x="702088" y="97822"/>
                </a:cubicBezTo>
                <a:lnTo>
                  <a:pt x="708374" y="114681"/>
                </a:lnTo>
                <a:cubicBezTo>
                  <a:pt x="719899" y="108490"/>
                  <a:pt x="733520" y="100775"/>
                  <a:pt x="745903" y="93440"/>
                </a:cubicBezTo>
                <a:lnTo>
                  <a:pt x="741140" y="78676"/>
                </a:lnTo>
                <a:lnTo>
                  <a:pt x="741140" y="78676"/>
                </a:lnTo>
                <a:close/>
                <a:moveTo>
                  <a:pt x="815435" y="43815"/>
                </a:moveTo>
                <a:lnTo>
                  <a:pt x="830294" y="46768"/>
                </a:lnTo>
                <a:cubicBezTo>
                  <a:pt x="825913" y="65151"/>
                  <a:pt x="819722" y="81629"/>
                  <a:pt x="811625" y="95631"/>
                </a:cubicBezTo>
                <a:cubicBezTo>
                  <a:pt x="814006" y="108109"/>
                  <a:pt x="817245" y="115729"/>
                  <a:pt x="820579" y="115729"/>
                </a:cubicBezTo>
                <a:cubicBezTo>
                  <a:pt x="822579" y="115729"/>
                  <a:pt x="823627" y="110585"/>
                  <a:pt x="824103" y="98012"/>
                </a:cubicBezTo>
                <a:cubicBezTo>
                  <a:pt x="827151" y="101917"/>
                  <a:pt x="831818" y="105442"/>
                  <a:pt x="835343" y="107251"/>
                </a:cubicBezTo>
                <a:cubicBezTo>
                  <a:pt x="832961" y="125921"/>
                  <a:pt x="828865" y="131254"/>
                  <a:pt x="818388" y="131254"/>
                </a:cubicBezTo>
                <a:cubicBezTo>
                  <a:pt x="810482" y="131254"/>
                  <a:pt x="804577" y="123825"/>
                  <a:pt x="800290" y="111823"/>
                </a:cubicBezTo>
                <a:cubicBezTo>
                  <a:pt x="794576" y="118967"/>
                  <a:pt x="787908" y="125158"/>
                  <a:pt x="780669" y="130397"/>
                </a:cubicBezTo>
                <a:cubicBezTo>
                  <a:pt x="778383" y="127635"/>
                  <a:pt x="772287" y="122206"/>
                  <a:pt x="768763" y="119825"/>
                </a:cubicBezTo>
                <a:cubicBezTo>
                  <a:pt x="775526" y="115633"/>
                  <a:pt x="781431" y="110585"/>
                  <a:pt x="786765" y="104965"/>
                </a:cubicBezTo>
                <a:cubicBezTo>
                  <a:pt x="771906" y="108871"/>
                  <a:pt x="756190" y="113157"/>
                  <a:pt x="744093" y="116205"/>
                </a:cubicBezTo>
                <a:lnTo>
                  <a:pt x="740188" y="100584"/>
                </a:lnTo>
                <a:cubicBezTo>
                  <a:pt x="752380" y="98298"/>
                  <a:pt x="770763" y="94107"/>
                  <a:pt x="788480" y="90202"/>
                </a:cubicBezTo>
                <a:lnTo>
                  <a:pt x="789718" y="101346"/>
                </a:lnTo>
                <a:cubicBezTo>
                  <a:pt x="791813" y="98774"/>
                  <a:pt x="793813" y="96298"/>
                  <a:pt x="795623" y="93631"/>
                </a:cubicBezTo>
                <a:cubicBezTo>
                  <a:pt x="792385" y="76867"/>
                  <a:pt x="790575" y="56388"/>
                  <a:pt x="789718" y="34671"/>
                </a:cubicBezTo>
                <a:lnTo>
                  <a:pt x="744379" y="34671"/>
                </a:lnTo>
                <a:lnTo>
                  <a:pt x="744379" y="19526"/>
                </a:lnTo>
                <a:lnTo>
                  <a:pt x="789146" y="19526"/>
                </a:lnTo>
                <a:cubicBezTo>
                  <a:pt x="788956" y="13049"/>
                  <a:pt x="788860" y="6763"/>
                  <a:pt x="788860" y="286"/>
                </a:cubicBezTo>
                <a:lnTo>
                  <a:pt x="804767" y="286"/>
                </a:lnTo>
                <a:cubicBezTo>
                  <a:pt x="804577" y="6763"/>
                  <a:pt x="804577" y="13049"/>
                  <a:pt x="804767" y="19526"/>
                </a:cubicBezTo>
                <a:lnTo>
                  <a:pt x="819626" y="19526"/>
                </a:lnTo>
                <a:cubicBezTo>
                  <a:pt x="816102" y="15907"/>
                  <a:pt x="811435" y="11621"/>
                  <a:pt x="807434" y="8477"/>
                </a:cubicBezTo>
                <a:lnTo>
                  <a:pt x="816864" y="286"/>
                </a:lnTo>
                <a:cubicBezTo>
                  <a:pt x="822388" y="4191"/>
                  <a:pt x="829056" y="9811"/>
                  <a:pt x="832294" y="13906"/>
                </a:cubicBezTo>
                <a:lnTo>
                  <a:pt x="826294" y="19526"/>
                </a:lnTo>
                <a:lnTo>
                  <a:pt x="832485" y="19526"/>
                </a:lnTo>
                <a:lnTo>
                  <a:pt x="832485" y="34671"/>
                </a:lnTo>
                <a:lnTo>
                  <a:pt x="805243" y="34671"/>
                </a:lnTo>
                <a:cubicBezTo>
                  <a:pt x="805815" y="47434"/>
                  <a:pt x="806672" y="59436"/>
                  <a:pt x="807910" y="70104"/>
                </a:cubicBezTo>
                <a:cubicBezTo>
                  <a:pt x="811149" y="61913"/>
                  <a:pt x="813530" y="53245"/>
                  <a:pt x="815626" y="43815"/>
                </a:cubicBezTo>
                <a:lnTo>
                  <a:pt x="815626" y="43815"/>
                </a:lnTo>
                <a:close/>
                <a:moveTo>
                  <a:pt x="771334" y="74104"/>
                </a:moveTo>
                <a:lnTo>
                  <a:pt x="771334" y="56959"/>
                </a:lnTo>
                <a:lnTo>
                  <a:pt x="760476" y="56959"/>
                </a:lnTo>
                <a:lnTo>
                  <a:pt x="760476" y="74104"/>
                </a:lnTo>
                <a:lnTo>
                  <a:pt x="771334" y="74104"/>
                </a:lnTo>
                <a:close/>
                <a:moveTo>
                  <a:pt x="748284" y="44196"/>
                </a:moveTo>
                <a:lnTo>
                  <a:pt x="748284" y="86868"/>
                </a:lnTo>
                <a:lnTo>
                  <a:pt x="784384" y="86868"/>
                </a:lnTo>
                <a:lnTo>
                  <a:pt x="784384" y="44196"/>
                </a:lnTo>
                <a:lnTo>
                  <a:pt x="748284" y="44196"/>
                </a:lnTo>
                <a:close/>
                <a:moveTo>
                  <a:pt x="951167" y="89821"/>
                </a:moveTo>
                <a:cubicBezTo>
                  <a:pt x="948214" y="83534"/>
                  <a:pt x="943547" y="75914"/>
                  <a:pt x="938117" y="68294"/>
                </a:cubicBezTo>
                <a:cubicBezTo>
                  <a:pt x="941165" y="56959"/>
                  <a:pt x="943451" y="44672"/>
                  <a:pt x="944975" y="31623"/>
                </a:cubicBezTo>
                <a:lnTo>
                  <a:pt x="930211" y="30194"/>
                </a:lnTo>
                <a:cubicBezTo>
                  <a:pt x="929354" y="38195"/>
                  <a:pt x="928116" y="45910"/>
                  <a:pt x="926592" y="53340"/>
                </a:cubicBezTo>
                <a:cubicBezTo>
                  <a:pt x="922687" y="48577"/>
                  <a:pt x="918591" y="44101"/>
                  <a:pt x="914686" y="40005"/>
                </a:cubicBezTo>
                <a:lnTo>
                  <a:pt x="904589" y="49149"/>
                </a:lnTo>
                <a:cubicBezTo>
                  <a:pt x="910590" y="55626"/>
                  <a:pt x="916686" y="63055"/>
                  <a:pt x="922115" y="70485"/>
                </a:cubicBezTo>
                <a:cubicBezTo>
                  <a:pt x="917162" y="85630"/>
                  <a:pt x="910495" y="98107"/>
                  <a:pt x="900779" y="107251"/>
                </a:cubicBezTo>
                <a:cubicBezTo>
                  <a:pt x="904113" y="109061"/>
                  <a:pt x="910876" y="113728"/>
                  <a:pt x="913733" y="116110"/>
                </a:cubicBezTo>
                <a:cubicBezTo>
                  <a:pt x="921353" y="107918"/>
                  <a:pt x="927544" y="97536"/>
                  <a:pt x="932307" y="85630"/>
                </a:cubicBezTo>
                <a:cubicBezTo>
                  <a:pt x="935545" y="90964"/>
                  <a:pt x="938308" y="95917"/>
                  <a:pt x="940308" y="100298"/>
                </a:cubicBezTo>
                <a:lnTo>
                  <a:pt x="951262" y="89725"/>
                </a:lnTo>
                <a:lnTo>
                  <a:pt x="951262" y="89725"/>
                </a:lnTo>
                <a:close/>
                <a:moveTo>
                  <a:pt x="866299" y="50578"/>
                </a:moveTo>
                <a:cubicBezTo>
                  <a:pt x="871918" y="56769"/>
                  <a:pt x="877824" y="64008"/>
                  <a:pt x="883539" y="71056"/>
                </a:cubicBezTo>
                <a:cubicBezTo>
                  <a:pt x="879348" y="83725"/>
                  <a:pt x="873728" y="94678"/>
                  <a:pt x="866299" y="102775"/>
                </a:cubicBezTo>
                <a:lnTo>
                  <a:pt x="866299" y="50482"/>
                </a:lnTo>
                <a:lnTo>
                  <a:pt x="866299" y="50482"/>
                </a:lnTo>
                <a:close/>
                <a:moveTo>
                  <a:pt x="968121" y="8096"/>
                </a:moveTo>
                <a:lnTo>
                  <a:pt x="968121" y="111347"/>
                </a:lnTo>
                <a:cubicBezTo>
                  <a:pt x="968121" y="120777"/>
                  <a:pt x="966026" y="125349"/>
                  <a:pt x="959834" y="128016"/>
                </a:cubicBezTo>
                <a:cubicBezTo>
                  <a:pt x="953929" y="130778"/>
                  <a:pt x="944975" y="131254"/>
                  <a:pt x="931640" y="131064"/>
                </a:cubicBezTo>
                <a:cubicBezTo>
                  <a:pt x="930783" y="126397"/>
                  <a:pt x="928021" y="118681"/>
                  <a:pt x="925449" y="114205"/>
                </a:cubicBezTo>
                <a:cubicBezTo>
                  <a:pt x="934307" y="114871"/>
                  <a:pt x="944594" y="114776"/>
                  <a:pt x="947356" y="114776"/>
                </a:cubicBezTo>
                <a:cubicBezTo>
                  <a:pt x="950309" y="114681"/>
                  <a:pt x="951452" y="113633"/>
                  <a:pt x="951452" y="110966"/>
                </a:cubicBezTo>
                <a:lnTo>
                  <a:pt x="951452" y="23908"/>
                </a:lnTo>
                <a:lnTo>
                  <a:pt x="866299" y="23908"/>
                </a:lnTo>
                <a:lnTo>
                  <a:pt x="866299" y="48101"/>
                </a:lnTo>
                <a:lnTo>
                  <a:pt x="874490" y="39338"/>
                </a:lnTo>
                <a:cubicBezTo>
                  <a:pt x="878872" y="44005"/>
                  <a:pt x="883444" y="49149"/>
                  <a:pt x="888016" y="54388"/>
                </a:cubicBezTo>
                <a:cubicBezTo>
                  <a:pt x="889730" y="46672"/>
                  <a:pt x="890778" y="38386"/>
                  <a:pt x="891826" y="29908"/>
                </a:cubicBezTo>
                <a:lnTo>
                  <a:pt x="906685" y="31432"/>
                </a:lnTo>
                <a:cubicBezTo>
                  <a:pt x="904970" y="44672"/>
                  <a:pt x="902589" y="56959"/>
                  <a:pt x="899636" y="68199"/>
                </a:cubicBezTo>
                <a:cubicBezTo>
                  <a:pt x="904589" y="74390"/>
                  <a:pt x="908876" y="80391"/>
                  <a:pt x="912114" y="85058"/>
                </a:cubicBezTo>
                <a:lnTo>
                  <a:pt x="902018" y="96679"/>
                </a:lnTo>
                <a:cubicBezTo>
                  <a:pt x="900017" y="93345"/>
                  <a:pt x="897255" y="89249"/>
                  <a:pt x="894017" y="84772"/>
                </a:cubicBezTo>
                <a:cubicBezTo>
                  <a:pt x="889349" y="96583"/>
                  <a:pt x="883634" y="106871"/>
                  <a:pt x="876205" y="114871"/>
                </a:cubicBezTo>
                <a:cubicBezTo>
                  <a:pt x="874205" y="113062"/>
                  <a:pt x="870013" y="109918"/>
                  <a:pt x="866394" y="107823"/>
                </a:cubicBezTo>
                <a:lnTo>
                  <a:pt x="866394" y="131159"/>
                </a:lnTo>
                <a:lnTo>
                  <a:pt x="849725" y="131159"/>
                </a:lnTo>
                <a:lnTo>
                  <a:pt x="849725" y="8001"/>
                </a:lnTo>
                <a:lnTo>
                  <a:pt x="968311" y="8001"/>
                </a:lnTo>
                <a:close/>
                <a:moveTo>
                  <a:pt x="28289" y="200025"/>
                </a:moveTo>
                <a:lnTo>
                  <a:pt x="129159" y="200025"/>
                </a:lnTo>
                <a:lnTo>
                  <a:pt x="129159" y="184118"/>
                </a:lnTo>
                <a:lnTo>
                  <a:pt x="83820" y="184118"/>
                </a:lnTo>
                <a:cubicBezTo>
                  <a:pt x="81820" y="178498"/>
                  <a:pt x="79057" y="171736"/>
                  <a:pt x="76486" y="166306"/>
                </a:cubicBezTo>
                <a:lnTo>
                  <a:pt x="59626" y="170212"/>
                </a:lnTo>
                <a:cubicBezTo>
                  <a:pt x="61436" y="174403"/>
                  <a:pt x="63436" y="179356"/>
                  <a:pt x="64960" y="184118"/>
                </a:cubicBezTo>
                <a:lnTo>
                  <a:pt x="11335" y="184118"/>
                </a:lnTo>
                <a:lnTo>
                  <a:pt x="11335" y="221932"/>
                </a:lnTo>
                <a:cubicBezTo>
                  <a:pt x="11335" y="242125"/>
                  <a:pt x="10477" y="271081"/>
                  <a:pt x="0" y="290893"/>
                </a:cubicBezTo>
                <a:cubicBezTo>
                  <a:pt x="4096" y="292608"/>
                  <a:pt x="11620" y="297656"/>
                  <a:pt x="14764" y="300609"/>
                </a:cubicBezTo>
                <a:cubicBezTo>
                  <a:pt x="26384" y="278797"/>
                  <a:pt x="28384" y="244411"/>
                  <a:pt x="28384" y="221932"/>
                </a:cubicBezTo>
                <a:lnTo>
                  <a:pt x="28384" y="200025"/>
                </a:lnTo>
                <a:lnTo>
                  <a:pt x="28384" y="200025"/>
                </a:lnTo>
                <a:close/>
                <a:moveTo>
                  <a:pt x="87439" y="253460"/>
                </a:moveTo>
                <a:lnTo>
                  <a:pt x="71247" y="257842"/>
                </a:lnTo>
                <a:cubicBezTo>
                  <a:pt x="69532" y="244888"/>
                  <a:pt x="64389" y="224790"/>
                  <a:pt x="60007" y="209645"/>
                </a:cubicBezTo>
                <a:lnTo>
                  <a:pt x="75152" y="205740"/>
                </a:lnTo>
                <a:cubicBezTo>
                  <a:pt x="79915" y="221171"/>
                  <a:pt x="85153" y="240125"/>
                  <a:pt x="87344" y="253460"/>
                </a:cubicBezTo>
                <a:lnTo>
                  <a:pt x="87344" y="253460"/>
                </a:lnTo>
                <a:close/>
                <a:moveTo>
                  <a:pt x="32194" y="218313"/>
                </a:moveTo>
                <a:lnTo>
                  <a:pt x="46958" y="212598"/>
                </a:lnTo>
                <a:cubicBezTo>
                  <a:pt x="52959" y="227933"/>
                  <a:pt x="59626" y="247174"/>
                  <a:pt x="62865" y="260223"/>
                </a:cubicBezTo>
                <a:lnTo>
                  <a:pt x="47149" y="266795"/>
                </a:lnTo>
                <a:cubicBezTo>
                  <a:pt x="44482" y="253746"/>
                  <a:pt x="37909" y="233458"/>
                  <a:pt x="32290" y="218313"/>
                </a:cubicBezTo>
                <a:lnTo>
                  <a:pt x="32290" y="218313"/>
                </a:lnTo>
                <a:close/>
                <a:moveTo>
                  <a:pt x="95821" y="278035"/>
                </a:moveTo>
                <a:lnTo>
                  <a:pt x="130683" y="278035"/>
                </a:lnTo>
                <a:lnTo>
                  <a:pt x="130683" y="293751"/>
                </a:lnTo>
                <a:lnTo>
                  <a:pt x="26194" y="293751"/>
                </a:lnTo>
                <a:lnTo>
                  <a:pt x="26194" y="278035"/>
                </a:lnTo>
                <a:lnTo>
                  <a:pt x="78200" y="278035"/>
                </a:lnTo>
                <a:cubicBezTo>
                  <a:pt x="91821" y="257080"/>
                  <a:pt x="102108" y="228886"/>
                  <a:pt x="107156" y="205168"/>
                </a:cubicBezTo>
                <a:lnTo>
                  <a:pt x="125158" y="211074"/>
                </a:lnTo>
                <a:cubicBezTo>
                  <a:pt x="118586" y="233363"/>
                  <a:pt x="108299" y="257556"/>
                  <a:pt x="95917" y="278035"/>
                </a:cubicBezTo>
                <a:lnTo>
                  <a:pt x="95917" y="278035"/>
                </a:lnTo>
                <a:close/>
                <a:moveTo>
                  <a:pt x="216217" y="242506"/>
                </a:moveTo>
                <a:lnTo>
                  <a:pt x="216217" y="225266"/>
                </a:lnTo>
                <a:lnTo>
                  <a:pt x="245840" y="225266"/>
                </a:lnTo>
                <a:lnTo>
                  <a:pt x="245840" y="242506"/>
                </a:lnTo>
                <a:lnTo>
                  <a:pt x="216217" y="242506"/>
                </a:lnTo>
                <a:close/>
                <a:moveTo>
                  <a:pt x="172498" y="242506"/>
                </a:moveTo>
                <a:cubicBezTo>
                  <a:pt x="172784" y="237268"/>
                  <a:pt x="172879" y="232219"/>
                  <a:pt x="172879" y="227743"/>
                </a:cubicBezTo>
                <a:lnTo>
                  <a:pt x="172879" y="225171"/>
                </a:lnTo>
                <a:lnTo>
                  <a:pt x="199263" y="225171"/>
                </a:lnTo>
                <a:lnTo>
                  <a:pt x="199263" y="242411"/>
                </a:lnTo>
                <a:lnTo>
                  <a:pt x="172402" y="242411"/>
                </a:lnTo>
                <a:close/>
                <a:moveTo>
                  <a:pt x="199358" y="193262"/>
                </a:moveTo>
                <a:lnTo>
                  <a:pt x="199358" y="209550"/>
                </a:lnTo>
                <a:lnTo>
                  <a:pt x="172974" y="209550"/>
                </a:lnTo>
                <a:lnTo>
                  <a:pt x="172974" y="193262"/>
                </a:lnTo>
                <a:lnTo>
                  <a:pt x="199358" y="193262"/>
                </a:lnTo>
                <a:close/>
                <a:moveTo>
                  <a:pt x="245840" y="209645"/>
                </a:moveTo>
                <a:lnTo>
                  <a:pt x="216217" y="209645"/>
                </a:lnTo>
                <a:lnTo>
                  <a:pt x="216217" y="193357"/>
                </a:lnTo>
                <a:lnTo>
                  <a:pt x="245840" y="193357"/>
                </a:lnTo>
                <a:lnTo>
                  <a:pt x="245840" y="209645"/>
                </a:lnTo>
                <a:lnTo>
                  <a:pt x="245840" y="209645"/>
                </a:lnTo>
                <a:close/>
                <a:moveTo>
                  <a:pt x="262414" y="177451"/>
                </a:moveTo>
                <a:lnTo>
                  <a:pt x="156400" y="177451"/>
                </a:lnTo>
                <a:lnTo>
                  <a:pt x="156400" y="227552"/>
                </a:lnTo>
                <a:cubicBezTo>
                  <a:pt x="156400" y="247174"/>
                  <a:pt x="155162" y="272225"/>
                  <a:pt x="139827" y="289084"/>
                </a:cubicBezTo>
                <a:cubicBezTo>
                  <a:pt x="143637" y="291084"/>
                  <a:pt x="150400" y="296799"/>
                  <a:pt x="153067" y="299942"/>
                </a:cubicBezTo>
                <a:cubicBezTo>
                  <a:pt x="163163" y="288988"/>
                  <a:pt x="168211" y="273558"/>
                  <a:pt x="170783" y="258223"/>
                </a:cubicBezTo>
                <a:lnTo>
                  <a:pt x="199453" y="258223"/>
                </a:lnTo>
                <a:lnTo>
                  <a:pt x="199453" y="297371"/>
                </a:lnTo>
                <a:lnTo>
                  <a:pt x="216313" y="297371"/>
                </a:lnTo>
                <a:lnTo>
                  <a:pt x="216313" y="258223"/>
                </a:lnTo>
                <a:lnTo>
                  <a:pt x="245935" y="258223"/>
                </a:lnTo>
                <a:lnTo>
                  <a:pt x="245935" y="279273"/>
                </a:lnTo>
                <a:cubicBezTo>
                  <a:pt x="245935" y="281845"/>
                  <a:pt x="244983" y="282607"/>
                  <a:pt x="242316" y="282607"/>
                </a:cubicBezTo>
                <a:cubicBezTo>
                  <a:pt x="239744" y="282607"/>
                  <a:pt x="230505" y="282702"/>
                  <a:pt x="222694" y="282321"/>
                </a:cubicBezTo>
                <a:cubicBezTo>
                  <a:pt x="224790" y="286702"/>
                  <a:pt x="227457" y="293846"/>
                  <a:pt x="228028" y="298323"/>
                </a:cubicBezTo>
                <a:cubicBezTo>
                  <a:pt x="240697" y="298418"/>
                  <a:pt x="249269" y="298228"/>
                  <a:pt x="254984" y="295370"/>
                </a:cubicBezTo>
                <a:cubicBezTo>
                  <a:pt x="260604" y="292798"/>
                  <a:pt x="262604" y="288322"/>
                  <a:pt x="262604" y="279368"/>
                </a:cubicBezTo>
                <a:lnTo>
                  <a:pt x="262604" y="177355"/>
                </a:lnTo>
                <a:lnTo>
                  <a:pt x="262604" y="177355"/>
                </a:lnTo>
                <a:close/>
                <a:moveTo>
                  <a:pt x="400050" y="187833"/>
                </a:moveTo>
                <a:cubicBezTo>
                  <a:pt x="396240" y="182689"/>
                  <a:pt x="388715" y="174498"/>
                  <a:pt x="383191" y="168592"/>
                </a:cubicBezTo>
                <a:lnTo>
                  <a:pt x="370237" y="176308"/>
                </a:lnTo>
                <a:cubicBezTo>
                  <a:pt x="375761" y="182594"/>
                  <a:pt x="383000" y="191357"/>
                  <a:pt x="386524" y="196501"/>
                </a:cubicBezTo>
                <a:lnTo>
                  <a:pt x="400050" y="187833"/>
                </a:lnTo>
                <a:lnTo>
                  <a:pt x="400050" y="187833"/>
                </a:lnTo>
                <a:close/>
                <a:moveTo>
                  <a:pt x="376618" y="241363"/>
                </a:moveTo>
                <a:cubicBezTo>
                  <a:pt x="372237" y="249079"/>
                  <a:pt x="366617" y="255937"/>
                  <a:pt x="359759" y="261842"/>
                </a:cubicBezTo>
                <a:cubicBezTo>
                  <a:pt x="352711" y="255937"/>
                  <a:pt x="346805" y="249079"/>
                  <a:pt x="342043" y="241363"/>
                </a:cubicBezTo>
                <a:lnTo>
                  <a:pt x="376618" y="241363"/>
                </a:lnTo>
                <a:close/>
                <a:moveTo>
                  <a:pt x="388715" y="224504"/>
                </a:moveTo>
                <a:lnTo>
                  <a:pt x="400336" y="230029"/>
                </a:lnTo>
                <a:cubicBezTo>
                  <a:pt x="394716" y="247459"/>
                  <a:pt x="385763" y="261080"/>
                  <a:pt x="374237" y="271558"/>
                </a:cubicBezTo>
                <a:cubicBezTo>
                  <a:pt x="385286" y="277463"/>
                  <a:pt x="398431" y="281845"/>
                  <a:pt x="413671" y="284321"/>
                </a:cubicBezTo>
                <a:cubicBezTo>
                  <a:pt x="410051" y="287941"/>
                  <a:pt x="405479" y="294894"/>
                  <a:pt x="403288" y="299466"/>
                </a:cubicBezTo>
                <a:cubicBezTo>
                  <a:pt x="386143" y="295942"/>
                  <a:pt x="371951" y="290227"/>
                  <a:pt x="360045" y="282321"/>
                </a:cubicBezTo>
                <a:cubicBezTo>
                  <a:pt x="347948" y="290036"/>
                  <a:pt x="334042" y="295561"/>
                  <a:pt x="318897" y="299466"/>
                </a:cubicBezTo>
                <a:cubicBezTo>
                  <a:pt x="317087" y="294989"/>
                  <a:pt x="313277" y="288512"/>
                  <a:pt x="310229" y="284702"/>
                </a:cubicBezTo>
                <a:cubicBezTo>
                  <a:pt x="323469" y="281940"/>
                  <a:pt x="335661" y="277368"/>
                  <a:pt x="346424" y="271177"/>
                </a:cubicBezTo>
                <a:cubicBezTo>
                  <a:pt x="340519" y="265557"/>
                  <a:pt x="335566" y="259271"/>
                  <a:pt x="331280" y="252127"/>
                </a:cubicBezTo>
                <a:cubicBezTo>
                  <a:pt x="321755" y="266890"/>
                  <a:pt x="308991" y="278987"/>
                  <a:pt x="291941" y="288512"/>
                </a:cubicBezTo>
                <a:cubicBezTo>
                  <a:pt x="289655" y="284893"/>
                  <a:pt x="283750" y="277939"/>
                  <a:pt x="279749" y="274987"/>
                </a:cubicBezTo>
                <a:cubicBezTo>
                  <a:pt x="304609" y="261652"/>
                  <a:pt x="319659" y="240697"/>
                  <a:pt x="328803" y="213646"/>
                </a:cubicBezTo>
                <a:lnTo>
                  <a:pt x="310515" y="213646"/>
                </a:lnTo>
                <a:cubicBezTo>
                  <a:pt x="302895" y="213646"/>
                  <a:pt x="296989" y="214789"/>
                  <a:pt x="295751" y="216884"/>
                </a:cubicBezTo>
                <a:cubicBezTo>
                  <a:pt x="294799" y="213360"/>
                  <a:pt x="292132" y="205835"/>
                  <a:pt x="290322" y="201739"/>
                </a:cubicBezTo>
                <a:cubicBezTo>
                  <a:pt x="292417" y="201073"/>
                  <a:pt x="294513" y="199072"/>
                  <a:pt x="296323" y="196025"/>
                </a:cubicBezTo>
                <a:cubicBezTo>
                  <a:pt x="298132" y="193072"/>
                  <a:pt x="303371" y="182118"/>
                  <a:pt x="306038" y="171164"/>
                </a:cubicBezTo>
                <a:lnTo>
                  <a:pt x="323755" y="173926"/>
                </a:lnTo>
                <a:cubicBezTo>
                  <a:pt x="321373" y="181927"/>
                  <a:pt x="317754" y="190500"/>
                  <a:pt x="313944" y="197644"/>
                </a:cubicBezTo>
                <a:lnTo>
                  <a:pt x="333375" y="197644"/>
                </a:lnTo>
                <a:cubicBezTo>
                  <a:pt x="335661" y="188119"/>
                  <a:pt x="337471" y="177832"/>
                  <a:pt x="338709" y="167068"/>
                </a:cubicBezTo>
                <a:lnTo>
                  <a:pt x="357378" y="170117"/>
                </a:lnTo>
                <a:cubicBezTo>
                  <a:pt x="356140" y="179642"/>
                  <a:pt x="354616" y="188976"/>
                  <a:pt x="352711" y="197644"/>
                </a:cubicBezTo>
                <a:lnTo>
                  <a:pt x="409003" y="197644"/>
                </a:lnTo>
                <a:lnTo>
                  <a:pt x="409003" y="213646"/>
                </a:lnTo>
                <a:lnTo>
                  <a:pt x="348615" y="213646"/>
                </a:lnTo>
                <a:cubicBezTo>
                  <a:pt x="347377" y="217742"/>
                  <a:pt x="346043" y="221361"/>
                  <a:pt x="344710" y="225171"/>
                </a:cubicBezTo>
                <a:lnTo>
                  <a:pt x="385763" y="225171"/>
                </a:lnTo>
                <a:lnTo>
                  <a:pt x="388810" y="224504"/>
                </a:lnTo>
                <a:lnTo>
                  <a:pt x="388810" y="224504"/>
                </a:lnTo>
                <a:close/>
                <a:moveTo>
                  <a:pt x="531400" y="258889"/>
                </a:moveTo>
                <a:cubicBezTo>
                  <a:pt x="527304" y="262033"/>
                  <a:pt x="522160" y="265462"/>
                  <a:pt x="517303" y="268319"/>
                </a:cubicBezTo>
                <a:cubicBezTo>
                  <a:pt x="514350" y="265557"/>
                  <a:pt x="511683" y="262414"/>
                  <a:pt x="509588" y="258889"/>
                </a:cubicBezTo>
                <a:lnTo>
                  <a:pt x="531400" y="258889"/>
                </a:lnTo>
                <a:close/>
                <a:moveTo>
                  <a:pt x="488347" y="235172"/>
                </a:moveTo>
                <a:lnTo>
                  <a:pt x="509302" y="235172"/>
                </a:lnTo>
                <a:lnTo>
                  <a:pt x="509302" y="244888"/>
                </a:lnTo>
                <a:lnTo>
                  <a:pt x="488347" y="244888"/>
                </a:lnTo>
                <a:lnTo>
                  <a:pt x="488347" y="235172"/>
                </a:lnTo>
                <a:lnTo>
                  <a:pt x="488347" y="235172"/>
                </a:lnTo>
                <a:close/>
                <a:moveTo>
                  <a:pt x="488347" y="211550"/>
                </a:moveTo>
                <a:lnTo>
                  <a:pt x="509302" y="211550"/>
                </a:lnTo>
                <a:lnTo>
                  <a:pt x="509302" y="221266"/>
                </a:lnTo>
                <a:lnTo>
                  <a:pt x="488347" y="221266"/>
                </a:lnTo>
                <a:lnTo>
                  <a:pt x="488347" y="211550"/>
                </a:lnTo>
                <a:lnTo>
                  <a:pt x="488347" y="211550"/>
                </a:lnTo>
                <a:close/>
                <a:moveTo>
                  <a:pt x="452438" y="188119"/>
                </a:moveTo>
                <a:lnTo>
                  <a:pt x="526732" y="188119"/>
                </a:lnTo>
                <a:lnTo>
                  <a:pt x="526732" y="197358"/>
                </a:lnTo>
                <a:lnTo>
                  <a:pt x="452438" y="197358"/>
                </a:lnTo>
                <a:lnTo>
                  <a:pt x="452438" y="188119"/>
                </a:lnTo>
                <a:lnTo>
                  <a:pt x="452438" y="188119"/>
                </a:lnTo>
                <a:close/>
                <a:moveTo>
                  <a:pt x="536162" y="258889"/>
                </a:moveTo>
                <a:lnTo>
                  <a:pt x="550926" y="258889"/>
                </a:lnTo>
                <a:lnTo>
                  <a:pt x="550926" y="244888"/>
                </a:lnTo>
                <a:lnTo>
                  <a:pt x="524637" y="244888"/>
                </a:lnTo>
                <a:lnTo>
                  <a:pt x="524637" y="235172"/>
                </a:lnTo>
                <a:lnTo>
                  <a:pt x="544830" y="235172"/>
                </a:lnTo>
                <a:lnTo>
                  <a:pt x="544830" y="221266"/>
                </a:lnTo>
                <a:lnTo>
                  <a:pt x="524637" y="221266"/>
                </a:lnTo>
                <a:lnTo>
                  <a:pt x="524637" y="211550"/>
                </a:lnTo>
                <a:lnTo>
                  <a:pt x="543592" y="211550"/>
                </a:lnTo>
                <a:lnTo>
                  <a:pt x="543592" y="174022"/>
                </a:lnTo>
                <a:lnTo>
                  <a:pt x="435578" y="174022"/>
                </a:lnTo>
                <a:lnTo>
                  <a:pt x="435578" y="215551"/>
                </a:lnTo>
                <a:cubicBezTo>
                  <a:pt x="435578" y="237839"/>
                  <a:pt x="434435" y="269367"/>
                  <a:pt x="420529" y="290989"/>
                </a:cubicBezTo>
                <a:cubicBezTo>
                  <a:pt x="424720" y="292513"/>
                  <a:pt x="432054" y="296894"/>
                  <a:pt x="435388" y="299561"/>
                </a:cubicBezTo>
                <a:cubicBezTo>
                  <a:pt x="450151" y="276511"/>
                  <a:pt x="452342" y="240030"/>
                  <a:pt x="452342" y="215551"/>
                </a:cubicBezTo>
                <a:lnTo>
                  <a:pt x="452342" y="211455"/>
                </a:lnTo>
                <a:lnTo>
                  <a:pt x="472821" y="211455"/>
                </a:lnTo>
                <a:lnTo>
                  <a:pt x="472821" y="221171"/>
                </a:lnTo>
                <a:lnTo>
                  <a:pt x="455295" y="221171"/>
                </a:lnTo>
                <a:lnTo>
                  <a:pt x="455295" y="235077"/>
                </a:lnTo>
                <a:lnTo>
                  <a:pt x="472821" y="235077"/>
                </a:lnTo>
                <a:lnTo>
                  <a:pt x="472821" y="244792"/>
                </a:lnTo>
                <a:lnTo>
                  <a:pt x="452342" y="244792"/>
                </a:lnTo>
                <a:lnTo>
                  <a:pt x="452342" y="258794"/>
                </a:lnTo>
                <a:lnTo>
                  <a:pt x="463963" y="258794"/>
                </a:lnTo>
                <a:lnTo>
                  <a:pt x="463963" y="273367"/>
                </a:lnTo>
                <a:cubicBezTo>
                  <a:pt x="463963" y="280511"/>
                  <a:pt x="459772" y="284417"/>
                  <a:pt x="456819" y="286417"/>
                </a:cubicBezTo>
                <a:cubicBezTo>
                  <a:pt x="458819" y="289369"/>
                  <a:pt x="462058" y="295942"/>
                  <a:pt x="462820" y="299942"/>
                </a:cubicBezTo>
                <a:lnTo>
                  <a:pt x="462820" y="299942"/>
                </a:lnTo>
                <a:cubicBezTo>
                  <a:pt x="465772" y="297847"/>
                  <a:pt x="470725" y="296704"/>
                  <a:pt x="501586" y="289941"/>
                </a:cubicBezTo>
                <a:cubicBezTo>
                  <a:pt x="501586" y="286607"/>
                  <a:pt x="502158" y="280225"/>
                  <a:pt x="503015" y="276130"/>
                </a:cubicBezTo>
                <a:lnTo>
                  <a:pt x="479393" y="280606"/>
                </a:lnTo>
                <a:lnTo>
                  <a:pt x="479393" y="258699"/>
                </a:lnTo>
                <a:lnTo>
                  <a:pt x="493681" y="258699"/>
                </a:lnTo>
                <a:cubicBezTo>
                  <a:pt x="503110" y="279368"/>
                  <a:pt x="518446" y="292798"/>
                  <a:pt x="542830" y="298894"/>
                </a:cubicBezTo>
                <a:cubicBezTo>
                  <a:pt x="544925" y="294513"/>
                  <a:pt x="549307" y="288322"/>
                  <a:pt x="552545" y="284988"/>
                </a:cubicBezTo>
                <a:cubicBezTo>
                  <a:pt x="543115" y="283273"/>
                  <a:pt x="535019" y="280321"/>
                  <a:pt x="527971" y="276415"/>
                </a:cubicBezTo>
                <a:cubicBezTo>
                  <a:pt x="533972" y="273367"/>
                  <a:pt x="540448" y="269367"/>
                  <a:pt x="546068" y="265557"/>
                </a:cubicBezTo>
                <a:lnTo>
                  <a:pt x="535972" y="258699"/>
                </a:lnTo>
                <a:lnTo>
                  <a:pt x="535972" y="258699"/>
                </a:lnTo>
                <a:close/>
                <a:moveTo>
                  <a:pt x="584359" y="262318"/>
                </a:moveTo>
                <a:lnTo>
                  <a:pt x="584359" y="245173"/>
                </a:lnTo>
                <a:lnTo>
                  <a:pt x="598837" y="245173"/>
                </a:lnTo>
                <a:lnTo>
                  <a:pt x="598837" y="260032"/>
                </a:lnTo>
                <a:lnTo>
                  <a:pt x="584359" y="262318"/>
                </a:lnTo>
                <a:lnTo>
                  <a:pt x="584359" y="262318"/>
                </a:lnTo>
                <a:close/>
                <a:moveTo>
                  <a:pt x="598837" y="188214"/>
                </a:moveTo>
                <a:lnTo>
                  <a:pt x="598837" y="202978"/>
                </a:lnTo>
                <a:lnTo>
                  <a:pt x="584359" y="202978"/>
                </a:lnTo>
                <a:lnTo>
                  <a:pt x="584359" y="188214"/>
                </a:lnTo>
                <a:lnTo>
                  <a:pt x="598837" y="188214"/>
                </a:lnTo>
                <a:close/>
                <a:moveTo>
                  <a:pt x="584359" y="216598"/>
                </a:moveTo>
                <a:lnTo>
                  <a:pt x="598837" y="216598"/>
                </a:lnTo>
                <a:lnTo>
                  <a:pt x="598837" y="231457"/>
                </a:lnTo>
                <a:lnTo>
                  <a:pt x="584359" y="231457"/>
                </a:lnTo>
                <a:lnTo>
                  <a:pt x="584359" y="216598"/>
                </a:lnTo>
                <a:lnTo>
                  <a:pt x="584359" y="216598"/>
                </a:lnTo>
                <a:close/>
                <a:moveTo>
                  <a:pt x="692658" y="246793"/>
                </a:moveTo>
                <a:lnTo>
                  <a:pt x="692658" y="231648"/>
                </a:lnTo>
                <a:lnTo>
                  <a:pt x="662178" y="231648"/>
                </a:lnTo>
                <a:lnTo>
                  <a:pt x="662178" y="212122"/>
                </a:lnTo>
                <a:lnTo>
                  <a:pt x="688562" y="212122"/>
                </a:lnTo>
                <a:lnTo>
                  <a:pt x="688562" y="196977"/>
                </a:lnTo>
                <a:lnTo>
                  <a:pt x="672560" y="196977"/>
                </a:lnTo>
                <a:cubicBezTo>
                  <a:pt x="676656" y="190500"/>
                  <a:pt x="680942" y="182404"/>
                  <a:pt x="684943" y="174784"/>
                </a:cubicBezTo>
                <a:lnTo>
                  <a:pt x="668084" y="170402"/>
                </a:lnTo>
                <a:cubicBezTo>
                  <a:pt x="665417" y="178594"/>
                  <a:pt x="660368" y="189452"/>
                  <a:pt x="655987" y="196977"/>
                </a:cubicBezTo>
                <a:lnTo>
                  <a:pt x="639794" y="196977"/>
                </a:lnTo>
                <a:lnTo>
                  <a:pt x="651605" y="190786"/>
                </a:lnTo>
                <a:cubicBezTo>
                  <a:pt x="649034" y="184785"/>
                  <a:pt x="643223" y="176498"/>
                  <a:pt x="637603" y="170307"/>
                </a:cubicBezTo>
                <a:lnTo>
                  <a:pt x="624268" y="176593"/>
                </a:lnTo>
                <a:cubicBezTo>
                  <a:pt x="629317" y="182594"/>
                  <a:pt x="634555" y="190881"/>
                  <a:pt x="637032" y="196977"/>
                </a:cubicBezTo>
                <a:lnTo>
                  <a:pt x="621887" y="196977"/>
                </a:lnTo>
                <a:lnTo>
                  <a:pt x="621887" y="212122"/>
                </a:lnTo>
                <a:lnTo>
                  <a:pt x="645223" y="212122"/>
                </a:lnTo>
                <a:lnTo>
                  <a:pt x="645223" y="231648"/>
                </a:lnTo>
                <a:lnTo>
                  <a:pt x="619411" y="231648"/>
                </a:lnTo>
                <a:lnTo>
                  <a:pt x="619411" y="246793"/>
                </a:lnTo>
                <a:lnTo>
                  <a:pt x="643985" y="246793"/>
                </a:lnTo>
                <a:cubicBezTo>
                  <a:pt x="641318" y="260699"/>
                  <a:pt x="634174" y="276606"/>
                  <a:pt x="613124" y="288798"/>
                </a:cubicBezTo>
                <a:lnTo>
                  <a:pt x="613124" y="272510"/>
                </a:lnTo>
                <a:lnTo>
                  <a:pt x="623983" y="270510"/>
                </a:lnTo>
                <a:lnTo>
                  <a:pt x="622840" y="256222"/>
                </a:lnTo>
                <a:lnTo>
                  <a:pt x="613124" y="257746"/>
                </a:lnTo>
                <a:lnTo>
                  <a:pt x="613124" y="188214"/>
                </a:lnTo>
                <a:lnTo>
                  <a:pt x="618172" y="188214"/>
                </a:lnTo>
                <a:lnTo>
                  <a:pt x="618172" y="173355"/>
                </a:lnTo>
                <a:lnTo>
                  <a:pt x="563689" y="173355"/>
                </a:lnTo>
                <a:lnTo>
                  <a:pt x="563689" y="188214"/>
                </a:lnTo>
                <a:lnTo>
                  <a:pt x="569690" y="188214"/>
                </a:lnTo>
                <a:lnTo>
                  <a:pt x="569690" y="264509"/>
                </a:lnTo>
                <a:lnTo>
                  <a:pt x="561975" y="265462"/>
                </a:lnTo>
                <a:lnTo>
                  <a:pt x="565213" y="281083"/>
                </a:lnTo>
                <a:cubicBezTo>
                  <a:pt x="575024" y="279273"/>
                  <a:pt x="586740" y="277273"/>
                  <a:pt x="598932" y="275082"/>
                </a:cubicBezTo>
                <a:lnTo>
                  <a:pt x="598932" y="299275"/>
                </a:lnTo>
                <a:lnTo>
                  <a:pt x="613124" y="299275"/>
                </a:lnTo>
                <a:lnTo>
                  <a:pt x="613124" y="289179"/>
                </a:lnTo>
                <a:cubicBezTo>
                  <a:pt x="617506" y="292132"/>
                  <a:pt x="622840" y="297180"/>
                  <a:pt x="625507" y="300800"/>
                </a:cubicBezTo>
                <a:cubicBezTo>
                  <a:pt x="640080" y="291370"/>
                  <a:pt x="649224" y="280130"/>
                  <a:pt x="654463" y="268796"/>
                </a:cubicBezTo>
                <a:cubicBezTo>
                  <a:pt x="661321" y="282130"/>
                  <a:pt x="670941" y="292798"/>
                  <a:pt x="683990" y="299180"/>
                </a:cubicBezTo>
                <a:cubicBezTo>
                  <a:pt x="686372" y="294703"/>
                  <a:pt x="691324" y="288512"/>
                  <a:pt x="695134" y="285274"/>
                </a:cubicBezTo>
                <a:cubicBezTo>
                  <a:pt x="678275" y="278701"/>
                  <a:pt x="667036" y="264223"/>
                  <a:pt x="661321" y="246888"/>
                </a:cubicBezTo>
                <a:lnTo>
                  <a:pt x="692944" y="246888"/>
                </a:lnTo>
                <a:close/>
                <a:moveTo>
                  <a:pt x="808101" y="184975"/>
                </a:moveTo>
                <a:lnTo>
                  <a:pt x="808101" y="193167"/>
                </a:lnTo>
                <a:lnTo>
                  <a:pt x="784193" y="193167"/>
                </a:lnTo>
                <a:lnTo>
                  <a:pt x="784193" y="184975"/>
                </a:lnTo>
                <a:lnTo>
                  <a:pt x="808101" y="184975"/>
                </a:lnTo>
                <a:close/>
                <a:moveTo>
                  <a:pt x="783526" y="212979"/>
                </a:moveTo>
                <a:cubicBezTo>
                  <a:pt x="783907" y="210217"/>
                  <a:pt x="784098" y="207264"/>
                  <a:pt x="784193" y="204597"/>
                </a:cubicBezTo>
                <a:lnTo>
                  <a:pt x="808101" y="204597"/>
                </a:lnTo>
                <a:lnTo>
                  <a:pt x="808101" y="212979"/>
                </a:lnTo>
                <a:lnTo>
                  <a:pt x="783526" y="212979"/>
                </a:lnTo>
                <a:close/>
                <a:moveTo>
                  <a:pt x="808101" y="224504"/>
                </a:moveTo>
                <a:lnTo>
                  <a:pt x="808101" y="230981"/>
                </a:lnTo>
                <a:cubicBezTo>
                  <a:pt x="808101" y="232696"/>
                  <a:pt x="807530" y="233267"/>
                  <a:pt x="805529" y="233267"/>
                </a:cubicBezTo>
                <a:cubicBezTo>
                  <a:pt x="803719" y="233363"/>
                  <a:pt x="797528" y="233553"/>
                  <a:pt x="791909" y="233267"/>
                </a:cubicBezTo>
                <a:cubicBezTo>
                  <a:pt x="794004" y="236792"/>
                  <a:pt x="796861" y="242697"/>
                  <a:pt x="797814" y="246888"/>
                </a:cubicBezTo>
                <a:cubicBezTo>
                  <a:pt x="806672" y="246888"/>
                  <a:pt x="813435" y="246602"/>
                  <a:pt x="818197" y="244221"/>
                </a:cubicBezTo>
                <a:cubicBezTo>
                  <a:pt x="823246" y="241935"/>
                  <a:pt x="824674" y="238315"/>
                  <a:pt x="824674" y="231172"/>
                </a:cubicBezTo>
                <a:lnTo>
                  <a:pt x="824674" y="172212"/>
                </a:lnTo>
                <a:lnTo>
                  <a:pt x="769048" y="172212"/>
                </a:lnTo>
                <a:lnTo>
                  <a:pt x="769048" y="200406"/>
                </a:lnTo>
                <a:cubicBezTo>
                  <a:pt x="769048" y="212884"/>
                  <a:pt x="767620" y="227838"/>
                  <a:pt x="754285" y="238220"/>
                </a:cubicBezTo>
                <a:cubicBezTo>
                  <a:pt x="757523" y="240221"/>
                  <a:pt x="763524" y="245840"/>
                  <a:pt x="765905" y="248793"/>
                </a:cubicBezTo>
                <a:cubicBezTo>
                  <a:pt x="774192" y="242316"/>
                  <a:pt x="778669" y="233648"/>
                  <a:pt x="781240" y="224600"/>
                </a:cubicBezTo>
                <a:lnTo>
                  <a:pt x="808101" y="224600"/>
                </a:lnTo>
                <a:close/>
                <a:moveTo>
                  <a:pt x="743426" y="187261"/>
                </a:moveTo>
                <a:lnTo>
                  <a:pt x="743426" y="197358"/>
                </a:lnTo>
                <a:lnTo>
                  <a:pt x="725995" y="197358"/>
                </a:lnTo>
                <a:lnTo>
                  <a:pt x="725995" y="187261"/>
                </a:lnTo>
                <a:lnTo>
                  <a:pt x="743426" y="187261"/>
                </a:lnTo>
                <a:close/>
                <a:moveTo>
                  <a:pt x="725995" y="219742"/>
                </a:moveTo>
                <a:lnTo>
                  <a:pt x="725995" y="209740"/>
                </a:lnTo>
                <a:lnTo>
                  <a:pt x="743426" y="209740"/>
                </a:lnTo>
                <a:lnTo>
                  <a:pt x="743426" y="219742"/>
                </a:lnTo>
                <a:lnTo>
                  <a:pt x="725995" y="219742"/>
                </a:lnTo>
                <a:close/>
                <a:moveTo>
                  <a:pt x="725995" y="232600"/>
                </a:moveTo>
                <a:lnTo>
                  <a:pt x="725995" y="239459"/>
                </a:lnTo>
                <a:lnTo>
                  <a:pt x="710851" y="239459"/>
                </a:lnTo>
                <a:lnTo>
                  <a:pt x="710851" y="174117"/>
                </a:lnTo>
                <a:lnTo>
                  <a:pt x="758571" y="174117"/>
                </a:lnTo>
                <a:lnTo>
                  <a:pt x="758571" y="232505"/>
                </a:lnTo>
                <a:lnTo>
                  <a:pt x="725995" y="232505"/>
                </a:lnTo>
                <a:close/>
                <a:moveTo>
                  <a:pt x="734854" y="262414"/>
                </a:moveTo>
                <a:lnTo>
                  <a:pt x="746760" y="262414"/>
                </a:lnTo>
                <a:lnTo>
                  <a:pt x="746760" y="281083"/>
                </a:lnTo>
                <a:lnTo>
                  <a:pt x="734854" y="281083"/>
                </a:lnTo>
                <a:lnTo>
                  <a:pt x="734854" y="262414"/>
                </a:lnTo>
                <a:lnTo>
                  <a:pt x="734854" y="262414"/>
                </a:lnTo>
                <a:close/>
                <a:moveTo>
                  <a:pt x="774287" y="262414"/>
                </a:moveTo>
                <a:lnTo>
                  <a:pt x="774287" y="281083"/>
                </a:lnTo>
                <a:lnTo>
                  <a:pt x="762095" y="281083"/>
                </a:lnTo>
                <a:lnTo>
                  <a:pt x="762095" y="262414"/>
                </a:lnTo>
                <a:lnTo>
                  <a:pt x="774287" y="262414"/>
                </a:lnTo>
                <a:close/>
                <a:moveTo>
                  <a:pt x="801719" y="262414"/>
                </a:moveTo>
                <a:lnTo>
                  <a:pt x="801719" y="281083"/>
                </a:lnTo>
                <a:lnTo>
                  <a:pt x="789527" y="281083"/>
                </a:lnTo>
                <a:lnTo>
                  <a:pt x="789527" y="262414"/>
                </a:lnTo>
                <a:lnTo>
                  <a:pt x="801719" y="262414"/>
                </a:lnTo>
                <a:close/>
                <a:moveTo>
                  <a:pt x="818102" y="281083"/>
                </a:moveTo>
                <a:lnTo>
                  <a:pt x="818102" y="249460"/>
                </a:lnTo>
                <a:lnTo>
                  <a:pt x="719328" y="249460"/>
                </a:lnTo>
                <a:lnTo>
                  <a:pt x="719328" y="281083"/>
                </a:lnTo>
                <a:lnTo>
                  <a:pt x="702850" y="281083"/>
                </a:lnTo>
                <a:lnTo>
                  <a:pt x="702850" y="295370"/>
                </a:lnTo>
                <a:lnTo>
                  <a:pt x="833438" y="295370"/>
                </a:lnTo>
                <a:lnTo>
                  <a:pt x="833438" y="281083"/>
                </a:lnTo>
                <a:lnTo>
                  <a:pt x="818007" y="281083"/>
                </a:lnTo>
                <a:close/>
              </a:path>
            </a:pathLst>
          </a:custGeom>
          <a:solidFill>
            <a:srgbClr val="59575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13332545" y="12560704"/>
            <a:ext cx="10437552" cy="2081609"/>
            <a:chOff x="13332545" y="12560704"/>
            <a:chExt cx="10437552" cy="2081609"/>
          </a:xfrm>
        </p:grpSpPr>
        <p:sp>
          <p:nvSpPr>
            <p:cNvPr id="510" name="任意形状 509"/>
            <p:cNvSpPr/>
            <p:nvPr/>
          </p:nvSpPr>
          <p:spPr>
            <a:xfrm>
              <a:off x="13332545" y="12560704"/>
              <a:ext cx="3256728" cy="2081609"/>
            </a:xfrm>
            <a:custGeom>
              <a:avLst/>
              <a:gdLst>
                <a:gd name="connsiteX0" fmla="*/ 734377 w 1150143"/>
                <a:gd name="connsiteY0" fmla="*/ 236982 h 735139"/>
                <a:gd name="connsiteX1" fmla="*/ 819055 w 1150143"/>
                <a:gd name="connsiteY1" fmla="*/ 236982 h 735139"/>
                <a:gd name="connsiteX2" fmla="*/ 936403 w 1150143"/>
                <a:gd name="connsiteY2" fmla="*/ 522256 h 735139"/>
                <a:gd name="connsiteX3" fmla="*/ 762762 w 1150143"/>
                <a:gd name="connsiteY3" fmla="*/ 522256 h 735139"/>
                <a:gd name="connsiteX4" fmla="*/ 738188 w 1150143"/>
                <a:gd name="connsiteY4" fmla="*/ 462629 h 735139"/>
                <a:gd name="connsiteX5" fmla="*/ 827151 w 1150143"/>
                <a:gd name="connsiteY5" fmla="*/ 462629 h 735139"/>
                <a:gd name="connsiteX6" fmla="*/ 776669 w 1150143"/>
                <a:gd name="connsiteY6" fmla="*/ 339947 h 735139"/>
                <a:gd name="connsiteX7" fmla="*/ 710279 w 1150143"/>
                <a:gd name="connsiteY7" fmla="*/ 500825 h 735139"/>
                <a:gd name="connsiteX8" fmla="*/ 367570 w 1150143"/>
                <a:gd name="connsiteY8" fmla="*/ 735140 h 735139"/>
                <a:gd name="connsiteX9" fmla="*/ 0 w 1150143"/>
                <a:gd name="connsiteY9" fmla="*/ 367570 h 735139"/>
                <a:gd name="connsiteX10" fmla="*/ 367570 w 1150143"/>
                <a:gd name="connsiteY10" fmla="*/ 0 h 735139"/>
                <a:gd name="connsiteX11" fmla="*/ 643128 w 1150143"/>
                <a:gd name="connsiteY11" fmla="*/ 124397 h 735139"/>
                <a:gd name="connsiteX12" fmla="*/ 608838 w 1150143"/>
                <a:gd name="connsiteY12" fmla="*/ 207741 h 735139"/>
                <a:gd name="connsiteX13" fmla="*/ 367570 w 1150143"/>
                <a:gd name="connsiteY13" fmla="*/ 78200 h 735139"/>
                <a:gd name="connsiteX14" fmla="*/ 78105 w 1150143"/>
                <a:gd name="connsiteY14" fmla="*/ 367665 h 735139"/>
                <a:gd name="connsiteX15" fmla="*/ 367570 w 1150143"/>
                <a:gd name="connsiteY15" fmla="*/ 657130 h 735139"/>
                <a:gd name="connsiteX16" fmla="*/ 637985 w 1150143"/>
                <a:gd name="connsiteY16" fmla="*/ 471202 h 735139"/>
                <a:gd name="connsiteX17" fmla="*/ 637985 w 1150143"/>
                <a:gd name="connsiteY17" fmla="*/ 471202 h 735139"/>
                <a:gd name="connsiteX18" fmla="*/ 734282 w 1150143"/>
                <a:gd name="connsiteY18" fmla="*/ 237173 h 735139"/>
                <a:gd name="connsiteX19" fmla="*/ 734282 w 1150143"/>
                <a:gd name="connsiteY19" fmla="*/ 237173 h 735139"/>
                <a:gd name="connsiteX20" fmla="*/ 479584 w 1150143"/>
                <a:gd name="connsiteY20" fmla="*/ 522256 h 735139"/>
                <a:gd name="connsiteX21" fmla="*/ 564261 w 1150143"/>
                <a:gd name="connsiteY21" fmla="*/ 522256 h 735139"/>
                <a:gd name="connsiteX22" fmla="*/ 681609 w 1150143"/>
                <a:gd name="connsiteY22" fmla="*/ 236982 h 735139"/>
                <a:gd name="connsiteX23" fmla="*/ 596932 w 1150143"/>
                <a:gd name="connsiteY23" fmla="*/ 236982 h 735139"/>
                <a:gd name="connsiteX24" fmla="*/ 521970 w 1150143"/>
                <a:gd name="connsiteY24" fmla="*/ 419291 h 735139"/>
                <a:gd name="connsiteX25" fmla="*/ 452628 w 1150143"/>
                <a:gd name="connsiteY25" fmla="*/ 250603 h 735139"/>
                <a:gd name="connsiteX26" fmla="*/ 441389 w 1150143"/>
                <a:gd name="connsiteY26" fmla="*/ 250603 h 735139"/>
                <a:gd name="connsiteX27" fmla="*/ 372047 w 1150143"/>
                <a:gd name="connsiteY27" fmla="*/ 419291 h 735139"/>
                <a:gd name="connsiteX28" fmla="*/ 297085 w 1150143"/>
                <a:gd name="connsiteY28" fmla="*/ 236982 h 735139"/>
                <a:gd name="connsiteX29" fmla="*/ 212408 w 1150143"/>
                <a:gd name="connsiteY29" fmla="*/ 236982 h 735139"/>
                <a:gd name="connsiteX30" fmla="*/ 329756 w 1150143"/>
                <a:gd name="connsiteY30" fmla="*/ 522256 h 735139"/>
                <a:gd name="connsiteX31" fmla="*/ 414433 w 1150143"/>
                <a:gd name="connsiteY31" fmla="*/ 522256 h 735139"/>
                <a:gd name="connsiteX32" fmla="*/ 447104 w 1150143"/>
                <a:gd name="connsiteY32" fmla="*/ 442913 h 735139"/>
                <a:gd name="connsiteX33" fmla="*/ 479774 w 1150143"/>
                <a:gd name="connsiteY33" fmla="*/ 522256 h 735139"/>
                <a:gd name="connsiteX34" fmla="*/ 479774 w 1150143"/>
                <a:gd name="connsiteY34" fmla="*/ 522256 h 735139"/>
                <a:gd name="connsiteX35" fmla="*/ 948023 w 1150143"/>
                <a:gd name="connsiteY35" fmla="*/ 236982 h 735139"/>
                <a:gd name="connsiteX36" fmla="*/ 903542 w 1150143"/>
                <a:gd name="connsiteY36" fmla="*/ 345091 h 735139"/>
                <a:gd name="connsiteX37" fmla="*/ 945928 w 1150143"/>
                <a:gd name="connsiteY37" fmla="*/ 448056 h 735139"/>
                <a:gd name="connsiteX38" fmla="*/ 990410 w 1150143"/>
                <a:gd name="connsiteY38" fmla="*/ 339947 h 735139"/>
                <a:gd name="connsiteX39" fmla="*/ 1040892 w 1150143"/>
                <a:gd name="connsiteY39" fmla="*/ 462629 h 735139"/>
                <a:gd name="connsiteX40" fmla="*/ 951929 w 1150143"/>
                <a:gd name="connsiteY40" fmla="*/ 462629 h 735139"/>
                <a:gd name="connsiteX41" fmla="*/ 976503 w 1150143"/>
                <a:gd name="connsiteY41" fmla="*/ 522351 h 735139"/>
                <a:gd name="connsiteX42" fmla="*/ 1150144 w 1150143"/>
                <a:gd name="connsiteY42" fmla="*/ 522351 h 735139"/>
                <a:gd name="connsiteX43" fmla="*/ 1032796 w 1150143"/>
                <a:gd name="connsiteY43" fmla="*/ 236982 h 735139"/>
                <a:gd name="connsiteX44" fmla="*/ 948119 w 1150143"/>
                <a:gd name="connsiteY44" fmla="*/ 236982 h 73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50143" h="735139">
                  <a:moveTo>
                    <a:pt x="734377" y="236982"/>
                  </a:moveTo>
                  <a:lnTo>
                    <a:pt x="819055" y="236982"/>
                  </a:lnTo>
                  <a:lnTo>
                    <a:pt x="936403" y="522256"/>
                  </a:lnTo>
                  <a:lnTo>
                    <a:pt x="762762" y="522256"/>
                  </a:lnTo>
                  <a:cubicBezTo>
                    <a:pt x="762762" y="522256"/>
                    <a:pt x="738188" y="462629"/>
                    <a:pt x="738188" y="462629"/>
                  </a:cubicBezTo>
                  <a:lnTo>
                    <a:pt x="827151" y="462629"/>
                  </a:lnTo>
                  <a:lnTo>
                    <a:pt x="776669" y="339947"/>
                  </a:lnTo>
                  <a:lnTo>
                    <a:pt x="710279" y="500825"/>
                  </a:lnTo>
                  <a:cubicBezTo>
                    <a:pt x="656939" y="637985"/>
                    <a:pt x="523589" y="735140"/>
                    <a:pt x="367570" y="735140"/>
                  </a:cubicBezTo>
                  <a:cubicBezTo>
                    <a:pt x="164592" y="735140"/>
                    <a:pt x="0" y="570548"/>
                    <a:pt x="0" y="367570"/>
                  </a:cubicBezTo>
                  <a:cubicBezTo>
                    <a:pt x="0" y="164592"/>
                    <a:pt x="164592" y="0"/>
                    <a:pt x="367570" y="0"/>
                  </a:cubicBezTo>
                  <a:cubicBezTo>
                    <a:pt x="477298" y="0"/>
                    <a:pt x="575786" y="48101"/>
                    <a:pt x="643128" y="124397"/>
                  </a:cubicBezTo>
                  <a:lnTo>
                    <a:pt x="608838" y="207741"/>
                  </a:lnTo>
                  <a:cubicBezTo>
                    <a:pt x="557022" y="129635"/>
                    <a:pt x="468249" y="78200"/>
                    <a:pt x="367570" y="78200"/>
                  </a:cubicBezTo>
                  <a:cubicBezTo>
                    <a:pt x="207740" y="78200"/>
                    <a:pt x="78105" y="207836"/>
                    <a:pt x="78105" y="367665"/>
                  </a:cubicBezTo>
                  <a:cubicBezTo>
                    <a:pt x="78105" y="527495"/>
                    <a:pt x="207645" y="657130"/>
                    <a:pt x="367570" y="657130"/>
                  </a:cubicBezTo>
                  <a:cubicBezTo>
                    <a:pt x="490919" y="657130"/>
                    <a:pt x="596265" y="579882"/>
                    <a:pt x="637985" y="471202"/>
                  </a:cubicBezTo>
                  <a:lnTo>
                    <a:pt x="637985" y="471202"/>
                  </a:lnTo>
                  <a:cubicBezTo>
                    <a:pt x="637985" y="471202"/>
                    <a:pt x="734282" y="237173"/>
                    <a:pt x="734282" y="237173"/>
                  </a:cubicBezTo>
                  <a:lnTo>
                    <a:pt x="734282" y="237173"/>
                  </a:lnTo>
                  <a:close/>
                  <a:moveTo>
                    <a:pt x="479584" y="522256"/>
                  </a:moveTo>
                  <a:lnTo>
                    <a:pt x="564261" y="522256"/>
                  </a:lnTo>
                  <a:lnTo>
                    <a:pt x="681609" y="236982"/>
                  </a:lnTo>
                  <a:lnTo>
                    <a:pt x="596932" y="236982"/>
                  </a:lnTo>
                  <a:lnTo>
                    <a:pt x="521970" y="419291"/>
                  </a:lnTo>
                  <a:lnTo>
                    <a:pt x="452628" y="250603"/>
                  </a:lnTo>
                  <a:lnTo>
                    <a:pt x="441389" y="250603"/>
                  </a:lnTo>
                  <a:lnTo>
                    <a:pt x="372047" y="419291"/>
                  </a:lnTo>
                  <a:lnTo>
                    <a:pt x="297085" y="236982"/>
                  </a:lnTo>
                  <a:lnTo>
                    <a:pt x="212408" y="236982"/>
                  </a:lnTo>
                  <a:lnTo>
                    <a:pt x="329756" y="522256"/>
                  </a:lnTo>
                  <a:lnTo>
                    <a:pt x="414433" y="522256"/>
                  </a:lnTo>
                  <a:lnTo>
                    <a:pt x="447104" y="442913"/>
                  </a:lnTo>
                  <a:lnTo>
                    <a:pt x="479774" y="522256"/>
                  </a:lnTo>
                  <a:lnTo>
                    <a:pt x="479774" y="522256"/>
                  </a:lnTo>
                  <a:close/>
                  <a:moveTo>
                    <a:pt x="948023" y="236982"/>
                  </a:moveTo>
                  <a:lnTo>
                    <a:pt x="903542" y="345091"/>
                  </a:lnTo>
                  <a:lnTo>
                    <a:pt x="945928" y="448056"/>
                  </a:lnTo>
                  <a:lnTo>
                    <a:pt x="990410" y="339947"/>
                  </a:lnTo>
                  <a:lnTo>
                    <a:pt x="1040892" y="462629"/>
                  </a:lnTo>
                  <a:lnTo>
                    <a:pt x="951929" y="462629"/>
                  </a:lnTo>
                  <a:lnTo>
                    <a:pt x="976503" y="522351"/>
                  </a:lnTo>
                  <a:lnTo>
                    <a:pt x="1150144" y="522351"/>
                  </a:lnTo>
                  <a:cubicBezTo>
                    <a:pt x="1150144" y="522351"/>
                    <a:pt x="1032796" y="236982"/>
                    <a:pt x="1032796" y="236982"/>
                  </a:cubicBezTo>
                  <a:lnTo>
                    <a:pt x="948119" y="236982"/>
                  </a:lnTo>
                  <a:close/>
                </a:path>
              </a:pathLst>
            </a:custGeom>
            <a:solidFill>
              <a:srgbClr val="0097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17039691" y="13227184"/>
              <a:ext cx="6730406" cy="801781"/>
              <a:chOff x="17039691" y="13227184"/>
              <a:chExt cx="6730406" cy="801781"/>
            </a:xfrm>
          </p:grpSpPr>
          <p:grpSp>
            <p:nvGrpSpPr>
              <p:cNvPr id="511" name="图形 161"/>
              <p:cNvGrpSpPr/>
              <p:nvPr/>
            </p:nvGrpSpPr>
            <p:grpSpPr>
              <a:xfrm>
                <a:off x="17039691" y="13668086"/>
                <a:ext cx="4712293" cy="360879"/>
                <a:chOff x="15769653" y="10943748"/>
                <a:chExt cx="1657921" cy="126968"/>
              </a:xfrm>
              <a:solidFill>
                <a:srgbClr val="595757"/>
              </a:solidFill>
            </p:grpSpPr>
            <p:sp>
              <p:nvSpPr>
                <p:cNvPr id="512" name="任意形状 511"/>
                <p:cNvSpPr/>
                <p:nvPr/>
              </p:nvSpPr>
              <p:spPr>
                <a:xfrm>
                  <a:off x="15769653" y="10947939"/>
                  <a:ext cx="128968" cy="93249"/>
                </a:xfrm>
                <a:custGeom>
                  <a:avLst/>
                  <a:gdLst>
                    <a:gd name="connsiteX0" fmla="*/ 73819 w 128968"/>
                    <a:gd name="connsiteY0" fmla="*/ 0 h 93249"/>
                    <a:gd name="connsiteX1" fmla="*/ 91630 w 128968"/>
                    <a:gd name="connsiteY1" fmla="*/ 57340 h 93249"/>
                    <a:gd name="connsiteX2" fmla="*/ 108109 w 128968"/>
                    <a:gd name="connsiteY2" fmla="*/ 0 h 93249"/>
                    <a:gd name="connsiteX3" fmla="*/ 128968 w 128968"/>
                    <a:gd name="connsiteY3" fmla="*/ 0 h 93249"/>
                    <a:gd name="connsiteX4" fmla="*/ 99536 w 128968"/>
                    <a:gd name="connsiteY4" fmla="*/ 93250 h 93249"/>
                    <a:gd name="connsiteX5" fmla="*/ 82867 w 128968"/>
                    <a:gd name="connsiteY5" fmla="*/ 93250 h 93249"/>
                    <a:gd name="connsiteX6" fmla="*/ 64770 w 128968"/>
                    <a:gd name="connsiteY6" fmla="*/ 37624 h 93249"/>
                    <a:gd name="connsiteX7" fmla="*/ 47149 w 128968"/>
                    <a:gd name="connsiteY7" fmla="*/ 93250 h 93249"/>
                    <a:gd name="connsiteX8" fmla="*/ 30575 w 128968"/>
                    <a:gd name="connsiteY8" fmla="*/ 93250 h 93249"/>
                    <a:gd name="connsiteX9" fmla="*/ 0 w 128968"/>
                    <a:gd name="connsiteY9" fmla="*/ 0 h 93249"/>
                    <a:gd name="connsiteX10" fmla="*/ 22384 w 128968"/>
                    <a:gd name="connsiteY10" fmla="*/ 0 h 93249"/>
                    <a:gd name="connsiteX11" fmla="*/ 39814 w 128968"/>
                    <a:gd name="connsiteY11" fmla="*/ 57340 h 93249"/>
                    <a:gd name="connsiteX12" fmla="*/ 56579 w 128968"/>
                    <a:gd name="connsiteY12" fmla="*/ 0 h 93249"/>
                    <a:gd name="connsiteX13" fmla="*/ 73628 w 128968"/>
                    <a:gd name="connsiteY13" fmla="*/ 0 h 932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8968" h="93249">
                      <a:moveTo>
                        <a:pt x="73819" y="0"/>
                      </a:moveTo>
                      <a:lnTo>
                        <a:pt x="91630" y="57340"/>
                      </a:lnTo>
                      <a:lnTo>
                        <a:pt x="108109" y="0"/>
                      </a:lnTo>
                      <a:lnTo>
                        <a:pt x="128968" y="0"/>
                      </a:lnTo>
                      <a:lnTo>
                        <a:pt x="99536" y="93250"/>
                      </a:lnTo>
                      <a:lnTo>
                        <a:pt x="82867" y="93250"/>
                      </a:lnTo>
                      <a:lnTo>
                        <a:pt x="64770" y="37624"/>
                      </a:lnTo>
                      <a:lnTo>
                        <a:pt x="47149" y="93250"/>
                      </a:lnTo>
                      <a:lnTo>
                        <a:pt x="30575" y="93250"/>
                      </a:lnTo>
                      <a:lnTo>
                        <a:pt x="0" y="0"/>
                      </a:lnTo>
                      <a:lnTo>
                        <a:pt x="22384" y="0"/>
                      </a:lnTo>
                      <a:lnTo>
                        <a:pt x="39814" y="57340"/>
                      </a:lnTo>
                      <a:lnTo>
                        <a:pt x="56579" y="0"/>
                      </a:lnTo>
                      <a:lnTo>
                        <a:pt x="73628" y="0"/>
                      </a:lnTo>
                      <a:close/>
                    </a:path>
                  </a:pathLst>
                </a:custGeom>
                <a:solidFill>
                  <a:srgbClr val="59575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13" name="任意形状 512"/>
                <p:cNvSpPr/>
                <p:nvPr/>
              </p:nvSpPr>
              <p:spPr>
                <a:xfrm>
                  <a:off x="15908717" y="10947939"/>
                  <a:ext cx="62674" cy="93249"/>
                </a:xfrm>
                <a:custGeom>
                  <a:avLst/>
                  <a:gdLst>
                    <a:gd name="connsiteX0" fmla="*/ 0 w 62674"/>
                    <a:gd name="connsiteY0" fmla="*/ 0 h 93249"/>
                    <a:gd name="connsiteX1" fmla="*/ 21812 w 62674"/>
                    <a:gd name="connsiteY1" fmla="*/ 0 h 93249"/>
                    <a:gd name="connsiteX2" fmla="*/ 21812 w 62674"/>
                    <a:gd name="connsiteY2" fmla="*/ 73914 h 93249"/>
                    <a:gd name="connsiteX3" fmla="*/ 62675 w 62674"/>
                    <a:gd name="connsiteY3" fmla="*/ 73914 h 93249"/>
                    <a:gd name="connsiteX4" fmla="*/ 62675 w 62674"/>
                    <a:gd name="connsiteY4" fmla="*/ 93250 h 93249"/>
                    <a:gd name="connsiteX5" fmla="*/ 0 w 62674"/>
                    <a:gd name="connsiteY5" fmla="*/ 93250 h 93249"/>
                    <a:gd name="connsiteX6" fmla="*/ 0 w 62674"/>
                    <a:gd name="connsiteY6" fmla="*/ 0 h 932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2674" h="93249">
                      <a:moveTo>
                        <a:pt x="0" y="0"/>
                      </a:moveTo>
                      <a:lnTo>
                        <a:pt x="21812" y="0"/>
                      </a:lnTo>
                      <a:lnTo>
                        <a:pt x="21812" y="73914"/>
                      </a:lnTo>
                      <a:lnTo>
                        <a:pt x="62675" y="73914"/>
                      </a:lnTo>
                      <a:lnTo>
                        <a:pt x="62675" y="93250"/>
                      </a:lnTo>
                      <a:lnTo>
                        <a:pt x="0" y="9325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9575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14" name="任意形状 513"/>
                <p:cNvSpPr/>
                <p:nvPr/>
              </p:nvSpPr>
              <p:spPr>
                <a:xfrm>
                  <a:off x="15974916" y="10947939"/>
                  <a:ext cx="93821" cy="93249"/>
                </a:xfrm>
                <a:custGeom>
                  <a:avLst/>
                  <a:gdLst>
                    <a:gd name="connsiteX0" fmla="*/ 56007 w 93821"/>
                    <a:gd name="connsiteY0" fmla="*/ 0 h 93249"/>
                    <a:gd name="connsiteX1" fmla="*/ 93821 w 93821"/>
                    <a:gd name="connsiteY1" fmla="*/ 93250 h 93249"/>
                    <a:gd name="connsiteX2" fmla="*/ 70866 w 93821"/>
                    <a:gd name="connsiteY2" fmla="*/ 93250 h 93249"/>
                    <a:gd name="connsiteX3" fmla="*/ 63722 w 93821"/>
                    <a:gd name="connsiteY3" fmla="*/ 74390 h 93249"/>
                    <a:gd name="connsiteX4" fmla="*/ 28480 w 93821"/>
                    <a:gd name="connsiteY4" fmla="*/ 74390 h 93249"/>
                    <a:gd name="connsiteX5" fmla="*/ 21622 w 93821"/>
                    <a:gd name="connsiteY5" fmla="*/ 93250 h 93249"/>
                    <a:gd name="connsiteX6" fmla="*/ 0 w 93821"/>
                    <a:gd name="connsiteY6" fmla="*/ 93250 h 93249"/>
                    <a:gd name="connsiteX7" fmla="*/ 36767 w 93821"/>
                    <a:gd name="connsiteY7" fmla="*/ 0 h 93249"/>
                    <a:gd name="connsiteX8" fmla="*/ 56007 w 93821"/>
                    <a:gd name="connsiteY8" fmla="*/ 0 h 93249"/>
                    <a:gd name="connsiteX9" fmla="*/ 56959 w 93821"/>
                    <a:gd name="connsiteY9" fmla="*/ 56102 h 93249"/>
                    <a:gd name="connsiteX10" fmla="*/ 45910 w 93821"/>
                    <a:gd name="connsiteY10" fmla="*/ 27051 h 93249"/>
                    <a:gd name="connsiteX11" fmla="*/ 35338 w 93821"/>
                    <a:gd name="connsiteY11" fmla="*/ 56102 h 93249"/>
                    <a:gd name="connsiteX12" fmla="*/ 56959 w 93821"/>
                    <a:gd name="connsiteY12" fmla="*/ 56102 h 932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3821" h="93249">
                      <a:moveTo>
                        <a:pt x="56007" y="0"/>
                      </a:moveTo>
                      <a:lnTo>
                        <a:pt x="93821" y="93250"/>
                      </a:lnTo>
                      <a:lnTo>
                        <a:pt x="70866" y="93250"/>
                      </a:lnTo>
                      <a:lnTo>
                        <a:pt x="63722" y="74390"/>
                      </a:lnTo>
                      <a:lnTo>
                        <a:pt x="28480" y="74390"/>
                      </a:lnTo>
                      <a:lnTo>
                        <a:pt x="21622" y="93250"/>
                      </a:lnTo>
                      <a:lnTo>
                        <a:pt x="0" y="93250"/>
                      </a:lnTo>
                      <a:lnTo>
                        <a:pt x="36767" y="0"/>
                      </a:lnTo>
                      <a:lnTo>
                        <a:pt x="56007" y="0"/>
                      </a:lnTo>
                      <a:close/>
                      <a:moveTo>
                        <a:pt x="56959" y="56102"/>
                      </a:moveTo>
                      <a:lnTo>
                        <a:pt x="45910" y="27051"/>
                      </a:lnTo>
                      <a:lnTo>
                        <a:pt x="35338" y="56102"/>
                      </a:lnTo>
                      <a:lnTo>
                        <a:pt x="56959" y="56102"/>
                      </a:lnTo>
                      <a:close/>
                    </a:path>
                  </a:pathLst>
                </a:custGeom>
                <a:solidFill>
                  <a:srgbClr val="59575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15" name="任意形状 514"/>
                <p:cNvSpPr/>
                <p:nvPr/>
              </p:nvSpPr>
              <p:spPr>
                <a:xfrm>
                  <a:off x="16078739" y="10947939"/>
                  <a:ext cx="79629" cy="93249"/>
                </a:xfrm>
                <a:custGeom>
                  <a:avLst/>
                  <a:gdLst>
                    <a:gd name="connsiteX0" fmla="*/ 17431 w 79629"/>
                    <a:gd name="connsiteY0" fmla="*/ 0 h 93249"/>
                    <a:gd name="connsiteX1" fmla="*/ 59722 w 79629"/>
                    <a:gd name="connsiteY1" fmla="*/ 56578 h 93249"/>
                    <a:gd name="connsiteX2" fmla="*/ 59722 w 79629"/>
                    <a:gd name="connsiteY2" fmla="*/ 0 h 93249"/>
                    <a:gd name="connsiteX3" fmla="*/ 79629 w 79629"/>
                    <a:gd name="connsiteY3" fmla="*/ 0 h 93249"/>
                    <a:gd name="connsiteX4" fmla="*/ 79629 w 79629"/>
                    <a:gd name="connsiteY4" fmla="*/ 93250 h 93249"/>
                    <a:gd name="connsiteX5" fmla="*/ 62198 w 79629"/>
                    <a:gd name="connsiteY5" fmla="*/ 93250 h 93249"/>
                    <a:gd name="connsiteX6" fmla="*/ 19907 w 79629"/>
                    <a:gd name="connsiteY6" fmla="*/ 36576 h 93249"/>
                    <a:gd name="connsiteX7" fmla="*/ 19907 w 79629"/>
                    <a:gd name="connsiteY7" fmla="*/ 93250 h 93249"/>
                    <a:gd name="connsiteX8" fmla="*/ 0 w 79629"/>
                    <a:gd name="connsiteY8" fmla="*/ 93250 h 93249"/>
                    <a:gd name="connsiteX9" fmla="*/ 0 w 79629"/>
                    <a:gd name="connsiteY9" fmla="*/ 0 h 93249"/>
                    <a:gd name="connsiteX10" fmla="*/ 17431 w 79629"/>
                    <a:gd name="connsiteY10" fmla="*/ 0 h 932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9629" h="93249">
                      <a:moveTo>
                        <a:pt x="17431" y="0"/>
                      </a:moveTo>
                      <a:lnTo>
                        <a:pt x="59722" y="56578"/>
                      </a:lnTo>
                      <a:lnTo>
                        <a:pt x="59722" y="0"/>
                      </a:lnTo>
                      <a:lnTo>
                        <a:pt x="79629" y="0"/>
                      </a:lnTo>
                      <a:lnTo>
                        <a:pt x="79629" y="93250"/>
                      </a:lnTo>
                      <a:lnTo>
                        <a:pt x="62198" y="93250"/>
                      </a:lnTo>
                      <a:lnTo>
                        <a:pt x="19907" y="36576"/>
                      </a:lnTo>
                      <a:lnTo>
                        <a:pt x="19907" y="93250"/>
                      </a:lnTo>
                      <a:lnTo>
                        <a:pt x="0" y="93250"/>
                      </a:lnTo>
                      <a:lnTo>
                        <a:pt x="0" y="0"/>
                      </a:lnTo>
                      <a:lnTo>
                        <a:pt x="17431" y="0"/>
                      </a:lnTo>
                      <a:close/>
                    </a:path>
                  </a:pathLst>
                </a:custGeom>
                <a:solidFill>
                  <a:srgbClr val="59575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16" name="任意形状 515"/>
                <p:cNvSpPr/>
                <p:nvPr/>
              </p:nvSpPr>
              <p:spPr>
                <a:xfrm>
                  <a:off x="16197611" y="10947939"/>
                  <a:ext cx="93821" cy="93249"/>
                </a:xfrm>
                <a:custGeom>
                  <a:avLst/>
                  <a:gdLst>
                    <a:gd name="connsiteX0" fmla="*/ 56007 w 93821"/>
                    <a:gd name="connsiteY0" fmla="*/ 0 h 93249"/>
                    <a:gd name="connsiteX1" fmla="*/ 93821 w 93821"/>
                    <a:gd name="connsiteY1" fmla="*/ 93250 h 93249"/>
                    <a:gd name="connsiteX2" fmla="*/ 70866 w 93821"/>
                    <a:gd name="connsiteY2" fmla="*/ 93250 h 93249"/>
                    <a:gd name="connsiteX3" fmla="*/ 63722 w 93821"/>
                    <a:gd name="connsiteY3" fmla="*/ 74390 h 93249"/>
                    <a:gd name="connsiteX4" fmla="*/ 28480 w 93821"/>
                    <a:gd name="connsiteY4" fmla="*/ 74390 h 93249"/>
                    <a:gd name="connsiteX5" fmla="*/ 21622 w 93821"/>
                    <a:gd name="connsiteY5" fmla="*/ 93250 h 93249"/>
                    <a:gd name="connsiteX6" fmla="*/ 0 w 93821"/>
                    <a:gd name="connsiteY6" fmla="*/ 93250 h 93249"/>
                    <a:gd name="connsiteX7" fmla="*/ 36767 w 93821"/>
                    <a:gd name="connsiteY7" fmla="*/ 0 h 93249"/>
                    <a:gd name="connsiteX8" fmla="*/ 56007 w 93821"/>
                    <a:gd name="connsiteY8" fmla="*/ 0 h 93249"/>
                    <a:gd name="connsiteX9" fmla="*/ 56864 w 93821"/>
                    <a:gd name="connsiteY9" fmla="*/ 56102 h 93249"/>
                    <a:gd name="connsiteX10" fmla="*/ 45815 w 93821"/>
                    <a:gd name="connsiteY10" fmla="*/ 27051 h 93249"/>
                    <a:gd name="connsiteX11" fmla="*/ 35243 w 93821"/>
                    <a:gd name="connsiteY11" fmla="*/ 56102 h 93249"/>
                    <a:gd name="connsiteX12" fmla="*/ 56864 w 93821"/>
                    <a:gd name="connsiteY12" fmla="*/ 56102 h 932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3821" h="93249">
                      <a:moveTo>
                        <a:pt x="56007" y="0"/>
                      </a:moveTo>
                      <a:lnTo>
                        <a:pt x="93821" y="93250"/>
                      </a:lnTo>
                      <a:lnTo>
                        <a:pt x="70866" y="93250"/>
                      </a:lnTo>
                      <a:lnTo>
                        <a:pt x="63722" y="74390"/>
                      </a:lnTo>
                      <a:lnTo>
                        <a:pt x="28480" y="74390"/>
                      </a:lnTo>
                      <a:lnTo>
                        <a:pt x="21622" y="93250"/>
                      </a:lnTo>
                      <a:lnTo>
                        <a:pt x="0" y="93250"/>
                      </a:lnTo>
                      <a:lnTo>
                        <a:pt x="36767" y="0"/>
                      </a:lnTo>
                      <a:lnTo>
                        <a:pt x="56007" y="0"/>
                      </a:lnTo>
                      <a:close/>
                      <a:moveTo>
                        <a:pt x="56864" y="56102"/>
                      </a:moveTo>
                      <a:lnTo>
                        <a:pt x="45815" y="27051"/>
                      </a:lnTo>
                      <a:lnTo>
                        <a:pt x="35243" y="56102"/>
                      </a:lnTo>
                      <a:lnTo>
                        <a:pt x="56864" y="56102"/>
                      </a:lnTo>
                      <a:close/>
                    </a:path>
                  </a:pathLst>
                </a:custGeom>
                <a:solidFill>
                  <a:srgbClr val="59575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17" name="任意形状 516"/>
                <p:cNvSpPr/>
                <p:nvPr/>
              </p:nvSpPr>
              <p:spPr>
                <a:xfrm>
                  <a:off x="16299624" y="10973466"/>
                  <a:ext cx="70104" cy="97250"/>
                </a:xfrm>
                <a:custGeom>
                  <a:avLst/>
                  <a:gdLst>
                    <a:gd name="connsiteX0" fmla="*/ 55245 w 70104"/>
                    <a:gd name="connsiteY0" fmla="*/ 4096 h 97250"/>
                    <a:gd name="connsiteX1" fmla="*/ 66104 w 70104"/>
                    <a:gd name="connsiteY1" fmla="*/ 16002 h 97250"/>
                    <a:gd name="connsiteX2" fmla="*/ 70104 w 70104"/>
                    <a:gd name="connsiteY2" fmla="*/ 34671 h 97250"/>
                    <a:gd name="connsiteX3" fmla="*/ 66104 w 70104"/>
                    <a:gd name="connsiteY3" fmla="*/ 53245 h 97250"/>
                    <a:gd name="connsiteX4" fmla="*/ 55245 w 70104"/>
                    <a:gd name="connsiteY4" fmla="*/ 65246 h 97250"/>
                    <a:gd name="connsiteX5" fmla="*/ 40291 w 70104"/>
                    <a:gd name="connsiteY5" fmla="*/ 69342 h 97250"/>
                    <a:gd name="connsiteX6" fmla="*/ 20764 w 70104"/>
                    <a:gd name="connsiteY6" fmla="*/ 60293 h 97250"/>
                    <a:gd name="connsiteX7" fmla="*/ 20764 w 70104"/>
                    <a:gd name="connsiteY7" fmla="*/ 97250 h 97250"/>
                    <a:gd name="connsiteX8" fmla="*/ 0 w 70104"/>
                    <a:gd name="connsiteY8" fmla="*/ 97250 h 97250"/>
                    <a:gd name="connsiteX9" fmla="*/ 0 w 70104"/>
                    <a:gd name="connsiteY9" fmla="*/ 1810 h 97250"/>
                    <a:gd name="connsiteX10" fmla="*/ 18479 w 70104"/>
                    <a:gd name="connsiteY10" fmla="*/ 1810 h 97250"/>
                    <a:gd name="connsiteX11" fmla="*/ 19336 w 70104"/>
                    <a:gd name="connsiteY11" fmla="*/ 11144 h 97250"/>
                    <a:gd name="connsiteX12" fmla="*/ 28289 w 70104"/>
                    <a:gd name="connsiteY12" fmla="*/ 2762 h 97250"/>
                    <a:gd name="connsiteX13" fmla="*/ 40291 w 70104"/>
                    <a:gd name="connsiteY13" fmla="*/ 0 h 97250"/>
                    <a:gd name="connsiteX14" fmla="*/ 55245 w 70104"/>
                    <a:gd name="connsiteY14" fmla="*/ 4096 h 97250"/>
                    <a:gd name="connsiteX15" fmla="*/ 44863 w 70104"/>
                    <a:gd name="connsiteY15" fmla="*/ 46768 h 97250"/>
                    <a:gd name="connsiteX16" fmla="*/ 48673 w 70104"/>
                    <a:gd name="connsiteY16" fmla="*/ 34766 h 97250"/>
                    <a:gd name="connsiteX17" fmla="*/ 44863 w 70104"/>
                    <a:gd name="connsiteY17" fmla="*/ 22288 h 97250"/>
                    <a:gd name="connsiteX18" fmla="*/ 34957 w 70104"/>
                    <a:gd name="connsiteY18" fmla="*/ 17526 h 97250"/>
                    <a:gd name="connsiteX19" fmla="*/ 24860 w 70104"/>
                    <a:gd name="connsiteY19" fmla="*/ 22003 h 97250"/>
                    <a:gd name="connsiteX20" fmla="*/ 20764 w 70104"/>
                    <a:gd name="connsiteY20" fmla="*/ 34766 h 97250"/>
                    <a:gd name="connsiteX21" fmla="*/ 24765 w 70104"/>
                    <a:gd name="connsiteY21" fmla="*/ 47149 h 97250"/>
                    <a:gd name="connsiteX22" fmla="*/ 34862 w 70104"/>
                    <a:gd name="connsiteY22" fmla="*/ 51245 h 97250"/>
                    <a:gd name="connsiteX23" fmla="*/ 44767 w 70104"/>
                    <a:gd name="connsiteY23" fmla="*/ 46863 h 97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0104" h="97250">
                      <a:moveTo>
                        <a:pt x="55245" y="4096"/>
                      </a:moveTo>
                      <a:cubicBezTo>
                        <a:pt x="59817" y="6858"/>
                        <a:pt x="63437" y="10763"/>
                        <a:pt x="66104" y="16002"/>
                      </a:cubicBezTo>
                      <a:cubicBezTo>
                        <a:pt x="68771" y="21241"/>
                        <a:pt x="70104" y="27432"/>
                        <a:pt x="70104" y="34671"/>
                      </a:cubicBezTo>
                      <a:cubicBezTo>
                        <a:pt x="70104" y="41910"/>
                        <a:pt x="68771" y="48006"/>
                        <a:pt x="66104" y="53245"/>
                      </a:cubicBezTo>
                      <a:cubicBezTo>
                        <a:pt x="63437" y="58483"/>
                        <a:pt x="59817" y="62484"/>
                        <a:pt x="55245" y="65246"/>
                      </a:cubicBezTo>
                      <a:cubicBezTo>
                        <a:pt x="50673" y="68008"/>
                        <a:pt x="45720" y="69342"/>
                        <a:pt x="40291" y="69342"/>
                      </a:cubicBezTo>
                      <a:cubicBezTo>
                        <a:pt x="32004" y="69342"/>
                        <a:pt x="25432" y="66294"/>
                        <a:pt x="20764" y="60293"/>
                      </a:cubicBezTo>
                      <a:lnTo>
                        <a:pt x="20764" y="97250"/>
                      </a:lnTo>
                      <a:lnTo>
                        <a:pt x="0" y="97250"/>
                      </a:lnTo>
                      <a:lnTo>
                        <a:pt x="0" y="1810"/>
                      </a:lnTo>
                      <a:lnTo>
                        <a:pt x="18479" y="1810"/>
                      </a:lnTo>
                      <a:cubicBezTo>
                        <a:pt x="18859" y="6572"/>
                        <a:pt x="19145" y="9620"/>
                        <a:pt x="19336" y="11144"/>
                      </a:cubicBezTo>
                      <a:cubicBezTo>
                        <a:pt x="21717" y="7429"/>
                        <a:pt x="24670" y="4667"/>
                        <a:pt x="28289" y="2762"/>
                      </a:cubicBezTo>
                      <a:cubicBezTo>
                        <a:pt x="31813" y="953"/>
                        <a:pt x="35814" y="0"/>
                        <a:pt x="40291" y="0"/>
                      </a:cubicBezTo>
                      <a:cubicBezTo>
                        <a:pt x="45720" y="0"/>
                        <a:pt x="50673" y="1333"/>
                        <a:pt x="55245" y="4096"/>
                      </a:cubicBezTo>
                      <a:close/>
                      <a:moveTo>
                        <a:pt x="44863" y="46768"/>
                      </a:moveTo>
                      <a:cubicBezTo>
                        <a:pt x="47434" y="43815"/>
                        <a:pt x="48673" y="39814"/>
                        <a:pt x="48673" y="34766"/>
                      </a:cubicBezTo>
                      <a:cubicBezTo>
                        <a:pt x="48673" y="29718"/>
                        <a:pt x="47434" y="25432"/>
                        <a:pt x="44863" y="22288"/>
                      </a:cubicBezTo>
                      <a:cubicBezTo>
                        <a:pt x="42291" y="19145"/>
                        <a:pt x="39052" y="17526"/>
                        <a:pt x="34957" y="17526"/>
                      </a:cubicBezTo>
                      <a:cubicBezTo>
                        <a:pt x="30861" y="17526"/>
                        <a:pt x="27622" y="19050"/>
                        <a:pt x="24860" y="22003"/>
                      </a:cubicBezTo>
                      <a:cubicBezTo>
                        <a:pt x="22098" y="24955"/>
                        <a:pt x="20764" y="29242"/>
                        <a:pt x="20764" y="34766"/>
                      </a:cubicBezTo>
                      <a:cubicBezTo>
                        <a:pt x="20764" y="40291"/>
                        <a:pt x="22098" y="44387"/>
                        <a:pt x="24765" y="47149"/>
                      </a:cubicBezTo>
                      <a:cubicBezTo>
                        <a:pt x="27432" y="49911"/>
                        <a:pt x="30861" y="51245"/>
                        <a:pt x="34862" y="51245"/>
                      </a:cubicBezTo>
                      <a:cubicBezTo>
                        <a:pt x="38862" y="51245"/>
                        <a:pt x="42291" y="49816"/>
                        <a:pt x="44767" y="46863"/>
                      </a:cubicBezTo>
                      <a:close/>
                    </a:path>
                  </a:pathLst>
                </a:custGeom>
                <a:solidFill>
                  <a:srgbClr val="59575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18" name="任意形状 517"/>
                <p:cNvSpPr/>
                <p:nvPr/>
              </p:nvSpPr>
              <p:spPr>
                <a:xfrm>
                  <a:off x="16381157" y="10973466"/>
                  <a:ext cx="70104" cy="97250"/>
                </a:xfrm>
                <a:custGeom>
                  <a:avLst/>
                  <a:gdLst>
                    <a:gd name="connsiteX0" fmla="*/ 55245 w 70104"/>
                    <a:gd name="connsiteY0" fmla="*/ 4096 h 97250"/>
                    <a:gd name="connsiteX1" fmla="*/ 66104 w 70104"/>
                    <a:gd name="connsiteY1" fmla="*/ 16002 h 97250"/>
                    <a:gd name="connsiteX2" fmla="*/ 70104 w 70104"/>
                    <a:gd name="connsiteY2" fmla="*/ 34671 h 97250"/>
                    <a:gd name="connsiteX3" fmla="*/ 66104 w 70104"/>
                    <a:gd name="connsiteY3" fmla="*/ 53245 h 97250"/>
                    <a:gd name="connsiteX4" fmla="*/ 55245 w 70104"/>
                    <a:gd name="connsiteY4" fmla="*/ 65246 h 97250"/>
                    <a:gd name="connsiteX5" fmla="*/ 40291 w 70104"/>
                    <a:gd name="connsiteY5" fmla="*/ 69342 h 97250"/>
                    <a:gd name="connsiteX6" fmla="*/ 20765 w 70104"/>
                    <a:gd name="connsiteY6" fmla="*/ 60293 h 97250"/>
                    <a:gd name="connsiteX7" fmla="*/ 20765 w 70104"/>
                    <a:gd name="connsiteY7" fmla="*/ 97250 h 97250"/>
                    <a:gd name="connsiteX8" fmla="*/ 0 w 70104"/>
                    <a:gd name="connsiteY8" fmla="*/ 97250 h 97250"/>
                    <a:gd name="connsiteX9" fmla="*/ 0 w 70104"/>
                    <a:gd name="connsiteY9" fmla="*/ 1810 h 97250"/>
                    <a:gd name="connsiteX10" fmla="*/ 18479 w 70104"/>
                    <a:gd name="connsiteY10" fmla="*/ 1810 h 97250"/>
                    <a:gd name="connsiteX11" fmla="*/ 19336 w 70104"/>
                    <a:gd name="connsiteY11" fmla="*/ 11144 h 97250"/>
                    <a:gd name="connsiteX12" fmla="*/ 28289 w 70104"/>
                    <a:gd name="connsiteY12" fmla="*/ 2762 h 97250"/>
                    <a:gd name="connsiteX13" fmla="*/ 40291 w 70104"/>
                    <a:gd name="connsiteY13" fmla="*/ 0 h 97250"/>
                    <a:gd name="connsiteX14" fmla="*/ 55245 w 70104"/>
                    <a:gd name="connsiteY14" fmla="*/ 4096 h 97250"/>
                    <a:gd name="connsiteX15" fmla="*/ 44863 w 70104"/>
                    <a:gd name="connsiteY15" fmla="*/ 46768 h 97250"/>
                    <a:gd name="connsiteX16" fmla="*/ 48673 w 70104"/>
                    <a:gd name="connsiteY16" fmla="*/ 34766 h 97250"/>
                    <a:gd name="connsiteX17" fmla="*/ 44863 w 70104"/>
                    <a:gd name="connsiteY17" fmla="*/ 22288 h 97250"/>
                    <a:gd name="connsiteX18" fmla="*/ 34957 w 70104"/>
                    <a:gd name="connsiteY18" fmla="*/ 17526 h 97250"/>
                    <a:gd name="connsiteX19" fmla="*/ 24860 w 70104"/>
                    <a:gd name="connsiteY19" fmla="*/ 22003 h 97250"/>
                    <a:gd name="connsiteX20" fmla="*/ 20765 w 70104"/>
                    <a:gd name="connsiteY20" fmla="*/ 34766 h 97250"/>
                    <a:gd name="connsiteX21" fmla="*/ 24765 w 70104"/>
                    <a:gd name="connsiteY21" fmla="*/ 47149 h 97250"/>
                    <a:gd name="connsiteX22" fmla="*/ 34862 w 70104"/>
                    <a:gd name="connsiteY22" fmla="*/ 51245 h 97250"/>
                    <a:gd name="connsiteX23" fmla="*/ 44767 w 70104"/>
                    <a:gd name="connsiteY23" fmla="*/ 46863 h 97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0104" h="97250">
                      <a:moveTo>
                        <a:pt x="55245" y="4096"/>
                      </a:moveTo>
                      <a:cubicBezTo>
                        <a:pt x="59817" y="6858"/>
                        <a:pt x="63437" y="10763"/>
                        <a:pt x="66104" y="16002"/>
                      </a:cubicBezTo>
                      <a:cubicBezTo>
                        <a:pt x="68771" y="21241"/>
                        <a:pt x="70104" y="27432"/>
                        <a:pt x="70104" y="34671"/>
                      </a:cubicBezTo>
                      <a:cubicBezTo>
                        <a:pt x="70104" y="41910"/>
                        <a:pt x="68771" y="48006"/>
                        <a:pt x="66104" y="53245"/>
                      </a:cubicBezTo>
                      <a:cubicBezTo>
                        <a:pt x="63437" y="58483"/>
                        <a:pt x="59817" y="62484"/>
                        <a:pt x="55245" y="65246"/>
                      </a:cubicBezTo>
                      <a:cubicBezTo>
                        <a:pt x="50673" y="68008"/>
                        <a:pt x="45720" y="69342"/>
                        <a:pt x="40291" y="69342"/>
                      </a:cubicBezTo>
                      <a:cubicBezTo>
                        <a:pt x="32004" y="69342"/>
                        <a:pt x="25432" y="66294"/>
                        <a:pt x="20765" y="60293"/>
                      </a:cubicBezTo>
                      <a:lnTo>
                        <a:pt x="20765" y="97250"/>
                      </a:lnTo>
                      <a:lnTo>
                        <a:pt x="0" y="97250"/>
                      </a:lnTo>
                      <a:lnTo>
                        <a:pt x="0" y="1810"/>
                      </a:lnTo>
                      <a:lnTo>
                        <a:pt x="18479" y="1810"/>
                      </a:lnTo>
                      <a:cubicBezTo>
                        <a:pt x="18859" y="6572"/>
                        <a:pt x="19145" y="9620"/>
                        <a:pt x="19336" y="11144"/>
                      </a:cubicBezTo>
                      <a:cubicBezTo>
                        <a:pt x="21717" y="7429"/>
                        <a:pt x="24670" y="4667"/>
                        <a:pt x="28289" y="2762"/>
                      </a:cubicBezTo>
                      <a:cubicBezTo>
                        <a:pt x="31813" y="953"/>
                        <a:pt x="35814" y="0"/>
                        <a:pt x="40291" y="0"/>
                      </a:cubicBezTo>
                      <a:cubicBezTo>
                        <a:pt x="45720" y="0"/>
                        <a:pt x="50673" y="1333"/>
                        <a:pt x="55245" y="4096"/>
                      </a:cubicBezTo>
                      <a:close/>
                      <a:moveTo>
                        <a:pt x="44863" y="46768"/>
                      </a:moveTo>
                      <a:cubicBezTo>
                        <a:pt x="47434" y="43815"/>
                        <a:pt x="48673" y="39814"/>
                        <a:pt x="48673" y="34766"/>
                      </a:cubicBezTo>
                      <a:cubicBezTo>
                        <a:pt x="48673" y="29718"/>
                        <a:pt x="47434" y="25432"/>
                        <a:pt x="44863" y="22288"/>
                      </a:cubicBezTo>
                      <a:cubicBezTo>
                        <a:pt x="42291" y="19145"/>
                        <a:pt x="39053" y="17526"/>
                        <a:pt x="34957" y="17526"/>
                      </a:cubicBezTo>
                      <a:cubicBezTo>
                        <a:pt x="30861" y="17526"/>
                        <a:pt x="27622" y="19050"/>
                        <a:pt x="24860" y="22003"/>
                      </a:cubicBezTo>
                      <a:cubicBezTo>
                        <a:pt x="22098" y="24955"/>
                        <a:pt x="20765" y="29242"/>
                        <a:pt x="20765" y="34766"/>
                      </a:cubicBezTo>
                      <a:cubicBezTo>
                        <a:pt x="20765" y="40291"/>
                        <a:pt x="22098" y="44387"/>
                        <a:pt x="24765" y="47149"/>
                      </a:cubicBezTo>
                      <a:cubicBezTo>
                        <a:pt x="27432" y="49911"/>
                        <a:pt x="30861" y="51245"/>
                        <a:pt x="34862" y="51245"/>
                      </a:cubicBezTo>
                      <a:cubicBezTo>
                        <a:pt x="38862" y="51245"/>
                        <a:pt x="42291" y="49816"/>
                        <a:pt x="44767" y="46863"/>
                      </a:cubicBezTo>
                      <a:close/>
                    </a:path>
                  </a:pathLst>
                </a:custGeom>
                <a:solidFill>
                  <a:srgbClr val="59575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19" name="任意形状 518"/>
                <p:cNvSpPr/>
                <p:nvPr/>
              </p:nvSpPr>
              <p:spPr>
                <a:xfrm>
                  <a:off x="16462691" y="10944319"/>
                  <a:ext cx="20764" cy="96869"/>
                </a:xfrm>
                <a:custGeom>
                  <a:avLst/>
                  <a:gdLst>
                    <a:gd name="connsiteX0" fmla="*/ 20765 w 20764"/>
                    <a:gd name="connsiteY0" fmla="*/ 96869 h 96869"/>
                    <a:gd name="connsiteX1" fmla="*/ 0 w 20764"/>
                    <a:gd name="connsiteY1" fmla="*/ 96869 h 96869"/>
                    <a:gd name="connsiteX2" fmla="*/ 0 w 20764"/>
                    <a:gd name="connsiteY2" fmla="*/ 0 h 96869"/>
                    <a:gd name="connsiteX3" fmla="*/ 20765 w 20764"/>
                    <a:gd name="connsiteY3" fmla="*/ 0 h 96869"/>
                    <a:gd name="connsiteX4" fmla="*/ 20765 w 20764"/>
                    <a:gd name="connsiteY4" fmla="*/ 96869 h 96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764" h="96869">
                      <a:moveTo>
                        <a:pt x="20765" y="96869"/>
                      </a:moveTo>
                      <a:lnTo>
                        <a:pt x="0" y="96869"/>
                      </a:lnTo>
                      <a:lnTo>
                        <a:pt x="0" y="0"/>
                      </a:lnTo>
                      <a:lnTo>
                        <a:pt x="20765" y="0"/>
                      </a:lnTo>
                      <a:lnTo>
                        <a:pt x="20765" y="96869"/>
                      </a:lnTo>
                      <a:close/>
                    </a:path>
                  </a:pathLst>
                </a:custGeom>
                <a:solidFill>
                  <a:srgbClr val="59575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20" name="任意形状 519"/>
                <p:cNvSpPr/>
                <p:nvPr/>
              </p:nvSpPr>
              <p:spPr>
                <a:xfrm>
                  <a:off x="16496886" y="10943748"/>
                  <a:ext cx="24193" cy="97440"/>
                </a:xfrm>
                <a:custGeom>
                  <a:avLst/>
                  <a:gdLst>
                    <a:gd name="connsiteX0" fmla="*/ 3524 w 24193"/>
                    <a:gd name="connsiteY0" fmla="*/ 20955 h 97440"/>
                    <a:gd name="connsiteX1" fmla="*/ 0 w 24193"/>
                    <a:gd name="connsiteY1" fmla="*/ 12382 h 97440"/>
                    <a:gd name="connsiteX2" fmla="*/ 3524 w 24193"/>
                    <a:gd name="connsiteY2" fmla="*/ 3619 h 97440"/>
                    <a:gd name="connsiteX3" fmla="*/ 12097 w 24193"/>
                    <a:gd name="connsiteY3" fmla="*/ 0 h 97440"/>
                    <a:gd name="connsiteX4" fmla="*/ 20574 w 24193"/>
                    <a:gd name="connsiteY4" fmla="*/ 3715 h 97440"/>
                    <a:gd name="connsiteX5" fmla="*/ 24194 w 24193"/>
                    <a:gd name="connsiteY5" fmla="*/ 12382 h 97440"/>
                    <a:gd name="connsiteX6" fmla="*/ 20669 w 24193"/>
                    <a:gd name="connsiteY6" fmla="*/ 20955 h 97440"/>
                    <a:gd name="connsiteX7" fmla="*/ 12097 w 24193"/>
                    <a:gd name="connsiteY7" fmla="*/ 24574 h 97440"/>
                    <a:gd name="connsiteX8" fmla="*/ 3524 w 24193"/>
                    <a:gd name="connsiteY8" fmla="*/ 20955 h 97440"/>
                    <a:gd name="connsiteX9" fmla="*/ 22479 w 24193"/>
                    <a:gd name="connsiteY9" fmla="*/ 97441 h 97440"/>
                    <a:gd name="connsiteX10" fmla="*/ 1715 w 24193"/>
                    <a:gd name="connsiteY10" fmla="*/ 97441 h 97440"/>
                    <a:gd name="connsiteX11" fmla="*/ 1715 w 24193"/>
                    <a:gd name="connsiteY11" fmla="*/ 31623 h 97440"/>
                    <a:gd name="connsiteX12" fmla="*/ 22479 w 24193"/>
                    <a:gd name="connsiteY12" fmla="*/ 31623 h 97440"/>
                    <a:gd name="connsiteX13" fmla="*/ 22479 w 24193"/>
                    <a:gd name="connsiteY13" fmla="*/ 97441 h 97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193" h="97440">
                      <a:moveTo>
                        <a:pt x="3524" y="20955"/>
                      </a:moveTo>
                      <a:cubicBezTo>
                        <a:pt x="1143" y="18574"/>
                        <a:pt x="0" y="15716"/>
                        <a:pt x="0" y="12382"/>
                      </a:cubicBezTo>
                      <a:cubicBezTo>
                        <a:pt x="0" y="9049"/>
                        <a:pt x="1143" y="6096"/>
                        <a:pt x="3524" y="3619"/>
                      </a:cubicBezTo>
                      <a:cubicBezTo>
                        <a:pt x="5906" y="1143"/>
                        <a:pt x="8763" y="0"/>
                        <a:pt x="12097" y="0"/>
                      </a:cubicBezTo>
                      <a:cubicBezTo>
                        <a:pt x="15431" y="0"/>
                        <a:pt x="18193" y="1238"/>
                        <a:pt x="20574" y="3715"/>
                      </a:cubicBezTo>
                      <a:cubicBezTo>
                        <a:pt x="22955" y="6191"/>
                        <a:pt x="24194" y="9049"/>
                        <a:pt x="24194" y="12382"/>
                      </a:cubicBezTo>
                      <a:cubicBezTo>
                        <a:pt x="24194" y="15716"/>
                        <a:pt x="22955" y="18574"/>
                        <a:pt x="20669" y="20955"/>
                      </a:cubicBezTo>
                      <a:cubicBezTo>
                        <a:pt x="18383" y="23336"/>
                        <a:pt x="15431" y="24574"/>
                        <a:pt x="12097" y="24574"/>
                      </a:cubicBezTo>
                      <a:cubicBezTo>
                        <a:pt x="8763" y="24574"/>
                        <a:pt x="5906" y="23336"/>
                        <a:pt x="3524" y="20955"/>
                      </a:cubicBezTo>
                      <a:close/>
                      <a:moveTo>
                        <a:pt x="22479" y="97441"/>
                      </a:moveTo>
                      <a:lnTo>
                        <a:pt x="1715" y="97441"/>
                      </a:lnTo>
                      <a:lnTo>
                        <a:pt x="1715" y="31623"/>
                      </a:lnTo>
                      <a:lnTo>
                        <a:pt x="22479" y="31623"/>
                      </a:lnTo>
                      <a:lnTo>
                        <a:pt x="22479" y="97441"/>
                      </a:lnTo>
                      <a:close/>
                    </a:path>
                  </a:pathLst>
                </a:custGeom>
                <a:solidFill>
                  <a:srgbClr val="59575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21" name="任意形状 520"/>
                <p:cNvSpPr/>
                <p:nvPr/>
              </p:nvSpPr>
              <p:spPr>
                <a:xfrm>
                  <a:off x="16530605" y="10973370"/>
                  <a:ext cx="60959" cy="69341"/>
                </a:xfrm>
                <a:custGeom>
                  <a:avLst/>
                  <a:gdLst>
                    <a:gd name="connsiteX0" fmla="*/ 40672 w 60959"/>
                    <a:gd name="connsiteY0" fmla="*/ 49721 h 69341"/>
                    <a:gd name="connsiteX1" fmla="*/ 45339 w 60959"/>
                    <a:gd name="connsiteY1" fmla="*/ 44672 h 69341"/>
                    <a:gd name="connsiteX2" fmla="*/ 60960 w 60959"/>
                    <a:gd name="connsiteY2" fmla="*/ 53721 h 69341"/>
                    <a:gd name="connsiteX3" fmla="*/ 50673 w 60959"/>
                    <a:gd name="connsiteY3" fmla="*/ 65342 h 69341"/>
                    <a:gd name="connsiteX4" fmla="*/ 34290 w 60959"/>
                    <a:gd name="connsiteY4" fmla="*/ 69342 h 69341"/>
                    <a:gd name="connsiteX5" fmla="*/ 17621 w 60959"/>
                    <a:gd name="connsiteY5" fmla="*/ 65437 h 69341"/>
                    <a:gd name="connsiteX6" fmla="*/ 4858 w 60959"/>
                    <a:gd name="connsiteY6" fmla="*/ 53721 h 69341"/>
                    <a:gd name="connsiteX7" fmla="*/ 0 w 60959"/>
                    <a:gd name="connsiteY7" fmla="*/ 34671 h 69341"/>
                    <a:gd name="connsiteX8" fmla="*/ 4858 w 60959"/>
                    <a:gd name="connsiteY8" fmla="*/ 15621 h 69341"/>
                    <a:gd name="connsiteX9" fmla="*/ 17621 w 60959"/>
                    <a:gd name="connsiteY9" fmla="*/ 3905 h 69341"/>
                    <a:gd name="connsiteX10" fmla="*/ 34290 w 60959"/>
                    <a:gd name="connsiteY10" fmla="*/ 0 h 69341"/>
                    <a:gd name="connsiteX11" fmla="*/ 50673 w 60959"/>
                    <a:gd name="connsiteY11" fmla="*/ 4001 h 69341"/>
                    <a:gd name="connsiteX12" fmla="*/ 60960 w 60959"/>
                    <a:gd name="connsiteY12" fmla="*/ 15526 h 69341"/>
                    <a:gd name="connsiteX13" fmla="*/ 45339 w 60959"/>
                    <a:gd name="connsiteY13" fmla="*/ 24670 h 69341"/>
                    <a:gd name="connsiteX14" fmla="*/ 40576 w 60959"/>
                    <a:gd name="connsiteY14" fmla="*/ 19621 h 69341"/>
                    <a:gd name="connsiteX15" fmla="*/ 34290 w 60959"/>
                    <a:gd name="connsiteY15" fmla="*/ 17812 h 69341"/>
                    <a:gd name="connsiteX16" fmla="*/ 24955 w 60959"/>
                    <a:gd name="connsiteY16" fmla="*/ 22479 h 69341"/>
                    <a:gd name="connsiteX17" fmla="*/ 21431 w 60959"/>
                    <a:gd name="connsiteY17" fmla="*/ 34671 h 69341"/>
                    <a:gd name="connsiteX18" fmla="*/ 24955 w 60959"/>
                    <a:gd name="connsiteY18" fmla="*/ 46768 h 69341"/>
                    <a:gd name="connsiteX19" fmla="*/ 34290 w 60959"/>
                    <a:gd name="connsiteY19" fmla="*/ 51340 h 69341"/>
                    <a:gd name="connsiteX20" fmla="*/ 40672 w 60959"/>
                    <a:gd name="connsiteY20" fmla="*/ 49625 h 69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0959" h="69341">
                      <a:moveTo>
                        <a:pt x="40672" y="49721"/>
                      </a:moveTo>
                      <a:cubicBezTo>
                        <a:pt x="42386" y="48578"/>
                        <a:pt x="44005" y="46863"/>
                        <a:pt x="45339" y="44672"/>
                      </a:cubicBezTo>
                      <a:lnTo>
                        <a:pt x="60960" y="53721"/>
                      </a:lnTo>
                      <a:cubicBezTo>
                        <a:pt x="58960" y="58769"/>
                        <a:pt x="55435" y="62675"/>
                        <a:pt x="50673" y="65342"/>
                      </a:cubicBezTo>
                      <a:cubicBezTo>
                        <a:pt x="45910" y="68009"/>
                        <a:pt x="40386" y="69342"/>
                        <a:pt x="34290" y="69342"/>
                      </a:cubicBezTo>
                      <a:cubicBezTo>
                        <a:pt x="28194" y="69342"/>
                        <a:pt x="22860" y="68009"/>
                        <a:pt x="17621" y="65437"/>
                      </a:cubicBezTo>
                      <a:cubicBezTo>
                        <a:pt x="12383" y="62865"/>
                        <a:pt x="8192" y="58960"/>
                        <a:pt x="4858" y="53721"/>
                      </a:cubicBezTo>
                      <a:cubicBezTo>
                        <a:pt x="1619" y="48482"/>
                        <a:pt x="0" y="42101"/>
                        <a:pt x="0" y="34671"/>
                      </a:cubicBezTo>
                      <a:cubicBezTo>
                        <a:pt x="0" y="27242"/>
                        <a:pt x="1619" y="20860"/>
                        <a:pt x="4858" y="15621"/>
                      </a:cubicBezTo>
                      <a:cubicBezTo>
                        <a:pt x="8096" y="10382"/>
                        <a:pt x="12383" y="6477"/>
                        <a:pt x="17621" y="3905"/>
                      </a:cubicBezTo>
                      <a:cubicBezTo>
                        <a:pt x="22860" y="1334"/>
                        <a:pt x="28384" y="0"/>
                        <a:pt x="34290" y="0"/>
                      </a:cubicBezTo>
                      <a:cubicBezTo>
                        <a:pt x="40196" y="0"/>
                        <a:pt x="45910" y="1334"/>
                        <a:pt x="50673" y="4001"/>
                      </a:cubicBezTo>
                      <a:cubicBezTo>
                        <a:pt x="55531" y="6668"/>
                        <a:pt x="58960" y="10478"/>
                        <a:pt x="60960" y="15526"/>
                      </a:cubicBezTo>
                      <a:lnTo>
                        <a:pt x="45339" y="24670"/>
                      </a:lnTo>
                      <a:cubicBezTo>
                        <a:pt x="43910" y="22479"/>
                        <a:pt x="42291" y="20764"/>
                        <a:pt x="40576" y="19621"/>
                      </a:cubicBezTo>
                      <a:cubicBezTo>
                        <a:pt x="38862" y="18383"/>
                        <a:pt x="36767" y="17812"/>
                        <a:pt x="34290" y="17812"/>
                      </a:cubicBezTo>
                      <a:cubicBezTo>
                        <a:pt x="30385" y="17812"/>
                        <a:pt x="27242" y="19336"/>
                        <a:pt x="24955" y="22479"/>
                      </a:cubicBezTo>
                      <a:cubicBezTo>
                        <a:pt x="22574" y="25622"/>
                        <a:pt x="21431" y="29623"/>
                        <a:pt x="21431" y="34671"/>
                      </a:cubicBezTo>
                      <a:cubicBezTo>
                        <a:pt x="21431" y="39719"/>
                        <a:pt x="22574" y="43720"/>
                        <a:pt x="24955" y="46768"/>
                      </a:cubicBezTo>
                      <a:cubicBezTo>
                        <a:pt x="27337" y="49816"/>
                        <a:pt x="30385" y="51340"/>
                        <a:pt x="34290" y="51340"/>
                      </a:cubicBezTo>
                      <a:cubicBezTo>
                        <a:pt x="36862" y="51340"/>
                        <a:pt x="38957" y="50768"/>
                        <a:pt x="40672" y="49625"/>
                      </a:cubicBezTo>
                      <a:close/>
                    </a:path>
                  </a:pathLst>
                </a:custGeom>
                <a:solidFill>
                  <a:srgbClr val="59575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22" name="任意形状 521"/>
                <p:cNvSpPr/>
                <p:nvPr/>
              </p:nvSpPr>
              <p:spPr>
                <a:xfrm>
                  <a:off x="16595565" y="10973561"/>
                  <a:ext cx="61912" cy="69246"/>
                </a:xfrm>
                <a:custGeom>
                  <a:avLst/>
                  <a:gdLst>
                    <a:gd name="connsiteX0" fmla="*/ 54102 w 61912"/>
                    <a:gd name="connsiteY0" fmla="*/ 7906 h 69246"/>
                    <a:gd name="connsiteX1" fmla="*/ 61913 w 61912"/>
                    <a:gd name="connsiteY1" fmla="*/ 30385 h 69246"/>
                    <a:gd name="connsiteX2" fmla="*/ 61913 w 61912"/>
                    <a:gd name="connsiteY2" fmla="*/ 67533 h 69246"/>
                    <a:gd name="connsiteX3" fmla="*/ 44482 w 61912"/>
                    <a:gd name="connsiteY3" fmla="*/ 67533 h 69246"/>
                    <a:gd name="connsiteX4" fmla="*/ 43625 w 61912"/>
                    <a:gd name="connsiteY4" fmla="*/ 60389 h 69246"/>
                    <a:gd name="connsiteX5" fmla="*/ 36195 w 61912"/>
                    <a:gd name="connsiteY5" fmla="*/ 67056 h 69246"/>
                    <a:gd name="connsiteX6" fmla="*/ 25241 w 61912"/>
                    <a:gd name="connsiteY6" fmla="*/ 69247 h 69246"/>
                    <a:gd name="connsiteX7" fmla="*/ 12478 w 61912"/>
                    <a:gd name="connsiteY7" fmla="*/ 66770 h 69246"/>
                    <a:gd name="connsiteX8" fmla="*/ 3334 w 61912"/>
                    <a:gd name="connsiteY8" fmla="*/ 59627 h 69246"/>
                    <a:gd name="connsiteX9" fmla="*/ 0 w 61912"/>
                    <a:gd name="connsiteY9" fmla="*/ 48578 h 69246"/>
                    <a:gd name="connsiteX10" fmla="*/ 3715 w 61912"/>
                    <a:gd name="connsiteY10" fmla="*/ 36957 h 69246"/>
                    <a:gd name="connsiteX11" fmla="*/ 13811 w 61912"/>
                    <a:gd name="connsiteY11" fmla="*/ 29242 h 69246"/>
                    <a:gd name="connsiteX12" fmla="*/ 27718 w 61912"/>
                    <a:gd name="connsiteY12" fmla="*/ 26575 h 69246"/>
                    <a:gd name="connsiteX13" fmla="*/ 41434 w 61912"/>
                    <a:gd name="connsiteY13" fmla="*/ 28956 h 69246"/>
                    <a:gd name="connsiteX14" fmla="*/ 30099 w 61912"/>
                    <a:gd name="connsiteY14" fmla="*/ 16478 h 69246"/>
                    <a:gd name="connsiteX15" fmla="*/ 17336 w 61912"/>
                    <a:gd name="connsiteY15" fmla="*/ 24670 h 69246"/>
                    <a:gd name="connsiteX16" fmla="*/ 2667 w 61912"/>
                    <a:gd name="connsiteY16" fmla="*/ 16097 h 69246"/>
                    <a:gd name="connsiteX17" fmla="*/ 14097 w 61912"/>
                    <a:gd name="connsiteY17" fmla="*/ 4286 h 69246"/>
                    <a:gd name="connsiteX18" fmla="*/ 32099 w 61912"/>
                    <a:gd name="connsiteY18" fmla="*/ 0 h 69246"/>
                    <a:gd name="connsiteX19" fmla="*/ 54102 w 61912"/>
                    <a:gd name="connsiteY19" fmla="*/ 8001 h 69246"/>
                    <a:gd name="connsiteX20" fmla="*/ 41339 w 61912"/>
                    <a:gd name="connsiteY20" fmla="*/ 41815 h 69246"/>
                    <a:gd name="connsiteX21" fmla="*/ 31909 w 61912"/>
                    <a:gd name="connsiteY21" fmla="*/ 40577 h 69246"/>
                    <a:gd name="connsiteX22" fmla="*/ 23622 w 61912"/>
                    <a:gd name="connsiteY22" fmla="*/ 42482 h 69246"/>
                    <a:gd name="connsiteX23" fmla="*/ 20574 w 61912"/>
                    <a:gd name="connsiteY23" fmla="*/ 47530 h 69246"/>
                    <a:gd name="connsiteX24" fmla="*/ 22860 w 61912"/>
                    <a:gd name="connsiteY24" fmla="*/ 52102 h 69246"/>
                    <a:gd name="connsiteX25" fmla="*/ 28766 w 61912"/>
                    <a:gd name="connsiteY25" fmla="*/ 53721 h 69246"/>
                    <a:gd name="connsiteX26" fmla="*/ 37529 w 61912"/>
                    <a:gd name="connsiteY26" fmla="*/ 50959 h 69246"/>
                    <a:gd name="connsiteX27" fmla="*/ 41434 w 61912"/>
                    <a:gd name="connsiteY27" fmla="*/ 43434 h 69246"/>
                    <a:gd name="connsiteX28" fmla="*/ 41434 w 61912"/>
                    <a:gd name="connsiteY28" fmla="*/ 41815 h 692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61912" h="69246">
                      <a:moveTo>
                        <a:pt x="54102" y="7906"/>
                      </a:moveTo>
                      <a:cubicBezTo>
                        <a:pt x="59246" y="13240"/>
                        <a:pt x="61913" y="20669"/>
                        <a:pt x="61913" y="30385"/>
                      </a:cubicBezTo>
                      <a:lnTo>
                        <a:pt x="61913" y="67533"/>
                      </a:lnTo>
                      <a:lnTo>
                        <a:pt x="44482" y="67533"/>
                      </a:lnTo>
                      <a:cubicBezTo>
                        <a:pt x="44101" y="64008"/>
                        <a:pt x="43720" y="61627"/>
                        <a:pt x="43625" y="60389"/>
                      </a:cubicBezTo>
                      <a:cubicBezTo>
                        <a:pt x="41624" y="63341"/>
                        <a:pt x="39148" y="65532"/>
                        <a:pt x="36195" y="67056"/>
                      </a:cubicBezTo>
                      <a:cubicBezTo>
                        <a:pt x="33338" y="68485"/>
                        <a:pt x="29623" y="69247"/>
                        <a:pt x="25241" y="69247"/>
                      </a:cubicBezTo>
                      <a:cubicBezTo>
                        <a:pt x="20574" y="69247"/>
                        <a:pt x="16288" y="68390"/>
                        <a:pt x="12478" y="66770"/>
                      </a:cubicBezTo>
                      <a:cubicBezTo>
                        <a:pt x="8573" y="65151"/>
                        <a:pt x="5525" y="62770"/>
                        <a:pt x="3334" y="59627"/>
                      </a:cubicBezTo>
                      <a:cubicBezTo>
                        <a:pt x="1048" y="56483"/>
                        <a:pt x="0" y="52864"/>
                        <a:pt x="0" y="48578"/>
                      </a:cubicBezTo>
                      <a:cubicBezTo>
                        <a:pt x="0" y="44291"/>
                        <a:pt x="1238" y="40291"/>
                        <a:pt x="3715" y="36957"/>
                      </a:cubicBezTo>
                      <a:cubicBezTo>
                        <a:pt x="6191" y="33623"/>
                        <a:pt x="9620" y="31052"/>
                        <a:pt x="13811" y="29242"/>
                      </a:cubicBezTo>
                      <a:cubicBezTo>
                        <a:pt x="18098" y="27432"/>
                        <a:pt x="22670" y="26575"/>
                        <a:pt x="27718" y="26575"/>
                      </a:cubicBezTo>
                      <a:cubicBezTo>
                        <a:pt x="32385" y="26575"/>
                        <a:pt x="36957" y="27337"/>
                        <a:pt x="41434" y="28956"/>
                      </a:cubicBezTo>
                      <a:cubicBezTo>
                        <a:pt x="40862" y="20669"/>
                        <a:pt x="37052" y="16478"/>
                        <a:pt x="30099" y="16478"/>
                      </a:cubicBezTo>
                      <a:cubicBezTo>
                        <a:pt x="24194" y="16478"/>
                        <a:pt x="20003" y="19241"/>
                        <a:pt x="17336" y="24670"/>
                      </a:cubicBezTo>
                      <a:lnTo>
                        <a:pt x="2667" y="16097"/>
                      </a:lnTo>
                      <a:cubicBezTo>
                        <a:pt x="5144" y="11049"/>
                        <a:pt x="8954" y="7144"/>
                        <a:pt x="14097" y="4286"/>
                      </a:cubicBezTo>
                      <a:cubicBezTo>
                        <a:pt x="19241" y="1429"/>
                        <a:pt x="25241" y="0"/>
                        <a:pt x="32099" y="0"/>
                      </a:cubicBezTo>
                      <a:cubicBezTo>
                        <a:pt x="41624" y="0"/>
                        <a:pt x="48958" y="2667"/>
                        <a:pt x="54102" y="8001"/>
                      </a:cubicBezTo>
                      <a:close/>
                      <a:moveTo>
                        <a:pt x="41339" y="41815"/>
                      </a:moveTo>
                      <a:cubicBezTo>
                        <a:pt x="38005" y="40958"/>
                        <a:pt x="34862" y="40577"/>
                        <a:pt x="31909" y="40577"/>
                      </a:cubicBezTo>
                      <a:cubicBezTo>
                        <a:pt x="28385" y="40577"/>
                        <a:pt x="25718" y="41243"/>
                        <a:pt x="23622" y="42482"/>
                      </a:cubicBezTo>
                      <a:cubicBezTo>
                        <a:pt x="21527" y="43720"/>
                        <a:pt x="20574" y="45434"/>
                        <a:pt x="20574" y="47530"/>
                      </a:cubicBezTo>
                      <a:cubicBezTo>
                        <a:pt x="20574" y="49530"/>
                        <a:pt x="21336" y="51054"/>
                        <a:pt x="22860" y="52102"/>
                      </a:cubicBezTo>
                      <a:cubicBezTo>
                        <a:pt x="24384" y="53245"/>
                        <a:pt x="26384" y="53721"/>
                        <a:pt x="28766" y="53721"/>
                      </a:cubicBezTo>
                      <a:cubicBezTo>
                        <a:pt x="32004" y="53721"/>
                        <a:pt x="34862" y="52769"/>
                        <a:pt x="37529" y="50959"/>
                      </a:cubicBezTo>
                      <a:cubicBezTo>
                        <a:pt x="40100" y="49054"/>
                        <a:pt x="41434" y="46577"/>
                        <a:pt x="41434" y="43434"/>
                      </a:cubicBezTo>
                      <a:lnTo>
                        <a:pt x="41434" y="41815"/>
                      </a:lnTo>
                      <a:close/>
                    </a:path>
                  </a:pathLst>
                </a:custGeom>
                <a:solidFill>
                  <a:srgbClr val="59575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23" name="任意形状 522"/>
                <p:cNvSpPr/>
                <p:nvPr/>
              </p:nvSpPr>
              <p:spPr>
                <a:xfrm>
                  <a:off x="16663574" y="10954225"/>
                  <a:ext cx="57816" cy="88582"/>
                </a:xfrm>
                <a:custGeom>
                  <a:avLst/>
                  <a:gdLst>
                    <a:gd name="connsiteX0" fmla="*/ 57817 w 57816"/>
                    <a:gd name="connsiteY0" fmla="*/ 82201 h 88582"/>
                    <a:gd name="connsiteX1" fmla="*/ 37719 w 57816"/>
                    <a:gd name="connsiteY1" fmla="*/ 88583 h 88582"/>
                    <a:gd name="connsiteX2" fmla="*/ 19145 w 57816"/>
                    <a:gd name="connsiteY2" fmla="*/ 82582 h 88582"/>
                    <a:gd name="connsiteX3" fmla="*/ 12097 w 57816"/>
                    <a:gd name="connsiteY3" fmla="*/ 61151 h 88582"/>
                    <a:gd name="connsiteX4" fmla="*/ 12097 w 57816"/>
                    <a:gd name="connsiteY4" fmla="*/ 38576 h 88582"/>
                    <a:gd name="connsiteX5" fmla="*/ 0 w 57816"/>
                    <a:gd name="connsiteY5" fmla="*/ 38576 h 88582"/>
                    <a:gd name="connsiteX6" fmla="*/ 0 w 57816"/>
                    <a:gd name="connsiteY6" fmla="*/ 21146 h 88582"/>
                    <a:gd name="connsiteX7" fmla="*/ 12097 w 57816"/>
                    <a:gd name="connsiteY7" fmla="*/ 21146 h 88582"/>
                    <a:gd name="connsiteX8" fmla="*/ 12097 w 57816"/>
                    <a:gd name="connsiteY8" fmla="*/ 0 h 88582"/>
                    <a:gd name="connsiteX9" fmla="*/ 32861 w 57816"/>
                    <a:gd name="connsiteY9" fmla="*/ 0 h 88582"/>
                    <a:gd name="connsiteX10" fmla="*/ 32861 w 57816"/>
                    <a:gd name="connsiteY10" fmla="*/ 21146 h 88582"/>
                    <a:gd name="connsiteX11" fmla="*/ 52959 w 57816"/>
                    <a:gd name="connsiteY11" fmla="*/ 21146 h 88582"/>
                    <a:gd name="connsiteX12" fmla="*/ 52959 w 57816"/>
                    <a:gd name="connsiteY12" fmla="*/ 38576 h 88582"/>
                    <a:gd name="connsiteX13" fmla="*/ 32861 w 57816"/>
                    <a:gd name="connsiteY13" fmla="*/ 38576 h 88582"/>
                    <a:gd name="connsiteX14" fmla="*/ 32861 w 57816"/>
                    <a:gd name="connsiteY14" fmla="*/ 57436 h 88582"/>
                    <a:gd name="connsiteX15" fmla="*/ 34766 w 57816"/>
                    <a:gd name="connsiteY15" fmla="*/ 67342 h 88582"/>
                    <a:gd name="connsiteX16" fmla="*/ 42005 w 57816"/>
                    <a:gd name="connsiteY16" fmla="*/ 70866 h 88582"/>
                    <a:gd name="connsiteX17" fmla="*/ 50578 w 57816"/>
                    <a:gd name="connsiteY17" fmla="*/ 67913 h 88582"/>
                    <a:gd name="connsiteX18" fmla="*/ 57817 w 57816"/>
                    <a:gd name="connsiteY18" fmla="*/ 82296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57816" h="88582">
                      <a:moveTo>
                        <a:pt x="57817" y="82201"/>
                      </a:moveTo>
                      <a:cubicBezTo>
                        <a:pt x="53054" y="86487"/>
                        <a:pt x="46387" y="88583"/>
                        <a:pt x="37719" y="88583"/>
                      </a:cubicBezTo>
                      <a:cubicBezTo>
                        <a:pt x="30004" y="88583"/>
                        <a:pt x="23813" y="86583"/>
                        <a:pt x="19145" y="82582"/>
                      </a:cubicBezTo>
                      <a:cubicBezTo>
                        <a:pt x="14478" y="78581"/>
                        <a:pt x="12097" y="71438"/>
                        <a:pt x="12097" y="61151"/>
                      </a:cubicBezTo>
                      <a:lnTo>
                        <a:pt x="12097" y="38576"/>
                      </a:lnTo>
                      <a:lnTo>
                        <a:pt x="0" y="38576"/>
                      </a:lnTo>
                      <a:lnTo>
                        <a:pt x="0" y="21146"/>
                      </a:lnTo>
                      <a:lnTo>
                        <a:pt x="12097" y="21146"/>
                      </a:lnTo>
                      <a:lnTo>
                        <a:pt x="12097" y="0"/>
                      </a:lnTo>
                      <a:lnTo>
                        <a:pt x="32861" y="0"/>
                      </a:lnTo>
                      <a:lnTo>
                        <a:pt x="32861" y="21146"/>
                      </a:lnTo>
                      <a:lnTo>
                        <a:pt x="52959" y="21146"/>
                      </a:lnTo>
                      <a:lnTo>
                        <a:pt x="52959" y="38576"/>
                      </a:lnTo>
                      <a:lnTo>
                        <a:pt x="32861" y="38576"/>
                      </a:lnTo>
                      <a:lnTo>
                        <a:pt x="32861" y="57436"/>
                      </a:lnTo>
                      <a:cubicBezTo>
                        <a:pt x="32861" y="61722"/>
                        <a:pt x="33528" y="64961"/>
                        <a:pt x="34766" y="67342"/>
                      </a:cubicBezTo>
                      <a:cubicBezTo>
                        <a:pt x="36005" y="69723"/>
                        <a:pt x="38481" y="70866"/>
                        <a:pt x="42005" y="70866"/>
                      </a:cubicBezTo>
                      <a:cubicBezTo>
                        <a:pt x="44863" y="70866"/>
                        <a:pt x="47720" y="69914"/>
                        <a:pt x="50578" y="67913"/>
                      </a:cubicBezTo>
                      <a:lnTo>
                        <a:pt x="57817" y="82296"/>
                      </a:lnTo>
                      <a:close/>
                    </a:path>
                  </a:pathLst>
                </a:custGeom>
                <a:solidFill>
                  <a:srgbClr val="59575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24" name="任意形状 523"/>
                <p:cNvSpPr/>
                <p:nvPr/>
              </p:nvSpPr>
              <p:spPr>
                <a:xfrm>
                  <a:off x="16726248" y="10943748"/>
                  <a:ext cx="24193" cy="97440"/>
                </a:xfrm>
                <a:custGeom>
                  <a:avLst/>
                  <a:gdLst>
                    <a:gd name="connsiteX0" fmla="*/ 3524 w 24193"/>
                    <a:gd name="connsiteY0" fmla="*/ 20955 h 97440"/>
                    <a:gd name="connsiteX1" fmla="*/ 0 w 24193"/>
                    <a:gd name="connsiteY1" fmla="*/ 12382 h 97440"/>
                    <a:gd name="connsiteX2" fmla="*/ 3524 w 24193"/>
                    <a:gd name="connsiteY2" fmla="*/ 3619 h 97440"/>
                    <a:gd name="connsiteX3" fmla="*/ 12097 w 24193"/>
                    <a:gd name="connsiteY3" fmla="*/ 0 h 97440"/>
                    <a:gd name="connsiteX4" fmla="*/ 20574 w 24193"/>
                    <a:gd name="connsiteY4" fmla="*/ 3715 h 97440"/>
                    <a:gd name="connsiteX5" fmla="*/ 24194 w 24193"/>
                    <a:gd name="connsiteY5" fmla="*/ 12382 h 97440"/>
                    <a:gd name="connsiteX6" fmla="*/ 20669 w 24193"/>
                    <a:gd name="connsiteY6" fmla="*/ 20955 h 97440"/>
                    <a:gd name="connsiteX7" fmla="*/ 12097 w 24193"/>
                    <a:gd name="connsiteY7" fmla="*/ 24574 h 97440"/>
                    <a:gd name="connsiteX8" fmla="*/ 3524 w 24193"/>
                    <a:gd name="connsiteY8" fmla="*/ 20955 h 97440"/>
                    <a:gd name="connsiteX9" fmla="*/ 22479 w 24193"/>
                    <a:gd name="connsiteY9" fmla="*/ 97441 h 97440"/>
                    <a:gd name="connsiteX10" fmla="*/ 1715 w 24193"/>
                    <a:gd name="connsiteY10" fmla="*/ 97441 h 97440"/>
                    <a:gd name="connsiteX11" fmla="*/ 1715 w 24193"/>
                    <a:gd name="connsiteY11" fmla="*/ 31623 h 97440"/>
                    <a:gd name="connsiteX12" fmla="*/ 22479 w 24193"/>
                    <a:gd name="connsiteY12" fmla="*/ 31623 h 97440"/>
                    <a:gd name="connsiteX13" fmla="*/ 22479 w 24193"/>
                    <a:gd name="connsiteY13" fmla="*/ 97441 h 97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193" h="97440">
                      <a:moveTo>
                        <a:pt x="3524" y="20955"/>
                      </a:moveTo>
                      <a:cubicBezTo>
                        <a:pt x="1143" y="18574"/>
                        <a:pt x="0" y="15716"/>
                        <a:pt x="0" y="12382"/>
                      </a:cubicBezTo>
                      <a:cubicBezTo>
                        <a:pt x="0" y="9049"/>
                        <a:pt x="1143" y="6096"/>
                        <a:pt x="3524" y="3619"/>
                      </a:cubicBezTo>
                      <a:cubicBezTo>
                        <a:pt x="5906" y="1143"/>
                        <a:pt x="8763" y="0"/>
                        <a:pt x="12097" y="0"/>
                      </a:cubicBezTo>
                      <a:cubicBezTo>
                        <a:pt x="15431" y="0"/>
                        <a:pt x="18193" y="1238"/>
                        <a:pt x="20574" y="3715"/>
                      </a:cubicBezTo>
                      <a:cubicBezTo>
                        <a:pt x="22955" y="6191"/>
                        <a:pt x="24194" y="9049"/>
                        <a:pt x="24194" y="12382"/>
                      </a:cubicBezTo>
                      <a:cubicBezTo>
                        <a:pt x="24194" y="15716"/>
                        <a:pt x="22955" y="18574"/>
                        <a:pt x="20669" y="20955"/>
                      </a:cubicBezTo>
                      <a:cubicBezTo>
                        <a:pt x="18383" y="23336"/>
                        <a:pt x="15431" y="24574"/>
                        <a:pt x="12097" y="24574"/>
                      </a:cubicBezTo>
                      <a:cubicBezTo>
                        <a:pt x="8763" y="24574"/>
                        <a:pt x="5906" y="23336"/>
                        <a:pt x="3524" y="20955"/>
                      </a:cubicBezTo>
                      <a:close/>
                      <a:moveTo>
                        <a:pt x="22479" y="97441"/>
                      </a:moveTo>
                      <a:lnTo>
                        <a:pt x="1715" y="97441"/>
                      </a:lnTo>
                      <a:lnTo>
                        <a:pt x="1715" y="31623"/>
                      </a:lnTo>
                      <a:lnTo>
                        <a:pt x="22479" y="31623"/>
                      </a:lnTo>
                      <a:lnTo>
                        <a:pt x="22479" y="97441"/>
                      </a:lnTo>
                      <a:close/>
                    </a:path>
                  </a:pathLst>
                </a:custGeom>
                <a:solidFill>
                  <a:srgbClr val="59575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25" name="任意形状 524"/>
                <p:cNvSpPr/>
                <p:nvPr/>
              </p:nvSpPr>
              <p:spPr>
                <a:xfrm>
                  <a:off x="16759967" y="10973561"/>
                  <a:ext cx="69151" cy="69151"/>
                </a:xfrm>
                <a:custGeom>
                  <a:avLst/>
                  <a:gdLst>
                    <a:gd name="connsiteX0" fmla="*/ 4763 w 69151"/>
                    <a:gd name="connsiteY0" fmla="*/ 16288 h 69151"/>
                    <a:gd name="connsiteX1" fmla="*/ 17526 w 69151"/>
                    <a:gd name="connsiteY1" fmla="*/ 4191 h 69151"/>
                    <a:gd name="connsiteX2" fmla="*/ 34671 w 69151"/>
                    <a:gd name="connsiteY2" fmla="*/ 0 h 69151"/>
                    <a:gd name="connsiteX3" fmla="*/ 51816 w 69151"/>
                    <a:gd name="connsiteY3" fmla="*/ 4191 h 69151"/>
                    <a:gd name="connsiteX4" fmla="*/ 64484 w 69151"/>
                    <a:gd name="connsiteY4" fmla="*/ 16288 h 69151"/>
                    <a:gd name="connsiteX5" fmla="*/ 69151 w 69151"/>
                    <a:gd name="connsiteY5" fmla="*/ 34576 h 69151"/>
                    <a:gd name="connsiteX6" fmla="*/ 64484 w 69151"/>
                    <a:gd name="connsiteY6" fmla="*/ 52959 h 69151"/>
                    <a:gd name="connsiteX7" fmla="*/ 51911 w 69151"/>
                    <a:gd name="connsiteY7" fmla="*/ 64961 h 69151"/>
                    <a:gd name="connsiteX8" fmla="*/ 34766 w 69151"/>
                    <a:gd name="connsiteY8" fmla="*/ 69152 h 69151"/>
                    <a:gd name="connsiteX9" fmla="*/ 17526 w 69151"/>
                    <a:gd name="connsiteY9" fmla="*/ 64961 h 69151"/>
                    <a:gd name="connsiteX10" fmla="*/ 4763 w 69151"/>
                    <a:gd name="connsiteY10" fmla="*/ 52959 h 69151"/>
                    <a:gd name="connsiteX11" fmla="*/ 0 w 69151"/>
                    <a:gd name="connsiteY11" fmla="*/ 34576 h 69151"/>
                    <a:gd name="connsiteX12" fmla="*/ 4763 w 69151"/>
                    <a:gd name="connsiteY12" fmla="*/ 16288 h 69151"/>
                    <a:gd name="connsiteX13" fmla="*/ 25146 w 69151"/>
                    <a:gd name="connsiteY13" fmla="*/ 46863 h 69151"/>
                    <a:gd name="connsiteX14" fmla="*/ 34671 w 69151"/>
                    <a:gd name="connsiteY14" fmla="*/ 51435 h 69151"/>
                    <a:gd name="connsiteX15" fmla="*/ 44005 w 69151"/>
                    <a:gd name="connsiteY15" fmla="*/ 46863 h 69151"/>
                    <a:gd name="connsiteX16" fmla="*/ 47720 w 69151"/>
                    <a:gd name="connsiteY16" fmla="*/ 34576 h 69151"/>
                    <a:gd name="connsiteX17" fmla="*/ 44005 w 69151"/>
                    <a:gd name="connsiteY17" fmla="*/ 22193 h 69151"/>
                    <a:gd name="connsiteX18" fmla="*/ 34671 w 69151"/>
                    <a:gd name="connsiteY18" fmla="*/ 17621 h 69151"/>
                    <a:gd name="connsiteX19" fmla="*/ 25146 w 69151"/>
                    <a:gd name="connsiteY19" fmla="*/ 22193 h 69151"/>
                    <a:gd name="connsiteX20" fmla="*/ 21431 w 69151"/>
                    <a:gd name="connsiteY20" fmla="*/ 34576 h 69151"/>
                    <a:gd name="connsiteX21" fmla="*/ 25146 w 69151"/>
                    <a:gd name="connsiteY21" fmla="*/ 46863 h 69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69151" h="69151">
                      <a:moveTo>
                        <a:pt x="4763" y="16288"/>
                      </a:moveTo>
                      <a:cubicBezTo>
                        <a:pt x="7906" y="11049"/>
                        <a:pt x="12192" y="6953"/>
                        <a:pt x="17526" y="4191"/>
                      </a:cubicBezTo>
                      <a:cubicBezTo>
                        <a:pt x="22860" y="1429"/>
                        <a:pt x="28575" y="0"/>
                        <a:pt x="34671" y="0"/>
                      </a:cubicBezTo>
                      <a:cubicBezTo>
                        <a:pt x="40767" y="0"/>
                        <a:pt x="46482" y="1429"/>
                        <a:pt x="51816" y="4191"/>
                      </a:cubicBezTo>
                      <a:cubicBezTo>
                        <a:pt x="57150" y="6953"/>
                        <a:pt x="61341" y="11049"/>
                        <a:pt x="64484" y="16288"/>
                      </a:cubicBezTo>
                      <a:cubicBezTo>
                        <a:pt x="67627" y="21527"/>
                        <a:pt x="69151" y="27623"/>
                        <a:pt x="69151" y="34576"/>
                      </a:cubicBezTo>
                      <a:cubicBezTo>
                        <a:pt x="69151" y="41529"/>
                        <a:pt x="67627" y="47720"/>
                        <a:pt x="64484" y="52959"/>
                      </a:cubicBezTo>
                      <a:cubicBezTo>
                        <a:pt x="61341" y="58198"/>
                        <a:pt x="57150" y="62198"/>
                        <a:pt x="51911" y="64961"/>
                      </a:cubicBezTo>
                      <a:cubicBezTo>
                        <a:pt x="46672" y="67723"/>
                        <a:pt x="40958" y="69152"/>
                        <a:pt x="34766" y="69152"/>
                      </a:cubicBezTo>
                      <a:cubicBezTo>
                        <a:pt x="28575" y="69152"/>
                        <a:pt x="22860" y="67723"/>
                        <a:pt x="17526" y="64961"/>
                      </a:cubicBezTo>
                      <a:cubicBezTo>
                        <a:pt x="12192" y="62198"/>
                        <a:pt x="8001" y="58103"/>
                        <a:pt x="4763" y="52959"/>
                      </a:cubicBezTo>
                      <a:cubicBezTo>
                        <a:pt x="1619" y="47720"/>
                        <a:pt x="0" y="41624"/>
                        <a:pt x="0" y="34576"/>
                      </a:cubicBezTo>
                      <a:cubicBezTo>
                        <a:pt x="0" y="27527"/>
                        <a:pt x="1619" y="21527"/>
                        <a:pt x="4763" y="16288"/>
                      </a:cubicBezTo>
                      <a:close/>
                      <a:moveTo>
                        <a:pt x="25146" y="46863"/>
                      </a:moveTo>
                      <a:cubicBezTo>
                        <a:pt x="27622" y="49911"/>
                        <a:pt x="30861" y="51435"/>
                        <a:pt x="34671" y="51435"/>
                      </a:cubicBezTo>
                      <a:cubicBezTo>
                        <a:pt x="38481" y="51435"/>
                        <a:pt x="41529" y="49911"/>
                        <a:pt x="44005" y="46863"/>
                      </a:cubicBezTo>
                      <a:cubicBezTo>
                        <a:pt x="46482" y="43815"/>
                        <a:pt x="47720" y="39719"/>
                        <a:pt x="47720" y="34576"/>
                      </a:cubicBezTo>
                      <a:cubicBezTo>
                        <a:pt x="47720" y="29433"/>
                        <a:pt x="46482" y="25241"/>
                        <a:pt x="44005" y="22193"/>
                      </a:cubicBezTo>
                      <a:cubicBezTo>
                        <a:pt x="41529" y="19145"/>
                        <a:pt x="38386" y="17621"/>
                        <a:pt x="34671" y="17621"/>
                      </a:cubicBezTo>
                      <a:cubicBezTo>
                        <a:pt x="30956" y="17621"/>
                        <a:pt x="27718" y="19145"/>
                        <a:pt x="25146" y="22193"/>
                      </a:cubicBezTo>
                      <a:cubicBezTo>
                        <a:pt x="22669" y="25241"/>
                        <a:pt x="21431" y="29337"/>
                        <a:pt x="21431" y="34576"/>
                      </a:cubicBezTo>
                      <a:cubicBezTo>
                        <a:pt x="21431" y="39815"/>
                        <a:pt x="22669" y="43815"/>
                        <a:pt x="25146" y="46863"/>
                      </a:cubicBezTo>
                      <a:close/>
                    </a:path>
                  </a:pathLst>
                </a:custGeom>
                <a:solidFill>
                  <a:srgbClr val="59575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26" name="任意形状 525"/>
                <p:cNvSpPr/>
                <p:nvPr/>
              </p:nvSpPr>
              <p:spPr>
                <a:xfrm>
                  <a:off x="16840739" y="10973561"/>
                  <a:ext cx="64293" cy="67627"/>
                </a:xfrm>
                <a:custGeom>
                  <a:avLst/>
                  <a:gdLst>
                    <a:gd name="connsiteX0" fmla="*/ 58007 w 64293"/>
                    <a:gd name="connsiteY0" fmla="*/ 7239 h 67627"/>
                    <a:gd name="connsiteX1" fmla="*/ 64294 w 64293"/>
                    <a:gd name="connsiteY1" fmla="*/ 28670 h 67627"/>
                    <a:gd name="connsiteX2" fmla="*/ 64294 w 64293"/>
                    <a:gd name="connsiteY2" fmla="*/ 67628 h 67627"/>
                    <a:gd name="connsiteX3" fmla="*/ 43529 w 64293"/>
                    <a:gd name="connsiteY3" fmla="*/ 67628 h 67627"/>
                    <a:gd name="connsiteX4" fmla="*/ 43529 w 64293"/>
                    <a:gd name="connsiteY4" fmla="*/ 35624 h 67627"/>
                    <a:gd name="connsiteX5" fmla="*/ 41053 w 64293"/>
                    <a:gd name="connsiteY5" fmla="*/ 22765 h 67627"/>
                    <a:gd name="connsiteX6" fmla="*/ 32861 w 64293"/>
                    <a:gd name="connsiteY6" fmla="*/ 18193 h 67627"/>
                    <a:gd name="connsiteX7" fmla="*/ 23908 w 64293"/>
                    <a:gd name="connsiteY7" fmla="*/ 23051 h 67627"/>
                    <a:gd name="connsiteX8" fmla="*/ 20765 w 64293"/>
                    <a:gd name="connsiteY8" fmla="*/ 36576 h 67627"/>
                    <a:gd name="connsiteX9" fmla="*/ 20765 w 64293"/>
                    <a:gd name="connsiteY9" fmla="*/ 67628 h 67627"/>
                    <a:gd name="connsiteX10" fmla="*/ 0 w 64293"/>
                    <a:gd name="connsiteY10" fmla="*/ 67628 h 67627"/>
                    <a:gd name="connsiteX11" fmla="*/ 0 w 64293"/>
                    <a:gd name="connsiteY11" fmla="*/ 1810 h 67627"/>
                    <a:gd name="connsiteX12" fmla="*/ 18479 w 64293"/>
                    <a:gd name="connsiteY12" fmla="*/ 1810 h 67627"/>
                    <a:gd name="connsiteX13" fmla="*/ 19621 w 64293"/>
                    <a:gd name="connsiteY13" fmla="*/ 12002 h 67627"/>
                    <a:gd name="connsiteX14" fmla="*/ 40481 w 64293"/>
                    <a:gd name="connsiteY14" fmla="*/ 0 h 67627"/>
                    <a:gd name="connsiteX15" fmla="*/ 58007 w 64293"/>
                    <a:gd name="connsiteY15" fmla="*/ 7239 h 67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4293" h="67627">
                      <a:moveTo>
                        <a:pt x="58007" y="7239"/>
                      </a:moveTo>
                      <a:cubicBezTo>
                        <a:pt x="62198" y="12097"/>
                        <a:pt x="64294" y="19241"/>
                        <a:pt x="64294" y="28670"/>
                      </a:cubicBezTo>
                      <a:lnTo>
                        <a:pt x="64294" y="67628"/>
                      </a:lnTo>
                      <a:lnTo>
                        <a:pt x="43529" y="67628"/>
                      </a:lnTo>
                      <a:lnTo>
                        <a:pt x="43529" y="35624"/>
                      </a:lnTo>
                      <a:cubicBezTo>
                        <a:pt x="43529" y="30099"/>
                        <a:pt x="42672" y="25813"/>
                        <a:pt x="41053" y="22765"/>
                      </a:cubicBezTo>
                      <a:cubicBezTo>
                        <a:pt x="39433" y="19717"/>
                        <a:pt x="36671" y="18193"/>
                        <a:pt x="32861" y="18193"/>
                      </a:cubicBezTo>
                      <a:cubicBezTo>
                        <a:pt x="29051" y="18193"/>
                        <a:pt x="26099" y="19812"/>
                        <a:pt x="23908" y="23051"/>
                      </a:cubicBezTo>
                      <a:cubicBezTo>
                        <a:pt x="21717" y="26289"/>
                        <a:pt x="20765" y="30766"/>
                        <a:pt x="20765" y="36576"/>
                      </a:cubicBezTo>
                      <a:lnTo>
                        <a:pt x="20765" y="67628"/>
                      </a:lnTo>
                      <a:lnTo>
                        <a:pt x="0" y="67628"/>
                      </a:lnTo>
                      <a:lnTo>
                        <a:pt x="0" y="1810"/>
                      </a:lnTo>
                      <a:lnTo>
                        <a:pt x="18479" y="1810"/>
                      </a:lnTo>
                      <a:cubicBezTo>
                        <a:pt x="18669" y="6096"/>
                        <a:pt x="19050" y="9430"/>
                        <a:pt x="19621" y="12002"/>
                      </a:cubicBezTo>
                      <a:cubicBezTo>
                        <a:pt x="23908" y="4001"/>
                        <a:pt x="30861" y="0"/>
                        <a:pt x="40481" y="0"/>
                      </a:cubicBezTo>
                      <a:cubicBezTo>
                        <a:pt x="47911" y="0"/>
                        <a:pt x="53816" y="2381"/>
                        <a:pt x="58007" y="7239"/>
                      </a:cubicBezTo>
                      <a:close/>
                    </a:path>
                  </a:pathLst>
                </a:custGeom>
                <a:solidFill>
                  <a:srgbClr val="59575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27" name="任意形状 526"/>
                <p:cNvSpPr/>
                <p:nvPr/>
              </p:nvSpPr>
              <p:spPr>
                <a:xfrm>
                  <a:off x="16941704" y="10947939"/>
                  <a:ext cx="93821" cy="93249"/>
                </a:xfrm>
                <a:custGeom>
                  <a:avLst/>
                  <a:gdLst>
                    <a:gd name="connsiteX0" fmla="*/ 56007 w 93821"/>
                    <a:gd name="connsiteY0" fmla="*/ 0 h 93249"/>
                    <a:gd name="connsiteX1" fmla="*/ 93821 w 93821"/>
                    <a:gd name="connsiteY1" fmla="*/ 93250 h 93249"/>
                    <a:gd name="connsiteX2" fmla="*/ 70866 w 93821"/>
                    <a:gd name="connsiteY2" fmla="*/ 93250 h 93249"/>
                    <a:gd name="connsiteX3" fmla="*/ 63722 w 93821"/>
                    <a:gd name="connsiteY3" fmla="*/ 74390 h 93249"/>
                    <a:gd name="connsiteX4" fmla="*/ 28480 w 93821"/>
                    <a:gd name="connsiteY4" fmla="*/ 74390 h 93249"/>
                    <a:gd name="connsiteX5" fmla="*/ 21622 w 93821"/>
                    <a:gd name="connsiteY5" fmla="*/ 93250 h 93249"/>
                    <a:gd name="connsiteX6" fmla="*/ 0 w 93821"/>
                    <a:gd name="connsiteY6" fmla="*/ 93250 h 93249"/>
                    <a:gd name="connsiteX7" fmla="*/ 36767 w 93821"/>
                    <a:gd name="connsiteY7" fmla="*/ 0 h 93249"/>
                    <a:gd name="connsiteX8" fmla="*/ 56007 w 93821"/>
                    <a:gd name="connsiteY8" fmla="*/ 0 h 93249"/>
                    <a:gd name="connsiteX9" fmla="*/ 56960 w 93821"/>
                    <a:gd name="connsiteY9" fmla="*/ 56102 h 93249"/>
                    <a:gd name="connsiteX10" fmla="*/ 45911 w 93821"/>
                    <a:gd name="connsiteY10" fmla="*/ 27051 h 93249"/>
                    <a:gd name="connsiteX11" fmla="*/ 35338 w 93821"/>
                    <a:gd name="connsiteY11" fmla="*/ 56102 h 93249"/>
                    <a:gd name="connsiteX12" fmla="*/ 56960 w 93821"/>
                    <a:gd name="connsiteY12" fmla="*/ 56102 h 932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3821" h="93249">
                      <a:moveTo>
                        <a:pt x="56007" y="0"/>
                      </a:moveTo>
                      <a:lnTo>
                        <a:pt x="93821" y="93250"/>
                      </a:lnTo>
                      <a:lnTo>
                        <a:pt x="70866" y="93250"/>
                      </a:lnTo>
                      <a:lnTo>
                        <a:pt x="63722" y="74390"/>
                      </a:lnTo>
                      <a:lnTo>
                        <a:pt x="28480" y="74390"/>
                      </a:lnTo>
                      <a:lnTo>
                        <a:pt x="21622" y="93250"/>
                      </a:lnTo>
                      <a:lnTo>
                        <a:pt x="0" y="93250"/>
                      </a:lnTo>
                      <a:lnTo>
                        <a:pt x="36767" y="0"/>
                      </a:lnTo>
                      <a:lnTo>
                        <a:pt x="56007" y="0"/>
                      </a:lnTo>
                      <a:close/>
                      <a:moveTo>
                        <a:pt x="56960" y="56102"/>
                      </a:moveTo>
                      <a:lnTo>
                        <a:pt x="45911" y="27051"/>
                      </a:lnTo>
                      <a:lnTo>
                        <a:pt x="35338" y="56102"/>
                      </a:lnTo>
                      <a:lnTo>
                        <a:pt x="56960" y="56102"/>
                      </a:lnTo>
                      <a:close/>
                    </a:path>
                  </a:pathLst>
                </a:custGeom>
                <a:solidFill>
                  <a:srgbClr val="59575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28" name="任意形状 527"/>
                <p:cNvSpPr/>
                <p:nvPr/>
              </p:nvSpPr>
              <p:spPr>
                <a:xfrm>
                  <a:off x="17043812" y="10944319"/>
                  <a:ext cx="20764" cy="96869"/>
                </a:xfrm>
                <a:custGeom>
                  <a:avLst/>
                  <a:gdLst>
                    <a:gd name="connsiteX0" fmla="*/ 20765 w 20764"/>
                    <a:gd name="connsiteY0" fmla="*/ 96869 h 96869"/>
                    <a:gd name="connsiteX1" fmla="*/ 0 w 20764"/>
                    <a:gd name="connsiteY1" fmla="*/ 96869 h 96869"/>
                    <a:gd name="connsiteX2" fmla="*/ 0 w 20764"/>
                    <a:gd name="connsiteY2" fmla="*/ 0 h 96869"/>
                    <a:gd name="connsiteX3" fmla="*/ 20765 w 20764"/>
                    <a:gd name="connsiteY3" fmla="*/ 0 h 96869"/>
                    <a:gd name="connsiteX4" fmla="*/ 20765 w 20764"/>
                    <a:gd name="connsiteY4" fmla="*/ 96869 h 96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764" h="96869">
                      <a:moveTo>
                        <a:pt x="20765" y="96869"/>
                      </a:moveTo>
                      <a:lnTo>
                        <a:pt x="0" y="96869"/>
                      </a:lnTo>
                      <a:lnTo>
                        <a:pt x="0" y="0"/>
                      </a:lnTo>
                      <a:lnTo>
                        <a:pt x="20765" y="0"/>
                      </a:lnTo>
                      <a:lnTo>
                        <a:pt x="20765" y="96869"/>
                      </a:lnTo>
                      <a:close/>
                    </a:path>
                  </a:pathLst>
                </a:custGeom>
                <a:solidFill>
                  <a:srgbClr val="59575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29" name="任意形状 528"/>
                <p:cNvSpPr/>
                <p:nvPr/>
              </p:nvSpPr>
              <p:spPr>
                <a:xfrm>
                  <a:off x="17079721" y="10944319"/>
                  <a:ext cx="20764" cy="96869"/>
                </a:xfrm>
                <a:custGeom>
                  <a:avLst/>
                  <a:gdLst>
                    <a:gd name="connsiteX0" fmla="*/ 20764 w 20764"/>
                    <a:gd name="connsiteY0" fmla="*/ 96869 h 96869"/>
                    <a:gd name="connsiteX1" fmla="*/ 0 w 20764"/>
                    <a:gd name="connsiteY1" fmla="*/ 96869 h 96869"/>
                    <a:gd name="connsiteX2" fmla="*/ 0 w 20764"/>
                    <a:gd name="connsiteY2" fmla="*/ 0 h 96869"/>
                    <a:gd name="connsiteX3" fmla="*/ 20764 w 20764"/>
                    <a:gd name="connsiteY3" fmla="*/ 0 h 96869"/>
                    <a:gd name="connsiteX4" fmla="*/ 20764 w 20764"/>
                    <a:gd name="connsiteY4" fmla="*/ 96869 h 96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764" h="96869">
                      <a:moveTo>
                        <a:pt x="20764" y="96869"/>
                      </a:moveTo>
                      <a:lnTo>
                        <a:pt x="0" y="96869"/>
                      </a:lnTo>
                      <a:lnTo>
                        <a:pt x="0" y="0"/>
                      </a:lnTo>
                      <a:lnTo>
                        <a:pt x="20764" y="0"/>
                      </a:lnTo>
                      <a:lnTo>
                        <a:pt x="20764" y="96869"/>
                      </a:lnTo>
                      <a:close/>
                    </a:path>
                  </a:pathLst>
                </a:custGeom>
                <a:solidFill>
                  <a:srgbClr val="59575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30" name="任意形状 529"/>
                <p:cNvSpPr/>
                <p:nvPr/>
              </p:nvSpPr>
              <p:spPr>
                <a:xfrm>
                  <a:off x="17113916" y="10943748"/>
                  <a:ext cx="24193" cy="97440"/>
                </a:xfrm>
                <a:custGeom>
                  <a:avLst/>
                  <a:gdLst>
                    <a:gd name="connsiteX0" fmla="*/ 3524 w 24193"/>
                    <a:gd name="connsiteY0" fmla="*/ 20955 h 97440"/>
                    <a:gd name="connsiteX1" fmla="*/ 0 w 24193"/>
                    <a:gd name="connsiteY1" fmla="*/ 12382 h 97440"/>
                    <a:gd name="connsiteX2" fmla="*/ 3524 w 24193"/>
                    <a:gd name="connsiteY2" fmla="*/ 3619 h 97440"/>
                    <a:gd name="connsiteX3" fmla="*/ 12097 w 24193"/>
                    <a:gd name="connsiteY3" fmla="*/ 0 h 97440"/>
                    <a:gd name="connsiteX4" fmla="*/ 20574 w 24193"/>
                    <a:gd name="connsiteY4" fmla="*/ 3715 h 97440"/>
                    <a:gd name="connsiteX5" fmla="*/ 24193 w 24193"/>
                    <a:gd name="connsiteY5" fmla="*/ 12382 h 97440"/>
                    <a:gd name="connsiteX6" fmla="*/ 20669 w 24193"/>
                    <a:gd name="connsiteY6" fmla="*/ 20955 h 97440"/>
                    <a:gd name="connsiteX7" fmla="*/ 12097 w 24193"/>
                    <a:gd name="connsiteY7" fmla="*/ 24574 h 97440"/>
                    <a:gd name="connsiteX8" fmla="*/ 3524 w 24193"/>
                    <a:gd name="connsiteY8" fmla="*/ 20955 h 97440"/>
                    <a:gd name="connsiteX9" fmla="*/ 22479 w 24193"/>
                    <a:gd name="connsiteY9" fmla="*/ 97441 h 97440"/>
                    <a:gd name="connsiteX10" fmla="*/ 1714 w 24193"/>
                    <a:gd name="connsiteY10" fmla="*/ 97441 h 97440"/>
                    <a:gd name="connsiteX11" fmla="*/ 1714 w 24193"/>
                    <a:gd name="connsiteY11" fmla="*/ 31623 h 97440"/>
                    <a:gd name="connsiteX12" fmla="*/ 22479 w 24193"/>
                    <a:gd name="connsiteY12" fmla="*/ 31623 h 97440"/>
                    <a:gd name="connsiteX13" fmla="*/ 22479 w 24193"/>
                    <a:gd name="connsiteY13" fmla="*/ 97441 h 97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193" h="97440">
                      <a:moveTo>
                        <a:pt x="3524" y="20955"/>
                      </a:moveTo>
                      <a:cubicBezTo>
                        <a:pt x="1143" y="18574"/>
                        <a:pt x="0" y="15716"/>
                        <a:pt x="0" y="12382"/>
                      </a:cubicBezTo>
                      <a:cubicBezTo>
                        <a:pt x="0" y="9049"/>
                        <a:pt x="1143" y="6096"/>
                        <a:pt x="3524" y="3619"/>
                      </a:cubicBezTo>
                      <a:cubicBezTo>
                        <a:pt x="5905" y="1143"/>
                        <a:pt x="8763" y="0"/>
                        <a:pt x="12097" y="0"/>
                      </a:cubicBezTo>
                      <a:cubicBezTo>
                        <a:pt x="15430" y="0"/>
                        <a:pt x="18193" y="1238"/>
                        <a:pt x="20574" y="3715"/>
                      </a:cubicBezTo>
                      <a:cubicBezTo>
                        <a:pt x="22955" y="6191"/>
                        <a:pt x="24193" y="9049"/>
                        <a:pt x="24193" y="12382"/>
                      </a:cubicBezTo>
                      <a:cubicBezTo>
                        <a:pt x="24193" y="15716"/>
                        <a:pt x="22955" y="18574"/>
                        <a:pt x="20669" y="20955"/>
                      </a:cubicBezTo>
                      <a:cubicBezTo>
                        <a:pt x="18383" y="23336"/>
                        <a:pt x="15430" y="24574"/>
                        <a:pt x="12097" y="24574"/>
                      </a:cubicBezTo>
                      <a:cubicBezTo>
                        <a:pt x="8763" y="24574"/>
                        <a:pt x="5905" y="23336"/>
                        <a:pt x="3524" y="20955"/>
                      </a:cubicBezTo>
                      <a:close/>
                      <a:moveTo>
                        <a:pt x="22479" y="97441"/>
                      </a:moveTo>
                      <a:lnTo>
                        <a:pt x="1714" y="97441"/>
                      </a:lnTo>
                      <a:lnTo>
                        <a:pt x="1714" y="31623"/>
                      </a:lnTo>
                      <a:lnTo>
                        <a:pt x="22479" y="31623"/>
                      </a:lnTo>
                      <a:lnTo>
                        <a:pt x="22479" y="97441"/>
                      </a:lnTo>
                      <a:close/>
                    </a:path>
                  </a:pathLst>
                </a:custGeom>
                <a:solidFill>
                  <a:srgbClr val="59575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31" name="任意形状 530"/>
                <p:cNvSpPr/>
                <p:nvPr/>
              </p:nvSpPr>
              <p:spPr>
                <a:xfrm>
                  <a:off x="17148301" y="10973561"/>
                  <a:ext cx="61912" cy="69246"/>
                </a:xfrm>
                <a:custGeom>
                  <a:avLst/>
                  <a:gdLst>
                    <a:gd name="connsiteX0" fmla="*/ 54102 w 61912"/>
                    <a:gd name="connsiteY0" fmla="*/ 7906 h 69246"/>
                    <a:gd name="connsiteX1" fmla="*/ 61913 w 61912"/>
                    <a:gd name="connsiteY1" fmla="*/ 30385 h 69246"/>
                    <a:gd name="connsiteX2" fmla="*/ 61913 w 61912"/>
                    <a:gd name="connsiteY2" fmla="*/ 67533 h 69246"/>
                    <a:gd name="connsiteX3" fmla="*/ 44482 w 61912"/>
                    <a:gd name="connsiteY3" fmla="*/ 67533 h 69246"/>
                    <a:gd name="connsiteX4" fmla="*/ 43625 w 61912"/>
                    <a:gd name="connsiteY4" fmla="*/ 60389 h 69246"/>
                    <a:gd name="connsiteX5" fmla="*/ 36195 w 61912"/>
                    <a:gd name="connsiteY5" fmla="*/ 67056 h 69246"/>
                    <a:gd name="connsiteX6" fmla="*/ 25241 w 61912"/>
                    <a:gd name="connsiteY6" fmla="*/ 69247 h 69246"/>
                    <a:gd name="connsiteX7" fmla="*/ 12478 w 61912"/>
                    <a:gd name="connsiteY7" fmla="*/ 66770 h 69246"/>
                    <a:gd name="connsiteX8" fmla="*/ 3334 w 61912"/>
                    <a:gd name="connsiteY8" fmla="*/ 59627 h 69246"/>
                    <a:gd name="connsiteX9" fmla="*/ 0 w 61912"/>
                    <a:gd name="connsiteY9" fmla="*/ 48578 h 69246"/>
                    <a:gd name="connsiteX10" fmla="*/ 3715 w 61912"/>
                    <a:gd name="connsiteY10" fmla="*/ 36957 h 69246"/>
                    <a:gd name="connsiteX11" fmla="*/ 13811 w 61912"/>
                    <a:gd name="connsiteY11" fmla="*/ 29242 h 69246"/>
                    <a:gd name="connsiteX12" fmla="*/ 27718 w 61912"/>
                    <a:gd name="connsiteY12" fmla="*/ 26575 h 69246"/>
                    <a:gd name="connsiteX13" fmla="*/ 41434 w 61912"/>
                    <a:gd name="connsiteY13" fmla="*/ 28956 h 69246"/>
                    <a:gd name="connsiteX14" fmla="*/ 30099 w 61912"/>
                    <a:gd name="connsiteY14" fmla="*/ 16478 h 69246"/>
                    <a:gd name="connsiteX15" fmla="*/ 17336 w 61912"/>
                    <a:gd name="connsiteY15" fmla="*/ 24670 h 69246"/>
                    <a:gd name="connsiteX16" fmla="*/ 2667 w 61912"/>
                    <a:gd name="connsiteY16" fmla="*/ 16097 h 69246"/>
                    <a:gd name="connsiteX17" fmla="*/ 14097 w 61912"/>
                    <a:gd name="connsiteY17" fmla="*/ 4286 h 69246"/>
                    <a:gd name="connsiteX18" fmla="*/ 32099 w 61912"/>
                    <a:gd name="connsiteY18" fmla="*/ 0 h 69246"/>
                    <a:gd name="connsiteX19" fmla="*/ 54102 w 61912"/>
                    <a:gd name="connsiteY19" fmla="*/ 8001 h 69246"/>
                    <a:gd name="connsiteX20" fmla="*/ 41338 w 61912"/>
                    <a:gd name="connsiteY20" fmla="*/ 41815 h 69246"/>
                    <a:gd name="connsiteX21" fmla="*/ 31909 w 61912"/>
                    <a:gd name="connsiteY21" fmla="*/ 40577 h 69246"/>
                    <a:gd name="connsiteX22" fmla="*/ 23622 w 61912"/>
                    <a:gd name="connsiteY22" fmla="*/ 42482 h 69246"/>
                    <a:gd name="connsiteX23" fmla="*/ 20574 w 61912"/>
                    <a:gd name="connsiteY23" fmla="*/ 47530 h 69246"/>
                    <a:gd name="connsiteX24" fmla="*/ 22860 w 61912"/>
                    <a:gd name="connsiteY24" fmla="*/ 52102 h 69246"/>
                    <a:gd name="connsiteX25" fmla="*/ 28766 w 61912"/>
                    <a:gd name="connsiteY25" fmla="*/ 53721 h 69246"/>
                    <a:gd name="connsiteX26" fmla="*/ 37529 w 61912"/>
                    <a:gd name="connsiteY26" fmla="*/ 50959 h 69246"/>
                    <a:gd name="connsiteX27" fmla="*/ 41434 w 61912"/>
                    <a:gd name="connsiteY27" fmla="*/ 43434 h 69246"/>
                    <a:gd name="connsiteX28" fmla="*/ 41434 w 61912"/>
                    <a:gd name="connsiteY28" fmla="*/ 41815 h 692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61912" h="69246">
                      <a:moveTo>
                        <a:pt x="54102" y="7906"/>
                      </a:moveTo>
                      <a:cubicBezTo>
                        <a:pt x="59246" y="13240"/>
                        <a:pt x="61913" y="20669"/>
                        <a:pt x="61913" y="30385"/>
                      </a:cubicBezTo>
                      <a:lnTo>
                        <a:pt x="61913" y="67533"/>
                      </a:lnTo>
                      <a:lnTo>
                        <a:pt x="44482" y="67533"/>
                      </a:lnTo>
                      <a:cubicBezTo>
                        <a:pt x="44101" y="64008"/>
                        <a:pt x="43720" y="61627"/>
                        <a:pt x="43625" y="60389"/>
                      </a:cubicBezTo>
                      <a:cubicBezTo>
                        <a:pt x="41624" y="63341"/>
                        <a:pt x="39148" y="65532"/>
                        <a:pt x="36195" y="67056"/>
                      </a:cubicBezTo>
                      <a:cubicBezTo>
                        <a:pt x="33338" y="68485"/>
                        <a:pt x="29623" y="69247"/>
                        <a:pt x="25241" y="69247"/>
                      </a:cubicBezTo>
                      <a:cubicBezTo>
                        <a:pt x="20574" y="69247"/>
                        <a:pt x="16288" y="68390"/>
                        <a:pt x="12478" y="66770"/>
                      </a:cubicBezTo>
                      <a:cubicBezTo>
                        <a:pt x="8572" y="65151"/>
                        <a:pt x="5525" y="62770"/>
                        <a:pt x="3334" y="59627"/>
                      </a:cubicBezTo>
                      <a:cubicBezTo>
                        <a:pt x="1048" y="56483"/>
                        <a:pt x="0" y="52864"/>
                        <a:pt x="0" y="48578"/>
                      </a:cubicBezTo>
                      <a:cubicBezTo>
                        <a:pt x="0" y="44291"/>
                        <a:pt x="1238" y="40291"/>
                        <a:pt x="3715" y="36957"/>
                      </a:cubicBezTo>
                      <a:cubicBezTo>
                        <a:pt x="6191" y="33623"/>
                        <a:pt x="9620" y="31052"/>
                        <a:pt x="13811" y="29242"/>
                      </a:cubicBezTo>
                      <a:cubicBezTo>
                        <a:pt x="18097" y="27432"/>
                        <a:pt x="22670" y="26575"/>
                        <a:pt x="27718" y="26575"/>
                      </a:cubicBezTo>
                      <a:cubicBezTo>
                        <a:pt x="32385" y="26575"/>
                        <a:pt x="36957" y="27337"/>
                        <a:pt x="41434" y="28956"/>
                      </a:cubicBezTo>
                      <a:cubicBezTo>
                        <a:pt x="40862" y="20669"/>
                        <a:pt x="37052" y="16478"/>
                        <a:pt x="30099" y="16478"/>
                      </a:cubicBezTo>
                      <a:cubicBezTo>
                        <a:pt x="24194" y="16478"/>
                        <a:pt x="20003" y="19241"/>
                        <a:pt x="17336" y="24670"/>
                      </a:cubicBezTo>
                      <a:lnTo>
                        <a:pt x="2667" y="16097"/>
                      </a:lnTo>
                      <a:cubicBezTo>
                        <a:pt x="5144" y="11049"/>
                        <a:pt x="8954" y="7144"/>
                        <a:pt x="14097" y="4286"/>
                      </a:cubicBezTo>
                      <a:cubicBezTo>
                        <a:pt x="19241" y="1429"/>
                        <a:pt x="25241" y="0"/>
                        <a:pt x="32099" y="0"/>
                      </a:cubicBezTo>
                      <a:cubicBezTo>
                        <a:pt x="41624" y="0"/>
                        <a:pt x="48959" y="2667"/>
                        <a:pt x="54102" y="8001"/>
                      </a:cubicBezTo>
                      <a:close/>
                      <a:moveTo>
                        <a:pt x="41338" y="41815"/>
                      </a:moveTo>
                      <a:cubicBezTo>
                        <a:pt x="38005" y="40958"/>
                        <a:pt x="34862" y="40577"/>
                        <a:pt x="31909" y="40577"/>
                      </a:cubicBezTo>
                      <a:cubicBezTo>
                        <a:pt x="28385" y="40577"/>
                        <a:pt x="25718" y="41243"/>
                        <a:pt x="23622" y="42482"/>
                      </a:cubicBezTo>
                      <a:cubicBezTo>
                        <a:pt x="21527" y="43720"/>
                        <a:pt x="20574" y="45434"/>
                        <a:pt x="20574" y="47530"/>
                      </a:cubicBezTo>
                      <a:cubicBezTo>
                        <a:pt x="20574" y="49530"/>
                        <a:pt x="21336" y="51054"/>
                        <a:pt x="22860" y="52102"/>
                      </a:cubicBezTo>
                      <a:cubicBezTo>
                        <a:pt x="24384" y="53245"/>
                        <a:pt x="26384" y="53721"/>
                        <a:pt x="28766" y="53721"/>
                      </a:cubicBezTo>
                      <a:cubicBezTo>
                        <a:pt x="32004" y="53721"/>
                        <a:pt x="34862" y="52769"/>
                        <a:pt x="37529" y="50959"/>
                      </a:cubicBezTo>
                      <a:cubicBezTo>
                        <a:pt x="40100" y="49054"/>
                        <a:pt x="41434" y="46577"/>
                        <a:pt x="41434" y="43434"/>
                      </a:cubicBezTo>
                      <a:lnTo>
                        <a:pt x="41434" y="41815"/>
                      </a:lnTo>
                      <a:close/>
                    </a:path>
                  </a:pathLst>
                </a:custGeom>
                <a:solidFill>
                  <a:srgbClr val="59575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32" name="任意形状 531"/>
                <p:cNvSpPr/>
                <p:nvPr/>
              </p:nvSpPr>
              <p:spPr>
                <a:xfrm>
                  <a:off x="17224215" y="10973561"/>
                  <a:ext cx="64293" cy="67627"/>
                </a:xfrm>
                <a:custGeom>
                  <a:avLst/>
                  <a:gdLst>
                    <a:gd name="connsiteX0" fmla="*/ 58007 w 64293"/>
                    <a:gd name="connsiteY0" fmla="*/ 7239 h 67627"/>
                    <a:gd name="connsiteX1" fmla="*/ 64294 w 64293"/>
                    <a:gd name="connsiteY1" fmla="*/ 28670 h 67627"/>
                    <a:gd name="connsiteX2" fmla="*/ 64294 w 64293"/>
                    <a:gd name="connsiteY2" fmla="*/ 67628 h 67627"/>
                    <a:gd name="connsiteX3" fmla="*/ 43529 w 64293"/>
                    <a:gd name="connsiteY3" fmla="*/ 67628 h 67627"/>
                    <a:gd name="connsiteX4" fmla="*/ 43529 w 64293"/>
                    <a:gd name="connsiteY4" fmla="*/ 35624 h 67627"/>
                    <a:gd name="connsiteX5" fmla="*/ 41053 w 64293"/>
                    <a:gd name="connsiteY5" fmla="*/ 22765 h 67627"/>
                    <a:gd name="connsiteX6" fmla="*/ 32861 w 64293"/>
                    <a:gd name="connsiteY6" fmla="*/ 18193 h 67627"/>
                    <a:gd name="connsiteX7" fmla="*/ 23908 w 64293"/>
                    <a:gd name="connsiteY7" fmla="*/ 23051 h 67627"/>
                    <a:gd name="connsiteX8" fmla="*/ 20764 w 64293"/>
                    <a:gd name="connsiteY8" fmla="*/ 36576 h 67627"/>
                    <a:gd name="connsiteX9" fmla="*/ 20764 w 64293"/>
                    <a:gd name="connsiteY9" fmla="*/ 67628 h 67627"/>
                    <a:gd name="connsiteX10" fmla="*/ 0 w 64293"/>
                    <a:gd name="connsiteY10" fmla="*/ 67628 h 67627"/>
                    <a:gd name="connsiteX11" fmla="*/ 0 w 64293"/>
                    <a:gd name="connsiteY11" fmla="*/ 1810 h 67627"/>
                    <a:gd name="connsiteX12" fmla="*/ 18479 w 64293"/>
                    <a:gd name="connsiteY12" fmla="*/ 1810 h 67627"/>
                    <a:gd name="connsiteX13" fmla="*/ 19621 w 64293"/>
                    <a:gd name="connsiteY13" fmla="*/ 12002 h 67627"/>
                    <a:gd name="connsiteX14" fmla="*/ 40481 w 64293"/>
                    <a:gd name="connsiteY14" fmla="*/ 0 h 67627"/>
                    <a:gd name="connsiteX15" fmla="*/ 58007 w 64293"/>
                    <a:gd name="connsiteY15" fmla="*/ 7239 h 67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4293" h="67627">
                      <a:moveTo>
                        <a:pt x="58007" y="7239"/>
                      </a:moveTo>
                      <a:cubicBezTo>
                        <a:pt x="62198" y="12097"/>
                        <a:pt x="64294" y="19241"/>
                        <a:pt x="64294" y="28670"/>
                      </a:cubicBezTo>
                      <a:lnTo>
                        <a:pt x="64294" y="67628"/>
                      </a:lnTo>
                      <a:lnTo>
                        <a:pt x="43529" y="67628"/>
                      </a:lnTo>
                      <a:lnTo>
                        <a:pt x="43529" y="35624"/>
                      </a:lnTo>
                      <a:cubicBezTo>
                        <a:pt x="43529" y="30099"/>
                        <a:pt x="42672" y="25813"/>
                        <a:pt x="41053" y="22765"/>
                      </a:cubicBezTo>
                      <a:cubicBezTo>
                        <a:pt x="39434" y="19717"/>
                        <a:pt x="36671" y="18193"/>
                        <a:pt x="32861" y="18193"/>
                      </a:cubicBezTo>
                      <a:cubicBezTo>
                        <a:pt x="29051" y="18193"/>
                        <a:pt x="26099" y="19812"/>
                        <a:pt x="23908" y="23051"/>
                      </a:cubicBezTo>
                      <a:cubicBezTo>
                        <a:pt x="21717" y="26289"/>
                        <a:pt x="20764" y="30766"/>
                        <a:pt x="20764" y="36576"/>
                      </a:cubicBezTo>
                      <a:lnTo>
                        <a:pt x="20764" y="67628"/>
                      </a:lnTo>
                      <a:lnTo>
                        <a:pt x="0" y="67628"/>
                      </a:lnTo>
                      <a:lnTo>
                        <a:pt x="0" y="1810"/>
                      </a:lnTo>
                      <a:lnTo>
                        <a:pt x="18479" y="1810"/>
                      </a:lnTo>
                      <a:cubicBezTo>
                        <a:pt x="18669" y="6096"/>
                        <a:pt x="19050" y="9430"/>
                        <a:pt x="19621" y="12002"/>
                      </a:cubicBezTo>
                      <a:cubicBezTo>
                        <a:pt x="23908" y="4001"/>
                        <a:pt x="30861" y="0"/>
                        <a:pt x="40481" y="0"/>
                      </a:cubicBezTo>
                      <a:cubicBezTo>
                        <a:pt x="47911" y="0"/>
                        <a:pt x="53816" y="2381"/>
                        <a:pt x="58007" y="7239"/>
                      </a:cubicBezTo>
                      <a:close/>
                    </a:path>
                  </a:pathLst>
                </a:custGeom>
                <a:solidFill>
                  <a:srgbClr val="59575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33" name="任意形状 532"/>
                <p:cNvSpPr/>
                <p:nvPr/>
              </p:nvSpPr>
              <p:spPr>
                <a:xfrm>
                  <a:off x="17298987" y="10973370"/>
                  <a:ext cx="60959" cy="69341"/>
                </a:xfrm>
                <a:custGeom>
                  <a:avLst/>
                  <a:gdLst>
                    <a:gd name="connsiteX0" fmla="*/ 40672 w 60959"/>
                    <a:gd name="connsiteY0" fmla="*/ 49721 h 69341"/>
                    <a:gd name="connsiteX1" fmla="*/ 45339 w 60959"/>
                    <a:gd name="connsiteY1" fmla="*/ 44672 h 69341"/>
                    <a:gd name="connsiteX2" fmla="*/ 60960 w 60959"/>
                    <a:gd name="connsiteY2" fmla="*/ 53721 h 69341"/>
                    <a:gd name="connsiteX3" fmla="*/ 50673 w 60959"/>
                    <a:gd name="connsiteY3" fmla="*/ 65342 h 69341"/>
                    <a:gd name="connsiteX4" fmla="*/ 34290 w 60959"/>
                    <a:gd name="connsiteY4" fmla="*/ 69342 h 69341"/>
                    <a:gd name="connsiteX5" fmla="*/ 17621 w 60959"/>
                    <a:gd name="connsiteY5" fmla="*/ 65437 h 69341"/>
                    <a:gd name="connsiteX6" fmla="*/ 4858 w 60959"/>
                    <a:gd name="connsiteY6" fmla="*/ 53721 h 69341"/>
                    <a:gd name="connsiteX7" fmla="*/ 0 w 60959"/>
                    <a:gd name="connsiteY7" fmla="*/ 34671 h 69341"/>
                    <a:gd name="connsiteX8" fmla="*/ 4858 w 60959"/>
                    <a:gd name="connsiteY8" fmla="*/ 15621 h 69341"/>
                    <a:gd name="connsiteX9" fmla="*/ 17621 w 60959"/>
                    <a:gd name="connsiteY9" fmla="*/ 3905 h 69341"/>
                    <a:gd name="connsiteX10" fmla="*/ 34290 w 60959"/>
                    <a:gd name="connsiteY10" fmla="*/ 0 h 69341"/>
                    <a:gd name="connsiteX11" fmla="*/ 50673 w 60959"/>
                    <a:gd name="connsiteY11" fmla="*/ 4001 h 69341"/>
                    <a:gd name="connsiteX12" fmla="*/ 60960 w 60959"/>
                    <a:gd name="connsiteY12" fmla="*/ 15526 h 69341"/>
                    <a:gd name="connsiteX13" fmla="*/ 45339 w 60959"/>
                    <a:gd name="connsiteY13" fmla="*/ 24670 h 69341"/>
                    <a:gd name="connsiteX14" fmla="*/ 40577 w 60959"/>
                    <a:gd name="connsiteY14" fmla="*/ 19621 h 69341"/>
                    <a:gd name="connsiteX15" fmla="*/ 34290 w 60959"/>
                    <a:gd name="connsiteY15" fmla="*/ 17812 h 69341"/>
                    <a:gd name="connsiteX16" fmla="*/ 24955 w 60959"/>
                    <a:gd name="connsiteY16" fmla="*/ 22479 h 69341"/>
                    <a:gd name="connsiteX17" fmla="*/ 21431 w 60959"/>
                    <a:gd name="connsiteY17" fmla="*/ 34671 h 69341"/>
                    <a:gd name="connsiteX18" fmla="*/ 24955 w 60959"/>
                    <a:gd name="connsiteY18" fmla="*/ 46768 h 69341"/>
                    <a:gd name="connsiteX19" fmla="*/ 34290 w 60959"/>
                    <a:gd name="connsiteY19" fmla="*/ 51340 h 69341"/>
                    <a:gd name="connsiteX20" fmla="*/ 40672 w 60959"/>
                    <a:gd name="connsiteY20" fmla="*/ 49625 h 69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0959" h="69341">
                      <a:moveTo>
                        <a:pt x="40672" y="49721"/>
                      </a:moveTo>
                      <a:cubicBezTo>
                        <a:pt x="42386" y="48578"/>
                        <a:pt x="44005" y="46863"/>
                        <a:pt x="45339" y="44672"/>
                      </a:cubicBezTo>
                      <a:lnTo>
                        <a:pt x="60960" y="53721"/>
                      </a:lnTo>
                      <a:cubicBezTo>
                        <a:pt x="58960" y="58769"/>
                        <a:pt x="55436" y="62675"/>
                        <a:pt x="50673" y="65342"/>
                      </a:cubicBezTo>
                      <a:cubicBezTo>
                        <a:pt x="45911" y="68009"/>
                        <a:pt x="40386" y="69342"/>
                        <a:pt x="34290" y="69342"/>
                      </a:cubicBezTo>
                      <a:cubicBezTo>
                        <a:pt x="28194" y="69342"/>
                        <a:pt x="22860" y="68009"/>
                        <a:pt x="17621" y="65437"/>
                      </a:cubicBezTo>
                      <a:cubicBezTo>
                        <a:pt x="12382" y="62865"/>
                        <a:pt x="8191" y="58960"/>
                        <a:pt x="4858" y="53721"/>
                      </a:cubicBezTo>
                      <a:cubicBezTo>
                        <a:pt x="1619" y="48482"/>
                        <a:pt x="0" y="42101"/>
                        <a:pt x="0" y="34671"/>
                      </a:cubicBezTo>
                      <a:cubicBezTo>
                        <a:pt x="0" y="27242"/>
                        <a:pt x="1619" y="20860"/>
                        <a:pt x="4858" y="15621"/>
                      </a:cubicBezTo>
                      <a:cubicBezTo>
                        <a:pt x="8096" y="10382"/>
                        <a:pt x="12382" y="6477"/>
                        <a:pt x="17621" y="3905"/>
                      </a:cubicBezTo>
                      <a:cubicBezTo>
                        <a:pt x="22860" y="1334"/>
                        <a:pt x="28385" y="0"/>
                        <a:pt x="34290" y="0"/>
                      </a:cubicBezTo>
                      <a:cubicBezTo>
                        <a:pt x="40196" y="0"/>
                        <a:pt x="45911" y="1334"/>
                        <a:pt x="50673" y="4001"/>
                      </a:cubicBezTo>
                      <a:cubicBezTo>
                        <a:pt x="55531" y="6668"/>
                        <a:pt x="58960" y="10478"/>
                        <a:pt x="60960" y="15526"/>
                      </a:cubicBezTo>
                      <a:lnTo>
                        <a:pt x="45339" y="24670"/>
                      </a:lnTo>
                      <a:cubicBezTo>
                        <a:pt x="43910" y="22479"/>
                        <a:pt x="42291" y="20764"/>
                        <a:pt x="40577" y="19621"/>
                      </a:cubicBezTo>
                      <a:cubicBezTo>
                        <a:pt x="38862" y="18383"/>
                        <a:pt x="36766" y="17812"/>
                        <a:pt x="34290" y="17812"/>
                      </a:cubicBezTo>
                      <a:cubicBezTo>
                        <a:pt x="30385" y="17812"/>
                        <a:pt x="27241" y="19336"/>
                        <a:pt x="24955" y="22479"/>
                      </a:cubicBezTo>
                      <a:cubicBezTo>
                        <a:pt x="22574" y="25622"/>
                        <a:pt x="21431" y="29623"/>
                        <a:pt x="21431" y="34671"/>
                      </a:cubicBezTo>
                      <a:cubicBezTo>
                        <a:pt x="21431" y="39719"/>
                        <a:pt x="22574" y="43720"/>
                        <a:pt x="24955" y="46768"/>
                      </a:cubicBezTo>
                      <a:cubicBezTo>
                        <a:pt x="27337" y="49816"/>
                        <a:pt x="30385" y="51340"/>
                        <a:pt x="34290" y="51340"/>
                      </a:cubicBezTo>
                      <a:cubicBezTo>
                        <a:pt x="36862" y="51340"/>
                        <a:pt x="38957" y="50768"/>
                        <a:pt x="40672" y="49625"/>
                      </a:cubicBezTo>
                      <a:close/>
                    </a:path>
                  </a:pathLst>
                </a:custGeom>
                <a:solidFill>
                  <a:srgbClr val="59575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34" name="任意形状 533"/>
                <p:cNvSpPr/>
                <p:nvPr/>
              </p:nvSpPr>
              <p:spPr>
                <a:xfrm>
                  <a:off x="17362995" y="10973561"/>
                  <a:ext cx="64579" cy="69246"/>
                </a:xfrm>
                <a:custGeom>
                  <a:avLst/>
                  <a:gdLst>
                    <a:gd name="connsiteX0" fmla="*/ 50006 w 64579"/>
                    <a:gd name="connsiteY0" fmla="*/ 3810 h 69246"/>
                    <a:gd name="connsiteX1" fmla="*/ 60770 w 64579"/>
                    <a:gd name="connsiteY1" fmla="*/ 14954 h 69246"/>
                    <a:gd name="connsiteX2" fmla="*/ 64579 w 64579"/>
                    <a:gd name="connsiteY2" fmla="*/ 31909 h 69246"/>
                    <a:gd name="connsiteX3" fmla="*/ 63818 w 64579"/>
                    <a:gd name="connsiteY3" fmla="*/ 40577 h 69246"/>
                    <a:gd name="connsiteX4" fmla="*/ 21622 w 64579"/>
                    <a:gd name="connsiteY4" fmla="*/ 40577 h 69246"/>
                    <a:gd name="connsiteX5" fmla="*/ 26479 w 64579"/>
                    <a:gd name="connsiteY5" fmla="*/ 49054 h 69246"/>
                    <a:gd name="connsiteX6" fmla="*/ 34862 w 64579"/>
                    <a:gd name="connsiteY6" fmla="*/ 52007 h 69246"/>
                    <a:gd name="connsiteX7" fmla="*/ 42196 w 64579"/>
                    <a:gd name="connsiteY7" fmla="*/ 50102 h 69246"/>
                    <a:gd name="connsiteX8" fmla="*/ 46958 w 64579"/>
                    <a:gd name="connsiteY8" fmla="*/ 44482 h 69246"/>
                    <a:gd name="connsiteX9" fmla="*/ 62103 w 64579"/>
                    <a:gd name="connsiteY9" fmla="*/ 53531 h 69246"/>
                    <a:gd name="connsiteX10" fmla="*/ 51530 w 64579"/>
                    <a:gd name="connsiteY10" fmla="*/ 65151 h 69246"/>
                    <a:gd name="connsiteX11" fmla="*/ 34099 w 64579"/>
                    <a:gd name="connsiteY11" fmla="*/ 69247 h 69246"/>
                    <a:gd name="connsiteX12" fmla="*/ 17336 w 64579"/>
                    <a:gd name="connsiteY12" fmla="*/ 65342 h 69246"/>
                    <a:gd name="connsiteX13" fmla="*/ 4763 w 64579"/>
                    <a:gd name="connsiteY13" fmla="*/ 53531 h 69246"/>
                    <a:gd name="connsiteX14" fmla="*/ 0 w 64579"/>
                    <a:gd name="connsiteY14" fmla="*/ 34385 h 69246"/>
                    <a:gd name="connsiteX15" fmla="*/ 4763 w 64579"/>
                    <a:gd name="connsiteY15" fmla="*/ 15526 h 69246"/>
                    <a:gd name="connsiteX16" fmla="*/ 17336 w 64579"/>
                    <a:gd name="connsiteY16" fmla="*/ 3905 h 69246"/>
                    <a:gd name="connsiteX17" fmla="*/ 34004 w 64579"/>
                    <a:gd name="connsiteY17" fmla="*/ 0 h 69246"/>
                    <a:gd name="connsiteX18" fmla="*/ 50006 w 64579"/>
                    <a:gd name="connsiteY18" fmla="*/ 3905 h 69246"/>
                    <a:gd name="connsiteX19" fmla="*/ 26003 w 64579"/>
                    <a:gd name="connsiteY19" fmla="*/ 19145 h 69246"/>
                    <a:gd name="connsiteX20" fmla="*/ 21622 w 64579"/>
                    <a:gd name="connsiteY20" fmla="*/ 26479 h 69246"/>
                    <a:gd name="connsiteX21" fmla="*/ 43529 w 64579"/>
                    <a:gd name="connsiteY21" fmla="*/ 26479 h 69246"/>
                    <a:gd name="connsiteX22" fmla="*/ 40196 w 64579"/>
                    <a:gd name="connsiteY22" fmla="*/ 19050 h 69246"/>
                    <a:gd name="connsiteX23" fmla="*/ 33338 w 64579"/>
                    <a:gd name="connsiteY23" fmla="*/ 16478 h 69246"/>
                    <a:gd name="connsiteX24" fmla="*/ 26003 w 64579"/>
                    <a:gd name="connsiteY24" fmla="*/ 19050 h 692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64579" h="69246">
                      <a:moveTo>
                        <a:pt x="50006" y="3810"/>
                      </a:moveTo>
                      <a:cubicBezTo>
                        <a:pt x="54673" y="6382"/>
                        <a:pt x="58198" y="10097"/>
                        <a:pt x="60770" y="14954"/>
                      </a:cubicBezTo>
                      <a:cubicBezTo>
                        <a:pt x="63341" y="19812"/>
                        <a:pt x="64579" y="25432"/>
                        <a:pt x="64579" y="31909"/>
                      </a:cubicBezTo>
                      <a:cubicBezTo>
                        <a:pt x="64579" y="34671"/>
                        <a:pt x="64294" y="37529"/>
                        <a:pt x="63818" y="40577"/>
                      </a:cubicBezTo>
                      <a:lnTo>
                        <a:pt x="21622" y="40577"/>
                      </a:lnTo>
                      <a:cubicBezTo>
                        <a:pt x="22574" y="44196"/>
                        <a:pt x="24194" y="47054"/>
                        <a:pt x="26479" y="49054"/>
                      </a:cubicBezTo>
                      <a:cubicBezTo>
                        <a:pt x="28765" y="51054"/>
                        <a:pt x="31528" y="52007"/>
                        <a:pt x="34862" y="52007"/>
                      </a:cubicBezTo>
                      <a:cubicBezTo>
                        <a:pt x="37624" y="52007"/>
                        <a:pt x="40005" y="51340"/>
                        <a:pt x="42196" y="50102"/>
                      </a:cubicBezTo>
                      <a:cubicBezTo>
                        <a:pt x="44387" y="48863"/>
                        <a:pt x="45911" y="46958"/>
                        <a:pt x="46958" y="44482"/>
                      </a:cubicBezTo>
                      <a:lnTo>
                        <a:pt x="62103" y="53531"/>
                      </a:lnTo>
                      <a:cubicBezTo>
                        <a:pt x="60198" y="58579"/>
                        <a:pt x="56674" y="62389"/>
                        <a:pt x="51530" y="65151"/>
                      </a:cubicBezTo>
                      <a:cubicBezTo>
                        <a:pt x="46387" y="67913"/>
                        <a:pt x="40577" y="69247"/>
                        <a:pt x="34099" y="69247"/>
                      </a:cubicBezTo>
                      <a:cubicBezTo>
                        <a:pt x="28194" y="69247"/>
                        <a:pt x="22574" y="67913"/>
                        <a:pt x="17336" y="65342"/>
                      </a:cubicBezTo>
                      <a:cubicBezTo>
                        <a:pt x="12097" y="62675"/>
                        <a:pt x="7906" y="58769"/>
                        <a:pt x="4763" y="53531"/>
                      </a:cubicBezTo>
                      <a:cubicBezTo>
                        <a:pt x="1619" y="48292"/>
                        <a:pt x="0" y="41910"/>
                        <a:pt x="0" y="34385"/>
                      </a:cubicBezTo>
                      <a:cubicBezTo>
                        <a:pt x="0" y="26861"/>
                        <a:pt x="1619" y="20669"/>
                        <a:pt x="4763" y="15526"/>
                      </a:cubicBezTo>
                      <a:cubicBezTo>
                        <a:pt x="7906" y="10383"/>
                        <a:pt x="12097" y="6477"/>
                        <a:pt x="17336" y="3905"/>
                      </a:cubicBezTo>
                      <a:cubicBezTo>
                        <a:pt x="22479" y="1334"/>
                        <a:pt x="28099" y="0"/>
                        <a:pt x="34004" y="0"/>
                      </a:cubicBezTo>
                      <a:cubicBezTo>
                        <a:pt x="39910" y="0"/>
                        <a:pt x="45339" y="1334"/>
                        <a:pt x="50006" y="3905"/>
                      </a:cubicBezTo>
                      <a:close/>
                      <a:moveTo>
                        <a:pt x="26003" y="19145"/>
                      </a:moveTo>
                      <a:cubicBezTo>
                        <a:pt x="24003" y="20860"/>
                        <a:pt x="22574" y="23336"/>
                        <a:pt x="21622" y="26479"/>
                      </a:cubicBezTo>
                      <a:lnTo>
                        <a:pt x="43529" y="26479"/>
                      </a:lnTo>
                      <a:cubicBezTo>
                        <a:pt x="43148" y="23241"/>
                        <a:pt x="42101" y="20765"/>
                        <a:pt x="40196" y="19050"/>
                      </a:cubicBezTo>
                      <a:cubicBezTo>
                        <a:pt x="38290" y="17336"/>
                        <a:pt x="36004" y="16478"/>
                        <a:pt x="33338" y="16478"/>
                      </a:cubicBezTo>
                      <a:cubicBezTo>
                        <a:pt x="30480" y="16478"/>
                        <a:pt x="28004" y="17336"/>
                        <a:pt x="26003" y="19050"/>
                      </a:cubicBezTo>
                      <a:close/>
                    </a:path>
                  </a:pathLst>
                </a:custGeom>
                <a:solidFill>
                  <a:srgbClr val="59575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535" name="任意形状 534"/>
              <p:cNvSpPr/>
              <p:nvPr/>
            </p:nvSpPr>
            <p:spPr>
              <a:xfrm>
                <a:off x="17039953" y="13227184"/>
                <a:ext cx="4712035" cy="349509"/>
              </a:xfrm>
              <a:custGeom>
                <a:avLst/>
                <a:gdLst>
                  <a:gd name="connsiteX0" fmla="*/ 83534 w 1657826"/>
                  <a:gd name="connsiteY0" fmla="*/ 47054 h 122967"/>
                  <a:gd name="connsiteX1" fmla="*/ 83534 w 1657826"/>
                  <a:gd name="connsiteY1" fmla="*/ 71152 h 122967"/>
                  <a:gd name="connsiteX2" fmla="*/ 65818 w 1657826"/>
                  <a:gd name="connsiteY2" fmla="*/ 71152 h 122967"/>
                  <a:gd name="connsiteX3" fmla="*/ 65818 w 1657826"/>
                  <a:gd name="connsiteY3" fmla="*/ 47054 h 122967"/>
                  <a:gd name="connsiteX4" fmla="*/ 83534 w 1657826"/>
                  <a:gd name="connsiteY4" fmla="*/ 47054 h 122967"/>
                  <a:gd name="connsiteX5" fmla="*/ 99536 w 1657826"/>
                  <a:gd name="connsiteY5" fmla="*/ 85154 h 122967"/>
                  <a:gd name="connsiteX6" fmla="*/ 99536 w 1657826"/>
                  <a:gd name="connsiteY6" fmla="*/ 47054 h 122967"/>
                  <a:gd name="connsiteX7" fmla="*/ 116491 w 1657826"/>
                  <a:gd name="connsiteY7" fmla="*/ 47054 h 122967"/>
                  <a:gd name="connsiteX8" fmla="*/ 116491 w 1657826"/>
                  <a:gd name="connsiteY8" fmla="*/ 32290 h 122967"/>
                  <a:gd name="connsiteX9" fmla="*/ 99536 w 1657826"/>
                  <a:gd name="connsiteY9" fmla="*/ 32290 h 122967"/>
                  <a:gd name="connsiteX10" fmla="*/ 99536 w 1657826"/>
                  <a:gd name="connsiteY10" fmla="*/ 3715 h 122967"/>
                  <a:gd name="connsiteX11" fmla="*/ 83534 w 1657826"/>
                  <a:gd name="connsiteY11" fmla="*/ 3715 h 122967"/>
                  <a:gd name="connsiteX12" fmla="*/ 83534 w 1657826"/>
                  <a:gd name="connsiteY12" fmla="*/ 32290 h 122967"/>
                  <a:gd name="connsiteX13" fmla="*/ 65818 w 1657826"/>
                  <a:gd name="connsiteY13" fmla="*/ 32290 h 122967"/>
                  <a:gd name="connsiteX14" fmla="*/ 65818 w 1657826"/>
                  <a:gd name="connsiteY14" fmla="*/ 2572 h 122967"/>
                  <a:gd name="connsiteX15" fmla="*/ 50673 w 1657826"/>
                  <a:gd name="connsiteY15" fmla="*/ 2572 h 122967"/>
                  <a:gd name="connsiteX16" fmla="*/ 50673 w 1657826"/>
                  <a:gd name="connsiteY16" fmla="*/ 32290 h 122967"/>
                  <a:gd name="connsiteX17" fmla="*/ 33242 w 1657826"/>
                  <a:gd name="connsiteY17" fmla="*/ 32290 h 122967"/>
                  <a:gd name="connsiteX18" fmla="*/ 33242 w 1657826"/>
                  <a:gd name="connsiteY18" fmla="*/ 5239 h 122967"/>
                  <a:gd name="connsiteX19" fmla="*/ 17336 w 1657826"/>
                  <a:gd name="connsiteY19" fmla="*/ 5239 h 122967"/>
                  <a:gd name="connsiteX20" fmla="*/ 17336 w 1657826"/>
                  <a:gd name="connsiteY20" fmla="*/ 32290 h 122967"/>
                  <a:gd name="connsiteX21" fmla="*/ 0 w 1657826"/>
                  <a:gd name="connsiteY21" fmla="*/ 32290 h 122967"/>
                  <a:gd name="connsiteX22" fmla="*/ 0 w 1657826"/>
                  <a:gd name="connsiteY22" fmla="*/ 47054 h 122967"/>
                  <a:gd name="connsiteX23" fmla="*/ 17336 w 1657826"/>
                  <a:gd name="connsiteY23" fmla="*/ 47054 h 122967"/>
                  <a:gd name="connsiteX24" fmla="*/ 17336 w 1657826"/>
                  <a:gd name="connsiteY24" fmla="*/ 114395 h 122967"/>
                  <a:gd name="connsiteX25" fmla="*/ 113157 w 1657826"/>
                  <a:gd name="connsiteY25" fmla="*/ 114395 h 122967"/>
                  <a:gd name="connsiteX26" fmla="*/ 113157 w 1657826"/>
                  <a:gd name="connsiteY26" fmla="*/ 99631 h 122967"/>
                  <a:gd name="connsiteX27" fmla="*/ 33242 w 1657826"/>
                  <a:gd name="connsiteY27" fmla="*/ 99631 h 122967"/>
                  <a:gd name="connsiteX28" fmla="*/ 33242 w 1657826"/>
                  <a:gd name="connsiteY28" fmla="*/ 47054 h 122967"/>
                  <a:gd name="connsiteX29" fmla="*/ 50673 w 1657826"/>
                  <a:gd name="connsiteY29" fmla="*/ 47054 h 122967"/>
                  <a:gd name="connsiteX30" fmla="*/ 50673 w 1657826"/>
                  <a:gd name="connsiteY30" fmla="*/ 85154 h 122967"/>
                  <a:gd name="connsiteX31" fmla="*/ 99536 w 1657826"/>
                  <a:gd name="connsiteY31" fmla="*/ 85154 h 122967"/>
                  <a:gd name="connsiteX32" fmla="*/ 156400 w 1657826"/>
                  <a:gd name="connsiteY32" fmla="*/ 38862 h 122967"/>
                  <a:gd name="connsiteX33" fmla="*/ 178879 w 1657826"/>
                  <a:gd name="connsiteY33" fmla="*/ 38862 h 122967"/>
                  <a:gd name="connsiteX34" fmla="*/ 178879 w 1657826"/>
                  <a:gd name="connsiteY34" fmla="*/ 48101 h 122967"/>
                  <a:gd name="connsiteX35" fmla="*/ 156400 w 1657826"/>
                  <a:gd name="connsiteY35" fmla="*/ 48101 h 122967"/>
                  <a:gd name="connsiteX36" fmla="*/ 156400 w 1657826"/>
                  <a:gd name="connsiteY36" fmla="*/ 38862 h 122967"/>
                  <a:gd name="connsiteX37" fmla="*/ 156400 w 1657826"/>
                  <a:gd name="connsiteY37" fmla="*/ 38862 h 122967"/>
                  <a:gd name="connsiteX38" fmla="*/ 156400 w 1657826"/>
                  <a:gd name="connsiteY38" fmla="*/ 18193 h 122967"/>
                  <a:gd name="connsiteX39" fmla="*/ 178879 w 1657826"/>
                  <a:gd name="connsiteY39" fmla="*/ 18193 h 122967"/>
                  <a:gd name="connsiteX40" fmla="*/ 178879 w 1657826"/>
                  <a:gd name="connsiteY40" fmla="*/ 27432 h 122967"/>
                  <a:gd name="connsiteX41" fmla="*/ 156400 w 1657826"/>
                  <a:gd name="connsiteY41" fmla="*/ 27432 h 122967"/>
                  <a:gd name="connsiteX42" fmla="*/ 156400 w 1657826"/>
                  <a:gd name="connsiteY42" fmla="*/ 18193 h 122967"/>
                  <a:gd name="connsiteX43" fmla="*/ 156400 w 1657826"/>
                  <a:gd name="connsiteY43" fmla="*/ 18193 h 122967"/>
                  <a:gd name="connsiteX44" fmla="*/ 216789 w 1657826"/>
                  <a:gd name="connsiteY44" fmla="*/ 27432 h 122967"/>
                  <a:gd name="connsiteX45" fmla="*/ 194310 w 1657826"/>
                  <a:gd name="connsiteY45" fmla="*/ 27432 h 122967"/>
                  <a:gd name="connsiteX46" fmla="*/ 194310 w 1657826"/>
                  <a:gd name="connsiteY46" fmla="*/ 18193 h 122967"/>
                  <a:gd name="connsiteX47" fmla="*/ 216789 w 1657826"/>
                  <a:gd name="connsiteY47" fmla="*/ 18193 h 122967"/>
                  <a:gd name="connsiteX48" fmla="*/ 216789 w 1657826"/>
                  <a:gd name="connsiteY48" fmla="*/ 27432 h 122967"/>
                  <a:gd name="connsiteX49" fmla="*/ 216789 w 1657826"/>
                  <a:gd name="connsiteY49" fmla="*/ 27432 h 122967"/>
                  <a:gd name="connsiteX50" fmla="*/ 216789 w 1657826"/>
                  <a:gd name="connsiteY50" fmla="*/ 48101 h 122967"/>
                  <a:gd name="connsiteX51" fmla="*/ 194310 w 1657826"/>
                  <a:gd name="connsiteY51" fmla="*/ 48101 h 122967"/>
                  <a:gd name="connsiteX52" fmla="*/ 194310 w 1657826"/>
                  <a:gd name="connsiteY52" fmla="*/ 38862 h 122967"/>
                  <a:gd name="connsiteX53" fmla="*/ 216789 w 1657826"/>
                  <a:gd name="connsiteY53" fmla="*/ 38862 h 122967"/>
                  <a:gd name="connsiteX54" fmla="*/ 216789 w 1657826"/>
                  <a:gd name="connsiteY54" fmla="*/ 48101 h 122967"/>
                  <a:gd name="connsiteX55" fmla="*/ 216789 w 1657826"/>
                  <a:gd name="connsiteY55" fmla="*/ 48101 h 122967"/>
                  <a:gd name="connsiteX56" fmla="*/ 232696 w 1657826"/>
                  <a:gd name="connsiteY56" fmla="*/ 60388 h 122967"/>
                  <a:gd name="connsiteX57" fmla="*/ 232696 w 1657826"/>
                  <a:gd name="connsiteY57" fmla="*/ 5810 h 122967"/>
                  <a:gd name="connsiteX58" fmla="*/ 141161 w 1657826"/>
                  <a:gd name="connsiteY58" fmla="*/ 5810 h 122967"/>
                  <a:gd name="connsiteX59" fmla="*/ 141161 w 1657826"/>
                  <a:gd name="connsiteY59" fmla="*/ 60388 h 122967"/>
                  <a:gd name="connsiteX60" fmla="*/ 161544 w 1657826"/>
                  <a:gd name="connsiteY60" fmla="*/ 60388 h 122967"/>
                  <a:gd name="connsiteX61" fmla="*/ 126873 w 1657826"/>
                  <a:gd name="connsiteY61" fmla="*/ 78581 h 122967"/>
                  <a:gd name="connsiteX62" fmla="*/ 136874 w 1657826"/>
                  <a:gd name="connsiteY62" fmla="*/ 91154 h 122967"/>
                  <a:gd name="connsiteX63" fmla="*/ 160211 w 1657826"/>
                  <a:gd name="connsiteY63" fmla="*/ 79248 h 122967"/>
                  <a:gd name="connsiteX64" fmla="*/ 160211 w 1657826"/>
                  <a:gd name="connsiteY64" fmla="*/ 83820 h 122967"/>
                  <a:gd name="connsiteX65" fmla="*/ 136208 w 1657826"/>
                  <a:gd name="connsiteY65" fmla="*/ 109919 h 122967"/>
                  <a:gd name="connsiteX66" fmla="*/ 146685 w 1657826"/>
                  <a:gd name="connsiteY66" fmla="*/ 122206 h 122967"/>
                  <a:gd name="connsiteX67" fmla="*/ 175927 w 1657826"/>
                  <a:gd name="connsiteY67" fmla="*/ 84487 h 122967"/>
                  <a:gd name="connsiteX68" fmla="*/ 175927 w 1657826"/>
                  <a:gd name="connsiteY68" fmla="*/ 75629 h 122967"/>
                  <a:gd name="connsiteX69" fmla="*/ 165068 w 1657826"/>
                  <a:gd name="connsiteY69" fmla="*/ 75629 h 122967"/>
                  <a:gd name="connsiteX70" fmla="*/ 180499 w 1657826"/>
                  <a:gd name="connsiteY70" fmla="*/ 60388 h 122967"/>
                  <a:gd name="connsiteX71" fmla="*/ 193738 w 1657826"/>
                  <a:gd name="connsiteY71" fmla="*/ 60388 h 122967"/>
                  <a:gd name="connsiteX72" fmla="*/ 208788 w 1657826"/>
                  <a:gd name="connsiteY72" fmla="*/ 75819 h 122967"/>
                  <a:gd name="connsiteX73" fmla="*/ 199168 w 1657826"/>
                  <a:gd name="connsiteY73" fmla="*/ 75819 h 122967"/>
                  <a:gd name="connsiteX74" fmla="*/ 199168 w 1657826"/>
                  <a:gd name="connsiteY74" fmla="*/ 120968 h 122967"/>
                  <a:gd name="connsiteX75" fmla="*/ 215075 w 1657826"/>
                  <a:gd name="connsiteY75" fmla="*/ 120968 h 122967"/>
                  <a:gd name="connsiteX76" fmla="*/ 215075 w 1657826"/>
                  <a:gd name="connsiteY76" fmla="*/ 80391 h 122967"/>
                  <a:gd name="connsiteX77" fmla="*/ 236792 w 1657826"/>
                  <a:gd name="connsiteY77" fmla="*/ 90773 h 122967"/>
                  <a:gd name="connsiteX78" fmla="*/ 246888 w 1657826"/>
                  <a:gd name="connsiteY78" fmla="*/ 77724 h 122967"/>
                  <a:gd name="connsiteX79" fmla="*/ 211741 w 1657826"/>
                  <a:gd name="connsiteY79" fmla="*/ 60388 h 122967"/>
                  <a:gd name="connsiteX80" fmla="*/ 232696 w 1657826"/>
                  <a:gd name="connsiteY80" fmla="*/ 60388 h 122967"/>
                  <a:gd name="connsiteX81" fmla="*/ 337757 w 1657826"/>
                  <a:gd name="connsiteY81" fmla="*/ 103251 h 122967"/>
                  <a:gd name="connsiteX82" fmla="*/ 331375 w 1657826"/>
                  <a:gd name="connsiteY82" fmla="*/ 97631 h 122967"/>
                  <a:gd name="connsiteX83" fmla="*/ 331375 w 1657826"/>
                  <a:gd name="connsiteY83" fmla="*/ 61055 h 122967"/>
                  <a:gd name="connsiteX84" fmla="*/ 373761 w 1657826"/>
                  <a:gd name="connsiteY84" fmla="*/ 61055 h 122967"/>
                  <a:gd name="connsiteX85" fmla="*/ 373761 w 1657826"/>
                  <a:gd name="connsiteY85" fmla="*/ 45911 h 122967"/>
                  <a:gd name="connsiteX86" fmla="*/ 318897 w 1657826"/>
                  <a:gd name="connsiteY86" fmla="*/ 45911 h 122967"/>
                  <a:gd name="connsiteX87" fmla="*/ 320612 w 1657826"/>
                  <a:gd name="connsiteY87" fmla="*/ 24479 h 122967"/>
                  <a:gd name="connsiteX88" fmla="*/ 366808 w 1657826"/>
                  <a:gd name="connsiteY88" fmla="*/ 24479 h 122967"/>
                  <a:gd name="connsiteX89" fmla="*/ 366808 w 1657826"/>
                  <a:gd name="connsiteY89" fmla="*/ 9430 h 122967"/>
                  <a:gd name="connsiteX90" fmla="*/ 264795 w 1657826"/>
                  <a:gd name="connsiteY90" fmla="*/ 9430 h 122967"/>
                  <a:gd name="connsiteX91" fmla="*/ 264795 w 1657826"/>
                  <a:gd name="connsiteY91" fmla="*/ 24479 h 122967"/>
                  <a:gd name="connsiteX92" fmla="*/ 304800 w 1657826"/>
                  <a:gd name="connsiteY92" fmla="*/ 24479 h 122967"/>
                  <a:gd name="connsiteX93" fmla="*/ 303371 w 1657826"/>
                  <a:gd name="connsiteY93" fmla="*/ 45911 h 122967"/>
                  <a:gd name="connsiteX94" fmla="*/ 257175 w 1657826"/>
                  <a:gd name="connsiteY94" fmla="*/ 45911 h 122967"/>
                  <a:gd name="connsiteX95" fmla="*/ 257175 w 1657826"/>
                  <a:gd name="connsiteY95" fmla="*/ 61055 h 122967"/>
                  <a:gd name="connsiteX96" fmla="*/ 300419 w 1657826"/>
                  <a:gd name="connsiteY96" fmla="*/ 61055 h 122967"/>
                  <a:gd name="connsiteX97" fmla="*/ 254984 w 1657826"/>
                  <a:gd name="connsiteY97" fmla="*/ 108490 h 122967"/>
                  <a:gd name="connsiteX98" fmla="*/ 265271 w 1657826"/>
                  <a:gd name="connsiteY98" fmla="*/ 121348 h 122967"/>
                  <a:gd name="connsiteX99" fmla="*/ 315373 w 1657826"/>
                  <a:gd name="connsiteY99" fmla="*/ 64865 h 122967"/>
                  <a:gd name="connsiteX100" fmla="*/ 315373 w 1657826"/>
                  <a:gd name="connsiteY100" fmla="*/ 97822 h 122967"/>
                  <a:gd name="connsiteX101" fmla="*/ 335756 w 1657826"/>
                  <a:gd name="connsiteY101" fmla="*/ 118205 h 122967"/>
                  <a:gd name="connsiteX102" fmla="*/ 354902 w 1657826"/>
                  <a:gd name="connsiteY102" fmla="*/ 118205 h 122967"/>
                  <a:gd name="connsiteX103" fmla="*/ 374904 w 1657826"/>
                  <a:gd name="connsiteY103" fmla="*/ 90488 h 122967"/>
                  <a:gd name="connsiteX104" fmla="*/ 360236 w 1657826"/>
                  <a:gd name="connsiteY104" fmla="*/ 84106 h 122967"/>
                  <a:gd name="connsiteX105" fmla="*/ 353568 w 1657826"/>
                  <a:gd name="connsiteY105" fmla="*/ 103251 h 122967"/>
                  <a:gd name="connsiteX106" fmla="*/ 337757 w 1657826"/>
                  <a:gd name="connsiteY106" fmla="*/ 103251 h 122967"/>
                  <a:gd name="connsiteX107" fmla="*/ 494729 w 1657826"/>
                  <a:gd name="connsiteY107" fmla="*/ 13811 h 122967"/>
                  <a:gd name="connsiteX108" fmla="*/ 478536 w 1657826"/>
                  <a:gd name="connsiteY108" fmla="*/ 2762 h 122967"/>
                  <a:gd name="connsiteX109" fmla="*/ 469678 w 1657826"/>
                  <a:gd name="connsiteY109" fmla="*/ 10668 h 122967"/>
                  <a:gd name="connsiteX110" fmla="*/ 485584 w 1657826"/>
                  <a:gd name="connsiteY110" fmla="*/ 22765 h 122967"/>
                  <a:gd name="connsiteX111" fmla="*/ 494729 w 1657826"/>
                  <a:gd name="connsiteY111" fmla="*/ 13811 h 122967"/>
                  <a:gd name="connsiteX112" fmla="*/ 494729 w 1657826"/>
                  <a:gd name="connsiteY112" fmla="*/ 13811 h 122967"/>
                  <a:gd name="connsiteX113" fmla="*/ 409766 w 1657826"/>
                  <a:gd name="connsiteY113" fmla="*/ 69532 h 122967"/>
                  <a:gd name="connsiteX114" fmla="*/ 433673 w 1657826"/>
                  <a:gd name="connsiteY114" fmla="*/ 35243 h 122967"/>
                  <a:gd name="connsiteX115" fmla="*/ 421386 w 1657826"/>
                  <a:gd name="connsiteY115" fmla="*/ 27432 h 122967"/>
                  <a:gd name="connsiteX116" fmla="*/ 413957 w 1657826"/>
                  <a:gd name="connsiteY116" fmla="*/ 40957 h 122967"/>
                  <a:gd name="connsiteX117" fmla="*/ 403193 w 1657826"/>
                  <a:gd name="connsiteY117" fmla="*/ 41815 h 122967"/>
                  <a:gd name="connsiteX118" fmla="*/ 422148 w 1657826"/>
                  <a:gd name="connsiteY118" fmla="*/ 8668 h 122967"/>
                  <a:gd name="connsiteX119" fmla="*/ 407861 w 1657826"/>
                  <a:gd name="connsiteY119" fmla="*/ 1714 h 122967"/>
                  <a:gd name="connsiteX120" fmla="*/ 391668 w 1657826"/>
                  <a:gd name="connsiteY120" fmla="*/ 35623 h 122967"/>
                  <a:gd name="connsiteX121" fmla="*/ 383953 w 1657826"/>
                  <a:gd name="connsiteY121" fmla="*/ 43148 h 122967"/>
                  <a:gd name="connsiteX122" fmla="*/ 388811 w 1657826"/>
                  <a:gd name="connsiteY122" fmla="*/ 57245 h 122967"/>
                  <a:gd name="connsiteX123" fmla="*/ 405384 w 1657826"/>
                  <a:gd name="connsiteY123" fmla="*/ 54197 h 122967"/>
                  <a:gd name="connsiteX124" fmla="*/ 395288 w 1657826"/>
                  <a:gd name="connsiteY124" fmla="*/ 66865 h 122967"/>
                  <a:gd name="connsiteX125" fmla="*/ 385000 w 1657826"/>
                  <a:gd name="connsiteY125" fmla="*/ 75057 h 122967"/>
                  <a:gd name="connsiteX126" fmla="*/ 389763 w 1657826"/>
                  <a:gd name="connsiteY126" fmla="*/ 88392 h 122967"/>
                  <a:gd name="connsiteX127" fmla="*/ 429578 w 1657826"/>
                  <a:gd name="connsiteY127" fmla="*/ 78867 h 122967"/>
                  <a:gd name="connsiteX128" fmla="*/ 429959 w 1657826"/>
                  <a:gd name="connsiteY128" fmla="*/ 66199 h 122967"/>
                  <a:gd name="connsiteX129" fmla="*/ 409766 w 1657826"/>
                  <a:gd name="connsiteY129" fmla="*/ 69532 h 122967"/>
                  <a:gd name="connsiteX130" fmla="*/ 409766 w 1657826"/>
                  <a:gd name="connsiteY130" fmla="*/ 69532 h 122967"/>
                  <a:gd name="connsiteX131" fmla="*/ 429006 w 1657826"/>
                  <a:gd name="connsiteY131" fmla="*/ 88011 h 122967"/>
                  <a:gd name="connsiteX132" fmla="*/ 431292 w 1657826"/>
                  <a:gd name="connsiteY132" fmla="*/ 100489 h 122967"/>
                  <a:gd name="connsiteX133" fmla="*/ 388525 w 1657826"/>
                  <a:gd name="connsiteY133" fmla="*/ 115348 h 122967"/>
                  <a:gd name="connsiteX134" fmla="*/ 385477 w 1657826"/>
                  <a:gd name="connsiteY134" fmla="*/ 100965 h 122967"/>
                  <a:gd name="connsiteX135" fmla="*/ 429006 w 1657826"/>
                  <a:gd name="connsiteY135" fmla="*/ 88011 h 122967"/>
                  <a:gd name="connsiteX136" fmla="*/ 429006 w 1657826"/>
                  <a:gd name="connsiteY136" fmla="*/ 88011 h 122967"/>
                  <a:gd name="connsiteX137" fmla="*/ 489395 w 1657826"/>
                  <a:gd name="connsiteY137" fmla="*/ 65151 h 122967"/>
                  <a:gd name="connsiteX138" fmla="*/ 502253 w 1657826"/>
                  <a:gd name="connsiteY138" fmla="*/ 70961 h 122967"/>
                  <a:gd name="connsiteX139" fmla="*/ 479679 w 1657826"/>
                  <a:gd name="connsiteY139" fmla="*/ 96012 h 122967"/>
                  <a:gd name="connsiteX140" fmla="*/ 488823 w 1657826"/>
                  <a:gd name="connsiteY140" fmla="*/ 106489 h 122967"/>
                  <a:gd name="connsiteX141" fmla="*/ 493014 w 1657826"/>
                  <a:gd name="connsiteY141" fmla="*/ 92869 h 122967"/>
                  <a:gd name="connsiteX142" fmla="*/ 503682 w 1657826"/>
                  <a:gd name="connsiteY142" fmla="*/ 101346 h 122967"/>
                  <a:gd name="connsiteX143" fmla="*/ 487109 w 1657826"/>
                  <a:gd name="connsiteY143" fmla="*/ 121253 h 122967"/>
                  <a:gd name="connsiteX144" fmla="*/ 467392 w 1657826"/>
                  <a:gd name="connsiteY144" fmla="*/ 104680 h 122967"/>
                  <a:gd name="connsiteX145" fmla="*/ 436436 w 1657826"/>
                  <a:gd name="connsiteY145" fmla="*/ 119444 h 122967"/>
                  <a:gd name="connsiteX146" fmla="*/ 427196 w 1657826"/>
                  <a:gd name="connsiteY146" fmla="*/ 106871 h 122967"/>
                  <a:gd name="connsiteX147" fmla="*/ 462248 w 1657826"/>
                  <a:gd name="connsiteY147" fmla="*/ 91345 h 122967"/>
                  <a:gd name="connsiteX148" fmla="*/ 457105 w 1657826"/>
                  <a:gd name="connsiteY148" fmla="*/ 68009 h 122967"/>
                  <a:gd name="connsiteX149" fmla="*/ 434245 w 1657826"/>
                  <a:gd name="connsiteY149" fmla="*/ 72104 h 122967"/>
                  <a:gd name="connsiteX150" fmla="*/ 431768 w 1657826"/>
                  <a:gd name="connsiteY150" fmla="*/ 58674 h 122967"/>
                  <a:gd name="connsiteX151" fmla="*/ 455295 w 1657826"/>
                  <a:gd name="connsiteY151" fmla="*/ 54293 h 122967"/>
                  <a:gd name="connsiteX152" fmla="*/ 454057 w 1657826"/>
                  <a:gd name="connsiteY152" fmla="*/ 42005 h 122967"/>
                  <a:gd name="connsiteX153" fmla="*/ 437007 w 1657826"/>
                  <a:gd name="connsiteY153" fmla="*/ 44768 h 122967"/>
                  <a:gd name="connsiteX154" fmla="*/ 434435 w 1657826"/>
                  <a:gd name="connsiteY154" fmla="*/ 31052 h 122967"/>
                  <a:gd name="connsiteX155" fmla="*/ 453200 w 1657826"/>
                  <a:gd name="connsiteY155" fmla="*/ 28194 h 122967"/>
                  <a:gd name="connsiteX156" fmla="*/ 452438 w 1657826"/>
                  <a:gd name="connsiteY156" fmla="*/ 1143 h 122967"/>
                  <a:gd name="connsiteX157" fmla="*/ 467582 w 1657826"/>
                  <a:gd name="connsiteY157" fmla="*/ 1143 h 122967"/>
                  <a:gd name="connsiteX158" fmla="*/ 467963 w 1657826"/>
                  <a:gd name="connsiteY158" fmla="*/ 25908 h 122967"/>
                  <a:gd name="connsiteX159" fmla="*/ 495395 w 1657826"/>
                  <a:gd name="connsiteY159" fmla="*/ 21812 h 122967"/>
                  <a:gd name="connsiteX160" fmla="*/ 497967 w 1657826"/>
                  <a:gd name="connsiteY160" fmla="*/ 35052 h 122967"/>
                  <a:gd name="connsiteX161" fmla="*/ 468821 w 1657826"/>
                  <a:gd name="connsiteY161" fmla="*/ 39719 h 122967"/>
                  <a:gd name="connsiteX162" fmla="*/ 469963 w 1657826"/>
                  <a:gd name="connsiteY162" fmla="*/ 51721 h 122967"/>
                  <a:gd name="connsiteX163" fmla="*/ 498824 w 1657826"/>
                  <a:gd name="connsiteY163" fmla="*/ 46577 h 122967"/>
                  <a:gd name="connsiteX164" fmla="*/ 501301 w 1657826"/>
                  <a:gd name="connsiteY164" fmla="*/ 59817 h 122967"/>
                  <a:gd name="connsiteX165" fmla="*/ 471964 w 1657826"/>
                  <a:gd name="connsiteY165" fmla="*/ 65342 h 122967"/>
                  <a:gd name="connsiteX166" fmla="*/ 475202 w 1657826"/>
                  <a:gd name="connsiteY166" fmla="*/ 81915 h 122967"/>
                  <a:gd name="connsiteX167" fmla="*/ 489585 w 1657826"/>
                  <a:gd name="connsiteY167" fmla="*/ 65342 h 122967"/>
                  <a:gd name="connsiteX168" fmla="*/ 489585 w 1657826"/>
                  <a:gd name="connsiteY168" fmla="*/ 65342 h 122967"/>
                  <a:gd name="connsiteX169" fmla="*/ 582454 w 1657826"/>
                  <a:gd name="connsiteY169" fmla="*/ 96774 h 122967"/>
                  <a:gd name="connsiteX170" fmla="*/ 560261 w 1657826"/>
                  <a:gd name="connsiteY170" fmla="*/ 96774 h 122967"/>
                  <a:gd name="connsiteX171" fmla="*/ 560261 w 1657826"/>
                  <a:gd name="connsiteY171" fmla="*/ 85249 h 122967"/>
                  <a:gd name="connsiteX172" fmla="*/ 582454 w 1657826"/>
                  <a:gd name="connsiteY172" fmla="*/ 85249 h 122967"/>
                  <a:gd name="connsiteX173" fmla="*/ 582454 w 1657826"/>
                  <a:gd name="connsiteY173" fmla="*/ 96774 h 122967"/>
                  <a:gd name="connsiteX174" fmla="*/ 582454 w 1657826"/>
                  <a:gd name="connsiteY174" fmla="*/ 96774 h 122967"/>
                  <a:gd name="connsiteX175" fmla="*/ 601218 w 1657826"/>
                  <a:gd name="connsiteY175" fmla="*/ 20384 h 122967"/>
                  <a:gd name="connsiteX176" fmla="*/ 601218 w 1657826"/>
                  <a:gd name="connsiteY176" fmla="*/ 31528 h 122967"/>
                  <a:gd name="connsiteX177" fmla="*/ 540544 w 1657826"/>
                  <a:gd name="connsiteY177" fmla="*/ 31528 h 122967"/>
                  <a:gd name="connsiteX178" fmla="*/ 540544 w 1657826"/>
                  <a:gd name="connsiteY178" fmla="*/ 20384 h 122967"/>
                  <a:gd name="connsiteX179" fmla="*/ 601218 w 1657826"/>
                  <a:gd name="connsiteY179" fmla="*/ 20384 h 122967"/>
                  <a:gd name="connsiteX180" fmla="*/ 540258 w 1657826"/>
                  <a:gd name="connsiteY180" fmla="*/ 52483 h 122967"/>
                  <a:gd name="connsiteX181" fmla="*/ 540544 w 1657826"/>
                  <a:gd name="connsiteY181" fmla="*/ 44387 h 122967"/>
                  <a:gd name="connsiteX182" fmla="*/ 616363 w 1657826"/>
                  <a:gd name="connsiteY182" fmla="*/ 44387 h 122967"/>
                  <a:gd name="connsiteX183" fmla="*/ 616363 w 1657826"/>
                  <a:gd name="connsiteY183" fmla="*/ 7525 h 122967"/>
                  <a:gd name="connsiteX184" fmla="*/ 525685 w 1657826"/>
                  <a:gd name="connsiteY184" fmla="*/ 7525 h 122967"/>
                  <a:gd name="connsiteX185" fmla="*/ 525685 w 1657826"/>
                  <a:gd name="connsiteY185" fmla="*/ 39053 h 122967"/>
                  <a:gd name="connsiteX186" fmla="*/ 510254 w 1657826"/>
                  <a:gd name="connsiteY186" fmla="*/ 108204 h 122967"/>
                  <a:gd name="connsiteX187" fmla="*/ 522446 w 1657826"/>
                  <a:gd name="connsiteY187" fmla="*/ 117920 h 122967"/>
                  <a:gd name="connsiteX188" fmla="*/ 539210 w 1657826"/>
                  <a:gd name="connsiteY188" fmla="*/ 65532 h 122967"/>
                  <a:gd name="connsiteX189" fmla="*/ 610267 w 1657826"/>
                  <a:gd name="connsiteY189" fmla="*/ 65532 h 122967"/>
                  <a:gd name="connsiteX190" fmla="*/ 605790 w 1657826"/>
                  <a:gd name="connsiteY190" fmla="*/ 105442 h 122967"/>
                  <a:gd name="connsiteX191" fmla="*/ 601599 w 1657826"/>
                  <a:gd name="connsiteY191" fmla="*/ 107061 h 122967"/>
                  <a:gd name="connsiteX192" fmla="*/ 596741 w 1657826"/>
                  <a:gd name="connsiteY192" fmla="*/ 107061 h 122967"/>
                  <a:gd name="connsiteX193" fmla="*/ 596741 w 1657826"/>
                  <a:gd name="connsiteY193" fmla="*/ 72962 h 122967"/>
                  <a:gd name="connsiteX194" fmla="*/ 546163 w 1657826"/>
                  <a:gd name="connsiteY194" fmla="*/ 72962 h 122967"/>
                  <a:gd name="connsiteX195" fmla="*/ 546163 w 1657826"/>
                  <a:gd name="connsiteY195" fmla="*/ 116300 h 122967"/>
                  <a:gd name="connsiteX196" fmla="*/ 560261 w 1657826"/>
                  <a:gd name="connsiteY196" fmla="*/ 116300 h 122967"/>
                  <a:gd name="connsiteX197" fmla="*/ 560261 w 1657826"/>
                  <a:gd name="connsiteY197" fmla="*/ 108585 h 122967"/>
                  <a:gd name="connsiteX198" fmla="*/ 589883 w 1657826"/>
                  <a:gd name="connsiteY198" fmla="*/ 108585 h 122967"/>
                  <a:gd name="connsiteX199" fmla="*/ 593122 w 1657826"/>
                  <a:gd name="connsiteY199" fmla="*/ 120682 h 122967"/>
                  <a:gd name="connsiteX200" fmla="*/ 608933 w 1657826"/>
                  <a:gd name="connsiteY200" fmla="*/ 120205 h 122967"/>
                  <a:gd name="connsiteX201" fmla="*/ 619220 w 1657826"/>
                  <a:gd name="connsiteY201" fmla="*/ 114681 h 122967"/>
                  <a:gd name="connsiteX202" fmla="*/ 625888 w 1657826"/>
                  <a:gd name="connsiteY202" fmla="*/ 58579 h 122967"/>
                  <a:gd name="connsiteX203" fmla="*/ 626174 w 1657826"/>
                  <a:gd name="connsiteY203" fmla="*/ 52292 h 122967"/>
                  <a:gd name="connsiteX204" fmla="*/ 540353 w 1657826"/>
                  <a:gd name="connsiteY204" fmla="*/ 52292 h 122967"/>
                  <a:gd name="connsiteX205" fmla="*/ 675132 w 1657826"/>
                  <a:gd name="connsiteY205" fmla="*/ 73152 h 122967"/>
                  <a:gd name="connsiteX206" fmla="*/ 666369 w 1657826"/>
                  <a:gd name="connsiteY206" fmla="*/ 77534 h 122967"/>
                  <a:gd name="connsiteX207" fmla="*/ 666369 w 1657826"/>
                  <a:gd name="connsiteY207" fmla="*/ 46577 h 122967"/>
                  <a:gd name="connsiteX208" fmla="*/ 675989 w 1657826"/>
                  <a:gd name="connsiteY208" fmla="*/ 46577 h 122967"/>
                  <a:gd name="connsiteX209" fmla="*/ 675989 w 1657826"/>
                  <a:gd name="connsiteY209" fmla="*/ 31909 h 122967"/>
                  <a:gd name="connsiteX210" fmla="*/ 666369 w 1657826"/>
                  <a:gd name="connsiteY210" fmla="*/ 31909 h 122967"/>
                  <a:gd name="connsiteX211" fmla="*/ 666369 w 1657826"/>
                  <a:gd name="connsiteY211" fmla="*/ 3143 h 122967"/>
                  <a:gd name="connsiteX212" fmla="*/ 652082 w 1657826"/>
                  <a:gd name="connsiteY212" fmla="*/ 3143 h 122967"/>
                  <a:gd name="connsiteX213" fmla="*/ 652082 w 1657826"/>
                  <a:gd name="connsiteY213" fmla="*/ 31909 h 122967"/>
                  <a:gd name="connsiteX214" fmla="*/ 640556 w 1657826"/>
                  <a:gd name="connsiteY214" fmla="*/ 31909 h 122967"/>
                  <a:gd name="connsiteX215" fmla="*/ 640556 w 1657826"/>
                  <a:gd name="connsiteY215" fmla="*/ 46387 h 122967"/>
                  <a:gd name="connsiteX216" fmla="*/ 652082 w 1657826"/>
                  <a:gd name="connsiteY216" fmla="*/ 46387 h 122967"/>
                  <a:gd name="connsiteX217" fmla="*/ 652082 w 1657826"/>
                  <a:gd name="connsiteY217" fmla="*/ 84772 h 122967"/>
                  <a:gd name="connsiteX218" fmla="*/ 639413 w 1657826"/>
                  <a:gd name="connsiteY218" fmla="*/ 90583 h 122967"/>
                  <a:gd name="connsiteX219" fmla="*/ 645224 w 1657826"/>
                  <a:gd name="connsiteY219" fmla="*/ 106013 h 122967"/>
                  <a:gd name="connsiteX220" fmla="*/ 679513 w 1657826"/>
                  <a:gd name="connsiteY220" fmla="*/ 86678 h 122967"/>
                  <a:gd name="connsiteX221" fmla="*/ 675132 w 1657826"/>
                  <a:gd name="connsiteY221" fmla="*/ 73247 h 122967"/>
                  <a:gd name="connsiteX222" fmla="*/ 675132 w 1657826"/>
                  <a:gd name="connsiteY222" fmla="*/ 73247 h 122967"/>
                  <a:gd name="connsiteX223" fmla="*/ 742950 w 1657826"/>
                  <a:gd name="connsiteY223" fmla="*/ 41243 h 122967"/>
                  <a:gd name="connsiteX224" fmla="*/ 756571 w 1657826"/>
                  <a:gd name="connsiteY224" fmla="*/ 43910 h 122967"/>
                  <a:gd name="connsiteX225" fmla="*/ 739521 w 1657826"/>
                  <a:gd name="connsiteY225" fmla="*/ 88582 h 122967"/>
                  <a:gd name="connsiteX226" fmla="*/ 747713 w 1657826"/>
                  <a:gd name="connsiteY226" fmla="*/ 106966 h 122967"/>
                  <a:gd name="connsiteX227" fmla="*/ 750951 w 1657826"/>
                  <a:gd name="connsiteY227" fmla="*/ 90773 h 122967"/>
                  <a:gd name="connsiteX228" fmla="*/ 761238 w 1657826"/>
                  <a:gd name="connsiteY228" fmla="*/ 99251 h 122967"/>
                  <a:gd name="connsiteX229" fmla="*/ 745712 w 1657826"/>
                  <a:gd name="connsiteY229" fmla="*/ 121158 h 122967"/>
                  <a:gd name="connsiteX230" fmla="*/ 729139 w 1657826"/>
                  <a:gd name="connsiteY230" fmla="*/ 103442 h 122967"/>
                  <a:gd name="connsiteX231" fmla="*/ 711137 w 1657826"/>
                  <a:gd name="connsiteY231" fmla="*/ 120396 h 122967"/>
                  <a:gd name="connsiteX232" fmla="*/ 700278 w 1657826"/>
                  <a:gd name="connsiteY232" fmla="*/ 110776 h 122967"/>
                  <a:gd name="connsiteX233" fmla="*/ 716661 w 1657826"/>
                  <a:gd name="connsiteY233" fmla="*/ 97155 h 122967"/>
                  <a:gd name="connsiteX234" fmla="*/ 677609 w 1657826"/>
                  <a:gd name="connsiteY234" fmla="*/ 107442 h 122967"/>
                  <a:gd name="connsiteX235" fmla="*/ 673989 w 1657826"/>
                  <a:gd name="connsiteY235" fmla="*/ 93154 h 122967"/>
                  <a:gd name="connsiteX236" fmla="*/ 718090 w 1657826"/>
                  <a:gd name="connsiteY236" fmla="*/ 83629 h 122967"/>
                  <a:gd name="connsiteX237" fmla="*/ 719233 w 1657826"/>
                  <a:gd name="connsiteY237" fmla="*/ 93726 h 122967"/>
                  <a:gd name="connsiteX238" fmla="*/ 724662 w 1657826"/>
                  <a:gd name="connsiteY238" fmla="*/ 86678 h 122967"/>
                  <a:gd name="connsiteX239" fmla="*/ 719233 w 1657826"/>
                  <a:gd name="connsiteY239" fmla="*/ 32766 h 122967"/>
                  <a:gd name="connsiteX240" fmla="*/ 677799 w 1657826"/>
                  <a:gd name="connsiteY240" fmla="*/ 32766 h 122967"/>
                  <a:gd name="connsiteX241" fmla="*/ 677799 w 1657826"/>
                  <a:gd name="connsiteY241" fmla="*/ 18955 h 122967"/>
                  <a:gd name="connsiteX242" fmla="*/ 718757 w 1657826"/>
                  <a:gd name="connsiteY242" fmla="*/ 18955 h 122967"/>
                  <a:gd name="connsiteX243" fmla="*/ 718471 w 1657826"/>
                  <a:gd name="connsiteY243" fmla="*/ 1334 h 122967"/>
                  <a:gd name="connsiteX244" fmla="*/ 732949 w 1657826"/>
                  <a:gd name="connsiteY244" fmla="*/ 1334 h 122967"/>
                  <a:gd name="connsiteX245" fmla="*/ 732949 w 1657826"/>
                  <a:gd name="connsiteY245" fmla="*/ 18955 h 122967"/>
                  <a:gd name="connsiteX246" fmla="*/ 746570 w 1657826"/>
                  <a:gd name="connsiteY246" fmla="*/ 18955 h 122967"/>
                  <a:gd name="connsiteX247" fmla="*/ 735425 w 1657826"/>
                  <a:gd name="connsiteY247" fmla="*/ 8858 h 122967"/>
                  <a:gd name="connsiteX248" fmla="*/ 743998 w 1657826"/>
                  <a:gd name="connsiteY248" fmla="*/ 1429 h 122967"/>
                  <a:gd name="connsiteX249" fmla="*/ 758095 w 1657826"/>
                  <a:gd name="connsiteY249" fmla="*/ 13906 h 122967"/>
                  <a:gd name="connsiteX250" fmla="*/ 752570 w 1657826"/>
                  <a:gd name="connsiteY250" fmla="*/ 19050 h 122967"/>
                  <a:gd name="connsiteX251" fmla="*/ 758190 w 1657826"/>
                  <a:gd name="connsiteY251" fmla="*/ 19050 h 122967"/>
                  <a:gd name="connsiteX252" fmla="*/ 758190 w 1657826"/>
                  <a:gd name="connsiteY252" fmla="*/ 32861 h 122967"/>
                  <a:gd name="connsiteX253" fmla="*/ 733330 w 1657826"/>
                  <a:gd name="connsiteY253" fmla="*/ 32861 h 122967"/>
                  <a:gd name="connsiteX254" fmla="*/ 735806 w 1657826"/>
                  <a:gd name="connsiteY254" fmla="*/ 65151 h 122967"/>
                  <a:gd name="connsiteX255" fmla="*/ 742855 w 1657826"/>
                  <a:gd name="connsiteY255" fmla="*/ 41148 h 122967"/>
                  <a:gd name="connsiteX256" fmla="*/ 742855 w 1657826"/>
                  <a:gd name="connsiteY256" fmla="*/ 41148 h 122967"/>
                  <a:gd name="connsiteX257" fmla="*/ 702659 w 1657826"/>
                  <a:gd name="connsiteY257" fmla="*/ 68866 h 122967"/>
                  <a:gd name="connsiteX258" fmla="*/ 702659 w 1657826"/>
                  <a:gd name="connsiteY258" fmla="*/ 53245 h 122967"/>
                  <a:gd name="connsiteX259" fmla="*/ 692753 w 1657826"/>
                  <a:gd name="connsiteY259" fmla="*/ 53245 h 122967"/>
                  <a:gd name="connsiteX260" fmla="*/ 692753 w 1657826"/>
                  <a:gd name="connsiteY260" fmla="*/ 68866 h 122967"/>
                  <a:gd name="connsiteX261" fmla="*/ 702659 w 1657826"/>
                  <a:gd name="connsiteY261" fmla="*/ 68866 h 122967"/>
                  <a:gd name="connsiteX262" fmla="*/ 681704 w 1657826"/>
                  <a:gd name="connsiteY262" fmla="*/ 41529 h 122967"/>
                  <a:gd name="connsiteX263" fmla="*/ 681704 w 1657826"/>
                  <a:gd name="connsiteY263" fmla="*/ 80581 h 122967"/>
                  <a:gd name="connsiteX264" fmla="*/ 714661 w 1657826"/>
                  <a:gd name="connsiteY264" fmla="*/ 80581 h 122967"/>
                  <a:gd name="connsiteX265" fmla="*/ 714661 w 1657826"/>
                  <a:gd name="connsiteY265" fmla="*/ 41529 h 122967"/>
                  <a:gd name="connsiteX266" fmla="*/ 681704 w 1657826"/>
                  <a:gd name="connsiteY266" fmla="*/ 41529 h 122967"/>
                  <a:gd name="connsiteX267" fmla="*/ 866966 w 1657826"/>
                  <a:gd name="connsiteY267" fmla="*/ 83248 h 122967"/>
                  <a:gd name="connsiteX268" fmla="*/ 855059 w 1657826"/>
                  <a:gd name="connsiteY268" fmla="*/ 63627 h 122967"/>
                  <a:gd name="connsiteX269" fmla="*/ 861346 w 1657826"/>
                  <a:gd name="connsiteY269" fmla="*/ 30099 h 122967"/>
                  <a:gd name="connsiteX270" fmla="*/ 847916 w 1657826"/>
                  <a:gd name="connsiteY270" fmla="*/ 28861 h 122967"/>
                  <a:gd name="connsiteX271" fmla="*/ 844582 w 1657826"/>
                  <a:gd name="connsiteY271" fmla="*/ 50006 h 122967"/>
                  <a:gd name="connsiteX272" fmla="*/ 833723 w 1657826"/>
                  <a:gd name="connsiteY272" fmla="*/ 37814 h 122967"/>
                  <a:gd name="connsiteX273" fmla="*/ 824484 w 1657826"/>
                  <a:gd name="connsiteY273" fmla="*/ 46101 h 122967"/>
                  <a:gd name="connsiteX274" fmla="*/ 840486 w 1657826"/>
                  <a:gd name="connsiteY274" fmla="*/ 65627 h 122967"/>
                  <a:gd name="connsiteX275" fmla="*/ 820960 w 1657826"/>
                  <a:gd name="connsiteY275" fmla="*/ 99251 h 122967"/>
                  <a:gd name="connsiteX276" fmla="*/ 832771 w 1657826"/>
                  <a:gd name="connsiteY276" fmla="*/ 107347 h 122967"/>
                  <a:gd name="connsiteX277" fmla="*/ 849725 w 1657826"/>
                  <a:gd name="connsiteY277" fmla="*/ 79534 h 122967"/>
                  <a:gd name="connsiteX278" fmla="*/ 857059 w 1657826"/>
                  <a:gd name="connsiteY278" fmla="*/ 92869 h 122967"/>
                  <a:gd name="connsiteX279" fmla="*/ 867061 w 1657826"/>
                  <a:gd name="connsiteY279" fmla="*/ 83248 h 122967"/>
                  <a:gd name="connsiteX280" fmla="*/ 867061 w 1657826"/>
                  <a:gd name="connsiteY280" fmla="*/ 83248 h 122967"/>
                  <a:gd name="connsiteX281" fmla="*/ 789432 w 1657826"/>
                  <a:gd name="connsiteY281" fmla="*/ 47435 h 122967"/>
                  <a:gd name="connsiteX282" fmla="*/ 805244 w 1657826"/>
                  <a:gd name="connsiteY282" fmla="*/ 66199 h 122967"/>
                  <a:gd name="connsiteX283" fmla="*/ 789432 w 1657826"/>
                  <a:gd name="connsiteY283" fmla="*/ 95250 h 122967"/>
                  <a:gd name="connsiteX284" fmla="*/ 789432 w 1657826"/>
                  <a:gd name="connsiteY284" fmla="*/ 47530 h 122967"/>
                  <a:gd name="connsiteX285" fmla="*/ 789432 w 1657826"/>
                  <a:gd name="connsiteY285" fmla="*/ 47530 h 122967"/>
                  <a:gd name="connsiteX286" fmla="*/ 882491 w 1657826"/>
                  <a:gd name="connsiteY286" fmla="*/ 8572 h 122967"/>
                  <a:gd name="connsiteX287" fmla="*/ 882491 w 1657826"/>
                  <a:gd name="connsiteY287" fmla="*/ 102870 h 122967"/>
                  <a:gd name="connsiteX288" fmla="*/ 874967 w 1657826"/>
                  <a:gd name="connsiteY288" fmla="*/ 118110 h 122967"/>
                  <a:gd name="connsiteX289" fmla="*/ 849154 w 1657826"/>
                  <a:gd name="connsiteY289" fmla="*/ 120968 h 122967"/>
                  <a:gd name="connsiteX290" fmla="*/ 843534 w 1657826"/>
                  <a:gd name="connsiteY290" fmla="*/ 105537 h 122967"/>
                  <a:gd name="connsiteX291" fmla="*/ 863537 w 1657826"/>
                  <a:gd name="connsiteY291" fmla="*/ 106013 h 122967"/>
                  <a:gd name="connsiteX292" fmla="*/ 867251 w 1657826"/>
                  <a:gd name="connsiteY292" fmla="*/ 102584 h 122967"/>
                  <a:gd name="connsiteX293" fmla="*/ 867251 w 1657826"/>
                  <a:gd name="connsiteY293" fmla="*/ 23051 h 122967"/>
                  <a:gd name="connsiteX294" fmla="*/ 789527 w 1657826"/>
                  <a:gd name="connsiteY294" fmla="*/ 23051 h 122967"/>
                  <a:gd name="connsiteX295" fmla="*/ 789527 w 1657826"/>
                  <a:gd name="connsiteY295" fmla="*/ 45148 h 122967"/>
                  <a:gd name="connsiteX296" fmla="*/ 796957 w 1657826"/>
                  <a:gd name="connsiteY296" fmla="*/ 37243 h 122967"/>
                  <a:gd name="connsiteX297" fmla="*/ 809244 w 1657826"/>
                  <a:gd name="connsiteY297" fmla="*/ 50959 h 122967"/>
                  <a:gd name="connsiteX298" fmla="*/ 812673 w 1657826"/>
                  <a:gd name="connsiteY298" fmla="*/ 28670 h 122967"/>
                  <a:gd name="connsiteX299" fmla="*/ 826294 w 1657826"/>
                  <a:gd name="connsiteY299" fmla="*/ 30099 h 122967"/>
                  <a:gd name="connsiteX300" fmla="*/ 819912 w 1657826"/>
                  <a:gd name="connsiteY300" fmla="*/ 63722 h 122967"/>
                  <a:gd name="connsiteX301" fmla="*/ 831342 w 1657826"/>
                  <a:gd name="connsiteY301" fmla="*/ 79153 h 122967"/>
                  <a:gd name="connsiteX302" fmla="*/ 822103 w 1657826"/>
                  <a:gd name="connsiteY302" fmla="*/ 89821 h 122967"/>
                  <a:gd name="connsiteX303" fmla="*/ 814769 w 1657826"/>
                  <a:gd name="connsiteY303" fmla="*/ 78962 h 122967"/>
                  <a:gd name="connsiteX304" fmla="*/ 798481 w 1657826"/>
                  <a:gd name="connsiteY304" fmla="*/ 106394 h 122967"/>
                  <a:gd name="connsiteX305" fmla="*/ 789527 w 1657826"/>
                  <a:gd name="connsiteY305" fmla="*/ 100013 h 122967"/>
                  <a:gd name="connsiteX306" fmla="*/ 789527 w 1657826"/>
                  <a:gd name="connsiteY306" fmla="*/ 121348 h 122967"/>
                  <a:gd name="connsiteX307" fmla="*/ 774287 w 1657826"/>
                  <a:gd name="connsiteY307" fmla="*/ 121348 h 122967"/>
                  <a:gd name="connsiteX308" fmla="*/ 774287 w 1657826"/>
                  <a:gd name="connsiteY308" fmla="*/ 8763 h 122967"/>
                  <a:gd name="connsiteX309" fmla="*/ 882587 w 1657826"/>
                  <a:gd name="connsiteY309" fmla="*/ 8763 h 122967"/>
                  <a:gd name="connsiteX310" fmla="*/ 922115 w 1657826"/>
                  <a:gd name="connsiteY310" fmla="*/ 30766 h 122967"/>
                  <a:gd name="connsiteX311" fmla="*/ 1014222 w 1657826"/>
                  <a:gd name="connsiteY311" fmla="*/ 30766 h 122967"/>
                  <a:gd name="connsiteX312" fmla="*/ 1014222 w 1657826"/>
                  <a:gd name="connsiteY312" fmla="*/ 16288 h 122967"/>
                  <a:gd name="connsiteX313" fmla="*/ 972788 w 1657826"/>
                  <a:gd name="connsiteY313" fmla="*/ 16288 h 122967"/>
                  <a:gd name="connsiteX314" fmla="*/ 966121 w 1657826"/>
                  <a:gd name="connsiteY314" fmla="*/ 0 h 122967"/>
                  <a:gd name="connsiteX315" fmla="*/ 950690 w 1657826"/>
                  <a:gd name="connsiteY315" fmla="*/ 3620 h 122967"/>
                  <a:gd name="connsiteX316" fmla="*/ 955548 w 1657826"/>
                  <a:gd name="connsiteY316" fmla="*/ 16288 h 122967"/>
                  <a:gd name="connsiteX317" fmla="*/ 906494 w 1657826"/>
                  <a:gd name="connsiteY317" fmla="*/ 16288 h 122967"/>
                  <a:gd name="connsiteX318" fmla="*/ 906494 w 1657826"/>
                  <a:gd name="connsiteY318" fmla="*/ 50768 h 122967"/>
                  <a:gd name="connsiteX319" fmla="*/ 896112 w 1657826"/>
                  <a:gd name="connsiteY319" fmla="*/ 113824 h 122967"/>
                  <a:gd name="connsiteX320" fmla="*/ 909542 w 1657826"/>
                  <a:gd name="connsiteY320" fmla="*/ 122682 h 122967"/>
                  <a:gd name="connsiteX321" fmla="*/ 922020 w 1657826"/>
                  <a:gd name="connsiteY321" fmla="*/ 50863 h 122967"/>
                  <a:gd name="connsiteX322" fmla="*/ 922020 w 1657826"/>
                  <a:gd name="connsiteY322" fmla="*/ 30861 h 122967"/>
                  <a:gd name="connsiteX323" fmla="*/ 922020 w 1657826"/>
                  <a:gd name="connsiteY323" fmla="*/ 30861 h 122967"/>
                  <a:gd name="connsiteX324" fmla="*/ 976122 w 1657826"/>
                  <a:gd name="connsiteY324" fmla="*/ 79534 h 122967"/>
                  <a:gd name="connsiteX325" fmla="*/ 961358 w 1657826"/>
                  <a:gd name="connsiteY325" fmla="*/ 83534 h 122967"/>
                  <a:gd name="connsiteX326" fmla="*/ 951071 w 1657826"/>
                  <a:gd name="connsiteY326" fmla="*/ 39529 h 122967"/>
                  <a:gd name="connsiteX327" fmla="*/ 964883 w 1657826"/>
                  <a:gd name="connsiteY327" fmla="*/ 35909 h 122967"/>
                  <a:gd name="connsiteX328" fmla="*/ 976027 w 1657826"/>
                  <a:gd name="connsiteY328" fmla="*/ 79534 h 122967"/>
                  <a:gd name="connsiteX329" fmla="*/ 976027 w 1657826"/>
                  <a:gd name="connsiteY329" fmla="*/ 79534 h 122967"/>
                  <a:gd name="connsiteX330" fmla="*/ 925735 w 1657826"/>
                  <a:gd name="connsiteY330" fmla="*/ 47435 h 122967"/>
                  <a:gd name="connsiteX331" fmla="*/ 939165 w 1657826"/>
                  <a:gd name="connsiteY331" fmla="*/ 42196 h 122967"/>
                  <a:gd name="connsiteX332" fmla="*/ 953643 w 1657826"/>
                  <a:gd name="connsiteY332" fmla="*/ 85725 h 122967"/>
                  <a:gd name="connsiteX333" fmla="*/ 939260 w 1657826"/>
                  <a:gd name="connsiteY333" fmla="*/ 91726 h 122967"/>
                  <a:gd name="connsiteX334" fmla="*/ 925640 w 1657826"/>
                  <a:gd name="connsiteY334" fmla="*/ 47435 h 122967"/>
                  <a:gd name="connsiteX335" fmla="*/ 925640 w 1657826"/>
                  <a:gd name="connsiteY335" fmla="*/ 47435 h 122967"/>
                  <a:gd name="connsiteX336" fmla="*/ 983837 w 1657826"/>
                  <a:gd name="connsiteY336" fmla="*/ 102013 h 122967"/>
                  <a:gd name="connsiteX337" fmla="*/ 1015651 w 1657826"/>
                  <a:gd name="connsiteY337" fmla="*/ 102013 h 122967"/>
                  <a:gd name="connsiteX338" fmla="*/ 1015651 w 1657826"/>
                  <a:gd name="connsiteY338" fmla="*/ 116396 h 122967"/>
                  <a:gd name="connsiteX339" fmla="*/ 920210 w 1657826"/>
                  <a:gd name="connsiteY339" fmla="*/ 116396 h 122967"/>
                  <a:gd name="connsiteX340" fmla="*/ 920210 w 1657826"/>
                  <a:gd name="connsiteY340" fmla="*/ 102013 h 122967"/>
                  <a:gd name="connsiteX341" fmla="*/ 967645 w 1657826"/>
                  <a:gd name="connsiteY341" fmla="*/ 102013 h 122967"/>
                  <a:gd name="connsiteX342" fmla="*/ 994124 w 1657826"/>
                  <a:gd name="connsiteY342" fmla="*/ 35433 h 122967"/>
                  <a:gd name="connsiteX343" fmla="*/ 1010507 w 1657826"/>
                  <a:gd name="connsiteY343" fmla="*/ 40862 h 122967"/>
                  <a:gd name="connsiteX344" fmla="*/ 983837 w 1657826"/>
                  <a:gd name="connsiteY344" fmla="*/ 102108 h 122967"/>
                  <a:gd name="connsiteX345" fmla="*/ 983837 w 1657826"/>
                  <a:gd name="connsiteY345" fmla="*/ 102108 h 122967"/>
                  <a:gd name="connsiteX346" fmla="*/ 1093851 w 1657826"/>
                  <a:gd name="connsiteY346" fmla="*/ 69532 h 122967"/>
                  <a:gd name="connsiteX347" fmla="*/ 1093851 w 1657826"/>
                  <a:gd name="connsiteY347" fmla="*/ 53721 h 122967"/>
                  <a:gd name="connsiteX348" fmla="*/ 1120902 w 1657826"/>
                  <a:gd name="connsiteY348" fmla="*/ 53721 h 122967"/>
                  <a:gd name="connsiteX349" fmla="*/ 1120902 w 1657826"/>
                  <a:gd name="connsiteY349" fmla="*/ 69532 h 122967"/>
                  <a:gd name="connsiteX350" fmla="*/ 1093851 w 1657826"/>
                  <a:gd name="connsiteY350" fmla="*/ 69532 h 122967"/>
                  <a:gd name="connsiteX351" fmla="*/ 1053941 w 1657826"/>
                  <a:gd name="connsiteY351" fmla="*/ 69532 h 122967"/>
                  <a:gd name="connsiteX352" fmla="*/ 1054322 w 1657826"/>
                  <a:gd name="connsiteY352" fmla="*/ 56102 h 122967"/>
                  <a:gd name="connsiteX353" fmla="*/ 1054322 w 1657826"/>
                  <a:gd name="connsiteY353" fmla="*/ 53816 h 122967"/>
                  <a:gd name="connsiteX354" fmla="*/ 1078421 w 1657826"/>
                  <a:gd name="connsiteY354" fmla="*/ 53816 h 122967"/>
                  <a:gd name="connsiteX355" fmla="*/ 1078421 w 1657826"/>
                  <a:gd name="connsiteY355" fmla="*/ 69628 h 122967"/>
                  <a:gd name="connsiteX356" fmla="*/ 1053941 w 1657826"/>
                  <a:gd name="connsiteY356" fmla="*/ 69628 h 122967"/>
                  <a:gd name="connsiteX357" fmla="*/ 1078421 w 1657826"/>
                  <a:gd name="connsiteY357" fmla="*/ 24575 h 122967"/>
                  <a:gd name="connsiteX358" fmla="*/ 1078421 w 1657826"/>
                  <a:gd name="connsiteY358" fmla="*/ 39434 h 122967"/>
                  <a:gd name="connsiteX359" fmla="*/ 1054322 w 1657826"/>
                  <a:gd name="connsiteY359" fmla="*/ 39434 h 122967"/>
                  <a:gd name="connsiteX360" fmla="*/ 1054322 w 1657826"/>
                  <a:gd name="connsiteY360" fmla="*/ 24575 h 122967"/>
                  <a:gd name="connsiteX361" fmla="*/ 1078421 w 1657826"/>
                  <a:gd name="connsiteY361" fmla="*/ 24575 h 122967"/>
                  <a:gd name="connsiteX362" fmla="*/ 1120902 w 1657826"/>
                  <a:gd name="connsiteY362" fmla="*/ 39529 h 122967"/>
                  <a:gd name="connsiteX363" fmla="*/ 1093851 w 1657826"/>
                  <a:gd name="connsiteY363" fmla="*/ 39529 h 122967"/>
                  <a:gd name="connsiteX364" fmla="*/ 1093851 w 1657826"/>
                  <a:gd name="connsiteY364" fmla="*/ 24670 h 122967"/>
                  <a:gd name="connsiteX365" fmla="*/ 1120902 w 1657826"/>
                  <a:gd name="connsiteY365" fmla="*/ 24670 h 122967"/>
                  <a:gd name="connsiteX366" fmla="*/ 1120902 w 1657826"/>
                  <a:gd name="connsiteY366" fmla="*/ 39529 h 122967"/>
                  <a:gd name="connsiteX367" fmla="*/ 1120902 w 1657826"/>
                  <a:gd name="connsiteY367" fmla="*/ 39529 h 122967"/>
                  <a:gd name="connsiteX368" fmla="*/ 1136047 w 1657826"/>
                  <a:gd name="connsiteY368" fmla="*/ 10096 h 122967"/>
                  <a:gd name="connsiteX369" fmla="*/ 1039178 w 1657826"/>
                  <a:gd name="connsiteY369" fmla="*/ 10096 h 122967"/>
                  <a:gd name="connsiteX370" fmla="*/ 1039178 w 1657826"/>
                  <a:gd name="connsiteY370" fmla="*/ 55912 h 122967"/>
                  <a:gd name="connsiteX371" fmla="*/ 1024033 w 1657826"/>
                  <a:gd name="connsiteY371" fmla="*/ 112109 h 122967"/>
                  <a:gd name="connsiteX372" fmla="*/ 1036130 w 1657826"/>
                  <a:gd name="connsiteY372" fmla="*/ 122015 h 122967"/>
                  <a:gd name="connsiteX373" fmla="*/ 1052322 w 1657826"/>
                  <a:gd name="connsiteY373" fmla="*/ 83915 h 122967"/>
                  <a:gd name="connsiteX374" fmla="*/ 1078516 w 1657826"/>
                  <a:gd name="connsiteY374" fmla="*/ 83915 h 122967"/>
                  <a:gd name="connsiteX375" fmla="*/ 1078516 w 1657826"/>
                  <a:gd name="connsiteY375" fmla="*/ 119729 h 122967"/>
                  <a:gd name="connsiteX376" fmla="*/ 1093946 w 1657826"/>
                  <a:gd name="connsiteY376" fmla="*/ 119729 h 122967"/>
                  <a:gd name="connsiteX377" fmla="*/ 1093946 w 1657826"/>
                  <a:gd name="connsiteY377" fmla="*/ 83915 h 122967"/>
                  <a:gd name="connsiteX378" fmla="*/ 1120997 w 1657826"/>
                  <a:gd name="connsiteY378" fmla="*/ 83915 h 122967"/>
                  <a:gd name="connsiteX379" fmla="*/ 1120997 w 1657826"/>
                  <a:gd name="connsiteY379" fmla="*/ 103156 h 122967"/>
                  <a:gd name="connsiteX380" fmla="*/ 1117664 w 1657826"/>
                  <a:gd name="connsiteY380" fmla="*/ 106204 h 122967"/>
                  <a:gd name="connsiteX381" fmla="*/ 1099661 w 1657826"/>
                  <a:gd name="connsiteY381" fmla="*/ 105918 h 122967"/>
                  <a:gd name="connsiteX382" fmla="*/ 1104519 w 1657826"/>
                  <a:gd name="connsiteY382" fmla="*/ 120587 h 122967"/>
                  <a:gd name="connsiteX383" fmla="*/ 1129189 w 1657826"/>
                  <a:gd name="connsiteY383" fmla="*/ 117920 h 122967"/>
                  <a:gd name="connsiteX384" fmla="*/ 1136142 w 1657826"/>
                  <a:gd name="connsiteY384" fmla="*/ 103251 h 122967"/>
                  <a:gd name="connsiteX385" fmla="*/ 1136142 w 1657826"/>
                  <a:gd name="connsiteY385" fmla="*/ 10096 h 122967"/>
                  <a:gd name="connsiteX386" fmla="*/ 1136142 w 1657826"/>
                  <a:gd name="connsiteY386" fmla="*/ 10096 h 122967"/>
                  <a:gd name="connsiteX387" fmla="*/ 1261777 w 1657826"/>
                  <a:gd name="connsiteY387" fmla="*/ 19621 h 122967"/>
                  <a:gd name="connsiteX388" fmla="*/ 1246346 w 1657826"/>
                  <a:gd name="connsiteY388" fmla="*/ 2000 h 122967"/>
                  <a:gd name="connsiteX389" fmla="*/ 1234535 w 1657826"/>
                  <a:gd name="connsiteY389" fmla="*/ 9049 h 122967"/>
                  <a:gd name="connsiteX390" fmla="*/ 1249394 w 1657826"/>
                  <a:gd name="connsiteY390" fmla="*/ 27527 h 122967"/>
                  <a:gd name="connsiteX391" fmla="*/ 1261682 w 1657826"/>
                  <a:gd name="connsiteY391" fmla="*/ 19621 h 122967"/>
                  <a:gd name="connsiteX392" fmla="*/ 1261682 w 1657826"/>
                  <a:gd name="connsiteY392" fmla="*/ 19621 h 122967"/>
                  <a:gd name="connsiteX393" fmla="*/ 1240346 w 1657826"/>
                  <a:gd name="connsiteY393" fmla="*/ 68485 h 122967"/>
                  <a:gd name="connsiteX394" fmla="*/ 1224915 w 1657826"/>
                  <a:gd name="connsiteY394" fmla="*/ 87249 h 122967"/>
                  <a:gd name="connsiteX395" fmla="*/ 1208723 w 1657826"/>
                  <a:gd name="connsiteY395" fmla="*/ 68485 h 122967"/>
                  <a:gd name="connsiteX396" fmla="*/ 1240250 w 1657826"/>
                  <a:gd name="connsiteY396" fmla="*/ 68485 h 122967"/>
                  <a:gd name="connsiteX397" fmla="*/ 1251394 w 1657826"/>
                  <a:gd name="connsiteY397" fmla="*/ 53054 h 122967"/>
                  <a:gd name="connsiteX398" fmla="*/ 1262063 w 1657826"/>
                  <a:gd name="connsiteY398" fmla="*/ 58103 h 122967"/>
                  <a:gd name="connsiteX399" fmla="*/ 1238155 w 1657826"/>
                  <a:gd name="connsiteY399" fmla="*/ 96107 h 122967"/>
                  <a:gd name="connsiteX400" fmla="*/ 1274255 w 1657826"/>
                  <a:gd name="connsiteY400" fmla="*/ 107823 h 122967"/>
                  <a:gd name="connsiteX401" fmla="*/ 1264730 w 1657826"/>
                  <a:gd name="connsiteY401" fmla="*/ 121634 h 122967"/>
                  <a:gd name="connsiteX402" fmla="*/ 1225201 w 1657826"/>
                  <a:gd name="connsiteY402" fmla="*/ 106013 h 122967"/>
                  <a:gd name="connsiteX403" fmla="*/ 1187577 w 1657826"/>
                  <a:gd name="connsiteY403" fmla="*/ 121634 h 122967"/>
                  <a:gd name="connsiteX404" fmla="*/ 1179576 w 1657826"/>
                  <a:gd name="connsiteY404" fmla="*/ 108204 h 122967"/>
                  <a:gd name="connsiteX405" fmla="*/ 1212723 w 1657826"/>
                  <a:gd name="connsiteY405" fmla="*/ 95917 h 122967"/>
                  <a:gd name="connsiteX406" fmla="*/ 1198817 w 1657826"/>
                  <a:gd name="connsiteY406" fmla="*/ 78486 h 122967"/>
                  <a:gd name="connsiteX407" fmla="*/ 1162907 w 1657826"/>
                  <a:gd name="connsiteY407" fmla="*/ 111728 h 122967"/>
                  <a:gd name="connsiteX408" fmla="*/ 1151763 w 1657826"/>
                  <a:gd name="connsiteY408" fmla="*/ 99441 h 122967"/>
                  <a:gd name="connsiteX409" fmla="*/ 1196531 w 1657826"/>
                  <a:gd name="connsiteY409" fmla="*/ 43339 h 122967"/>
                  <a:gd name="connsiteX410" fmla="*/ 1179862 w 1657826"/>
                  <a:gd name="connsiteY410" fmla="*/ 43339 h 122967"/>
                  <a:gd name="connsiteX411" fmla="*/ 1166432 w 1657826"/>
                  <a:gd name="connsiteY411" fmla="*/ 46292 h 122967"/>
                  <a:gd name="connsiteX412" fmla="*/ 1161383 w 1657826"/>
                  <a:gd name="connsiteY412" fmla="*/ 32385 h 122967"/>
                  <a:gd name="connsiteX413" fmla="*/ 1166908 w 1657826"/>
                  <a:gd name="connsiteY413" fmla="*/ 27146 h 122967"/>
                  <a:gd name="connsiteX414" fmla="*/ 1175766 w 1657826"/>
                  <a:gd name="connsiteY414" fmla="*/ 4477 h 122967"/>
                  <a:gd name="connsiteX415" fmla="*/ 1191959 w 1657826"/>
                  <a:gd name="connsiteY415" fmla="*/ 7048 h 122967"/>
                  <a:gd name="connsiteX416" fmla="*/ 1183005 w 1657826"/>
                  <a:gd name="connsiteY416" fmla="*/ 28765 h 122967"/>
                  <a:gd name="connsiteX417" fmla="*/ 1200722 w 1657826"/>
                  <a:gd name="connsiteY417" fmla="*/ 28765 h 122967"/>
                  <a:gd name="connsiteX418" fmla="*/ 1205579 w 1657826"/>
                  <a:gd name="connsiteY418" fmla="*/ 762 h 122967"/>
                  <a:gd name="connsiteX419" fmla="*/ 1222629 w 1657826"/>
                  <a:gd name="connsiteY419" fmla="*/ 3620 h 122967"/>
                  <a:gd name="connsiteX420" fmla="*/ 1218438 w 1657826"/>
                  <a:gd name="connsiteY420" fmla="*/ 28765 h 122967"/>
                  <a:gd name="connsiteX421" fmla="*/ 1269873 w 1657826"/>
                  <a:gd name="connsiteY421" fmla="*/ 28765 h 122967"/>
                  <a:gd name="connsiteX422" fmla="*/ 1269873 w 1657826"/>
                  <a:gd name="connsiteY422" fmla="*/ 43434 h 122967"/>
                  <a:gd name="connsiteX423" fmla="*/ 1214723 w 1657826"/>
                  <a:gd name="connsiteY423" fmla="*/ 43434 h 122967"/>
                  <a:gd name="connsiteX424" fmla="*/ 1211104 w 1657826"/>
                  <a:gd name="connsiteY424" fmla="*/ 53912 h 122967"/>
                  <a:gd name="connsiteX425" fmla="*/ 1248537 w 1657826"/>
                  <a:gd name="connsiteY425" fmla="*/ 53912 h 122967"/>
                  <a:gd name="connsiteX426" fmla="*/ 1251394 w 1657826"/>
                  <a:gd name="connsiteY426" fmla="*/ 53245 h 122967"/>
                  <a:gd name="connsiteX427" fmla="*/ 1251394 w 1657826"/>
                  <a:gd name="connsiteY427" fmla="*/ 53245 h 122967"/>
                  <a:gd name="connsiteX428" fmla="*/ 1381792 w 1657826"/>
                  <a:gd name="connsiteY428" fmla="*/ 84487 h 122967"/>
                  <a:gd name="connsiteX429" fmla="*/ 1368933 w 1657826"/>
                  <a:gd name="connsiteY429" fmla="*/ 93059 h 122967"/>
                  <a:gd name="connsiteX430" fmla="*/ 1361885 w 1657826"/>
                  <a:gd name="connsiteY430" fmla="*/ 84487 h 122967"/>
                  <a:gd name="connsiteX431" fmla="*/ 1381792 w 1657826"/>
                  <a:gd name="connsiteY431" fmla="*/ 84487 h 122967"/>
                  <a:gd name="connsiteX432" fmla="*/ 1342358 w 1657826"/>
                  <a:gd name="connsiteY432" fmla="*/ 62865 h 122967"/>
                  <a:gd name="connsiteX433" fmla="*/ 1361504 w 1657826"/>
                  <a:gd name="connsiteY433" fmla="*/ 62865 h 122967"/>
                  <a:gd name="connsiteX434" fmla="*/ 1361504 w 1657826"/>
                  <a:gd name="connsiteY434" fmla="*/ 71723 h 122967"/>
                  <a:gd name="connsiteX435" fmla="*/ 1342358 w 1657826"/>
                  <a:gd name="connsiteY435" fmla="*/ 71723 h 122967"/>
                  <a:gd name="connsiteX436" fmla="*/ 1342358 w 1657826"/>
                  <a:gd name="connsiteY436" fmla="*/ 62865 h 122967"/>
                  <a:gd name="connsiteX437" fmla="*/ 1342358 w 1657826"/>
                  <a:gd name="connsiteY437" fmla="*/ 62865 h 122967"/>
                  <a:gd name="connsiteX438" fmla="*/ 1342358 w 1657826"/>
                  <a:gd name="connsiteY438" fmla="*/ 41243 h 122967"/>
                  <a:gd name="connsiteX439" fmla="*/ 1361504 w 1657826"/>
                  <a:gd name="connsiteY439" fmla="*/ 41243 h 122967"/>
                  <a:gd name="connsiteX440" fmla="*/ 1361504 w 1657826"/>
                  <a:gd name="connsiteY440" fmla="*/ 50102 h 122967"/>
                  <a:gd name="connsiteX441" fmla="*/ 1342358 w 1657826"/>
                  <a:gd name="connsiteY441" fmla="*/ 50102 h 122967"/>
                  <a:gd name="connsiteX442" fmla="*/ 1342358 w 1657826"/>
                  <a:gd name="connsiteY442" fmla="*/ 41243 h 122967"/>
                  <a:gd name="connsiteX443" fmla="*/ 1342358 w 1657826"/>
                  <a:gd name="connsiteY443" fmla="*/ 41243 h 122967"/>
                  <a:gd name="connsiteX444" fmla="*/ 1309688 w 1657826"/>
                  <a:gd name="connsiteY444" fmla="*/ 19812 h 122967"/>
                  <a:gd name="connsiteX445" fmla="*/ 1377601 w 1657826"/>
                  <a:gd name="connsiteY445" fmla="*/ 19812 h 122967"/>
                  <a:gd name="connsiteX446" fmla="*/ 1377601 w 1657826"/>
                  <a:gd name="connsiteY446" fmla="*/ 28289 h 122967"/>
                  <a:gd name="connsiteX447" fmla="*/ 1309688 w 1657826"/>
                  <a:gd name="connsiteY447" fmla="*/ 28289 h 122967"/>
                  <a:gd name="connsiteX448" fmla="*/ 1309688 w 1657826"/>
                  <a:gd name="connsiteY448" fmla="*/ 19812 h 122967"/>
                  <a:gd name="connsiteX449" fmla="*/ 1309688 w 1657826"/>
                  <a:gd name="connsiteY449" fmla="*/ 19812 h 122967"/>
                  <a:gd name="connsiteX450" fmla="*/ 1386173 w 1657826"/>
                  <a:gd name="connsiteY450" fmla="*/ 84487 h 122967"/>
                  <a:gd name="connsiteX451" fmla="*/ 1399604 w 1657826"/>
                  <a:gd name="connsiteY451" fmla="*/ 84487 h 122967"/>
                  <a:gd name="connsiteX452" fmla="*/ 1399604 w 1657826"/>
                  <a:gd name="connsiteY452" fmla="*/ 71628 h 122967"/>
                  <a:gd name="connsiteX453" fmla="*/ 1375601 w 1657826"/>
                  <a:gd name="connsiteY453" fmla="*/ 71628 h 122967"/>
                  <a:gd name="connsiteX454" fmla="*/ 1375601 w 1657826"/>
                  <a:gd name="connsiteY454" fmla="*/ 62770 h 122967"/>
                  <a:gd name="connsiteX455" fmla="*/ 1394079 w 1657826"/>
                  <a:gd name="connsiteY455" fmla="*/ 62770 h 122967"/>
                  <a:gd name="connsiteX456" fmla="*/ 1394079 w 1657826"/>
                  <a:gd name="connsiteY456" fmla="*/ 50102 h 122967"/>
                  <a:gd name="connsiteX457" fmla="*/ 1375601 w 1657826"/>
                  <a:gd name="connsiteY457" fmla="*/ 50102 h 122967"/>
                  <a:gd name="connsiteX458" fmla="*/ 1375601 w 1657826"/>
                  <a:gd name="connsiteY458" fmla="*/ 41243 h 122967"/>
                  <a:gd name="connsiteX459" fmla="*/ 1392936 w 1657826"/>
                  <a:gd name="connsiteY459" fmla="*/ 41243 h 122967"/>
                  <a:gd name="connsiteX460" fmla="*/ 1392936 w 1657826"/>
                  <a:gd name="connsiteY460" fmla="*/ 6953 h 122967"/>
                  <a:gd name="connsiteX461" fmla="*/ 1294257 w 1657826"/>
                  <a:gd name="connsiteY461" fmla="*/ 6953 h 122967"/>
                  <a:gd name="connsiteX462" fmla="*/ 1294257 w 1657826"/>
                  <a:gd name="connsiteY462" fmla="*/ 44958 h 122967"/>
                  <a:gd name="connsiteX463" fmla="*/ 1280541 w 1657826"/>
                  <a:gd name="connsiteY463" fmla="*/ 113824 h 122967"/>
                  <a:gd name="connsiteX464" fmla="*/ 1294162 w 1657826"/>
                  <a:gd name="connsiteY464" fmla="*/ 121634 h 122967"/>
                  <a:gd name="connsiteX465" fmla="*/ 1309688 w 1657826"/>
                  <a:gd name="connsiteY465" fmla="*/ 44863 h 122967"/>
                  <a:gd name="connsiteX466" fmla="*/ 1309688 w 1657826"/>
                  <a:gd name="connsiteY466" fmla="*/ 41148 h 122967"/>
                  <a:gd name="connsiteX467" fmla="*/ 1328452 w 1657826"/>
                  <a:gd name="connsiteY467" fmla="*/ 41148 h 122967"/>
                  <a:gd name="connsiteX468" fmla="*/ 1328452 w 1657826"/>
                  <a:gd name="connsiteY468" fmla="*/ 50006 h 122967"/>
                  <a:gd name="connsiteX469" fmla="*/ 1312450 w 1657826"/>
                  <a:gd name="connsiteY469" fmla="*/ 50006 h 122967"/>
                  <a:gd name="connsiteX470" fmla="*/ 1312450 w 1657826"/>
                  <a:gd name="connsiteY470" fmla="*/ 62675 h 122967"/>
                  <a:gd name="connsiteX471" fmla="*/ 1328452 w 1657826"/>
                  <a:gd name="connsiteY471" fmla="*/ 62675 h 122967"/>
                  <a:gd name="connsiteX472" fmla="*/ 1328452 w 1657826"/>
                  <a:gd name="connsiteY472" fmla="*/ 71533 h 122967"/>
                  <a:gd name="connsiteX473" fmla="*/ 1309688 w 1657826"/>
                  <a:gd name="connsiteY473" fmla="*/ 71533 h 122967"/>
                  <a:gd name="connsiteX474" fmla="*/ 1309688 w 1657826"/>
                  <a:gd name="connsiteY474" fmla="*/ 84392 h 122967"/>
                  <a:gd name="connsiteX475" fmla="*/ 1320356 w 1657826"/>
                  <a:gd name="connsiteY475" fmla="*/ 84392 h 122967"/>
                  <a:gd name="connsiteX476" fmla="*/ 1320356 w 1657826"/>
                  <a:gd name="connsiteY476" fmla="*/ 97727 h 122967"/>
                  <a:gd name="connsiteX477" fmla="*/ 1313783 w 1657826"/>
                  <a:gd name="connsiteY477" fmla="*/ 109633 h 122967"/>
                  <a:gd name="connsiteX478" fmla="*/ 1319308 w 1657826"/>
                  <a:gd name="connsiteY478" fmla="*/ 121920 h 122967"/>
                  <a:gd name="connsiteX479" fmla="*/ 1319308 w 1657826"/>
                  <a:gd name="connsiteY479" fmla="*/ 121920 h 122967"/>
                  <a:gd name="connsiteX480" fmla="*/ 1354741 w 1657826"/>
                  <a:gd name="connsiteY480" fmla="*/ 112776 h 122967"/>
                  <a:gd name="connsiteX481" fmla="*/ 1355979 w 1657826"/>
                  <a:gd name="connsiteY481" fmla="*/ 100203 h 122967"/>
                  <a:gd name="connsiteX482" fmla="*/ 1334452 w 1657826"/>
                  <a:gd name="connsiteY482" fmla="*/ 104299 h 122967"/>
                  <a:gd name="connsiteX483" fmla="*/ 1334452 w 1657826"/>
                  <a:gd name="connsiteY483" fmla="*/ 84296 h 122967"/>
                  <a:gd name="connsiteX484" fmla="*/ 1347502 w 1657826"/>
                  <a:gd name="connsiteY484" fmla="*/ 84296 h 122967"/>
                  <a:gd name="connsiteX485" fmla="*/ 1392365 w 1657826"/>
                  <a:gd name="connsiteY485" fmla="*/ 120968 h 122967"/>
                  <a:gd name="connsiteX486" fmla="*/ 1401223 w 1657826"/>
                  <a:gd name="connsiteY486" fmla="*/ 108299 h 122967"/>
                  <a:gd name="connsiteX487" fmla="*/ 1378744 w 1657826"/>
                  <a:gd name="connsiteY487" fmla="*/ 100489 h 122967"/>
                  <a:gd name="connsiteX488" fmla="*/ 1395317 w 1657826"/>
                  <a:gd name="connsiteY488" fmla="*/ 90583 h 122967"/>
                  <a:gd name="connsiteX489" fmla="*/ 1386078 w 1657826"/>
                  <a:gd name="connsiteY489" fmla="*/ 84296 h 122967"/>
                  <a:gd name="connsiteX490" fmla="*/ 1386078 w 1657826"/>
                  <a:gd name="connsiteY490" fmla="*/ 84296 h 122967"/>
                  <a:gd name="connsiteX491" fmla="*/ 1430179 w 1657826"/>
                  <a:gd name="connsiteY491" fmla="*/ 87630 h 122967"/>
                  <a:gd name="connsiteX492" fmla="*/ 1430179 w 1657826"/>
                  <a:gd name="connsiteY492" fmla="*/ 72009 h 122967"/>
                  <a:gd name="connsiteX493" fmla="*/ 1443418 w 1657826"/>
                  <a:gd name="connsiteY493" fmla="*/ 72009 h 122967"/>
                  <a:gd name="connsiteX494" fmla="*/ 1443418 w 1657826"/>
                  <a:gd name="connsiteY494" fmla="*/ 85630 h 122967"/>
                  <a:gd name="connsiteX495" fmla="*/ 1430179 w 1657826"/>
                  <a:gd name="connsiteY495" fmla="*/ 87630 h 122967"/>
                  <a:gd name="connsiteX496" fmla="*/ 1430179 w 1657826"/>
                  <a:gd name="connsiteY496" fmla="*/ 87630 h 122967"/>
                  <a:gd name="connsiteX497" fmla="*/ 1443418 w 1657826"/>
                  <a:gd name="connsiteY497" fmla="*/ 20003 h 122967"/>
                  <a:gd name="connsiteX498" fmla="*/ 1443418 w 1657826"/>
                  <a:gd name="connsiteY498" fmla="*/ 33528 h 122967"/>
                  <a:gd name="connsiteX499" fmla="*/ 1430179 w 1657826"/>
                  <a:gd name="connsiteY499" fmla="*/ 33528 h 122967"/>
                  <a:gd name="connsiteX500" fmla="*/ 1430179 w 1657826"/>
                  <a:gd name="connsiteY500" fmla="*/ 20003 h 122967"/>
                  <a:gd name="connsiteX501" fmla="*/ 1443418 w 1657826"/>
                  <a:gd name="connsiteY501" fmla="*/ 20003 h 122967"/>
                  <a:gd name="connsiteX502" fmla="*/ 1430179 w 1657826"/>
                  <a:gd name="connsiteY502" fmla="*/ 45911 h 122967"/>
                  <a:gd name="connsiteX503" fmla="*/ 1443418 w 1657826"/>
                  <a:gd name="connsiteY503" fmla="*/ 45911 h 122967"/>
                  <a:gd name="connsiteX504" fmla="*/ 1443418 w 1657826"/>
                  <a:gd name="connsiteY504" fmla="*/ 59531 h 122967"/>
                  <a:gd name="connsiteX505" fmla="*/ 1430179 w 1657826"/>
                  <a:gd name="connsiteY505" fmla="*/ 59531 h 122967"/>
                  <a:gd name="connsiteX506" fmla="*/ 1430179 w 1657826"/>
                  <a:gd name="connsiteY506" fmla="*/ 45911 h 122967"/>
                  <a:gd name="connsiteX507" fmla="*/ 1430179 w 1657826"/>
                  <a:gd name="connsiteY507" fmla="*/ 45911 h 122967"/>
                  <a:gd name="connsiteX508" fmla="*/ 1529143 w 1657826"/>
                  <a:gd name="connsiteY508" fmla="*/ 73533 h 122967"/>
                  <a:gd name="connsiteX509" fmla="*/ 1529143 w 1657826"/>
                  <a:gd name="connsiteY509" fmla="*/ 59627 h 122967"/>
                  <a:gd name="connsiteX510" fmla="*/ 1501331 w 1657826"/>
                  <a:gd name="connsiteY510" fmla="*/ 59627 h 122967"/>
                  <a:gd name="connsiteX511" fmla="*/ 1501331 w 1657826"/>
                  <a:gd name="connsiteY511" fmla="*/ 41815 h 122967"/>
                  <a:gd name="connsiteX512" fmla="*/ 1525429 w 1657826"/>
                  <a:gd name="connsiteY512" fmla="*/ 41815 h 122967"/>
                  <a:gd name="connsiteX513" fmla="*/ 1525429 w 1657826"/>
                  <a:gd name="connsiteY513" fmla="*/ 27908 h 122967"/>
                  <a:gd name="connsiteX514" fmla="*/ 1510760 w 1657826"/>
                  <a:gd name="connsiteY514" fmla="*/ 27908 h 122967"/>
                  <a:gd name="connsiteX515" fmla="*/ 1522095 w 1657826"/>
                  <a:gd name="connsiteY515" fmla="*/ 7620 h 122967"/>
                  <a:gd name="connsiteX516" fmla="*/ 1506665 w 1657826"/>
                  <a:gd name="connsiteY516" fmla="*/ 3620 h 122967"/>
                  <a:gd name="connsiteX517" fmla="*/ 1495616 w 1657826"/>
                  <a:gd name="connsiteY517" fmla="*/ 27908 h 122967"/>
                  <a:gd name="connsiteX518" fmla="*/ 1480852 w 1657826"/>
                  <a:gd name="connsiteY518" fmla="*/ 27908 h 122967"/>
                  <a:gd name="connsiteX519" fmla="*/ 1491615 w 1657826"/>
                  <a:gd name="connsiteY519" fmla="*/ 22288 h 122967"/>
                  <a:gd name="connsiteX520" fmla="*/ 1478756 w 1657826"/>
                  <a:gd name="connsiteY520" fmla="*/ 3524 h 122967"/>
                  <a:gd name="connsiteX521" fmla="*/ 1466564 w 1657826"/>
                  <a:gd name="connsiteY521" fmla="*/ 9335 h 122967"/>
                  <a:gd name="connsiteX522" fmla="*/ 1478280 w 1657826"/>
                  <a:gd name="connsiteY522" fmla="*/ 27908 h 122967"/>
                  <a:gd name="connsiteX523" fmla="*/ 1464374 w 1657826"/>
                  <a:gd name="connsiteY523" fmla="*/ 27908 h 122967"/>
                  <a:gd name="connsiteX524" fmla="*/ 1464374 w 1657826"/>
                  <a:gd name="connsiteY524" fmla="*/ 41815 h 122967"/>
                  <a:gd name="connsiteX525" fmla="*/ 1485710 w 1657826"/>
                  <a:gd name="connsiteY525" fmla="*/ 41815 h 122967"/>
                  <a:gd name="connsiteX526" fmla="*/ 1485710 w 1657826"/>
                  <a:gd name="connsiteY526" fmla="*/ 59627 h 122967"/>
                  <a:gd name="connsiteX527" fmla="*/ 1462088 w 1657826"/>
                  <a:gd name="connsiteY527" fmla="*/ 59627 h 122967"/>
                  <a:gd name="connsiteX528" fmla="*/ 1462088 w 1657826"/>
                  <a:gd name="connsiteY528" fmla="*/ 73533 h 122967"/>
                  <a:gd name="connsiteX529" fmla="*/ 1484567 w 1657826"/>
                  <a:gd name="connsiteY529" fmla="*/ 73533 h 122967"/>
                  <a:gd name="connsiteX530" fmla="*/ 1456373 w 1657826"/>
                  <a:gd name="connsiteY530" fmla="*/ 111919 h 122967"/>
                  <a:gd name="connsiteX531" fmla="*/ 1456373 w 1657826"/>
                  <a:gd name="connsiteY531" fmla="*/ 97060 h 122967"/>
                  <a:gd name="connsiteX532" fmla="*/ 1466279 w 1657826"/>
                  <a:gd name="connsiteY532" fmla="*/ 95250 h 122967"/>
                  <a:gd name="connsiteX533" fmla="*/ 1465231 w 1657826"/>
                  <a:gd name="connsiteY533" fmla="*/ 82201 h 122967"/>
                  <a:gd name="connsiteX534" fmla="*/ 1456373 w 1657826"/>
                  <a:gd name="connsiteY534" fmla="*/ 83629 h 122967"/>
                  <a:gd name="connsiteX535" fmla="*/ 1456373 w 1657826"/>
                  <a:gd name="connsiteY535" fmla="*/ 20098 h 122967"/>
                  <a:gd name="connsiteX536" fmla="*/ 1461040 w 1657826"/>
                  <a:gd name="connsiteY536" fmla="*/ 20098 h 122967"/>
                  <a:gd name="connsiteX537" fmla="*/ 1461040 w 1657826"/>
                  <a:gd name="connsiteY537" fmla="*/ 6477 h 122967"/>
                  <a:gd name="connsiteX538" fmla="*/ 1411224 w 1657826"/>
                  <a:gd name="connsiteY538" fmla="*/ 6477 h 122967"/>
                  <a:gd name="connsiteX539" fmla="*/ 1411224 w 1657826"/>
                  <a:gd name="connsiteY539" fmla="*/ 20098 h 122967"/>
                  <a:gd name="connsiteX540" fmla="*/ 1416749 w 1657826"/>
                  <a:gd name="connsiteY540" fmla="*/ 20098 h 122967"/>
                  <a:gd name="connsiteX541" fmla="*/ 1416749 w 1657826"/>
                  <a:gd name="connsiteY541" fmla="*/ 89821 h 122967"/>
                  <a:gd name="connsiteX542" fmla="*/ 1409700 w 1657826"/>
                  <a:gd name="connsiteY542" fmla="*/ 90678 h 122967"/>
                  <a:gd name="connsiteX543" fmla="*/ 1412653 w 1657826"/>
                  <a:gd name="connsiteY543" fmla="*/ 104965 h 122967"/>
                  <a:gd name="connsiteX544" fmla="*/ 1443418 w 1657826"/>
                  <a:gd name="connsiteY544" fmla="*/ 99441 h 122967"/>
                  <a:gd name="connsiteX545" fmla="*/ 1443418 w 1657826"/>
                  <a:gd name="connsiteY545" fmla="*/ 121539 h 122967"/>
                  <a:gd name="connsiteX546" fmla="*/ 1456373 w 1657826"/>
                  <a:gd name="connsiteY546" fmla="*/ 121539 h 122967"/>
                  <a:gd name="connsiteX547" fmla="*/ 1456373 w 1657826"/>
                  <a:gd name="connsiteY547" fmla="*/ 112300 h 122967"/>
                  <a:gd name="connsiteX548" fmla="*/ 1467707 w 1657826"/>
                  <a:gd name="connsiteY548" fmla="*/ 122968 h 122967"/>
                  <a:gd name="connsiteX549" fmla="*/ 1494092 w 1657826"/>
                  <a:gd name="connsiteY549" fmla="*/ 93726 h 122967"/>
                  <a:gd name="connsiteX550" fmla="*/ 1521047 w 1657826"/>
                  <a:gd name="connsiteY550" fmla="*/ 121444 h 122967"/>
                  <a:gd name="connsiteX551" fmla="*/ 1531144 w 1657826"/>
                  <a:gd name="connsiteY551" fmla="*/ 108776 h 122967"/>
                  <a:gd name="connsiteX552" fmla="*/ 1500188 w 1657826"/>
                  <a:gd name="connsiteY552" fmla="*/ 73723 h 122967"/>
                  <a:gd name="connsiteX553" fmla="*/ 1529048 w 1657826"/>
                  <a:gd name="connsiteY553" fmla="*/ 73723 h 122967"/>
                  <a:gd name="connsiteX554" fmla="*/ 1634585 w 1657826"/>
                  <a:gd name="connsiteY554" fmla="*/ 17050 h 122967"/>
                  <a:gd name="connsiteX555" fmla="*/ 1634585 w 1657826"/>
                  <a:gd name="connsiteY555" fmla="*/ 24479 h 122967"/>
                  <a:gd name="connsiteX556" fmla="*/ 1612773 w 1657826"/>
                  <a:gd name="connsiteY556" fmla="*/ 24479 h 122967"/>
                  <a:gd name="connsiteX557" fmla="*/ 1612773 w 1657826"/>
                  <a:gd name="connsiteY557" fmla="*/ 17050 h 122967"/>
                  <a:gd name="connsiteX558" fmla="*/ 1634585 w 1657826"/>
                  <a:gd name="connsiteY558" fmla="*/ 17050 h 122967"/>
                  <a:gd name="connsiteX559" fmla="*/ 1612106 w 1657826"/>
                  <a:gd name="connsiteY559" fmla="*/ 42577 h 122967"/>
                  <a:gd name="connsiteX560" fmla="*/ 1612773 w 1657826"/>
                  <a:gd name="connsiteY560" fmla="*/ 34862 h 122967"/>
                  <a:gd name="connsiteX561" fmla="*/ 1634585 w 1657826"/>
                  <a:gd name="connsiteY561" fmla="*/ 34862 h 122967"/>
                  <a:gd name="connsiteX562" fmla="*/ 1634585 w 1657826"/>
                  <a:gd name="connsiteY562" fmla="*/ 42577 h 122967"/>
                  <a:gd name="connsiteX563" fmla="*/ 1612106 w 1657826"/>
                  <a:gd name="connsiteY563" fmla="*/ 42577 h 122967"/>
                  <a:gd name="connsiteX564" fmla="*/ 1634585 w 1657826"/>
                  <a:gd name="connsiteY564" fmla="*/ 53054 h 122967"/>
                  <a:gd name="connsiteX565" fmla="*/ 1634585 w 1657826"/>
                  <a:gd name="connsiteY565" fmla="*/ 58960 h 122967"/>
                  <a:gd name="connsiteX566" fmla="*/ 1632299 w 1657826"/>
                  <a:gd name="connsiteY566" fmla="*/ 61055 h 122967"/>
                  <a:gd name="connsiteX567" fmla="*/ 1619822 w 1657826"/>
                  <a:gd name="connsiteY567" fmla="*/ 61055 h 122967"/>
                  <a:gd name="connsiteX568" fmla="*/ 1625251 w 1657826"/>
                  <a:gd name="connsiteY568" fmla="*/ 73533 h 122967"/>
                  <a:gd name="connsiteX569" fmla="*/ 1643825 w 1657826"/>
                  <a:gd name="connsiteY569" fmla="*/ 71056 h 122967"/>
                  <a:gd name="connsiteX570" fmla="*/ 1649730 w 1657826"/>
                  <a:gd name="connsiteY570" fmla="*/ 59150 h 122967"/>
                  <a:gd name="connsiteX571" fmla="*/ 1649730 w 1657826"/>
                  <a:gd name="connsiteY571" fmla="*/ 5239 h 122967"/>
                  <a:gd name="connsiteX572" fmla="*/ 1598962 w 1657826"/>
                  <a:gd name="connsiteY572" fmla="*/ 5239 h 122967"/>
                  <a:gd name="connsiteX573" fmla="*/ 1598962 w 1657826"/>
                  <a:gd name="connsiteY573" fmla="*/ 31052 h 122967"/>
                  <a:gd name="connsiteX574" fmla="*/ 1585532 w 1657826"/>
                  <a:gd name="connsiteY574" fmla="*/ 65532 h 122967"/>
                  <a:gd name="connsiteX575" fmla="*/ 1596200 w 1657826"/>
                  <a:gd name="connsiteY575" fmla="*/ 75152 h 122967"/>
                  <a:gd name="connsiteX576" fmla="*/ 1610201 w 1657826"/>
                  <a:gd name="connsiteY576" fmla="*/ 53054 h 122967"/>
                  <a:gd name="connsiteX577" fmla="*/ 1634681 w 1657826"/>
                  <a:gd name="connsiteY577" fmla="*/ 53054 h 122967"/>
                  <a:gd name="connsiteX578" fmla="*/ 1575435 w 1657826"/>
                  <a:gd name="connsiteY578" fmla="*/ 19050 h 122967"/>
                  <a:gd name="connsiteX579" fmla="*/ 1575435 w 1657826"/>
                  <a:gd name="connsiteY579" fmla="*/ 28289 h 122967"/>
                  <a:gd name="connsiteX580" fmla="*/ 1559528 w 1657826"/>
                  <a:gd name="connsiteY580" fmla="*/ 28289 h 122967"/>
                  <a:gd name="connsiteX581" fmla="*/ 1559528 w 1657826"/>
                  <a:gd name="connsiteY581" fmla="*/ 19050 h 122967"/>
                  <a:gd name="connsiteX582" fmla="*/ 1575435 w 1657826"/>
                  <a:gd name="connsiteY582" fmla="*/ 19050 h 122967"/>
                  <a:gd name="connsiteX583" fmla="*/ 1559528 w 1657826"/>
                  <a:gd name="connsiteY583" fmla="*/ 48768 h 122967"/>
                  <a:gd name="connsiteX584" fmla="*/ 1559528 w 1657826"/>
                  <a:gd name="connsiteY584" fmla="*/ 39624 h 122967"/>
                  <a:gd name="connsiteX585" fmla="*/ 1575435 w 1657826"/>
                  <a:gd name="connsiteY585" fmla="*/ 39624 h 122967"/>
                  <a:gd name="connsiteX586" fmla="*/ 1575435 w 1657826"/>
                  <a:gd name="connsiteY586" fmla="*/ 48768 h 122967"/>
                  <a:gd name="connsiteX587" fmla="*/ 1559528 w 1657826"/>
                  <a:gd name="connsiteY587" fmla="*/ 48768 h 122967"/>
                  <a:gd name="connsiteX588" fmla="*/ 1559528 w 1657826"/>
                  <a:gd name="connsiteY588" fmla="*/ 60579 h 122967"/>
                  <a:gd name="connsiteX589" fmla="*/ 1559528 w 1657826"/>
                  <a:gd name="connsiteY589" fmla="*/ 66865 h 122967"/>
                  <a:gd name="connsiteX590" fmla="*/ 1545622 w 1657826"/>
                  <a:gd name="connsiteY590" fmla="*/ 66865 h 122967"/>
                  <a:gd name="connsiteX591" fmla="*/ 1545622 w 1657826"/>
                  <a:gd name="connsiteY591" fmla="*/ 7239 h 122967"/>
                  <a:gd name="connsiteX592" fmla="*/ 1589246 w 1657826"/>
                  <a:gd name="connsiteY592" fmla="*/ 7239 h 122967"/>
                  <a:gd name="connsiteX593" fmla="*/ 1589246 w 1657826"/>
                  <a:gd name="connsiteY593" fmla="*/ 60579 h 122967"/>
                  <a:gd name="connsiteX594" fmla="*/ 1559433 w 1657826"/>
                  <a:gd name="connsiteY594" fmla="*/ 60579 h 122967"/>
                  <a:gd name="connsiteX595" fmla="*/ 1567625 w 1657826"/>
                  <a:gd name="connsiteY595" fmla="*/ 87725 h 122967"/>
                  <a:gd name="connsiteX596" fmla="*/ 1578578 w 1657826"/>
                  <a:gd name="connsiteY596" fmla="*/ 87725 h 122967"/>
                  <a:gd name="connsiteX597" fmla="*/ 1578578 w 1657826"/>
                  <a:gd name="connsiteY597" fmla="*/ 104775 h 122967"/>
                  <a:gd name="connsiteX598" fmla="*/ 1567625 w 1657826"/>
                  <a:gd name="connsiteY598" fmla="*/ 104775 h 122967"/>
                  <a:gd name="connsiteX599" fmla="*/ 1567625 w 1657826"/>
                  <a:gd name="connsiteY599" fmla="*/ 87725 h 122967"/>
                  <a:gd name="connsiteX600" fmla="*/ 1567625 w 1657826"/>
                  <a:gd name="connsiteY600" fmla="*/ 87725 h 122967"/>
                  <a:gd name="connsiteX601" fmla="*/ 1603629 w 1657826"/>
                  <a:gd name="connsiteY601" fmla="*/ 87725 h 122967"/>
                  <a:gd name="connsiteX602" fmla="*/ 1603629 w 1657826"/>
                  <a:gd name="connsiteY602" fmla="*/ 104775 h 122967"/>
                  <a:gd name="connsiteX603" fmla="*/ 1592485 w 1657826"/>
                  <a:gd name="connsiteY603" fmla="*/ 104775 h 122967"/>
                  <a:gd name="connsiteX604" fmla="*/ 1592485 w 1657826"/>
                  <a:gd name="connsiteY604" fmla="*/ 87725 h 122967"/>
                  <a:gd name="connsiteX605" fmla="*/ 1603629 w 1657826"/>
                  <a:gd name="connsiteY605" fmla="*/ 87725 h 122967"/>
                  <a:gd name="connsiteX606" fmla="*/ 1628680 w 1657826"/>
                  <a:gd name="connsiteY606" fmla="*/ 87725 h 122967"/>
                  <a:gd name="connsiteX607" fmla="*/ 1628680 w 1657826"/>
                  <a:gd name="connsiteY607" fmla="*/ 104775 h 122967"/>
                  <a:gd name="connsiteX608" fmla="*/ 1617535 w 1657826"/>
                  <a:gd name="connsiteY608" fmla="*/ 104775 h 122967"/>
                  <a:gd name="connsiteX609" fmla="*/ 1617535 w 1657826"/>
                  <a:gd name="connsiteY609" fmla="*/ 87725 h 122967"/>
                  <a:gd name="connsiteX610" fmla="*/ 1628680 w 1657826"/>
                  <a:gd name="connsiteY610" fmla="*/ 87725 h 122967"/>
                  <a:gd name="connsiteX611" fmla="*/ 1643729 w 1657826"/>
                  <a:gd name="connsiteY611" fmla="*/ 104775 h 122967"/>
                  <a:gd name="connsiteX612" fmla="*/ 1643729 w 1657826"/>
                  <a:gd name="connsiteY612" fmla="*/ 75914 h 122967"/>
                  <a:gd name="connsiteX613" fmla="*/ 1553527 w 1657826"/>
                  <a:gd name="connsiteY613" fmla="*/ 75914 h 122967"/>
                  <a:gd name="connsiteX614" fmla="*/ 1553527 w 1657826"/>
                  <a:gd name="connsiteY614" fmla="*/ 104775 h 122967"/>
                  <a:gd name="connsiteX615" fmla="*/ 1538478 w 1657826"/>
                  <a:gd name="connsiteY615" fmla="*/ 104775 h 122967"/>
                  <a:gd name="connsiteX616" fmla="*/ 1538478 w 1657826"/>
                  <a:gd name="connsiteY616" fmla="*/ 117824 h 122967"/>
                  <a:gd name="connsiteX617" fmla="*/ 1657826 w 1657826"/>
                  <a:gd name="connsiteY617" fmla="*/ 117824 h 122967"/>
                  <a:gd name="connsiteX618" fmla="*/ 1657826 w 1657826"/>
                  <a:gd name="connsiteY618" fmla="*/ 104775 h 122967"/>
                  <a:gd name="connsiteX619" fmla="*/ 1643729 w 1657826"/>
                  <a:gd name="connsiteY619" fmla="*/ 104775 h 122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</a:cxnLst>
                <a:rect l="l" t="t" r="r" b="b"/>
                <a:pathLst>
                  <a:path w="1657826" h="122967">
                    <a:moveTo>
                      <a:pt x="83534" y="47054"/>
                    </a:moveTo>
                    <a:lnTo>
                      <a:pt x="83534" y="71152"/>
                    </a:lnTo>
                    <a:lnTo>
                      <a:pt x="65818" y="71152"/>
                    </a:lnTo>
                    <a:lnTo>
                      <a:pt x="65818" y="47054"/>
                    </a:lnTo>
                    <a:lnTo>
                      <a:pt x="83534" y="47054"/>
                    </a:lnTo>
                    <a:close/>
                    <a:moveTo>
                      <a:pt x="99536" y="85154"/>
                    </a:moveTo>
                    <a:lnTo>
                      <a:pt x="99536" y="47054"/>
                    </a:lnTo>
                    <a:lnTo>
                      <a:pt x="116491" y="47054"/>
                    </a:lnTo>
                    <a:lnTo>
                      <a:pt x="116491" y="32290"/>
                    </a:lnTo>
                    <a:lnTo>
                      <a:pt x="99536" y="32290"/>
                    </a:lnTo>
                    <a:lnTo>
                      <a:pt x="99536" y="3715"/>
                    </a:lnTo>
                    <a:lnTo>
                      <a:pt x="83534" y="3715"/>
                    </a:lnTo>
                    <a:lnTo>
                      <a:pt x="83534" y="32290"/>
                    </a:lnTo>
                    <a:lnTo>
                      <a:pt x="65818" y="32290"/>
                    </a:lnTo>
                    <a:lnTo>
                      <a:pt x="65818" y="2572"/>
                    </a:lnTo>
                    <a:lnTo>
                      <a:pt x="50673" y="2572"/>
                    </a:lnTo>
                    <a:lnTo>
                      <a:pt x="50673" y="32290"/>
                    </a:lnTo>
                    <a:lnTo>
                      <a:pt x="33242" y="32290"/>
                    </a:lnTo>
                    <a:lnTo>
                      <a:pt x="33242" y="5239"/>
                    </a:lnTo>
                    <a:lnTo>
                      <a:pt x="17336" y="5239"/>
                    </a:lnTo>
                    <a:lnTo>
                      <a:pt x="17336" y="32290"/>
                    </a:lnTo>
                    <a:lnTo>
                      <a:pt x="0" y="32290"/>
                    </a:lnTo>
                    <a:lnTo>
                      <a:pt x="0" y="47054"/>
                    </a:lnTo>
                    <a:lnTo>
                      <a:pt x="17336" y="47054"/>
                    </a:lnTo>
                    <a:lnTo>
                      <a:pt x="17336" y="114395"/>
                    </a:lnTo>
                    <a:lnTo>
                      <a:pt x="113157" y="114395"/>
                    </a:lnTo>
                    <a:lnTo>
                      <a:pt x="113157" y="99631"/>
                    </a:lnTo>
                    <a:lnTo>
                      <a:pt x="33242" y="99631"/>
                    </a:lnTo>
                    <a:lnTo>
                      <a:pt x="33242" y="47054"/>
                    </a:lnTo>
                    <a:lnTo>
                      <a:pt x="50673" y="47054"/>
                    </a:lnTo>
                    <a:lnTo>
                      <a:pt x="50673" y="85154"/>
                    </a:lnTo>
                    <a:lnTo>
                      <a:pt x="99536" y="85154"/>
                    </a:lnTo>
                    <a:close/>
                    <a:moveTo>
                      <a:pt x="156400" y="38862"/>
                    </a:moveTo>
                    <a:lnTo>
                      <a:pt x="178879" y="38862"/>
                    </a:lnTo>
                    <a:lnTo>
                      <a:pt x="178879" y="48101"/>
                    </a:lnTo>
                    <a:lnTo>
                      <a:pt x="156400" y="48101"/>
                    </a:lnTo>
                    <a:lnTo>
                      <a:pt x="156400" y="38862"/>
                    </a:lnTo>
                    <a:lnTo>
                      <a:pt x="156400" y="38862"/>
                    </a:lnTo>
                    <a:close/>
                    <a:moveTo>
                      <a:pt x="156400" y="18193"/>
                    </a:moveTo>
                    <a:lnTo>
                      <a:pt x="178879" y="18193"/>
                    </a:lnTo>
                    <a:lnTo>
                      <a:pt x="178879" y="27432"/>
                    </a:lnTo>
                    <a:lnTo>
                      <a:pt x="156400" y="27432"/>
                    </a:lnTo>
                    <a:lnTo>
                      <a:pt x="156400" y="18193"/>
                    </a:lnTo>
                    <a:lnTo>
                      <a:pt x="156400" y="18193"/>
                    </a:lnTo>
                    <a:close/>
                    <a:moveTo>
                      <a:pt x="216789" y="27432"/>
                    </a:moveTo>
                    <a:lnTo>
                      <a:pt x="194310" y="27432"/>
                    </a:lnTo>
                    <a:lnTo>
                      <a:pt x="194310" y="18193"/>
                    </a:lnTo>
                    <a:lnTo>
                      <a:pt x="216789" y="18193"/>
                    </a:lnTo>
                    <a:lnTo>
                      <a:pt x="216789" y="27432"/>
                    </a:lnTo>
                    <a:lnTo>
                      <a:pt x="216789" y="27432"/>
                    </a:lnTo>
                    <a:close/>
                    <a:moveTo>
                      <a:pt x="216789" y="48101"/>
                    </a:moveTo>
                    <a:lnTo>
                      <a:pt x="194310" y="48101"/>
                    </a:lnTo>
                    <a:lnTo>
                      <a:pt x="194310" y="38862"/>
                    </a:lnTo>
                    <a:lnTo>
                      <a:pt x="216789" y="38862"/>
                    </a:lnTo>
                    <a:lnTo>
                      <a:pt x="216789" y="48101"/>
                    </a:lnTo>
                    <a:lnTo>
                      <a:pt x="216789" y="48101"/>
                    </a:lnTo>
                    <a:close/>
                    <a:moveTo>
                      <a:pt x="232696" y="60388"/>
                    </a:moveTo>
                    <a:lnTo>
                      <a:pt x="232696" y="5810"/>
                    </a:lnTo>
                    <a:lnTo>
                      <a:pt x="141161" y="5810"/>
                    </a:lnTo>
                    <a:lnTo>
                      <a:pt x="141161" y="60388"/>
                    </a:lnTo>
                    <a:lnTo>
                      <a:pt x="161544" y="60388"/>
                    </a:lnTo>
                    <a:cubicBezTo>
                      <a:pt x="152400" y="68199"/>
                      <a:pt x="139732" y="74867"/>
                      <a:pt x="126873" y="78581"/>
                    </a:cubicBezTo>
                    <a:cubicBezTo>
                      <a:pt x="130207" y="81820"/>
                      <a:pt x="134684" y="87439"/>
                      <a:pt x="136874" y="91154"/>
                    </a:cubicBezTo>
                    <a:cubicBezTo>
                      <a:pt x="145066" y="88202"/>
                      <a:pt x="152876" y="84201"/>
                      <a:pt x="160211" y="79248"/>
                    </a:cubicBezTo>
                    <a:lnTo>
                      <a:pt x="160211" y="83820"/>
                    </a:lnTo>
                    <a:cubicBezTo>
                      <a:pt x="160211" y="92012"/>
                      <a:pt x="157639" y="102775"/>
                      <a:pt x="136208" y="109919"/>
                    </a:cubicBezTo>
                    <a:cubicBezTo>
                      <a:pt x="139541" y="112776"/>
                      <a:pt x="144685" y="118491"/>
                      <a:pt x="146685" y="122206"/>
                    </a:cubicBezTo>
                    <a:cubicBezTo>
                      <a:pt x="172212" y="112871"/>
                      <a:pt x="175927" y="96679"/>
                      <a:pt x="175927" y="84487"/>
                    </a:cubicBezTo>
                    <a:lnTo>
                      <a:pt x="175927" y="75629"/>
                    </a:lnTo>
                    <a:lnTo>
                      <a:pt x="165068" y="75629"/>
                    </a:lnTo>
                    <a:cubicBezTo>
                      <a:pt x="170879" y="71056"/>
                      <a:pt x="176213" y="66008"/>
                      <a:pt x="180499" y="60388"/>
                    </a:cubicBezTo>
                    <a:lnTo>
                      <a:pt x="193738" y="60388"/>
                    </a:lnTo>
                    <a:cubicBezTo>
                      <a:pt x="197834" y="66199"/>
                      <a:pt x="202978" y="71152"/>
                      <a:pt x="208788" y="75819"/>
                    </a:cubicBezTo>
                    <a:lnTo>
                      <a:pt x="199168" y="75819"/>
                    </a:lnTo>
                    <a:lnTo>
                      <a:pt x="199168" y="120968"/>
                    </a:lnTo>
                    <a:lnTo>
                      <a:pt x="215075" y="120968"/>
                    </a:lnTo>
                    <a:lnTo>
                      <a:pt x="215075" y="80391"/>
                    </a:lnTo>
                    <a:cubicBezTo>
                      <a:pt x="221742" y="84772"/>
                      <a:pt x="229076" y="88202"/>
                      <a:pt x="236792" y="90773"/>
                    </a:cubicBezTo>
                    <a:cubicBezTo>
                      <a:pt x="239078" y="86678"/>
                      <a:pt x="243745" y="80772"/>
                      <a:pt x="246888" y="77724"/>
                    </a:cubicBezTo>
                    <a:cubicBezTo>
                      <a:pt x="233648" y="74390"/>
                      <a:pt x="220980" y="68104"/>
                      <a:pt x="211741" y="60388"/>
                    </a:cubicBezTo>
                    <a:lnTo>
                      <a:pt x="232696" y="60388"/>
                    </a:lnTo>
                    <a:close/>
                    <a:moveTo>
                      <a:pt x="337757" y="103251"/>
                    </a:moveTo>
                    <a:cubicBezTo>
                      <a:pt x="332327" y="103251"/>
                      <a:pt x="331375" y="102489"/>
                      <a:pt x="331375" y="97631"/>
                    </a:cubicBezTo>
                    <a:lnTo>
                      <a:pt x="331375" y="61055"/>
                    </a:lnTo>
                    <a:lnTo>
                      <a:pt x="373761" y="61055"/>
                    </a:lnTo>
                    <a:lnTo>
                      <a:pt x="373761" y="45911"/>
                    </a:lnTo>
                    <a:lnTo>
                      <a:pt x="318897" y="45911"/>
                    </a:lnTo>
                    <a:cubicBezTo>
                      <a:pt x="319754" y="38862"/>
                      <a:pt x="320135" y="31528"/>
                      <a:pt x="320612" y="24479"/>
                    </a:cubicBezTo>
                    <a:lnTo>
                      <a:pt x="366808" y="24479"/>
                    </a:lnTo>
                    <a:lnTo>
                      <a:pt x="366808" y="9430"/>
                    </a:lnTo>
                    <a:lnTo>
                      <a:pt x="264795" y="9430"/>
                    </a:lnTo>
                    <a:lnTo>
                      <a:pt x="264795" y="24479"/>
                    </a:lnTo>
                    <a:lnTo>
                      <a:pt x="304800" y="24479"/>
                    </a:lnTo>
                    <a:cubicBezTo>
                      <a:pt x="304514" y="31528"/>
                      <a:pt x="304133" y="38862"/>
                      <a:pt x="303371" y="45911"/>
                    </a:cubicBezTo>
                    <a:lnTo>
                      <a:pt x="257175" y="45911"/>
                    </a:lnTo>
                    <a:lnTo>
                      <a:pt x="257175" y="61055"/>
                    </a:lnTo>
                    <a:lnTo>
                      <a:pt x="300419" y="61055"/>
                    </a:lnTo>
                    <a:cubicBezTo>
                      <a:pt x="295180" y="80581"/>
                      <a:pt x="283274" y="97727"/>
                      <a:pt x="254984" y="108490"/>
                    </a:cubicBezTo>
                    <a:cubicBezTo>
                      <a:pt x="258985" y="111538"/>
                      <a:pt x="263081" y="117253"/>
                      <a:pt x="265271" y="121348"/>
                    </a:cubicBezTo>
                    <a:cubicBezTo>
                      <a:pt x="296132" y="108680"/>
                      <a:pt x="309372" y="87821"/>
                      <a:pt x="315373" y="64865"/>
                    </a:cubicBezTo>
                    <a:lnTo>
                      <a:pt x="315373" y="97822"/>
                    </a:lnTo>
                    <a:cubicBezTo>
                      <a:pt x="315373" y="113252"/>
                      <a:pt x="319564" y="118205"/>
                      <a:pt x="335756" y="118205"/>
                    </a:cubicBezTo>
                    <a:lnTo>
                      <a:pt x="354902" y="118205"/>
                    </a:lnTo>
                    <a:cubicBezTo>
                      <a:pt x="368713" y="118205"/>
                      <a:pt x="373094" y="112300"/>
                      <a:pt x="374904" y="90488"/>
                    </a:cubicBezTo>
                    <a:cubicBezTo>
                      <a:pt x="370523" y="89440"/>
                      <a:pt x="363569" y="86773"/>
                      <a:pt x="360236" y="84106"/>
                    </a:cubicBezTo>
                    <a:cubicBezTo>
                      <a:pt x="359474" y="100489"/>
                      <a:pt x="358712" y="103251"/>
                      <a:pt x="353568" y="103251"/>
                    </a:cubicBezTo>
                    <a:lnTo>
                      <a:pt x="337757" y="103251"/>
                    </a:lnTo>
                    <a:close/>
                    <a:moveTo>
                      <a:pt x="494729" y="13811"/>
                    </a:moveTo>
                    <a:cubicBezTo>
                      <a:pt x="491014" y="10573"/>
                      <a:pt x="483775" y="5905"/>
                      <a:pt x="478536" y="2762"/>
                    </a:cubicBezTo>
                    <a:lnTo>
                      <a:pt x="469678" y="10668"/>
                    </a:lnTo>
                    <a:cubicBezTo>
                      <a:pt x="474821" y="14097"/>
                      <a:pt x="481965" y="19431"/>
                      <a:pt x="485584" y="22765"/>
                    </a:cubicBezTo>
                    <a:lnTo>
                      <a:pt x="494729" y="13811"/>
                    </a:lnTo>
                    <a:lnTo>
                      <a:pt x="494729" y="13811"/>
                    </a:lnTo>
                    <a:close/>
                    <a:moveTo>
                      <a:pt x="409766" y="69532"/>
                    </a:moveTo>
                    <a:cubicBezTo>
                      <a:pt x="418529" y="59246"/>
                      <a:pt x="426815" y="47339"/>
                      <a:pt x="433673" y="35243"/>
                    </a:cubicBezTo>
                    <a:lnTo>
                      <a:pt x="421386" y="27432"/>
                    </a:lnTo>
                    <a:cubicBezTo>
                      <a:pt x="419195" y="32099"/>
                      <a:pt x="416624" y="36576"/>
                      <a:pt x="413957" y="40957"/>
                    </a:cubicBezTo>
                    <a:lnTo>
                      <a:pt x="403193" y="41815"/>
                    </a:lnTo>
                    <a:cubicBezTo>
                      <a:pt x="410242" y="31909"/>
                      <a:pt x="417290" y="20003"/>
                      <a:pt x="422148" y="8668"/>
                    </a:cubicBezTo>
                    <a:lnTo>
                      <a:pt x="407861" y="1714"/>
                    </a:lnTo>
                    <a:cubicBezTo>
                      <a:pt x="403288" y="16383"/>
                      <a:pt x="394525" y="31909"/>
                      <a:pt x="391668" y="35623"/>
                    </a:cubicBezTo>
                    <a:cubicBezTo>
                      <a:pt x="388811" y="39719"/>
                      <a:pt x="386620" y="42386"/>
                      <a:pt x="383953" y="43148"/>
                    </a:cubicBezTo>
                    <a:cubicBezTo>
                      <a:pt x="385667" y="47149"/>
                      <a:pt x="388049" y="54388"/>
                      <a:pt x="388811" y="57245"/>
                    </a:cubicBezTo>
                    <a:cubicBezTo>
                      <a:pt x="390906" y="56197"/>
                      <a:pt x="393954" y="55436"/>
                      <a:pt x="405384" y="54197"/>
                    </a:cubicBezTo>
                    <a:cubicBezTo>
                      <a:pt x="401003" y="60103"/>
                      <a:pt x="397288" y="64865"/>
                      <a:pt x="395288" y="66865"/>
                    </a:cubicBezTo>
                    <a:cubicBezTo>
                      <a:pt x="391287" y="71533"/>
                      <a:pt x="388334" y="74295"/>
                      <a:pt x="385000" y="75057"/>
                    </a:cubicBezTo>
                    <a:cubicBezTo>
                      <a:pt x="386620" y="78772"/>
                      <a:pt x="389001" y="85630"/>
                      <a:pt x="389763" y="88392"/>
                    </a:cubicBezTo>
                    <a:cubicBezTo>
                      <a:pt x="393097" y="86487"/>
                      <a:pt x="398240" y="84963"/>
                      <a:pt x="429578" y="78867"/>
                    </a:cubicBezTo>
                    <a:cubicBezTo>
                      <a:pt x="429292" y="75819"/>
                      <a:pt x="429482" y="70009"/>
                      <a:pt x="429959" y="66199"/>
                    </a:cubicBezTo>
                    <a:lnTo>
                      <a:pt x="409766" y="69532"/>
                    </a:lnTo>
                    <a:lnTo>
                      <a:pt x="409766" y="69532"/>
                    </a:lnTo>
                    <a:close/>
                    <a:moveTo>
                      <a:pt x="429006" y="88011"/>
                    </a:moveTo>
                    <a:lnTo>
                      <a:pt x="431292" y="100489"/>
                    </a:lnTo>
                    <a:cubicBezTo>
                      <a:pt x="416624" y="105632"/>
                      <a:pt x="401003" y="111252"/>
                      <a:pt x="388525" y="115348"/>
                    </a:cubicBezTo>
                    <a:lnTo>
                      <a:pt x="385477" y="100965"/>
                    </a:lnTo>
                    <a:cubicBezTo>
                      <a:pt x="396240" y="98107"/>
                      <a:pt x="412909" y="92869"/>
                      <a:pt x="429006" y="88011"/>
                    </a:cubicBezTo>
                    <a:lnTo>
                      <a:pt x="429006" y="88011"/>
                    </a:lnTo>
                    <a:close/>
                    <a:moveTo>
                      <a:pt x="489395" y="65151"/>
                    </a:moveTo>
                    <a:lnTo>
                      <a:pt x="502253" y="70961"/>
                    </a:lnTo>
                    <a:cubicBezTo>
                      <a:pt x="496253" y="80486"/>
                      <a:pt x="488537" y="88963"/>
                      <a:pt x="479679" y="96012"/>
                    </a:cubicBezTo>
                    <a:cubicBezTo>
                      <a:pt x="482537" y="102584"/>
                      <a:pt x="485584" y="106489"/>
                      <a:pt x="488823" y="106489"/>
                    </a:cubicBezTo>
                    <a:cubicBezTo>
                      <a:pt x="491300" y="106489"/>
                      <a:pt x="492442" y="103156"/>
                      <a:pt x="493014" y="92869"/>
                    </a:cubicBezTo>
                    <a:cubicBezTo>
                      <a:pt x="495967" y="96488"/>
                      <a:pt x="500444" y="99822"/>
                      <a:pt x="503682" y="101346"/>
                    </a:cubicBezTo>
                    <a:cubicBezTo>
                      <a:pt x="501206" y="117157"/>
                      <a:pt x="497300" y="121253"/>
                      <a:pt x="487109" y="121253"/>
                    </a:cubicBezTo>
                    <a:cubicBezTo>
                      <a:pt x="478727" y="121253"/>
                      <a:pt x="472440" y="114967"/>
                      <a:pt x="467392" y="104680"/>
                    </a:cubicBezTo>
                    <a:cubicBezTo>
                      <a:pt x="457867" y="110680"/>
                      <a:pt x="447484" y="115443"/>
                      <a:pt x="436436" y="119444"/>
                    </a:cubicBezTo>
                    <a:cubicBezTo>
                      <a:pt x="434626" y="115634"/>
                      <a:pt x="430816" y="110490"/>
                      <a:pt x="427196" y="106871"/>
                    </a:cubicBezTo>
                    <a:cubicBezTo>
                      <a:pt x="439674" y="103156"/>
                      <a:pt x="451675" y="98012"/>
                      <a:pt x="462248" y="91345"/>
                    </a:cubicBezTo>
                    <a:cubicBezTo>
                      <a:pt x="460343" y="84296"/>
                      <a:pt x="458534" y="76486"/>
                      <a:pt x="457105" y="68009"/>
                    </a:cubicBezTo>
                    <a:lnTo>
                      <a:pt x="434245" y="72104"/>
                    </a:lnTo>
                    <a:lnTo>
                      <a:pt x="431768" y="58674"/>
                    </a:lnTo>
                    <a:lnTo>
                      <a:pt x="455295" y="54293"/>
                    </a:lnTo>
                    <a:cubicBezTo>
                      <a:pt x="454819" y="50292"/>
                      <a:pt x="454438" y="46196"/>
                      <a:pt x="454057" y="42005"/>
                    </a:cubicBezTo>
                    <a:lnTo>
                      <a:pt x="437007" y="44768"/>
                    </a:lnTo>
                    <a:lnTo>
                      <a:pt x="434435" y="31052"/>
                    </a:lnTo>
                    <a:lnTo>
                      <a:pt x="453200" y="28194"/>
                    </a:lnTo>
                    <a:cubicBezTo>
                      <a:pt x="452723" y="19240"/>
                      <a:pt x="452438" y="10096"/>
                      <a:pt x="452438" y="1143"/>
                    </a:cubicBezTo>
                    <a:lnTo>
                      <a:pt x="467582" y="1143"/>
                    </a:lnTo>
                    <a:cubicBezTo>
                      <a:pt x="467487" y="9525"/>
                      <a:pt x="467582" y="17812"/>
                      <a:pt x="467963" y="25908"/>
                    </a:cubicBezTo>
                    <a:lnTo>
                      <a:pt x="495395" y="21812"/>
                    </a:lnTo>
                    <a:lnTo>
                      <a:pt x="497967" y="35052"/>
                    </a:lnTo>
                    <a:lnTo>
                      <a:pt x="468821" y="39719"/>
                    </a:lnTo>
                    <a:cubicBezTo>
                      <a:pt x="469202" y="43815"/>
                      <a:pt x="469583" y="47815"/>
                      <a:pt x="469963" y="51721"/>
                    </a:cubicBezTo>
                    <a:lnTo>
                      <a:pt x="498824" y="46577"/>
                    </a:lnTo>
                    <a:lnTo>
                      <a:pt x="501301" y="59817"/>
                    </a:lnTo>
                    <a:lnTo>
                      <a:pt x="471964" y="65342"/>
                    </a:lnTo>
                    <a:cubicBezTo>
                      <a:pt x="473012" y="71247"/>
                      <a:pt x="474059" y="76867"/>
                      <a:pt x="475202" y="81915"/>
                    </a:cubicBezTo>
                    <a:cubicBezTo>
                      <a:pt x="481013" y="77057"/>
                      <a:pt x="485870" y="71438"/>
                      <a:pt x="489585" y="65342"/>
                    </a:cubicBezTo>
                    <a:lnTo>
                      <a:pt x="489585" y="65342"/>
                    </a:lnTo>
                    <a:close/>
                    <a:moveTo>
                      <a:pt x="582454" y="96774"/>
                    </a:moveTo>
                    <a:lnTo>
                      <a:pt x="560261" y="96774"/>
                    </a:lnTo>
                    <a:lnTo>
                      <a:pt x="560261" y="85249"/>
                    </a:lnTo>
                    <a:lnTo>
                      <a:pt x="582454" y="85249"/>
                    </a:lnTo>
                    <a:lnTo>
                      <a:pt x="582454" y="96774"/>
                    </a:lnTo>
                    <a:lnTo>
                      <a:pt x="582454" y="96774"/>
                    </a:lnTo>
                    <a:close/>
                    <a:moveTo>
                      <a:pt x="601218" y="20384"/>
                    </a:moveTo>
                    <a:lnTo>
                      <a:pt x="601218" y="31528"/>
                    </a:lnTo>
                    <a:lnTo>
                      <a:pt x="540544" y="31528"/>
                    </a:lnTo>
                    <a:lnTo>
                      <a:pt x="540544" y="20384"/>
                    </a:lnTo>
                    <a:lnTo>
                      <a:pt x="601218" y="20384"/>
                    </a:lnTo>
                    <a:close/>
                    <a:moveTo>
                      <a:pt x="540258" y="52483"/>
                    </a:moveTo>
                    <a:cubicBezTo>
                      <a:pt x="540353" y="49625"/>
                      <a:pt x="540353" y="46958"/>
                      <a:pt x="540544" y="44387"/>
                    </a:cubicBezTo>
                    <a:lnTo>
                      <a:pt x="616363" y="44387"/>
                    </a:lnTo>
                    <a:lnTo>
                      <a:pt x="616363" y="7525"/>
                    </a:lnTo>
                    <a:lnTo>
                      <a:pt x="525685" y="7525"/>
                    </a:lnTo>
                    <a:lnTo>
                      <a:pt x="525685" y="39053"/>
                    </a:lnTo>
                    <a:cubicBezTo>
                      <a:pt x="525685" y="59246"/>
                      <a:pt x="524542" y="88487"/>
                      <a:pt x="510254" y="108204"/>
                    </a:cubicBezTo>
                    <a:cubicBezTo>
                      <a:pt x="513588" y="109919"/>
                      <a:pt x="519970" y="115157"/>
                      <a:pt x="522446" y="117920"/>
                    </a:cubicBezTo>
                    <a:cubicBezTo>
                      <a:pt x="532733" y="103632"/>
                      <a:pt x="537305" y="83915"/>
                      <a:pt x="539210" y="65532"/>
                    </a:cubicBezTo>
                    <a:lnTo>
                      <a:pt x="610267" y="65532"/>
                    </a:lnTo>
                    <a:cubicBezTo>
                      <a:pt x="609409" y="92107"/>
                      <a:pt x="608076" y="102870"/>
                      <a:pt x="605790" y="105442"/>
                    </a:cubicBezTo>
                    <a:cubicBezTo>
                      <a:pt x="604552" y="106871"/>
                      <a:pt x="603313" y="107252"/>
                      <a:pt x="601599" y="107061"/>
                    </a:cubicBezTo>
                    <a:lnTo>
                      <a:pt x="596741" y="107061"/>
                    </a:lnTo>
                    <a:lnTo>
                      <a:pt x="596741" y="72962"/>
                    </a:lnTo>
                    <a:lnTo>
                      <a:pt x="546163" y="72962"/>
                    </a:lnTo>
                    <a:lnTo>
                      <a:pt x="546163" y="116300"/>
                    </a:lnTo>
                    <a:lnTo>
                      <a:pt x="560261" y="116300"/>
                    </a:lnTo>
                    <a:lnTo>
                      <a:pt x="560261" y="108585"/>
                    </a:lnTo>
                    <a:lnTo>
                      <a:pt x="589883" y="108585"/>
                    </a:lnTo>
                    <a:cubicBezTo>
                      <a:pt x="591693" y="112300"/>
                      <a:pt x="592836" y="117062"/>
                      <a:pt x="593122" y="120682"/>
                    </a:cubicBezTo>
                    <a:cubicBezTo>
                      <a:pt x="599313" y="120777"/>
                      <a:pt x="605028" y="120777"/>
                      <a:pt x="608933" y="120205"/>
                    </a:cubicBezTo>
                    <a:cubicBezTo>
                      <a:pt x="613124" y="119729"/>
                      <a:pt x="616268" y="118396"/>
                      <a:pt x="619220" y="114681"/>
                    </a:cubicBezTo>
                    <a:cubicBezTo>
                      <a:pt x="623030" y="109823"/>
                      <a:pt x="624650" y="95726"/>
                      <a:pt x="625888" y="58579"/>
                    </a:cubicBezTo>
                    <a:cubicBezTo>
                      <a:pt x="625983" y="56674"/>
                      <a:pt x="626174" y="52292"/>
                      <a:pt x="626174" y="52292"/>
                    </a:cubicBezTo>
                    <a:lnTo>
                      <a:pt x="540353" y="52292"/>
                    </a:lnTo>
                    <a:close/>
                    <a:moveTo>
                      <a:pt x="675132" y="73152"/>
                    </a:moveTo>
                    <a:lnTo>
                      <a:pt x="666369" y="77534"/>
                    </a:lnTo>
                    <a:lnTo>
                      <a:pt x="666369" y="46577"/>
                    </a:lnTo>
                    <a:lnTo>
                      <a:pt x="675989" y="46577"/>
                    </a:lnTo>
                    <a:lnTo>
                      <a:pt x="675989" y="31909"/>
                    </a:lnTo>
                    <a:lnTo>
                      <a:pt x="666369" y="31909"/>
                    </a:lnTo>
                    <a:lnTo>
                      <a:pt x="666369" y="3143"/>
                    </a:lnTo>
                    <a:lnTo>
                      <a:pt x="652082" y="3143"/>
                    </a:lnTo>
                    <a:lnTo>
                      <a:pt x="652082" y="31909"/>
                    </a:lnTo>
                    <a:lnTo>
                      <a:pt x="640556" y="31909"/>
                    </a:lnTo>
                    <a:lnTo>
                      <a:pt x="640556" y="46387"/>
                    </a:lnTo>
                    <a:lnTo>
                      <a:pt x="652082" y="46387"/>
                    </a:lnTo>
                    <a:lnTo>
                      <a:pt x="652082" y="84772"/>
                    </a:lnTo>
                    <a:cubicBezTo>
                      <a:pt x="647319" y="86963"/>
                      <a:pt x="642938" y="88963"/>
                      <a:pt x="639413" y="90583"/>
                    </a:cubicBezTo>
                    <a:lnTo>
                      <a:pt x="645224" y="106013"/>
                    </a:lnTo>
                    <a:cubicBezTo>
                      <a:pt x="655701" y="100394"/>
                      <a:pt x="668179" y="93345"/>
                      <a:pt x="679513" y="86678"/>
                    </a:cubicBezTo>
                    <a:lnTo>
                      <a:pt x="675132" y="73247"/>
                    </a:lnTo>
                    <a:lnTo>
                      <a:pt x="675132" y="73247"/>
                    </a:lnTo>
                    <a:close/>
                    <a:moveTo>
                      <a:pt x="742950" y="41243"/>
                    </a:moveTo>
                    <a:lnTo>
                      <a:pt x="756571" y="43910"/>
                    </a:lnTo>
                    <a:cubicBezTo>
                      <a:pt x="752570" y="60674"/>
                      <a:pt x="746951" y="75724"/>
                      <a:pt x="739521" y="88582"/>
                    </a:cubicBezTo>
                    <a:cubicBezTo>
                      <a:pt x="741712" y="100013"/>
                      <a:pt x="744665" y="106966"/>
                      <a:pt x="747713" y="106966"/>
                    </a:cubicBezTo>
                    <a:cubicBezTo>
                      <a:pt x="749522" y="106966"/>
                      <a:pt x="750570" y="102203"/>
                      <a:pt x="750951" y="90773"/>
                    </a:cubicBezTo>
                    <a:cubicBezTo>
                      <a:pt x="753809" y="94393"/>
                      <a:pt x="758000" y="97536"/>
                      <a:pt x="761238" y="99251"/>
                    </a:cubicBezTo>
                    <a:cubicBezTo>
                      <a:pt x="759047" y="116300"/>
                      <a:pt x="755333" y="121158"/>
                      <a:pt x="745712" y="121158"/>
                    </a:cubicBezTo>
                    <a:cubicBezTo>
                      <a:pt x="738569" y="121158"/>
                      <a:pt x="733139" y="114395"/>
                      <a:pt x="729139" y="103442"/>
                    </a:cubicBezTo>
                    <a:cubicBezTo>
                      <a:pt x="723900" y="110014"/>
                      <a:pt x="717804" y="115634"/>
                      <a:pt x="711137" y="120396"/>
                    </a:cubicBezTo>
                    <a:cubicBezTo>
                      <a:pt x="709041" y="117824"/>
                      <a:pt x="703421" y="112967"/>
                      <a:pt x="700278" y="110776"/>
                    </a:cubicBezTo>
                    <a:cubicBezTo>
                      <a:pt x="706469" y="106966"/>
                      <a:pt x="711803" y="102298"/>
                      <a:pt x="716661" y="97155"/>
                    </a:cubicBezTo>
                    <a:cubicBezTo>
                      <a:pt x="703040" y="100775"/>
                      <a:pt x="688658" y="104585"/>
                      <a:pt x="677609" y="107442"/>
                    </a:cubicBezTo>
                    <a:lnTo>
                      <a:pt x="673989" y="93154"/>
                    </a:lnTo>
                    <a:cubicBezTo>
                      <a:pt x="685133" y="91154"/>
                      <a:pt x="701993" y="87249"/>
                      <a:pt x="718090" y="83629"/>
                    </a:cubicBezTo>
                    <a:lnTo>
                      <a:pt x="719233" y="93726"/>
                    </a:lnTo>
                    <a:cubicBezTo>
                      <a:pt x="721138" y="91440"/>
                      <a:pt x="722948" y="89154"/>
                      <a:pt x="724662" y="86678"/>
                    </a:cubicBezTo>
                    <a:cubicBezTo>
                      <a:pt x="721709" y="71438"/>
                      <a:pt x="720090" y="52673"/>
                      <a:pt x="719233" y="32766"/>
                    </a:cubicBezTo>
                    <a:lnTo>
                      <a:pt x="677799" y="32766"/>
                    </a:lnTo>
                    <a:lnTo>
                      <a:pt x="677799" y="18955"/>
                    </a:lnTo>
                    <a:lnTo>
                      <a:pt x="718757" y="18955"/>
                    </a:lnTo>
                    <a:cubicBezTo>
                      <a:pt x="718661" y="13049"/>
                      <a:pt x="718471" y="7239"/>
                      <a:pt x="718471" y="1334"/>
                    </a:cubicBezTo>
                    <a:lnTo>
                      <a:pt x="732949" y="1334"/>
                    </a:lnTo>
                    <a:cubicBezTo>
                      <a:pt x="732854" y="7239"/>
                      <a:pt x="732854" y="13049"/>
                      <a:pt x="732949" y="18955"/>
                    </a:cubicBezTo>
                    <a:lnTo>
                      <a:pt x="746570" y="18955"/>
                    </a:lnTo>
                    <a:cubicBezTo>
                      <a:pt x="743331" y="15621"/>
                      <a:pt x="739140" y="11811"/>
                      <a:pt x="735425" y="8858"/>
                    </a:cubicBezTo>
                    <a:lnTo>
                      <a:pt x="743998" y="1429"/>
                    </a:lnTo>
                    <a:cubicBezTo>
                      <a:pt x="749046" y="5048"/>
                      <a:pt x="755142" y="10192"/>
                      <a:pt x="758095" y="13906"/>
                    </a:cubicBezTo>
                    <a:lnTo>
                      <a:pt x="752570" y="19050"/>
                    </a:lnTo>
                    <a:lnTo>
                      <a:pt x="758190" y="19050"/>
                    </a:lnTo>
                    <a:lnTo>
                      <a:pt x="758190" y="32861"/>
                    </a:lnTo>
                    <a:lnTo>
                      <a:pt x="733330" y="32861"/>
                    </a:lnTo>
                    <a:cubicBezTo>
                      <a:pt x="733806" y="44577"/>
                      <a:pt x="734568" y="55436"/>
                      <a:pt x="735806" y="65151"/>
                    </a:cubicBezTo>
                    <a:cubicBezTo>
                      <a:pt x="738759" y="57721"/>
                      <a:pt x="740950" y="49721"/>
                      <a:pt x="742855" y="41148"/>
                    </a:cubicBezTo>
                    <a:lnTo>
                      <a:pt x="742855" y="41148"/>
                    </a:lnTo>
                    <a:close/>
                    <a:moveTo>
                      <a:pt x="702659" y="68866"/>
                    </a:moveTo>
                    <a:lnTo>
                      <a:pt x="702659" y="53245"/>
                    </a:lnTo>
                    <a:lnTo>
                      <a:pt x="692753" y="53245"/>
                    </a:lnTo>
                    <a:lnTo>
                      <a:pt x="692753" y="68866"/>
                    </a:lnTo>
                    <a:lnTo>
                      <a:pt x="702659" y="68866"/>
                    </a:lnTo>
                    <a:close/>
                    <a:moveTo>
                      <a:pt x="681704" y="41529"/>
                    </a:moveTo>
                    <a:lnTo>
                      <a:pt x="681704" y="80581"/>
                    </a:lnTo>
                    <a:lnTo>
                      <a:pt x="714661" y="80581"/>
                    </a:lnTo>
                    <a:lnTo>
                      <a:pt x="714661" y="41529"/>
                    </a:lnTo>
                    <a:lnTo>
                      <a:pt x="681704" y="41529"/>
                    </a:lnTo>
                    <a:close/>
                    <a:moveTo>
                      <a:pt x="866966" y="83248"/>
                    </a:moveTo>
                    <a:cubicBezTo>
                      <a:pt x="864299" y="77438"/>
                      <a:pt x="860012" y="70580"/>
                      <a:pt x="855059" y="63627"/>
                    </a:cubicBezTo>
                    <a:cubicBezTo>
                      <a:pt x="857917" y="53245"/>
                      <a:pt x="859917" y="42101"/>
                      <a:pt x="861346" y="30099"/>
                    </a:cubicBezTo>
                    <a:lnTo>
                      <a:pt x="847916" y="28861"/>
                    </a:lnTo>
                    <a:cubicBezTo>
                      <a:pt x="847154" y="36195"/>
                      <a:pt x="846011" y="43244"/>
                      <a:pt x="844582" y="50006"/>
                    </a:cubicBezTo>
                    <a:cubicBezTo>
                      <a:pt x="840962" y="45625"/>
                      <a:pt x="837248" y="41529"/>
                      <a:pt x="833723" y="37814"/>
                    </a:cubicBezTo>
                    <a:lnTo>
                      <a:pt x="824484" y="46101"/>
                    </a:lnTo>
                    <a:cubicBezTo>
                      <a:pt x="830009" y="52006"/>
                      <a:pt x="835533" y="58769"/>
                      <a:pt x="840486" y="65627"/>
                    </a:cubicBezTo>
                    <a:cubicBezTo>
                      <a:pt x="836009" y="79534"/>
                      <a:pt x="829818" y="90869"/>
                      <a:pt x="820960" y="99251"/>
                    </a:cubicBezTo>
                    <a:cubicBezTo>
                      <a:pt x="824008" y="100870"/>
                      <a:pt x="830199" y="105156"/>
                      <a:pt x="832771" y="107347"/>
                    </a:cubicBezTo>
                    <a:cubicBezTo>
                      <a:pt x="839724" y="99917"/>
                      <a:pt x="845344" y="90392"/>
                      <a:pt x="849725" y="79534"/>
                    </a:cubicBezTo>
                    <a:cubicBezTo>
                      <a:pt x="852678" y="84392"/>
                      <a:pt x="855250" y="88868"/>
                      <a:pt x="857059" y="92869"/>
                    </a:cubicBezTo>
                    <a:lnTo>
                      <a:pt x="867061" y="83248"/>
                    </a:lnTo>
                    <a:lnTo>
                      <a:pt x="867061" y="83248"/>
                    </a:lnTo>
                    <a:close/>
                    <a:moveTo>
                      <a:pt x="789432" y="47435"/>
                    </a:moveTo>
                    <a:cubicBezTo>
                      <a:pt x="794576" y="53054"/>
                      <a:pt x="799909" y="59722"/>
                      <a:pt x="805244" y="66199"/>
                    </a:cubicBezTo>
                    <a:cubicBezTo>
                      <a:pt x="801434" y="77724"/>
                      <a:pt x="796290" y="87725"/>
                      <a:pt x="789432" y="95250"/>
                    </a:cubicBezTo>
                    <a:lnTo>
                      <a:pt x="789432" y="47530"/>
                    </a:lnTo>
                    <a:lnTo>
                      <a:pt x="789432" y="47530"/>
                    </a:lnTo>
                    <a:close/>
                    <a:moveTo>
                      <a:pt x="882491" y="8572"/>
                    </a:moveTo>
                    <a:lnTo>
                      <a:pt x="882491" y="102870"/>
                    </a:lnTo>
                    <a:cubicBezTo>
                      <a:pt x="882491" y="111443"/>
                      <a:pt x="880586" y="115729"/>
                      <a:pt x="874967" y="118110"/>
                    </a:cubicBezTo>
                    <a:cubicBezTo>
                      <a:pt x="869537" y="120682"/>
                      <a:pt x="861346" y="121063"/>
                      <a:pt x="849154" y="120968"/>
                    </a:cubicBezTo>
                    <a:cubicBezTo>
                      <a:pt x="848392" y="116777"/>
                      <a:pt x="845820" y="109633"/>
                      <a:pt x="843534" y="105537"/>
                    </a:cubicBezTo>
                    <a:cubicBezTo>
                      <a:pt x="851630" y="106204"/>
                      <a:pt x="860965" y="106013"/>
                      <a:pt x="863537" y="106013"/>
                    </a:cubicBezTo>
                    <a:cubicBezTo>
                      <a:pt x="866204" y="105918"/>
                      <a:pt x="867251" y="104965"/>
                      <a:pt x="867251" y="102584"/>
                    </a:cubicBezTo>
                    <a:lnTo>
                      <a:pt x="867251" y="23051"/>
                    </a:lnTo>
                    <a:lnTo>
                      <a:pt x="789527" y="23051"/>
                    </a:lnTo>
                    <a:lnTo>
                      <a:pt x="789527" y="45148"/>
                    </a:lnTo>
                    <a:lnTo>
                      <a:pt x="796957" y="37243"/>
                    </a:lnTo>
                    <a:cubicBezTo>
                      <a:pt x="800957" y="41434"/>
                      <a:pt x="805148" y="46196"/>
                      <a:pt x="809244" y="50959"/>
                    </a:cubicBezTo>
                    <a:cubicBezTo>
                      <a:pt x="810768" y="43910"/>
                      <a:pt x="811816" y="36290"/>
                      <a:pt x="812673" y="28670"/>
                    </a:cubicBezTo>
                    <a:lnTo>
                      <a:pt x="826294" y="30099"/>
                    </a:lnTo>
                    <a:cubicBezTo>
                      <a:pt x="824770" y="42196"/>
                      <a:pt x="822579" y="53435"/>
                      <a:pt x="819912" y="63722"/>
                    </a:cubicBezTo>
                    <a:cubicBezTo>
                      <a:pt x="824389" y="69342"/>
                      <a:pt x="828389" y="74867"/>
                      <a:pt x="831342" y="79153"/>
                    </a:cubicBezTo>
                    <a:lnTo>
                      <a:pt x="822103" y="89821"/>
                    </a:lnTo>
                    <a:cubicBezTo>
                      <a:pt x="820293" y="86773"/>
                      <a:pt x="817721" y="83058"/>
                      <a:pt x="814769" y="78962"/>
                    </a:cubicBezTo>
                    <a:cubicBezTo>
                      <a:pt x="810578" y="89726"/>
                      <a:pt x="805244" y="99155"/>
                      <a:pt x="798481" y="106394"/>
                    </a:cubicBezTo>
                    <a:cubicBezTo>
                      <a:pt x="796671" y="104680"/>
                      <a:pt x="792861" y="101918"/>
                      <a:pt x="789527" y="100013"/>
                    </a:cubicBezTo>
                    <a:lnTo>
                      <a:pt x="789527" y="121348"/>
                    </a:lnTo>
                    <a:lnTo>
                      <a:pt x="774287" y="121348"/>
                    </a:lnTo>
                    <a:lnTo>
                      <a:pt x="774287" y="8763"/>
                    </a:lnTo>
                    <a:lnTo>
                      <a:pt x="882587" y="8763"/>
                    </a:lnTo>
                    <a:close/>
                    <a:moveTo>
                      <a:pt x="922115" y="30766"/>
                    </a:moveTo>
                    <a:lnTo>
                      <a:pt x="1014222" y="30766"/>
                    </a:lnTo>
                    <a:lnTo>
                      <a:pt x="1014222" y="16288"/>
                    </a:lnTo>
                    <a:lnTo>
                      <a:pt x="972788" y="16288"/>
                    </a:lnTo>
                    <a:cubicBezTo>
                      <a:pt x="970979" y="11144"/>
                      <a:pt x="968407" y="4953"/>
                      <a:pt x="966121" y="0"/>
                    </a:cubicBezTo>
                    <a:lnTo>
                      <a:pt x="950690" y="3620"/>
                    </a:lnTo>
                    <a:cubicBezTo>
                      <a:pt x="952405" y="7429"/>
                      <a:pt x="954119" y="12002"/>
                      <a:pt x="955548" y="16288"/>
                    </a:cubicBezTo>
                    <a:lnTo>
                      <a:pt x="906494" y="16288"/>
                    </a:lnTo>
                    <a:lnTo>
                      <a:pt x="906494" y="50768"/>
                    </a:lnTo>
                    <a:cubicBezTo>
                      <a:pt x="906494" y="69247"/>
                      <a:pt x="905732" y="95631"/>
                      <a:pt x="896112" y="113824"/>
                    </a:cubicBezTo>
                    <a:cubicBezTo>
                      <a:pt x="899827" y="115348"/>
                      <a:pt x="906780" y="120015"/>
                      <a:pt x="909542" y="122682"/>
                    </a:cubicBezTo>
                    <a:cubicBezTo>
                      <a:pt x="920210" y="102775"/>
                      <a:pt x="922020" y="71342"/>
                      <a:pt x="922020" y="50863"/>
                    </a:cubicBezTo>
                    <a:lnTo>
                      <a:pt x="922020" y="30861"/>
                    </a:lnTo>
                    <a:lnTo>
                      <a:pt x="922020" y="30861"/>
                    </a:lnTo>
                    <a:close/>
                    <a:moveTo>
                      <a:pt x="976122" y="79534"/>
                    </a:moveTo>
                    <a:lnTo>
                      <a:pt x="961358" y="83534"/>
                    </a:lnTo>
                    <a:cubicBezTo>
                      <a:pt x="959834" y="71723"/>
                      <a:pt x="955072" y="53340"/>
                      <a:pt x="951071" y="39529"/>
                    </a:cubicBezTo>
                    <a:lnTo>
                      <a:pt x="964883" y="35909"/>
                    </a:lnTo>
                    <a:cubicBezTo>
                      <a:pt x="969264" y="50006"/>
                      <a:pt x="974027" y="67342"/>
                      <a:pt x="976027" y="79534"/>
                    </a:cubicBezTo>
                    <a:lnTo>
                      <a:pt x="976027" y="79534"/>
                    </a:lnTo>
                    <a:close/>
                    <a:moveTo>
                      <a:pt x="925735" y="47435"/>
                    </a:moveTo>
                    <a:lnTo>
                      <a:pt x="939165" y="42196"/>
                    </a:lnTo>
                    <a:cubicBezTo>
                      <a:pt x="944690" y="56197"/>
                      <a:pt x="950690" y="73723"/>
                      <a:pt x="953643" y="85725"/>
                    </a:cubicBezTo>
                    <a:lnTo>
                      <a:pt x="939260" y="91726"/>
                    </a:lnTo>
                    <a:cubicBezTo>
                      <a:pt x="936784" y="79820"/>
                      <a:pt x="930783" y="61341"/>
                      <a:pt x="925640" y="47435"/>
                    </a:cubicBezTo>
                    <a:lnTo>
                      <a:pt x="925640" y="47435"/>
                    </a:lnTo>
                    <a:close/>
                    <a:moveTo>
                      <a:pt x="983837" y="102013"/>
                    </a:moveTo>
                    <a:lnTo>
                      <a:pt x="1015651" y="102013"/>
                    </a:lnTo>
                    <a:lnTo>
                      <a:pt x="1015651" y="116396"/>
                    </a:lnTo>
                    <a:lnTo>
                      <a:pt x="920210" y="116396"/>
                    </a:lnTo>
                    <a:lnTo>
                      <a:pt x="920210" y="102013"/>
                    </a:lnTo>
                    <a:lnTo>
                      <a:pt x="967645" y="102013"/>
                    </a:lnTo>
                    <a:cubicBezTo>
                      <a:pt x="980123" y="82868"/>
                      <a:pt x="989457" y="57150"/>
                      <a:pt x="994124" y="35433"/>
                    </a:cubicBezTo>
                    <a:lnTo>
                      <a:pt x="1010507" y="40862"/>
                    </a:lnTo>
                    <a:cubicBezTo>
                      <a:pt x="1004507" y="61246"/>
                      <a:pt x="995077" y="83344"/>
                      <a:pt x="983837" y="102108"/>
                    </a:cubicBezTo>
                    <a:lnTo>
                      <a:pt x="983837" y="102108"/>
                    </a:lnTo>
                    <a:close/>
                    <a:moveTo>
                      <a:pt x="1093851" y="69532"/>
                    </a:moveTo>
                    <a:lnTo>
                      <a:pt x="1093851" y="53721"/>
                    </a:lnTo>
                    <a:lnTo>
                      <a:pt x="1120902" y="53721"/>
                    </a:lnTo>
                    <a:lnTo>
                      <a:pt x="1120902" y="69532"/>
                    </a:lnTo>
                    <a:lnTo>
                      <a:pt x="1093851" y="69532"/>
                    </a:lnTo>
                    <a:close/>
                    <a:moveTo>
                      <a:pt x="1053941" y="69532"/>
                    </a:moveTo>
                    <a:cubicBezTo>
                      <a:pt x="1054227" y="64770"/>
                      <a:pt x="1054322" y="60198"/>
                      <a:pt x="1054322" y="56102"/>
                    </a:cubicBezTo>
                    <a:lnTo>
                      <a:pt x="1054322" y="53816"/>
                    </a:lnTo>
                    <a:lnTo>
                      <a:pt x="1078421" y="53816"/>
                    </a:lnTo>
                    <a:lnTo>
                      <a:pt x="1078421" y="69628"/>
                    </a:lnTo>
                    <a:lnTo>
                      <a:pt x="1053941" y="69628"/>
                    </a:lnTo>
                    <a:close/>
                    <a:moveTo>
                      <a:pt x="1078421" y="24575"/>
                    </a:moveTo>
                    <a:lnTo>
                      <a:pt x="1078421" y="39434"/>
                    </a:lnTo>
                    <a:lnTo>
                      <a:pt x="1054322" y="39434"/>
                    </a:lnTo>
                    <a:lnTo>
                      <a:pt x="1054322" y="24575"/>
                    </a:lnTo>
                    <a:lnTo>
                      <a:pt x="1078421" y="24575"/>
                    </a:lnTo>
                    <a:close/>
                    <a:moveTo>
                      <a:pt x="1120902" y="39529"/>
                    </a:moveTo>
                    <a:lnTo>
                      <a:pt x="1093851" y="39529"/>
                    </a:lnTo>
                    <a:lnTo>
                      <a:pt x="1093851" y="24670"/>
                    </a:lnTo>
                    <a:lnTo>
                      <a:pt x="1120902" y="24670"/>
                    </a:lnTo>
                    <a:lnTo>
                      <a:pt x="1120902" y="39529"/>
                    </a:lnTo>
                    <a:lnTo>
                      <a:pt x="1120902" y="39529"/>
                    </a:lnTo>
                    <a:close/>
                    <a:moveTo>
                      <a:pt x="1136047" y="10096"/>
                    </a:moveTo>
                    <a:lnTo>
                      <a:pt x="1039178" y="10096"/>
                    </a:lnTo>
                    <a:lnTo>
                      <a:pt x="1039178" y="55912"/>
                    </a:lnTo>
                    <a:cubicBezTo>
                      <a:pt x="1039178" y="73914"/>
                      <a:pt x="1038034" y="96679"/>
                      <a:pt x="1024033" y="112109"/>
                    </a:cubicBezTo>
                    <a:cubicBezTo>
                      <a:pt x="1027462" y="113919"/>
                      <a:pt x="1033653" y="119158"/>
                      <a:pt x="1036130" y="122015"/>
                    </a:cubicBezTo>
                    <a:cubicBezTo>
                      <a:pt x="1045369" y="112014"/>
                      <a:pt x="1050036" y="97917"/>
                      <a:pt x="1052322" y="83915"/>
                    </a:cubicBezTo>
                    <a:lnTo>
                      <a:pt x="1078516" y="83915"/>
                    </a:lnTo>
                    <a:lnTo>
                      <a:pt x="1078516" y="119729"/>
                    </a:lnTo>
                    <a:lnTo>
                      <a:pt x="1093946" y="119729"/>
                    </a:lnTo>
                    <a:lnTo>
                      <a:pt x="1093946" y="83915"/>
                    </a:lnTo>
                    <a:lnTo>
                      <a:pt x="1120997" y="83915"/>
                    </a:lnTo>
                    <a:lnTo>
                      <a:pt x="1120997" y="103156"/>
                    </a:lnTo>
                    <a:cubicBezTo>
                      <a:pt x="1120997" y="105442"/>
                      <a:pt x="1120140" y="106204"/>
                      <a:pt x="1117664" y="106204"/>
                    </a:cubicBezTo>
                    <a:cubicBezTo>
                      <a:pt x="1115187" y="106204"/>
                      <a:pt x="1106900" y="106299"/>
                      <a:pt x="1099661" y="105918"/>
                    </a:cubicBezTo>
                    <a:cubicBezTo>
                      <a:pt x="1101566" y="109919"/>
                      <a:pt x="1104043" y="116396"/>
                      <a:pt x="1104519" y="120587"/>
                    </a:cubicBezTo>
                    <a:cubicBezTo>
                      <a:pt x="1116044" y="120682"/>
                      <a:pt x="1123855" y="120491"/>
                      <a:pt x="1129189" y="117920"/>
                    </a:cubicBezTo>
                    <a:cubicBezTo>
                      <a:pt x="1134332" y="115634"/>
                      <a:pt x="1136142" y="111538"/>
                      <a:pt x="1136142" y="103251"/>
                    </a:cubicBezTo>
                    <a:lnTo>
                      <a:pt x="1136142" y="10096"/>
                    </a:lnTo>
                    <a:lnTo>
                      <a:pt x="1136142" y="10096"/>
                    </a:lnTo>
                    <a:close/>
                    <a:moveTo>
                      <a:pt x="1261777" y="19621"/>
                    </a:moveTo>
                    <a:cubicBezTo>
                      <a:pt x="1258348" y="14859"/>
                      <a:pt x="1251394" y="7429"/>
                      <a:pt x="1246346" y="2000"/>
                    </a:cubicBezTo>
                    <a:lnTo>
                      <a:pt x="1234535" y="9049"/>
                    </a:lnTo>
                    <a:cubicBezTo>
                      <a:pt x="1239488" y="14859"/>
                      <a:pt x="1246251" y="22765"/>
                      <a:pt x="1249394" y="27527"/>
                    </a:cubicBezTo>
                    <a:lnTo>
                      <a:pt x="1261682" y="19621"/>
                    </a:lnTo>
                    <a:lnTo>
                      <a:pt x="1261682" y="19621"/>
                    </a:lnTo>
                    <a:close/>
                    <a:moveTo>
                      <a:pt x="1240346" y="68485"/>
                    </a:moveTo>
                    <a:cubicBezTo>
                      <a:pt x="1236345" y="75533"/>
                      <a:pt x="1231202" y="81820"/>
                      <a:pt x="1224915" y="87249"/>
                    </a:cubicBezTo>
                    <a:cubicBezTo>
                      <a:pt x="1218533" y="81820"/>
                      <a:pt x="1213104" y="75533"/>
                      <a:pt x="1208723" y="68485"/>
                    </a:cubicBezTo>
                    <a:lnTo>
                      <a:pt x="1240250" y="68485"/>
                    </a:lnTo>
                    <a:close/>
                    <a:moveTo>
                      <a:pt x="1251394" y="53054"/>
                    </a:moveTo>
                    <a:lnTo>
                      <a:pt x="1262063" y="58103"/>
                    </a:lnTo>
                    <a:cubicBezTo>
                      <a:pt x="1256919" y="74009"/>
                      <a:pt x="1248727" y="86487"/>
                      <a:pt x="1238155" y="96107"/>
                    </a:cubicBezTo>
                    <a:cubicBezTo>
                      <a:pt x="1248251" y="101537"/>
                      <a:pt x="1260253" y="105442"/>
                      <a:pt x="1274255" y="107823"/>
                    </a:cubicBezTo>
                    <a:cubicBezTo>
                      <a:pt x="1270921" y="111157"/>
                      <a:pt x="1266825" y="117443"/>
                      <a:pt x="1264730" y="121634"/>
                    </a:cubicBezTo>
                    <a:cubicBezTo>
                      <a:pt x="1249109" y="118396"/>
                      <a:pt x="1236155" y="113157"/>
                      <a:pt x="1225201" y="106013"/>
                    </a:cubicBezTo>
                    <a:cubicBezTo>
                      <a:pt x="1214152" y="113062"/>
                      <a:pt x="1201484" y="118110"/>
                      <a:pt x="1187577" y="121634"/>
                    </a:cubicBezTo>
                    <a:cubicBezTo>
                      <a:pt x="1185863" y="117538"/>
                      <a:pt x="1182434" y="111633"/>
                      <a:pt x="1179576" y="108204"/>
                    </a:cubicBezTo>
                    <a:cubicBezTo>
                      <a:pt x="1191673" y="105632"/>
                      <a:pt x="1202817" y="101537"/>
                      <a:pt x="1212723" y="95917"/>
                    </a:cubicBezTo>
                    <a:cubicBezTo>
                      <a:pt x="1207294" y="90773"/>
                      <a:pt x="1202817" y="85058"/>
                      <a:pt x="1198817" y="78486"/>
                    </a:cubicBezTo>
                    <a:cubicBezTo>
                      <a:pt x="1190054" y="91916"/>
                      <a:pt x="1178433" y="102965"/>
                      <a:pt x="1162907" y="111728"/>
                    </a:cubicBezTo>
                    <a:cubicBezTo>
                      <a:pt x="1160812" y="108395"/>
                      <a:pt x="1155478" y="102108"/>
                      <a:pt x="1151763" y="99441"/>
                    </a:cubicBezTo>
                    <a:cubicBezTo>
                      <a:pt x="1174433" y="87249"/>
                      <a:pt x="1188244" y="68104"/>
                      <a:pt x="1196531" y="43339"/>
                    </a:cubicBezTo>
                    <a:lnTo>
                      <a:pt x="1179862" y="43339"/>
                    </a:lnTo>
                    <a:cubicBezTo>
                      <a:pt x="1172909" y="43339"/>
                      <a:pt x="1167575" y="44387"/>
                      <a:pt x="1166432" y="46292"/>
                    </a:cubicBezTo>
                    <a:cubicBezTo>
                      <a:pt x="1165574" y="43053"/>
                      <a:pt x="1163098" y="36195"/>
                      <a:pt x="1161383" y="32385"/>
                    </a:cubicBezTo>
                    <a:cubicBezTo>
                      <a:pt x="1163288" y="31718"/>
                      <a:pt x="1165193" y="29909"/>
                      <a:pt x="1166908" y="27146"/>
                    </a:cubicBezTo>
                    <a:cubicBezTo>
                      <a:pt x="1168622" y="24479"/>
                      <a:pt x="1173290" y="14478"/>
                      <a:pt x="1175766" y="4477"/>
                    </a:cubicBezTo>
                    <a:lnTo>
                      <a:pt x="1191959" y="7048"/>
                    </a:lnTo>
                    <a:cubicBezTo>
                      <a:pt x="1189768" y="14383"/>
                      <a:pt x="1186434" y="22193"/>
                      <a:pt x="1183005" y="28765"/>
                    </a:cubicBezTo>
                    <a:lnTo>
                      <a:pt x="1200722" y="28765"/>
                    </a:lnTo>
                    <a:cubicBezTo>
                      <a:pt x="1202817" y="20003"/>
                      <a:pt x="1204436" y="10668"/>
                      <a:pt x="1205579" y="762"/>
                    </a:cubicBezTo>
                    <a:lnTo>
                      <a:pt x="1222629" y="3620"/>
                    </a:lnTo>
                    <a:cubicBezTo>
                      <a:pt x="1221486" y="12382"/>
                      <a:pt x="1220057" y="20764"/>
                      <a:pt x="1218438" y="28765"/>
                    </a:cubicBezTo>
                    <a:lnTo>
                      <a:pt x="1269873" y="28765"/>
                    </a:lnTo>
                    <a:lnTo>
                      <a:pt x="1269873" y="43434"/>
                    </a:lnTo>
                    <a:lnTo>
                      <a:pt x="1214723" y="43434"/>
                    </a:lnTo>
                    <a:cubicBezTo>
                      <a:pt x="1213580" y="47149"/>
                      <a:pt x="1212437" y="50482"/>
                      <a:pt x="1211104" y="53912"/>
                    </a:cubicBezTo>
                    <a:lnTo>
                      <a:pt x="1248537" y="53912"/>
                    </a:lnTo>
                    <a:lnTo>
                      <a:pt x="1251394" y="53245"/>
                    </a:lnTo>
                    <a:lnTo>
                      <a:pt x="1251394" y="53245"/>
                    </a:lnTo>
                    <a:close/>
                    <a:moveTo>
                      <a:pt x="1381792" y="84487"/>
                    </a:moveTo>
                    <a:cubicBezTo>
                      <a:pt x="1378077" y="87344"/>
                      <a:pt x="1373315" y="90488"/>
                      <a:pt x="1368933" y="93059"/>
                    </a:cubicBezTo>
                    <a:cubicBezTo>
                      <a:pt x="1366266" y="90488"/>
                      <a:pt x="1363790" y="87630"/>
                      <a:pt x="1361885" y="84487"/>
                    </a:cubicBezTo>
                    <a:lnTo>
                      <a:pt x="1381792" y="84487"/>
                    </a:lnTo>
                    <a:close/>
                    <a:moveTo>
                      <a:pt x="1342358" y="62865"/>
                    </a:moveTo>
                    <a:lnTo>
                      <a:pt x="1361504" y="62865"/>
                    </a:lnTo>
                    <a:lnTo>
                      <a:pt x="1361504" y="71723"/>
                    </a:lnTo>
                    <a:lnTo>
                      <a:pt x="1342358" y="71723"/>
                    </a:lnTo>
                    <a:lnTo>
                      <a:pt x="1342358" y="62865"/>
                    </a:lnTo>
                    <a:lnTo>
                      <a:pt x="1342358" y="62865"/>
                    </a:lnTo>
                    <a:close/>
                    <a:moveTo>
                      <a:pt x="1342358" y="41243"/>
                    </a:moveTo>
                    <a:lnTo>
                      <a:pt x="1361504" y="41243"/>
                    </a:lnTo>
                    <a:lnTo>
                      <a:pt x="1361504" y="50102"/>
                    </a:lnTo>
                    <a:lnTo>
                      <a:pt x="1342358" y="50102"/>
                    </a:lnTo>
                    <a:lnTo>
                      <a:pt x="1342358" y="41243"/>
                    </a:lnTo>
                    <a:lnTo>
                      <a:pt x="1342358" y="41243"/>
                    </a:lnTo>
                    <a:close/>
                    <a:moveTo>
                      <a:pt x="1309688" y="19812"/>
                    </a:moveTo>
                    <a:lnTo>
                      <a:pt x="1377601" y="19812"/>
                    </a:lnTo>
                    <a:lnTo>
                      <a:pt x="1377601" y="28289"/>
                    </a:lnTo>
                    <a:lnTo>
                      <a:pt x="1309688" y="28289"/>
                    </a:lnTo>
                    <a:lnTo>
                      <a:pt x="1309688" y="19812"/>
                    </a:lnTo>
                    <a:lnTo>
                      <a:pt x="1309688" y="19812"/>
                    </a:lnTo>
                    <a:close/>
                    <a:moveTo>
                      <a:pt x="1386173" y="84487"/>
                    </a:moveTo>
                    <a:lnTo>
                      <a:pt x="1399604" y="84487"/>
                    </a:lnTo>
                    <a:lnTo>
                      <a:pt x="1399604" y="71628"/>
                    </a:lnTo>
                    <a:lnTo>
                      <a:pt x="1375601" y="71628"/>
                    </a:lnTo>
                    <a:lnTo>
                      <a:pt x="1375601" y="62770"/>
                    </a:lnTo>
                    <a:lnTo>
                      <a:pt x="1394079" y="62770"/>
                    </a:lnTo>
                    <a:lnTo>
                      <a:pt x="1394079" y="50102"/>
                    </a:lnTo>
                    <a:lnTo>
                      <a:pt x="1375601" y="50102"/>
                    </a:lnTo>
                    <a:lnTo>
                      <a:pt x="1375601" y="41243"/>
                    </a:lnTo>
                    <a:lnTo>
                      <a:pt x="1392936" y="41243"/>
                    </a:lnTo>
                    <a:lnTo>
                      <a:pt x="1392936" y="6953"/>
                    </a:lnTo>
                    <a:lnTo>
                      <a:pt x="1294257" y="6953"/>
                    </a:lnTo>
                    <a:lnTo>
                      <a:pt x="1294257" y="44958"/>
                    </a:lnTo>
                    <a:cubicBezTo>
                      <a:pt x="1294257" y="65342"/>
                      <a:pt x="1293209" y="94107"/>
                      <a:pt x="1280541" y="113824"/>
                    </a:cubicBezTo>
                    <a:cubicBezTo>
                      <a:pt x="1284351" y="115253"/>
                      <a:pt x="1291114" y="119253"/>
                      <a:pt x="1294162" y="121634"/>
                    </a:cubicBezTo>
                    <a:cubicBezTo>
                      <a:pt x="1307592" y="100584"/>
                      <a:pt x="1309688" y="67246"/>
                      <a:pt x="1309688" y="44863"/>
                    </a:cubicBezTo>
                    <a:lnTo>
                      <a:pt x="1309688" y="41148"/>
                    </a:lnTo>
                    <a:lnTo>
                      <a:pt x="1328452" y="41148"/>
                    </a:lnTo>
                    <a:lnTo>
                      <a:pt x="1328452" y="50006"/>
                    </a:lnTo>
                    <a:lnTo>
                      <a:pt x="1312450" y="50006"/>
                    </a:lnTo>
                    <a:lnTo>
                      <a:pt x="1312450" y="62675"/>
                    </a:lnTo>
                    <a:lnTo>
                      <a:pt x="1328452" y="62675"/>
                    </a:lnTo>
                    <a:lnTo>
                      <a:pt x="1328452" y="71533"/>
                    </a:lnTo>
                    <a:lnTo>
                      <a:pt x="1309688" y="71533"/>
                    </a:lnTo>
                    <a:lnTo>
                      <a:pt x="1309688" y="84392"/>
                    </a:lnTo>
                    <a:lnTo>
                      <a:pt x="1320356" y="84392"/>
                    </a:lnTo>
                    <a:lnTo>
                      <a:pt x="1320356" y="97727"/>
                    </a:lnTo>
                    <a:cubicBezTo>
                      <a:pt x="1320356" y="104299"/>
                      <a:pt x="1316546" y="107823"/>
                      <a:pt x="1313783" y="109633"/>
                    </a:cubicBezTo>
                    <a:cubicBezTo>
                      <a:pt x="1315593" y="112300"/>
                      <a:pt x="1318546" y="118396"/>
                      <a:pt x="1319308" y="121920"/>
                    </a:cubicBezTo>
                    <a:lnTo>
                      <a:pt x="1319308" y="121920"/>
                    </a:lnTo>
                    <a:cubicBezTo>
                      <a:pt x="1321975" y="120015"/>
                      <a:pt x="1326452" y="118967"/>
                      <a:pt x="1354741" y="112776"/>
                    </a:cubicBezTo>
                    <a:cubicBezTo>
                      <a:pt x="1354741" y="109728"/>
                      <a:pt x="1355217" y="103918"/>
                      <a:pt x="1355979" y="100203"/>
                    </a:cubicBezTo>
                    <a:lnTo>
                      <a:pt x="1334452" y="104299"/>
                    </a:lnTo>
                    <a:lnTo>
                      <a:pt x="1334452" y="84296"/>
                    </a:lnTo>
                    <a:lnTo>
                      <a:pt x="1347502" y="84296"/>
                    </a:lnTo>
                    <a:cubicBezTo>
                      <a:pt x="1356074" y="103156"/>
                      <a:pt x="1370076" y="115443"/>
                      <a:pt x="1392365" y="120968"/>
                    </a:cubicBezTo>
                    <a:cubicBezTo>
                      <a:pt x="1394269" y="116967"/>
                      <a:pt x="1398270" y="111347"/>
                      <a:pt x="1401223" y="108299"/>
                    </a:cubicBezTo>
                    <a:cubicBezTo>
                      <a:pt x="1392650" y="106775"/>
                      <a:pt x="1385221" y="104108"/>
                      <a:pt x="1378744" y="100489"/>
                    </a:cubicBezTo>
                    <a:cubicBezTo>
                      <a:pt x="1384268" y="97631"/>
                      <a:pt x="1390174" y="94107"/>
                      <a:pt x="1395317" y="90583"/>
                    </a:cubicBezTo>
                    <a:lnTo>
                      <a:pt x="1386078" y="84296"/>
                    </a:lnTo>
                    <a:lnTo>
                      <a:pt x="1386078" y="84296"/>
                    </a:lnTo>
                    <a:close/>
                    <a:moveTo>
                      <a:pt x="1430179" y="87630"/>
                    </a:moveTo>
                    <a:lnTo>
                      <a:pt x="1430179" y="72009"/>
                    </a:lnTo>
                    <a:lnTo>
                      <a:pt x="1443418" y="72009"/>
                    </a:lnTo>
                    <a:lnTo>
                      <a:pt x="1443418" y="85630"/>
                    </a:lnTo>
                    <a:lnTo>
                      <a:pt x="1430179" y="87630"/>
                    </a:lnTo>
                    <a:lnTo>
                      <a:pt x="1430179" y="87630"/>
                    </a:lnTo>
                    <a:close/>
                    <a:moveTo>
                      <a:pt x="1443418" y="20003"/>
                    </a:moveTo>
                    <a:lnTo>
                      <a:pt x="1443418" y="33528"/>
                    </a:lnTo>
                    <a:lnTo>
                      <a:pt x="1430179" y="33528"/>
                    </a:lnTo>
                    <a:lnTo>
                      <a:pt x="1430179" y="20003"/>
                    </a:lnTo>
                    <a:lnTo>
                      <a:pt x="1443418" y="20003"/>
                    </a:lnTo>
                    <a:close/>
                    <a:moveTo>
                      <a:pt x="1430179" y="45911"/>
                    </a:moveTo>
                    <a:lnTo>
                      <a:pt x="1443418" y="45911"/>
                    </a:lnTo>
                    <a:lnTo>
                      <a:pt x="1443418" y="59531"/>
                    </a:lnTo>
                    <a:lnTo>
                      <a:pt x="1430179" y="59531"/>
                    </a:lnTo>
                    <a:lnTo>
                      <a:pt x="1430179" y="45911"/>
                    </a:lnTo>
                    <a:lnTo>
                      <a:pt x="1430179" y="45911"/>
                    </a:lnTo>
                    <a:close/>
                    <a:moveTo>
                      <a:pt x="1529143" y="73533"/>
                    </a:moveTo>
                    <a:lnTo>
                      <a:pt x="1529143" y="59627"/>
                    </a:lnTo>
                    <a:lnTo>
                      <a:pt x="1501331" y="59627"/>
                    </a:lnTo>
                    <a:lnTo>
                      <a:pt x="1501331" y="41815"/>
                    </a:lnTo>
                    <a:lnTo>
                      <a:pt x="1525429" y="41815"/>
                    </a:lnTo>
                    <a:lnTo>
                      <a:pt x="1525429" y="27908"/>
                    </a:lnTo>
                    <a:lnTo>
                      <a:pt x="1510760" y="27908"/>
                    </a:lnTo>
                    <a:cubicBezTo>
                      <a:pt x="1514475" y="22003"/>
                      <a:pt x="1518476" y="14573"/>
                      <a:pt x="1522095" y="7620"/>
                    </a:cubicBezTo>
                    <a:lnTo>
                      <a:pt x="1506665" y="3620"/>
                    </a:lnTo>
                    <a:cubicBezTo>
                      <a:pt x="1504188" y="11049"/>
                      <a:pt x="1499616" y="21050"/>
                      <a:pt x="1495616" y="27908"/>
                    </a:cubicBezTo>
                    <a:lnTo>
                      <a:pt x="1480852" y="27908"/>
                    </a:lnTo>
                    <a:lnTo>
                      <a:pt x="1491615" y="22288"/>
                    </a:lnTo>
                    <a:cubicBezTo>
                      <a:pt x="1489329" y="16764"/>
                      <a:pt x="1483900" y="9239"/>
                      <a:pt x="1478756" y="3524"/>
                    </a:cubicBezTo>
                    <a:lnTo>
                      <a:pt x="1466564" y="9335"/>
                    </a:lnTo>
                    <a:cubicBezTo>
                      <a:pt x="1471232" y="14859"/>
                      <a:pt x="1475899" y="22384"/>
                      <a:pt x="1478280" y="27908"/>
                    </a:cubicBezTo>
                    <a:lnTo>
                      <a:pt x="1464374" y="27908"/>
                    </a:lnTo>
                    <a:lnTo>
                      <a:pt x="1464374" y="41815"/>
                    </a:lnTo>
                    <a:lnTo>
                      <a:pt x="1485710" y="41815"/>
                    </a:lnTo>
                    <a:lnTo>
                      <a:pt x="1485710" y="59627"/>
                    </a:lnTo>
                    <a:lnTo>
                      <a:pt x="1462088" y="59627"/>
                    </a:lnTo>
                    <a:lnTo>
                      <a:pt x="1462088" y="73533"/>
                    </a:lnTo>
                    <a:lnTo>
                      <a:pt x="1484567" y="73533"/>
                    </a:lnTo>
                    <a:cubicBezTo>
                      <a:pt x="1482090" y="86201"/>
                      <a:pt x="1475613" y="100775"/>
                      <a:pt x="1456373" y="111919"/>
                    </a:cubicBezTo>
                    <a:lnTo>
                      <a:pt x="1456373" y="97060"/>
                    </a:lnTo>
                    <a:lnTo>
                      <a:pt x="1466279" y="95250"/>
                    </a:lnTo>
                    <a:lnTo>
                      <a:pt x="1465231" y="82201"/>
                    </a:lnTo>
                    <a:lnTo>
                      <a:pt x="1456373" y="83629"/>
                    </a:lnTo>
                    <a:lnTo>
                      <a:pt x="1456373" y="20098"/>
                    </a:lnTo>
                    <a:lnTo>
                      <a:pt x="1461040" y="20098"/>
                    </a:lnTo>
                    <a:lnTo>
                      <a:pt x="1461040" y="6477"/>
                    </a:lnTo>
                    <a:lnTo>
                      <a:pt x="1411224" y="6477"/>
                    </a:lnTo>
                    <a:lnTo>
                      <a:pt x="1411224" y="20098"/>
                    </a:lnTo>
                    <a:lnTo>
                      <a:pt x="1416749" y="20098"/>
                    </a:lnTo>
                    <a:lnTo>
                      <a:pt x="1416749" y="89821"/>
                    </a:lnTo>
                    <a:lnTo>
                      <a:pt x="1409700" y="90678"/>
                    </a:lnTo>
                    <a:lnTo>
                      <a:pt x="1412653" y="104965"/>
                    </a:lnTo>
                    <a:cubicBezTo>
                      <a:pt x="1421606" y="103346"/>
                      <a:pt x="1432274" y="101537"/>
                      <a:pt x="1443418" y="99441"/>
                    </a:cubicBezTo>
                    <a:lnTo>
                      <a:pt x="1443418" y="121539"/>
                    </a:lnTo>
                    <a:lnTo>
                      <a:pt x="1456373" y="121539"/>
                    </a:lnTo>
                    <a:lnTo>
                      <a:pt x="1456373" y="112300"/>
                    </a:lnTo>
                    <a:cubicBezTo>
                      <a:pt x="1460373" y="114967"/>
                      <a:pt x="1465231" y="119634"/>
                      <a:pt x="1467707" y="122968"/>
                    </a:cubicBezTo>
                    <a:cubicBezTo>
                      <a:pt x="1481042" y="114395"/>
                      <a:pt x="1489424" y="104108"/>
                      <a:pt x="1494092" y="93726"/>
                    </a:cubicBezTo>
                    <a:cubicBezTo>
                      <a:pt x="1500378" y="105918"/>
                      <a:pt x="1509141" y="115634"/>
                      <a:pt x="1521047" y="121444"/>
                    </a:cubicBezTo>
                    <a:cubicBezTo>
                      <a:pt x="1523238" y="117348"/>
                      <a:pt x="1527715" y="111728"/>
                      <a:pt x="1531144" y="108776"/>
                    </a:cubicBezTo>
                    <a:cubicBezTo>
                      <a:pt x="1515713" y="102775"/>
                      <a:pt x="1505522" y="89535"/>
                      <a:pt x="1500188" y="73723"/>
                    </a:cubicBezTo>
                    <a:lnTo>
                      <a:pt x="1529048" y="73723"/>
                    </a:lnTo>
                    <a:close/>
                    <a:moveTo>
                      <a:pt x="1634585" y="17050"/>
                    </a:moveTo>
                    <a:lnTo>
                      <a:pt x="1634585" y="24479"/>
                    </a:lnTo>
                    <a:lnTo>
                      <a:pt x="1612773" y="24479"/>
                    </a:lnTo>
                    <a:lnTo>
                      <a:pt x="1612773" y="17050"/>
                    </a:lnTo>
                    <a:lnTo>
                      <a:pt x="1634585" y="17050"/>
                    </a:lnTo>
                    <a:close/>
                    <a:moveTo>
                      <a:pt x="1612106" y="42577"/>
                    </a:moveTo>
                    <a:cubicBezTo>
                      <a:pt x="1612487" y="40005"/>
                      <a:pt x="1612583" y="37338"/>
                      <a:pt x="1612773" y="34862"/>
                    </a:cubicBezTo>
                    <a:lnTo>
                      <a:pt x="1634585" y="34862"/>
                    </a:lnTo>
                    <a:lnTo>
                      <a:pt x="1634585" y="42577"/>
                    </a:lnTo>
                    <a:lnTo>
                      <a:pt x="1612106" y="42577"/>
                    </a:lnTo>
                    <a:close/>
                    <a:moveTo>
                      <a:pt x="1634585" y="53054"/>
                    </a:moveTo>
                    <a:lnTo>
                      <a:pt x="1634585" y="58960"/>
                    </a:lnTo>
                    <a:cubicBezTo>
                      <a:pt x="1634585" y="60484"/>
                      <a:pt x="1634109" y="61055"/>
                      <a:pt x="1632299" y="61055"/>
                    </a:cubicBezTo>
                    <a:cubicBezTo>
                      <a:pt x="1630680" y="61151"/>
                      <a:pt x="1624965" y="61341"/>
                      <a:pt x="1619822" y="61055"/>
                    </a:cubicBezTo>
                    <a:cubicBezTo>
                      <a:pt x="1621727" y="64294"/>
                      <a:pt x="1624298" y="69628"/>
                      <a:pt x="1625251" y="73533"/>
                    </a:cubicBezTo>
                    <a:cubicBezTo>
                      <a:pt x="1633347" y="73533"/>
                      <a:pt x="1639538" y="73247"/>
                      <a:pt x="1643825" y="71056"/>
                    </a:cubicBezTo>
                    <a:cubicBezTo>
                      <a:pt x="1648397" y="68961"/>
                      <a:pt x="1649730" y="65627"/>
                      <a:pt x="1649730" y="59150"/>
                    </a:cubicBezTo>
                    <a:lnTo>
                      <a:pt x="1649730" y="5239"/>
                    </a:lnTo>
                    <a:lnTo>
                      <a:pt x="1598962" y="5239"/>
                    </a:lnTo>
                    <a:lnTo>
                      <a:pt x="1598962" y="31052"/>
                    </a:lnTo>
                    <a:cubicBezTo>
                      <a:pt x="1598962" y="42481"/>
                      <a:pt x="1597724" y="56102"/>
                      <a:pt x="1585532" y="65532"/>
                    </a:cubicBezTo>
                    <a:cubicBezTo>
                      <a:pt x="1588484" y="67342"/>
                      <a:pt x="1594009" y="72485"/>
                      <a:pt x="1596200" y="75152"/>
                    </a:cubicBezTo>
                    <a:cubicBezTo>
                      <a:pt x="1603724" y="69247"/>
                      <a:pt x="1607915" y="61246"/>
                      <a:pt x="1610201" y="53054"/>
                    </a:cubicBezTo>
                    <a:lnTo>
                      <a:pt x="1634681" y="53054"/>
                    </a:lnTo>
                    <a:close/>
                    <a:moveTo>
                      <a:pt x="1575435" y="19050"/>
                    </a:moveTo>
                    <a:lnTo>
                      <a:pt x="1575435" y="28289"/>
                    </a:lnTo>
                    <a:lnTo>
                      <a:pt x="1559528" y="28289"/>
                    </a:lnTo>
                    <a:lnTo>
                      <a:pt x="1559528" y="19050"/>
                    </a:lnTo>
                    <a:lnTo>
                      <a:pt x="1575435" y="19050"/>
                    </a:lnTo>
                    <a:close/>
                    <a:moveTo>
                      <a:pt x="1559528" y="48768"/>
                    </a:moveTo>
                    <a:lnTo>
                      <a:pt x="1559528" y="39624"/>
                    </a:lnTo>
                    <a:lnTo>
                      <a:pt x="1575435" y="39624"/>
                    </a:lnTo>
                    <a:lnTo>
                      <a:pt x="1575435" y="48768"/>
                    </a:lnTo>
                    <a:lnTo>
                      <a:pt x="1559528" y="48768"/>
                    </a:lnTo>
                    <a:close/>
                    <a:moveTo>
                      <a:pt x="1559528" y="60579"/>
                    </a:moveTo>
                    <a:lnTo>
                      <a:pt x="1559528" y="66865"/>
                    </a:lnTo>
                    <a:lnTo>
                      <a:pt x="1545622" y="66865"/>
                    </a:lnTo>
                    <a:lnTo>
                      <a:pt x="1545622" y="7239"/>
                    </a:lnTo>
                    <a:lnTo>
                      <a:pt x="1589246" y="7239"/>
                    </a:lnTo>
                    <a:lnTo>
                      <a:pt x="1589246" y="60579"/>
                    </a:lnTo>
                    <a:lnTo>
                      <a:pt x="1559433" y="60579"/>
                    </a:lnTo>
                    <a:close/>
                    <a:moveTo>
                      <a:pt x="1567625" y="87725"/>
                    </a:moveTo>
                    <a:lnTo>
                      <a:pt x="1578578" y="87725"/>
                    </a:lnTo>
                    <a:lnTo>
                      <a:pt x="1578578" y="104775"/>
                    </a:lnTo>
                    <a:lnTo>
                      <a:pt x="1567625" y="104775"/>
                    </a:lnTo>
                    <a:lnTo>
                      <a:pt x="1567625" y="87725"/>
                    </a:lnTo>
                    <a:lnTo>
                      <a:pt x="1567625" y="87725"/>
                    </a:lnTo>
                    <a:close/>
                    <a:moveTo>
                      <a:pt x="1603629" y="87725"/>
                    </a:moveTo>
                    <a:lnTo>
                      <a:pt x="1603629" y="104775"/>
                    </a:lnTo>
                    <a:lnTo>
                      <a:pt x="1592485" y="104775"/>
                    </a:lnTo>
                    <a:lnTo>
                      <a:pt x="1592485" y="87725"/>
                    </a:lnTo>
                    <a:lnTo>
                      <a:pt x="1603629" y="87725"/>
                    </a:lnTo>
                    <a:close/>
                    <a:moveTo>
                      <a:pt x="1628680" y="87725"/>
                    </a:moveTo>
                    <a:lnTo>
                      <a:pt x="1628680" y="104775"/>
                    </a:lnTo>
                    <a:lnTo>
                      <a:pt x="1617535" y="104775"/>
                    </a:lnTo>
                    <a:lnTo>
                      <a:pt x="1617535" y="87725"/>
                    </a:lnTo>
                    <a:lnTo>
                      <a:pt x="1628680" y="87725"/>
                    </a:lnTo>
                    <a:close/>
                    <a:moveTo>
                      <a:pt x="1643729" y="104775"/>
                    </a:moveTo>
                    <a:lnTo>
                      <a:pt x="1643729" y="75914"/>
                    </a:lnTo>
                    <a:lnTo>
                      <a:pt x="1553527" y="75914"/>
                    </a:lnTo>
                    <a:lnTo>
                      <a:pt x="1553527" y="104775"/>
                    </a:lnTo>
                    <a:lnTo>
                      <a:pt x="1538478" y="104775"/>
                    </a:lnTo>
                    <a:lnTo>
                      <a:pt x="1538478" y="117824"/>
                    </a:lnTo>
                    <a:lnTo>
                      <a:pt x="1657826" y="117824"/>
                    </a:lnTo>
                    <a:lnTo>
                      <a:pt x="1657826" y="104775"/>
                    </a:lnTo>
                    <a:lnTo>
                      <a:pt x="1643729" y="104775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cxnSp>
            <p:nvCxnSpPr>
              <p:cNvPr id="589" name="直线箭头连接符 588"/>
              <p:cNvCxnSpPr/>
              <p:nvPr/>
            </p:nvCxnSpPr>
            <p:spPr>
              <a:xfrm>
                <a:off x="23704213" y="13359156"/>
                <a:ext cx="0" cy="222441"/>
              </a:xfrm>
              <a:prstGeom prst="straightConnector1">
                <a:avLst/>
              </a:prstGeom>
              <a:ln w="3175">
                <a:solidFill>
                  <a:srgbClr val="0096DF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0" name="直线箭头连接符 589"/>
              <p:cNvCxnSpPr/>
              <p:nvPr/>
            </p:nvCxnSpPr>
            <p:spPr>
              <a:xfrm flipV="1">
                <a:off x="23705309" y="13668515"/>
                <a:ext cx="0" cy="222441"/>
              </a:xfrm>
              <a:prstGeom prst="straightConnector1">
                <a:avLst/>
              </a:prstGeom>
              <a:ln w="3175">
                <a:solidFill>
                  <a:srgbClr val="0096DF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1" name="文本框 590"/>
              <p:cNvSpPr txBox="1"/>
              <p:nvPr/>
            </p:nvSpPr>
            <p:spPr>
              <a:xfrm>
                <a:off x="23327579" y="13427564"/>
                <a:ext cx="4425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dirty="0">
                    <a:latin typeface="HarmonyOS Sans SC" panose="00000500000000000000" pitchFamily="2" charset="-122"/>
                    <a:ea typeface="HarmonyOS Sans SC" panose="00000500000000000000" pitchFamily="2" charset="-122"/>
                  </a:rPr>
                  <a:t>y</a:t>
                </a:r>
                <a:endParaRPr kumimoji="1" lang="zh-CN" altLang="en-US" dirty="0">
                  <a:latin typeface="HarmonyOS Sans SC" panose="00000500000000000000" pitchFamily="2" charset="-122"/>
                  <a:ea typeface="HarmonyOS Sans SC" panose="00000500000000000000" pitchFamily="2" charset="-122"/>
                </a:endParaRPr>
              </a:p>
            </p:txBody>
          </p:sp>
        </p:grp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D-02 </a:t>
            </a:r>
            <a:r>
              <a:rPr lang="zh-CN" altLang="en-US" dirty="0"/>
              <a:t>竖版组合</a:t>
            </a:r>
            <a:endParaRPr lang="zh-CN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584960" y="3048000"/>
            <a:ext cx="9862999" cy="1446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lvl="0" indent="0">
              <a:buNone/>
            </a:pPr>
            <a:r>
              <a:rPr lang="zh-CN" altLang="en-US" sz="3000" dirty="0"/>
              <a:t>竖</a:t>
            </a:r>
            <a:r>
              <a:rPr lang="en-US" altLang="zh-CN" sz="3000" dirty="0"/>
              <a:t>版组合分为3</a:t>
            </a:r>
            <a:r>
              <a:rPr lang="zh-CN" altLang="en-US" sz="3000" dirty="0"/>
              <a:t>种可能：</a:t>
            </a:r>
            <a:endParaRPr lang="en-US" altLang="zh-CN" sz="3000" dirty="0"/>
          </a:p>
          <a:p>
            <a:pPr marL="0" lvl="0" indent="0">
              <a:buNone/>
            </a:pPr>
            <a:r>
              <a:rPr lang="zh-CN" altLang="en-US" sz="3000" dirty="0"/>
              <a:t>中英混合</a:t>
            </a:r>
            <a:endParaRPr lang="en-US" altLang="zh-CN" sz="3000" dirty="0"/>
          </a:p>
          <a:p>
            <a:pPr marL="0" lvl="0" indent="0">
              <a:buNone/>
            </a:pPr>
            <a:r>
              <a:rPr lang="zh-CN" altLang="en-US" sz="3000" dirty="0"/>
              <a:t>纯英文</a:t>
            </a:r>
            <a:endParaRPr lang="en-US" altLang="zh-CN" sz="3000" dirty="0"/>
          </a:p>
          <a:p>
            <a:pPr marL="0" lvl="0" indent="0">
              <a:buNone/>
            </a:pPr>
            <a:r>
              <a:rPr lang="zh-CN" altLang="en-US" sz="3000" dirty="0"/>
              <a:t>纯中文</a:t>
            </a:r>
            <a:endParaRPr lang="en-US" altLang="zh-CN" sz="3000" dirty="0"/>
          </a:p>
          <a:p>
            <a:pPr marL="0" lvl="0" indent="0">
              <a:buNone/>
            </a:pPr>
            <a:r>
              <a:rPr lang="zh-CN" altLang="en-US" sz="3000" dirty="0"/>
              <a:t>组合排版如右所示。</a:t>
            </a:r>
            <a:endParaRPr lang="en-US" altLang="zh-CN" sz="3000" dirty="0"/>
          </a:p>
          <a:p>
            <a:pPr marL="0" lvl="0" indent="0">
              <a:buNone/>
            </a:pPr>
            <a:endParaRPr lang="en-US" altLang="zh-CN" sz="3000" dirty="0"/>
          </a:p>
          <a:p>
            <a:pPr marL="0" lvl="0" indent="0">
              <a:buNone/>
            </a:pPr>
            <a:r>
              <a:rPr lang="en-US" altLang="zh-CN" sz="3000" dirty="0" err="1"/>
              <a:t>WAA名称与图形之间的距离x为图形Logo最后一个字母A</a:t>
            </a:r>
            <a:r>
              <a:rPr lang="zh-CN" altLang="en-US" sz="3000" dirty="0"/>
              <a:t>下边缘到内三角的顶部。</a:t>
            </a:r>
            <a:endParaRPr lang="en-US" altLang="zh-CN" sz="3000" dirty="0"/>
          </a:p>
          <a:p>
            <a:pPr marL="0" lvl="0" indent="0">
              <a:buNone/>
            </a:pPr>
            <a:endParaRPr lang="en-US" altLang="zh-CN" sz="3000" dirty="0"/>
          </a:p>
          <a:p>
            <a:pPr marL="0" indent="0">
              <a:buNone/>
            </a:pPr>
            <a:r>
              <a:rPr lang="en-US" altLang="zh-CN" sz="3000" dirty="0"/>
              <a:t>WAA</a:t>
            </a:r>
            <a:r>
              <a:rPr lang="zh-CN" altLang="en-US" sz="3000" dirty="0"/>
              <a:t>中文名称，英文名称，以及中英文混排上下文间距为</a:t>
            </a:r>
            <a:r>
              <a:rPr lang="en-US" altLang="zh-CN" sz="3000" dirty="0"/>
              <a:t>y</a:t>
            </a:r>
            <a:r>
              <a:rPr lang="zh-CN" altLang="en-US" sz="3000" dirty="0"/>
              <a:t>，为图形</a:t>
            </a:r>
            <a:r>
              <a:rPr lang="en-US" altLang="zh-CN" sz="3000" dirty="0"/>
              <a:t>Logo</a:t>
            </a:r>
            <a:r>
              <a:rPr lang="zh-CN" altLang="en-US" sz="30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圆弧截断下边缘和</a:t>
            </a:r>
            <a:r>
              <a:rPr lang="en-US" altLang="zh-CN" sz="30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WAA</a:t>
            </a:r>
            <a:r>
              <a:rPr lang="zh-CN" altLang="en-US" sz="30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几个字母的上边缘之间的距离。</a:t>
            </a:r>
            <a:endParaRPr lang="zh-CN" altLang="en-US" sz="3000" dirty="0"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 marL="0" lvl="0" indent="0">
              <a:buNone/>
            </a:pPr>
            <a:endParaRPr lang="en-US" altLang="zh-CN" sz="3000" dirty="0"/>
          </a:p>
          <a:p>
            <a:pPr marL="0" lvl="0" indent="0">
              <a:buNone/>
            </a:pPr>
            <a:r>
              <a:rPr lang="en-US" altLang="zh-CN" sz="3000" dirty="0" err="1"/>
              <a:t>WAA名称整体</a:t>
            </a:r>
            <a:r>
              <a:rPr lang="zh-CN" altLang="en-US" sz="3000" dirty="0"/>
              <a:t>宽度为</a:t>
            </a:r>
            <a:r>
              <a:rPr lang="en-US" altLang="zh-CN" sz="3000" dirty="0" err="1"/>
              <a:t>图形Logo</a:t>
            </a:r>
            <a:r>
              <a:rPr lang="zh-CN" altLang="en-US" sz="3000" dirty="0"/>
              <a:t>整体宽度的</a:t>
            </a:r>
            <a:r>
              <a:rPr lang="en-US" altLang="zh-CN" sz="3000" dirty="0"/>
              <a:t>2</a:t>
            </a:r>
            <a:r>
              <a:rPr lang="zh-CN" altLang="en-US" sz="3000" dirty="0"/>
              <a:t>倍 。</a:t>
            </a:r>
            <a:endParaRPr lang="en-US" altLang="zh-CN" sz="3000" dirty="0"/>
          </a:p>
          <a:p>
            <a:pPr marL="0" lvl="0" indent="0">
              <a:buNone/>
            </a:pPr>
            <a:endParaRPr lang="en-US" altLang="zh-CN" sz="3000" dirty="0"/>
          </a:p>
          <a:p>
            <a:pPr marL="0" lvl="0" indent="0">
              <a:lnSpc>
                <a:spcPct val="110000"/>
              </a:lnSpc>
              <a:buNone/>
            </a:pPr>
            <a:r>
              <a:rPr lang="zh-CN" altLang="en-US" sz="3000" b="1" u="sng" dirty="0">
                <a:solidFill>
                  <a:srgbClr val="C00000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注意备注：</a:t>
            </a:r>
            <a:endParaRPr lang="zh-CN" altLang="en-US" sz="3000" dirty="0"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 marL="0" lvl="0" indent="0">
              <a:lnSpc>
                <a:spcPct val="110000"/>
              </a:lnSpc>
              <a:buNone/>
            </a:pPr>
            <a:r>
              <a:rPr lang="zh-CN" altLang="en-US" sz="3000" dirty="0">
                <a:solidFill>
                  <a:srgbClr val="C00000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在一般情况下使用品牌标识，应尽量使用</a:t>
            </a:r>
            <a:r>
              <a:rPr lang="en-US" altLang="zh-CN" sz="3000" dirty="0">
                <a:solidFill>
                  <a:srgbClr val="C00000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WAA</a:t>
            </a:r>
            <a:r>
              <a:rPr lang="zh-CN" altLang="en-US" sz="3000" dirty="0">
                <a:solidFill>
                  <a:srgbClr val="C00000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提供的电子文件，不建议对</a:t>
            </a:r>
            <a:r>
              <a:rPr lang="en-US" altLang="zh-CN" sz="3000" dirty="0">
                <a:solidFill>
                  <a:srgbClr val="C00000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Logo</a:t>
            </a:r>
            <a:r>
              <a:rPr lang="zh-CN" altLang="en-US" sz="3000" dirty="0">
                <a:solidFill>
                  <a:srgbClr val="C00000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重新绘制，以避免在重绘过程中出现误差。</a:t>
            </a:r>
            <a:endParaRPr lang="en-US" altLang="zh-CN" sz="3000" dirty="0">
              <a:solidFill>
                <a:srgbClr val="C00000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 marL="0" lvl="0" indent="0">
              <a:buNone/>
            </a:pPr>
            <a:endParaRPr lang="en-US" altLang="zh-CN" sz="3000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7B9-49EC-F049-A766-264138C0CB67}" type="slidenum">
              <a:rPr kumimoji="1" lang="zh-CN" altLang="en-US" smtClean="0"/>
            </a:fld>
            <a:endParaRPr kumimoji="1" lang="zh-CN" altLang="en-US"/>
          </a:p>
        </p:txBody>
      </p:sp>
      <p:grpSp>
        <p:nvGrpSpPr>
          <p:cNvPr id="32" name="图形 5"/>
          <p:cNvGrpSpPr/>
          <p:nvPr/>
        </p:nvGrpSpPr>
        <p:grpSpPr>
          <a:xfrm>
            <a:off x="15335040" y="6992838"/>
            <a:ext cx="5087280" cy="389418"/>
            <a:chOff x="17959545" y="8627744"/>
            <a:chExt cx="2107882" cy="161353"/>
          </a:xfrm>
          <a:solidFill>
            <a:srgbClr val="595757"/>
          </a:solidFill>
        </p:grpSpPr>
        <p:sp>
          <p:nvSpPr>
            <p:cNvPr id="33" name="任意形状 32"/>
            <p:cNvSpPr/>
            <p:nvPr/>
          </p:nvSpPr>
          <p:spPr>
            <a:xfrm>
              <a:off x="17959545" y="8633078"/>
              <a:ext cx="163925" cy="118491"/>
            </a:xfrm>
            <a:custGeom>
              <a:avLst/>
              <a:gdLst>
                <a:gd name="connsiteX0" fmla="*/ 93821 w 163925"/>
                <a:gd name="connsiteY0" fmla="*/ 0 h 118491"/>
                <a:gd name="connsiteX1" fmla="*/ 116491 w 163925"/>
                <a:gd name="connsiteY1" fmla="*/ 72866 h 118491"/>
                <a:gd name="connsiteX2" fmla="*/ 137350 w 163925"/>
                <a:gd name="connsiteY2" fmla="*/ 0 h 118491"/>
                <a:gd name="connsiteX3" fmla="*/ 163925 w 163925"/>
                <a:gd name="connsiteY3" fmla="*/ 0 h 118491"/>
                <a:gd name="connsiteX4" fmla="*/ 126492 w 163925"/>
                <a:gd name="connsiteY4" fmla="*/ 118491 h 118491"/>
                <a:gd name="connsiteX5" fmla="*/ 105251 w 163925"/>
                <a:gd name="connsiteY5" fmla="*/ 118491 h 118491"/>
                <a:gd name="connsiteX6" fmla="*/ 82296 w 163925"/>
                <a:gd name="connsiteY6" fmla="*/ 47720 h 118491"/>
                <a:gd name="connsiteX7" fmla="*/ 59912 w 163925"/>
                <a:gd name="connsiteY7" fmla="*/ 118491 h 118491"/>
                <a:gd name="connsiteX8" fmla="*/ 38862 w 163925"/>
                <a:gd name="connsiteY8" fmla="*/ 118491 h 118491"/>
                <a:gd name="connsiteX9" fmla="*/ 0 w 163925"/>
                <a:gd name="connsiteY9" fmla="*/ 0 h 118491"/>
                <a:gd name="connsiteX10" fmla="*/ 28480 w 163925"/>
                <a:gd name="connsiteY10" fmla="*/ 0 h 118491"/>
                <a:gd name="connsiteX11" fmla="*/ 50673 w 163925"/>
                <a:gd name="connsiteY11" fmla="*/ 72866 h 118491"/>
                <a:gd name="connsiteX12" fmla="*/ 72009 w 163925"/>
                <a:gd name="connsiteY12" fmla="*/ 0 h 118491"/>
                <a:gd name="connsiteX13" fmla="*/ 93726 w 163925"/>
                <a:gd name="connsiteY13" fmla="*/ 0 h 11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3925" h="118491">
                  <a:moveTo>
                    <a:pt x="93821" y="0"/>
                  </a:moveTo>
                  <a:lnTo>
                    <a:pt x="116491" y="72866"/>
                  </a:lnTo>
                  <a:lnTo>
                    <a:pt x="137350" y="0"/>
                  </a:lnTo>
                  <a:lnTo>
                    <a:pt x="163925" y="0"/>
                  </a:lnTo>
                  <a:lnTo>
                    <a:pt x="126492" y="118491"/>
                  </a:lnTo>
                  <a:lnTo>
                    <a:pt x="105251" y="118491"/>
                  </a:lnTo>
                  <a:lnTo>
                    <a:pt x="82296" y="47720"/>
                  </a:lnTo>
                  <a:lnTo>
                    <a:pt x="59912" y="118491"/>
                  </a:lnTo>
                  <a:lnTo>
                    <a:pt x="38862" y="118491"/>
                  </a:lnTo>
                  <a:lnTo>
                    <a:pt x="0" y="0"/>
                  </a:lnTo>
                  <a:lnTo>
                    <a:pt x="28480" y="0"/>
                  </a:lnTo>
                  <a:lnTo>
                    <a:pt x="50673" y="72866"/>
                  </a:lnTo>
                  <a:lnTo>
                    <a:pt x="72009" y="0"/>
                  </a:lnTo>
                  <a:lnTo>
                    <a:pt x="93726" y="0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形状 33"/>
            <p:cNvSpPr/>
            <p:nvPr/>
          </p:nvSpPr>
          <p:spPr>
            <a:xfrm>
              <a:off x="18136234" y="8633078"/>
              <a:ext cx="79724" cy="118491"/>
            </a:xfrm>
            <a:custGeom>
              <a:avLst/>
              <a:gdLst>
                <a:gd name="connsiteX0" fmla="*/ 0 w 79724"/>
                <a:gd name="connsiteY0" fmla="*/ 0 h 118491"/>
                <a:gd name="connsiteX1" fmla="*/ 27718 w 79724"/>
                <a:gd name="connsiteY1" fmla="*/ 0 h 118491"/>
                <a:gd name="connsiteX2" fmla="*/ 27718 w 79724"/>
                <a:gd name="connsiteY2" fmla="*/ 93917 h 118491"/>
                <a:gd name="connsiteX3" fmla="*/ 79724 w 79724"/>
                <a:gd name="connsiteY3" fmla="*/ 93917 h 118491"/>
                <a:gd name="connsiteX4" fmla="*/ 79724 w 79724"/>
                <a:gd name="connsiteY4" fmla="*/ 118491 h 118491"/>
                <a:gd name="connsiteX5" fmla="*/ 95 w 79724"/>
                <a:gd name="connsiteY5" fmla="*/ 118491 h 118491"/>
                <a:gd name="connsiteX6" fmla="*/ 95 w 79724"/>
                <a:gd name="connsiteY6" fmla="*/ 0 h 11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724" h="118491">
                  <a:moveTo>
                    <a:pt x="0" y="0"/>
                  </a:moveTo>
                  <a:lnTo>
                    <a:pt x="27718" y="0"/>
                  </a:lnTo>
                  <a:lnTo>
                    <a:pt x="27718" y="93917"/>
                  </a:lnTo>
                  <a:lnTo>
                    <a:pt x="79724" y="93917"/>
                  </a:lnTo>
                  <a:lnTo>
                    <a:pt x="79724" y="118491"/>
                  </a:lnTo>
                  <a:lnTo>
                    <a:pt x="95" y="118491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形状 34"/>
            <p:cNvSpPr/>
            <p:nvPr/>
          </p:nvSpPr>
          <p:spPr>
            <a:xfrm>
              <a:off x="18220435" y="8633078"/>
              <a:ext cx="119348" cy="118491"/>
            </a:xfrm>
            <a:custGeom>
              <a:avLst/>
              <a:gdLst>
                <a:gd name="connsiteX0" fmla="*/ 71247 w 119348"/>
                <a:gd name="connsiteY0" fmla="*/ 0 h 118491"/>
                <a:gd name="connsiteX1" fmla="*/ 119348 w 119348"/>
                <a:gd name="connsiteY1" fmla="*/ 118491 h 118491"/>
                <a:gd name="connsiteX2" fmla="*/ 90202 w 119348"/>
                <a:gd name="connsiteY2" fmla="*/ 118491 h 118491"/>
                <a:gd name="connsiteX3" fmla="*/ 81153 w 119348"/>
                <a:gd name="connsiteY3" fmla="*/ 94488 h 118491"/>
                <a:gd name="connsiteX4" fmla="*/ 36290 w 119348"/>
                <a:gd name="connsiteY4" fmla="*/ 94488 h 118491"/>
                <a:gd name="connsiteX5" fmla="*/ 27527 w 119348"/>
                <a:gd name="connsiteY5" fmla="*/ 118491 h 118491"/>
                <a:gd name="connsiteX6" fmla="*/ 0 w 119348"/>
                <a:gd name="connsiteY6" fmla="*/ 118491 h 118491"/>
                <a:gd name="connsiteX7" fmla="*/ 46768 w 119348"/>
                <a:gd name="connsiteY7" fmla="*/ 0 h 118491"/>
                <a:gd name="connsiteX8" fmla="*/ 71247 w 119348"/>
                <a:gd name="connsiteY8" fmla="*/ 0 h 118491"/>
                <a:gd name="connsiteX9" fmla="*/ 72390 w 119348"/>
                <a:gd name="connsiteY9" fmla="*/ 71342 h 118491"/>
                <a:gd name="connsiteX10" fmla="*/ 58293 w 119348"/>
                <a:gd name="connsiteY10" fmla="*/ 34385 h 118491"/>
                <a:gd name="connsiteX11" fmla="*/ 44863 w 119348"/>
                <a:gd name="connsiteY11" fmla="*/ 71342 h 118491"/>
                <a:gd name="connsiteX12" fmla="*/ 72390 w 119348"/>
                <a:gd name="connsiteY12" fmla="*/ 71342 h 11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9348" h="118491">
                  <a:moveTo>
                    <a:pt x="71247" y="0"/>
                  </a:moveTo>
                  <a:lnTo>
                    <a:pt x="119348" y="118491"/>
                  </a:lnTo>
                  <a:lnTo>
                    <a:pt x="90202" y="118491"/>
                  </a:lnTo>
                  <a:lnTo>
                    <a:pt x="81153" y="94488"/>
                  </a:lnTo>
                  <a:lnTo>
                    <a:pt x="36290" y="94488"/>
                  </a:lnTo>
                  <a:lnTo>
                    <a:pt x="27527" y="118491"/>
                  </a:lnTo>
                  <a:lnTo>
                    <a:pt x="0" y="118491"/>
                  </a:lnTo>
                  <a:lnTo>
                    <a:pt x="46768" y="0"/>
                  </a:lnTo>
                  <a:lnTo>
                    <a:pt x="71247" y="0"/>
                  </a:lnTo>
                  <a:close/>
                  <a:moveTo>
                    <a:pt x="72390" y="71342"/>
                  </a:moveTo>
                  <a:lnTo>
                    <a:pt x="58293" y="34385"/>
                  </a:lnTo>
                  <a:lnTo>
                    <a:pt x="44863" y="71342"/>
                  </a:lnTo>
                  <a:lnTo>
                    <a:pt x="72390" y="71342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" name="任意形状 35"/>
            <p:cNvSpPr/>
            <p:nvPr/>
          </p:nvSpPr>
          <p:spPr>
            <a:xfrm>
              <a:off x="18352452" y="8633078"/>
              <a:ext cx="101155" cy="118491"/>
            </a:xfrm>
            <a:custGeom>
              <a:avLst/>
              <a:gdLst>
                <a:gd name="connsiteX0" fmla="*/ 22193 w 101155"/>
                <a:gd name="connsiteY0" fmla="*/ 0 h 118491"/>
                <a:gd name="connsiteX1" fmla="*/ 75914 w 101155"/>
                <a:gd name="connsiteY1" fmla="*/ 71914 h 118491"/>
                <a:gd name="connsiteX2" fmla="*/ 75914 w 101155"/>
                <a:gd name="connsiteY2" fmla="*/ 0 h 118491"/>
                <a:gd name="connsiteX3" fmla="*/ 101155 w 101155"/>
                <a:gd name="connsiteY3" fmla="*/ 0 h 118491"/>
                <a:gd name="connsiteX4" fmla="*/ 101155 w 101155"/>
                <a:gd name="connsiteY4" fmla="*/ 118491 h 118491"/>
                <a:gd name="connsiteX5" fmla="*/ 78962 w 101155"/>
                <a:gd name="connsiteY5" fmla="*/ 118491 h 118491"/>
                <a:gd name="connsiteX6" fmla="*/ 25241 w 101155"/>
                <a:gd name="connsiteY6" fmla="*/ 46482 h 118491"/>
                <a:gd name="connsiteX7" fmla="*/ 25241 w 101155"/>
                <a:gd name="connsiteY7" fmla="*/ 118491 h 118491"/>
                <a:gd name="connsiteX8" fmla="*/ 0 w 101155"/>
                <a:gd name="connsiteY8" fmla="*/ 118491 h 118491"/>
                <a:gd name="connsiteX9" fmla="*/ 0 w 101155"/>
                <a:gd name="connsiteY9" fmla="*/ 0 h 118491"/>
                <a:gd name="connsiteX10" fmla="*/ 22193 w 101155"/>
                <a:gd name="connsiteY10" fmla="*/ 0 h 11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1155" h="118491">
                  <a:moveTo>
                    <a:pt x="22193" y="0"/>
                  </a:moveTo>
                  <a:lnTo>
                    <a:pt x="75914" y="71914"/>
                  </a:lnTo>
                  <a:lnTo>
                    <a:pt x="75914" y="0"/>
                  </a:lnTo>
                  <a:lnTo>
                    <a:pt x="101155" y="0"/>
                  </a:lnTo>
                  <a:lnTo>
                    <a:pt x="101155" y="118491"/>
                  </a:lnTo>
                  <a:lnTo>
                    <a:pt x="78962" y="118491"/>
                  </a:lnTo>
                  <a:lnTo>
                    <a:pt x="25241" y="46482"/>
                  </a:lnTo>
                  <a:lnTo>
                    <a:pt x="25241" y="118491"/>
                  </a:lnTo>
                  <a:lnTo>
                    <a:pt x="0" y="118491"/>
                  </a:lnTo>
                  <a:lnTo>
                    <a:pt x="0" y="0"/>
                  </a:lnTo>
                  <a:lnTo>
                    <a:pt x="22193" y="0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形状 36"/>
            <p:cNvSpPr/>
            <p:nvPr/>
          </p:nvSpPr>
          <p:spPr>
            <a:xfrm>
              <a:off x="18503518" y="8633078"/>
              <a:ext cx="119348" cy="118491"/>
            </a:xfrm>
            <a:custGeom>
              <a:avLst/>
              <a:gdLst>
                <a:gd name="connsiteX0" fmla="*/ 71247 w 119348"/>
                <a:gd name="connsiteY0" fmla="*/ 0 h 118491"/>
                <a:gd name="connsiteX1" fmla="*/ 119348 w 119348"/>
                <a:gd name="connsiteY1" fmla="*/ 118491 h 118491"/>
                <a:gd name="connsiteX2" fmla="*/ 90202 w 119348"/>
                <a:gd name="connsiteY2" fmla="*/ 118491 h 118491"/>
                <a:gd name="connsiteX3" fmla="*/ 81153 w 119348"/>
                <a:gd name="connsiteY3" fmla="*/ 94488 h 118491"/>
                <a:gd name="connsiteX4" fmla="*/ 36290 w 119348"/>
                <a:gd name="connsiteY4" fmla="*/ 94488 h 118491"/>
                <a:gd name="connsiteX5" fmla="*/ 27527 w 119348"/>
                <a:gd name="connsiteY5" fmla="*/ 118491 h 118491"/>
                <a:gd name="connsiteX6" fmla="*/ 0 w 119348"/>
                <a:gd name="connsiteY6" fmla="*/ 118491 h 118491"/>
                <a:gd name="connsiteX7" fmla="*/ 46768 w 119348"/>
                <a:gd name="connsiteY7" fmla="*/ 0 h 118491"/>
                <a:gd name="connsiteX8" fmla="*/ 71247 w 119348"/>
                <a:gd name="connsiteY8" fmla="*/ 0 h 118491"/>
                <a:gd name="connsiteX9" fmla="*/ 72390 w 119348"/>
                <a:gd name="connsiteY9" fmla="*/ 71342 h 118491"/>
                <a:gd name="connsiteX10" fmla="*/ 58293 w 119348"/>
                <a:gd name="connsiteY10" fmla="*/ 34385 h 118491"/>
                <a:gd name="connsiteX11" fmla="*/ 44863 w 119348"/>
                <a:gd name="connsiteY11" fmla="*/ 71342 h 118491"/>
                <a:gd name="connsiteX12" fmla="*/ 72390 w 119348"/>
                <a:gd name="connsiteY12" fmla="*/ 71342 h 11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9348" h="118491">
                  <a:moveTo>
                    <a:pt x="71247" y="0"/>
                  </a:moveTo>
                  <a:lnTo>
                    <a:pt x="119348" y="118491"/>
                  </a:lnTo>
                  <a:lnTo>
                    <a:pt x="90202" y="118491"/>
                  </a:lnTo>
                  <a:lnTo>
                    <a:pt x="81153" y="94488"/>
                  </a:lnTo>
                  <a:lnTo>
                    <a:pt x="36290" y="94488"/>
                  </a:lnTo>
                  <a:lnTo>
                    <a:pt x="27527" y="118491"/>
                  </a:lnTo>
                  <a:lnTo>
                    <a:pt x="0" y="118491"/>
                  </a:lnTo>
                  <a:lnTo>
                    <a:pt x="46768" y="0"/>
                  </a:lnTo>
                  <a:lnTo>
                    <a:pt x="71247" y="0"/>
                  </a:lnTo>
                  <a:close/>
                  <a:moveTo>
                    <a:pt x="72390" y="71342"/>
                  </a:moveTo>
                  <a:lnTo>
                    <a:pt x="58293" y="34385"/>
                  </a:lnTo>
                  <a:lnTo>
                    <a:pt x="44863" y="71342"/>
                  </a:lnTo>
                  <a:lnTo>
                    <a:pt x="72390" y="71342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" name="任意形状 37"/>
            <p:cNvSpPr/>
            <p:nvPr/>
          </p:nvSpPr>
          <p:spPr>
            <a:xfrm>
              <a:off x="18633344" y="8665558"/>
              <a:ext cx="89058" cy="123539"/>
            </a:xfrm>
            <a:custGeom>
              <a:avLst/>
              <a:gdLst>
                <a:gd name="connsiteX0" fmla="*/ 70199 w 89058"/>
                <a:gd name="connsiteY0" fmla="*/ 5239 h 123539"/>
                <a:gd name="connsiteX1" fmla="*/ 83915 w 89058"/>
                <a:gd name="connsiteY1" fmla="*/ 20384 h 123539"/>
                <a:gd name="connsiteX2" fmla="*/ 89059 w 89058"/>
                <a:gd name="connsiteY2" fmla="*/ 44101 h 123539"/>
                <a:gd name="connsiteX3" fmla="*/ 83915 w 89058"/>
                <a:gd name="connsiteY3" fmla="*/ 67628 h 123539"/>
                <a:gd name="connsiteX4" fmla="*/ 70199 w 89058"/>
                <a:gd name="connsiteY4" fmla="*/ 82868 h 123539"/>
                <a:gd name="connsiteX5" fmla="*/ 51149 w 89058"/>
                <a:gd name="connsiteY5" fmla="*/ 88106 h 123539"/>
                <a:gd name="connsiteX6" fmla="*/ 26384 w 89058"/>
                <a:gd name="connsiteY6" fmla="*/ 76581 h 123539"/>
                <a:gd name="connsiteX7" fmla="*/ 26384 w 89058"/>
                <a:gd name="connsiteY7" fmla="*/ 123539 h 123539"/>
                <a:gd name="connsiteX8" fmla="*/ 0 w 89058"/>
                <a:gd name="connsiteY8" fmla="*/ 123539 h 123539"/>
                <a:gd name="connsiteX9" fmla="*/ 0 w 89058"/>
                <a:gd name="connsiteY9" fmla="*/ 2286 h 123539"/>
                <a:gd name="connsiteX10" fmla="*/ 23431 w 89058"/>
                <a:gd name="connsiteY10" fmla="*/ 2286 h 123539"/>
                <a:gd name="connsiteX11" fmla="*/ 24575 w 89058"/>
                <a:gd name="connsiteY11" fmla="*/ 14097 h 123539"/>
                <a:gd name="connsiteX12" fmla="*/ 35909 w 89058"/>
                <a:gd name="connsiteY12" fmla="*/ 3524 h 123539"/>
                <a:gd name="connsiteX13" fmla="*/ 51149 w 89058"/>
                <a:gd name="connsiteY13" fmla="*/ 0 h 123539"/>
                <a:gd name="connsiteX14" fmla="*/ 70199 w 89058"/>
                <a:gd name="connsiteY14" fmla="*/ 5144 h 123539"/>
                <a:gd name="connsiteX15" fmla="*/ 57055 w 89058"/>
                <a:gd name="connsiteY15" fmla="*/ 59341 h 123539"/>
                <a:gd name="connsiteX16" fmla="*/ 61913 w 89058"/>
                <a:gd name="connsiteY16" fmla="*/ 44006 h 123539"/>
                <a:gd name="connsiteX17" fmla="*/ 57055 w 89058"/>
                <a:gd name="connsiteY17" fmla="*/ 28099 h 123539"/>
                <a:gd name="connsiteX18" fmla="*/ 44387 w 89058"/>
                <a:gd name="connsiteY18" fmla="*/ 22098 h 123539"/>
                <a:gd name="connsiteX19" fmla="*/ 31623 w 89058"/>
                <a:gd name="connsiteY19" fmla="*/ 27813 h 123539"/>
                <a:gd name="connsiteX20" fmla="*/ 26479 w 89058"/>
                <a:gd name="connsiteY20" fmla="*/ 44006 h 123539"/>
                <a:gd name="connsiteX21" fmla="*/ 31623 w 89058"/>
                <a:gd name="connsiteY21" fmla="*/ 59722 h 123539"/>
                <a:gd name="connsiteX22" fmla="*/ 44482 w 89058"/>
                <a:gd name="connsiteY22" fmla="*/ 64865 h 123539"/>
                <a:gd name="connsiteX23" fmla="*/ 57150 w 89058"/>
                <a:gd name="connsiteY23" fmla="*/ 59246 h 1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9058" h="123539">
                  <a:moveTo>
                    <a:pt x="70199" y="5239"/>
                  </a:moveTo>
                  <a:cubicBezTo>
                    <a:pt x="76010" y="8668"/>
                    <a:pt x="80581" y="13716"/>
                    <a:pt x="83915" y="20384"/>
                  </a:cubicBezTo>
                  <a:cubicBezTo>
                    <a:pt x="87344" y="27051"/>
                    <a:pt x="89059" y="34957"/>
                    <a:pt x="89059" y="44101"/>
                  </a:cubicBezTo>
                  <a:cubicBezTo>
                    <a:pt x="89059" y="53245"/>
                    <a:pt x="87344" y="61055"/>
                    <a:pt x="83915" y="67628"/>
                  </a:cubicBezTo>
                  <a:cubicBezTo>
                    <a:pt x="80486" y="74295"/>
                    <a:pt x="75914" y="79343"/>
                    <a:pt x="70199" y="82868"/>
                  </a:cubicBezTo>
                  <a:cubicBezTo>
                    <a:pt x="64389" y="86392"/>
                    <a:pt x="58103" y="88106"/>
                    <a:pt x="51149" y="88106"/>
                  </a:cubicBezTo>
                  <a:cubicBezTo>
                    <a:pt x="40577" y="88106"/>
                    <a:pt x="32290" y="84296"/>
                    <a:pt x="26384" y="76581"/>
                  </a:cubicBezTo>
                  <a:lnTo>
                    <a:pt x="26384" y="123539"/>
                  </a:lnTo>
                  <a:lnTo>
                    <a:pt x="0" y="123539"/>
                  </a:lnTo>
                  <a:lnTo>
                    <a:pt x="0" y="2286"/>
                  </a:lnTo>
                  <a:lnTo>
                    <a:pt x="23431" y="2286"/>
                  </a:lnTo>
                  <a:cubicBezTo>
                    <a:pt x="23908" y="8287"/>
                    <a:pt x="24289" y="12287"/>
                    <a:pt x="24575" y="14097"/>
                  </a:cubicBezTo>
                  <a:cubicBezTo>
                    <a:pt x="27622" y="9335"/>
                    <a:pt x="31337" y="5810"/>
                    <a:pt x="35909" y="3524"/>
                  </a:cubicBezTo>
                  <a:cubicBezTo>
                    <a:pt x="40481" y="1238"/>
                    <a:pt x="45529" y="0"/>
                    <a:pt x="51149" y="0"/>
                  </a:cubicBezTo>
                  <a:cubicBezTo>
                    <a:pt x="58103" y="0"/>
                    <a:pt x="64389" y="1715"/>
                    <a:pt x="70199" y="5144"/>
                  </a:cubicBezTo>
                  <a:close/>
                  <a:moveTo>
                    <a:pt x="57055" y="59341"/>
                  </a:moveTo>
                  <a:cubicBezTo>
                    <a:pt x="60293" y="55626"/>
                    <a:pt x="61913" y="50483"/>
                    <a:pt x="61913" y="44006"/>
                  </a:cubicBezTo>
                  <a:cubicBezTo>
                    <a:pt x="61913" y="37529"/>
                    <a:pt x="60293" y="32099"/>
                    <a:pt x="57055" y="28099"/>
                  </a:cubicBezTo>
                  <a:cubicBezTo>
                    <a:pt x="53816" y="24098"/>
                    <a:pt x="49625" y="22098"/>
                    <a:pt x="44387" y="22098"/>
                  </a:cubicBezTo>
                  <a:cubicBezTo>
                    <a:pt x="39148" y="22098"/>
                    <a:pt x="35052" y="24003"/>
                    <a:pt x="31623" y="27813"/>
                  </a:cubicBezTo>
                  <a:cubicBezTo>
                    <a:pt x="28194" y="31623"/>
                    <a:pt x="26479" y="36957"/>
                    <a:pt x="26479" y="44006"/>
                  </a:cubicBezTo>
                  <a:cubicBezTo>
                    <a:pt x="26479" y="51054"/>
                    <a:pt x="28194" y="56293"/>
                    <a:pt x="31623" y="59722"/>
                  </a:cubicBezTo>
                  <a:cubicBezTo>
                    <a:pt x="35052" y="63151"/>
                    <a:pt x="39338" y="64865"/>
                    <a:pt x="44482" y="64865"/>
                  </a:cubicBezTo>
                  <a:cubicBezTo>
                    <a:pt x="49625" y="64865"/>
                    <a:pt x="53912" y="62960"/>
                    <a:pt x="57150" y="59246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" name="任意形状 38"/>
            <p:cNvSpPr/>
            <p:nvPr/>
          </p:nvSpPr>
          <p:spPr>
            <a:xfrm>
              <a:off x="18736976" y="8665558"/>
              <a:ext cx="89058" cy="123539"/>
            </a:xfrm>
            <a:custGeom>
              <a:avLst/>
              <a:gdLst>
                <a:gd name="connsiteX0" fmla="*/ 70199 w 89058"/>
                <a:gd name="connsiteY0" fmla="*/ 5239 h 123539"/>
                <a:gd name="connsiteX1" fmla="*/ 83915 w 89058"/>
                <a:gd name="connsiteY1" fmla="*/ 20384 h 123539"/>
                <a:gd name="connsiteX2" fmla="*/ 89059 w 89058"/>
                <a:gd name="connsiteY2" fmla="*/ 44101 h 123539"/>
                <a:gd name="connsiteX3" fmla="*/ 83915 w 89058"/>
                <a:gd name="connsiteY3" fmla="*/ 67628 h 123539"/>
                <a:gd name="connsiteX4" fmla="*/ 70199 w 89058"/>
                <a:gd name="connsiteY4" fmla="*/ 82868 h 123539"/>
                <a:gd name="connsiteX5" fmla="*/ 51149 w 89058"/>
                <a:gd name="connsiteY5" fmla="*/ 88106 h 123539"/>
                <a:gd name="connsiteX6" fmla="*/ 26384 w 89058"/>
                <a:gd name="connsiteY6" fmla="*/ 76581 h 123539"/>
                <a:gd name="connsiteX7" fmla="*/ 26384 w 89058"/>
                <a:gd name="connsiteY7" fmla="*/ 123539 h 123539"/>
                <a:gd name="connsiteX8" fmla="*/ 0 w 89058"/>
                <a:gd name="connsiteY8" fmla="*/ 123539 h 123539"/>
                <a:gd name="connsiteX9" fmla="*/ 0 w 89058"/>
                <a:gd name="connsiteY9" fmla="*/ 2286 h 123539"/>
                <a:gd name="connsiteX10" fmla="*/ 23431 w 89058"/>
                <a:gd name="connsiteY10" fmla="*/ 2286 h 123539"/>
                <a:gd name="connsiteX11" fmla="*/ 24574 w 89058"/>
                <a:gd name="connsiteY11" fmla="*/ 14097 h 123539"/>
                <a:gd name="connsiteX12" fmla="*/ 35909 w 89058"/>
                <a:gd name="connsiteY12" fmla="*/ 3524 h 123539"/>
                <a:gd name="connsiteX13" fmla="*/ 51149 w 89058"/>
                <a:gd name="connsiteY13" fmla="*/ 0 h 123539"/>
                <a:gd name="connsiteX14" fmla="*/ 70199 w 89058"/>
                <a:gd name="connsiteY14" fmla="*/ 5144 h 123539"/>
                <a:gd name="connsiteX15" fmla="*/ 57055 w 89058"/>
                <a:gd name="connsiteY15" fmla="*/ 59341 h 123539"/>
                <a:gd name="connsiteX16" fmla="*/ 61913 w 89058"/>
                <a:gd name="connsiteY16" fmla="*/ 44006 h 123539"/>
                <a:gd name="connsiteX17" fmla="*/ 57055 w 89058"/>
                <a:gd name="connsiteY17" fmla="*/ 28099 h 123539"/>
                <a:gd name="connsiteX18" fmla="*/ 44387 w 89058"/>
                <a:gd name="connsiteY18" fmla="*/ 22098 h 123539"/>
                <a:gd name="connsiteX19" fmla="*/ 31623 w 89058"/>
                <a:gd name="connsiteY19" fmla="*/ 27813 h 123539"/>
                <a:gd name="connsiteX20" fmla="*/ 26479 w 89058"/>
                <a:gd name="connsiteY20" fmla="*/ 44006 h 123539"/>
                <a:gd name="connsiteX21" fmla="*/ 31623 w 89058"/>
                <a:gd name="connsiteY21" fmla="*/ 59722 h 123539"/>
                <a:gd name="connsiteX22" fmla="*/ 44482 w 89058"/>
                <a:gd name="connsiteY22" fmla="*/ 64865 h 123539"/>
                <a:gd name="connsiteX23" fmla="*/ 57150 w 89058"/>
                <a:gd name="connsiteY23" fmla="*/ 59246 h 1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9058" h="123539">
                  <a:moveTo>
                    <a:pt x="70199" y="5239"/>
                  </a:moveTo>
                  <a:cubicBezTo>
                    <a:pt x="76010" y="8668"/>
                    <a:pt x="80581" y="13716"/>
                    <a:pt x="83915" y="20384"/>
                  </a:cubicBezTo>
                  <a:cubicBezTo>
                    <a:pt x="87344" y="27051"/>
                    <a:pt x="89059" y="34957"/>
                    <a:pt x="89059" y="44101"/>
                  </a:cubicBezTo>
                  <a:cubicBezTo>
                    <a:pt x="89059" y="53245"/>
                    <a:pt x="87344" y="61055"/>
                    <a:pt x="83915" y="67628"/>
                  </a:cubicBezTo>
                  <a:cubicBezTo>
                    <a:pt x="80486" y="74295"/>
                    <a:pt x="75914" y="79343"/>
                    <a:pt x="70199" y="82868"/>
                  </a:cubicBezTo>
                  <a:cubicBezTo>
                    <a:pt x="64389" y="86392"/>
                    <a:pt x="58103" y="88106"/>
                    <a:pt x="51149" y="88106"/>
                  </a:cubicBezTo>
                  <a:cubicBezTo>
                    <a:pt x="40577" y="88106"/>
                    <a:pt x="32290" y="84296"/>
                    <a:pt x="26384" y="76581"/>
                  </a:cubicBezTo>
                  <a:lnTo>
                    <a:pt x="26384" y="123539"/>
                  </a:lnTo>
                  <a:lnTo>
                    <a:pt x="0" y="123539"/>
                  </a:lnTo>
                  <a:lnTo>
                    <a:pt x="0" y="2286"/>
                  </a:lnTo>
                  <a:lnTo>
                    <a:pt x="23431" y="2286"/>
                  </a:lnTo>
                  <a:cubicBezTo>
                    <a:pt x="23908" y="8287"/>
                    <a:pt x="24289" y="12287"/>
                    <a:pt x="24574" y="14097"/>
                  </a:cubicBezTo>
                  <a:cubicBezTo>
                    <a:pt x="27622" y="9335"/>
                    <a:pt x="31337" y="5810"/>
                    <a:pt x="35909" y="3524"/>
                  </a:cubicBezTo>
                  <a:cubicBezTo>
                    <a:pt x="40481" y="1238"/>
                    <a:pt x="45529" y="0"/>
                    <a:pt x="51149" y="0"/>
                  </a:cubicBezTo>
                  <a:cubicBezTo>
                    <a:pt x="58103" y="0"/>
                    <a:pt x="64389" y="1715"/>
                    <a:pt x="70199" y="5144"/>
                  </a:cubicBezTo>
                  <a:close/>
                  <a:moveTo>
                    <a:pt x="57055" y="59341"/>
                  </a:moveTo>
                  <a:cubicBezTo>
                    <a:pt x="60293" y="55626"/>
                    <a:pt x="61913" y="50483"/>
                    <a:pt x="61913" y="44006"/>
                  </a:cubicBezTo>
                  <a:cubicBezTo>
                    <a:pt x="61913" y="37529"/>
                    <a:pt x="60293" y="32099"/>
                    <a:pt x="57055" y="28099"/>
                  </a:cubicBezTo>
                  <a:cubicBezTo>
                    <a:pt x="53816" y="24098"/>
                    <a:pt x="49625" y="22098"/>
                    <a:pt x="44387" y="22098"/>
                  </a:cubicBezTo>
                  <a:cubicBezTo>
                    <a:pt x="39148" y="22098"/>
                    <a:pt x="35052" y="24003"/>
                    <a:pt x="31623" y="27813"/>
                  </a:cubicBezTo>
                  <a:cubicBezTo>
                    <a:pt x="28194" y="31623"/>
                    <a:pt x="26479" y="36957"/>
                    <a:pt x="26479" y="44006"/>
                  </a:cubicBezTo>
                  <a:cubicBezTo>
                    <a:pt x="26479" y="51054"/>
                    <a:pt x="28194" y="56293"/>
                    <a:pt x="31623" y="59722"/>
                  </a:cubicBezTo>
                  <a:cubicBezTo>
                    <a:pt x="35052" y="63151"/>
                    <a:pt x="39338" y="64865"/>
                    <a:pt x="44482" y="64865"/>
                  </a:cubicBezTo>
                  <a:cubicBezTo>
                    <a:pt x="49625" y="64865"/>
                    <a:pt x="53912" y="62960"/>
                    <a:pt x="57150" y="59246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" name="任意形状 39"/>
            <p:cNvSpPr/>
            <p:nvPr/>
          </p:nvSpPr>
          <p:spPr>
            <a:xfrm>
              <a:off x="18840608" y="8628316"/>
              <a:ext cx="26384" cy="123253"/>
            </a:xfrm>
            <a:custGeom>
              <a:avLst/>
              <a:gdLst>
                <a:gd name="connsiteX0" fmla="*/ 26384 w 26384"/>
                <a:gd name="connsiteY0" fmla="*/ 123254 h 123253"/>
                <a:gd name="connsiteX1" fmla="*/ 0 w 26384"/>
                <a:gd name="connsiteY1" fmla="*/ 123254 h 123253"/>
                <a:gd name="connsiteX2" fmla="*/ 0 w 26384"/>
                <a:gd name="connsiteY2" fmla="*/ 0 h 123253"/>
                <a:gd name="connsiteX3" fmla="*/ 26384 w 26384"/>
                <a:gd name="connsiteY3" fmla="*/ 0 h 123253"/>
                <a:gd name="connsiteX4" fmla="*/ 26384 w 26384"/>
                <a:gd name="connsiteY4" fmla="*/ 123254 h 12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84" h="123253">
                  <a:moveTo>
                    <a:pt x="26384" y="123254"/>
                  </a:moveTo>
                  <a:lnTo>
                    <a:pt x="0" y="123254"/>
                  </a:lnTo>
                  <a:lnTo>
                    <a:pt x="0" y="0"/>
                  </a:lnTo>
                  <a:lnTo>
                    <a:pt x="26384" y="0"/>
                  </a:lnTo>
                  <a:lnTo>
                    <a:pt x="26384" y="123254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" name="任意形状 40"/>
            <p:cNvSpPr/>
            <p:nvPr/>
          </p:nvSpPr>
          <p:spPr>
            <a:xfrm>
              <a:off x="18884042" y="8627744"/>
              <a:ext cx="30765" cy="123825"/>
            </a:xfrm>
            <a:custGeom>
              <a:avLst/>
              <a:gdLst>
                <a:gd name="connsiteX0" fmla="*/ 4572 w 30765"/>
                <a:gd name="connsiteY0" fmla="*/ 26575 h 123825"/>
                <a:gd name="connsiteX1" fmla="*/ 0 w 30765"/>
                <a:gd name="connsiteY1" fmla="*/ 15621 h 123825"/>
                <a:gd name="connsiteX2" fmla="*/ 4477 w 30765"/>
                <a:gd name="connsiteY2" fmla="*/ 4572 h 123825"/>
                <a:gd name="connsiteX3" fmla="*/ 15430 w 30765"/>
                <a:gd name="connsiteY3" fmla="*/ 0 h 123825"/>
                <a:gd name="connsiteX4" fmla="*/ 26194 w 30765"/>
                <a:gd name="connsiteY4" fmla="*/ 4667 h 123825"/>
                <a:gd name="connsiteX5" fmla="*/ 30766 w 30765"/>
                <a:gd name="connsiteY5" fmla="*/ 15716 h 123825"/>
                <a:gd name="connsiteX6" fmla="*/ 26194 w 30765"/>
                <a:gd name="connsiteY6" fmla="*/ 26670 h 123825"/>
                <a:gd name="connsiteX7" fmla="*/ 15335 w 30765"/>
                <a:gd name="connsiteY7" fmla="*/ 31242 h 123825"/>
                <a:gd name="connsiteX8" fmla="*/ 4477 w 30765"/>
                <a:gd name="connsiteY8" fmla="*/ 26670 h 123825"/>
                <a:gd name="connsiteX9" fmla="*/ 28670 w 30765"/>
                <a:gd name="connsiteY9" fmla="*/ 123825 h 123825"/>
                <a:gd name="connsiteX10" fmla="*/ 2286 w 30765"/>
                <a:gd name="connsiteY10" fmla="*/ 123825 h 123825"/>
                <a:gd name="connsiteX11" fmla="*/ 2286 w 30765"/>
                <a:gd name="connsiteY11" fmla="*/ 40100 h 123825"/>
                <a:gd name="connsiteX12" fmla="*/ 28670 w 30765"/>
                <a:gd name="connsiteY12" fmla="*/ 40100 h 123825"/>
                <a:gd name="connsiteX13" fmla="*/ 28670 w 30765"/>
                <a:gd name="connsiteY13" fmla="*/ 12382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765" h="123825">
                  <a:moveTo>
                    <a:pt x="4572" y="26575"/>
                  </a:moveTo>
                  <a:cubicBezTo>
                    <a:pt x="1524" y="23527"/>
                    <a:pt x="0" y="19812"/>
                    <a:pt x="0" y="15621"/>
                  </a:cubicBezTo>
                  <a:cubicBezTo>
                    <a:pt x="0" y="11430"/>
                    <a:pt x="1524" y="7620"/>
                    <a:pt x="4477" y="4572"/>
                  </a:cubicBezTo>
                  <a:cubicBezTo>
                    <a:pt x="7429" y="1524"/>
                    <a:pt x="11049" y="0"/>
                    <a:pt x="15430" y="0"/>
                  </a:cubicBezTo>
                  <a:cubicBezTo>
                    <a:pt x="19812" y="0"/>
                    <a:pt x="23146" y="1524"/>
                    <a:pt x="26194" y="4667"/>
                  </a:cubicBezTo>
                  <a:cubicBezTo>
                    <a:pt x="29242" y="7810"/>
                    <a:pt x="30766" y="11430"/>
                    <a:pt x="30766" y="15716"/>
                  </a:cubicBezTo>
                  <a:cubicBezTo>
                    <a:pt x="30766" y="20002"/>
                    <a:pt x="29242" y="23527"/>
                    <a:pt x="26194" y="26670"/>
                  </a:cubicBezTo>
                  <a:cubicBezTo>
                    <a:pt x="23146" y="29718"/>
                    <a:pt x="19526" y="31242"/>
                    <a:pt x="15335" y="31242"/>
                  </a:cubicBezTo>
                  <a:cubicBezTo>
                    <a:pt x="11144" y="31242"/>
                    <a:pt x="7525" y="29718"/>
                    <a:pt x="4477" y="26670"/>
                  </a:cubicBezTo>
                  <a:close/>
                  <a:moveTo>
                    <a:pt x="28670" y="123825"/>
                  </a:moveTo>
                  <a:lnTo>
                    <a:pt x="2286" y="123825"/>
                  </a:lnTo>
                  <a:lnTo>
                    <a:pt x="2286" y="40100"/>
                  </a:lnTo>
                  <a:lnTo>
                    <a:pt x="28670" y="40100"/>
                  </a:lnTo>
                  <a:lnTo>
                    <a:pt x="28670" y="123825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" name="任意形状 41"/>
            <p:cNvSpPr/>
            <p:nvPr/>
          </p:nvSpPr>
          <p:spPr>
            <a:xfrm>
              <a:off x="18926904" y="8665844"/>
              <a:ext cx="77628" cy="88010"/>
            </a:xfrm>
            <a:custGeom>
              <a:avLst/>
              <a:gdLst>
                <a:gd name="connsiteX0" fmla="*/ 51816 w 77628"/>
                <a:gd name="connsiteY0" fmla="*/ 62865 h 88010"/>
                <a:gd name="connsiteX1" fmla="*/ 57721 w 77628"/>
                <a:gd name="connsiteY1" fmla="*/ 56483 h 88010"/>
                <a:gd name="connsiteX2" fmla="*/ 77629 w 77628"/>
                <a:gd name="connsiteY2" fmla="*/ 68008 h 88010"/>
                <a:gd name="connsiteX3" fmla="*/ 64484 w 77628"/>
                <a:gd name="connsiteY3" fmla="*/ 82867 h 88010"/>
                <a:gd name="connsiteX4" fmla="*/ 43624 w 77628"/>
                <a:gd name="connsiteY4" fmla="*/ 88011 h 88010"/>
                <a:gd name="connsiteX5" fmla="*/ 22479 w 77628"/>
                <a:gd name="connsiteY5" fmla="*/ 83058 h 88010"/>
                <a:gd name="connsiteX6" fmla="*/ 6287 w 77628"/>
                <a:gd name="connsiteY6" fmla="*/ 68199 h 88010"/>
                <a:gd name="connsiteX7" fmla="*/ 0 w 77628"/>
                <a:gd name="connsiteY7" fmla="*/ 44005 h 88010"/>
                <a:gd name="connsiteX8" fmla="*/ 6287 w 77628"/>
                <a:gd name="connsiteY8" fmla="*/ 19812 h 88010"/>
                <a:gd name="connsiteX9" fmla="*/ 22479 w 77628"/>
                <a:gd name="connsiteY9" fmla="*/ 4953 h 88010"/>
                <a:gd name="connsiteX10" fmla="*/ 43624 w 77628"/>
                <a:gd name="connsiteY10" fmla="*/ 0 h 88010"/>
                <a:gd name="connsiteX11" fmla="*/ 64484 w 77628"/>
                <a:gd name="connsiteY11" fmla="*/ 5143 h 88010"/>
                <a:gd name="connsiteX12" fmla="*/ 77629 w 77628"/>
                <a:gd name="connsiteY12" fmla="*/ 19812 h 88010"/>
                <a:gd name="connsiteX13" fmla="*/ 57721 w 77628"/>
                <a:gd name="connsiteY13" fmla="*/ 31432 h 88010"/>
                <a:gd name="connsiteX14" fmla="*/ 51625 w 77628"/>
                <a:gd name="connsiteY14" fmla="*/ 24955 h 88010"/>
                <a:gd name="connsiteX15" fmla="*/ 43624 w 77628"/>
                <a:gd name="connsiteY15" fmla="*/ 22669 h 88010"/>
                <a:gd name="connsiteX16" fmla="*/ 31718 w 77628"/>
                <a:gd name="connsiteY16" fmla="*/ 28575 h 88010"/>
                <a:gd name="connsiteX17" fmla="*/ 27241 w 77628"/>
                <a:gd name="connsiteY17" fmla="*/ 44005 h 88010"/>
                <a:gd name="connsiteX18" fmla="*/ 31718 w 77628"/>
                <a:gd name="connsiteY18" fmla="*/ 59341 h 88010"/>
                <a:gd name="connsiteX19" fmla="*/ 43624 w 77628"/>
                <a:gd name="connsiteY19" fmla="*/ 65151 h 88010"/>
                <a:gd name="connsiteX20" fmla="*/ 51816 w 77628"/>
                <a:gd name="connsiteY20" fmla="*/ 62960 h 8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7628" h="88010">
                  <a:moveTo>
                    <a:pt x="51816" y="62865"/>
                  </a:moveTo>
                  <a:cubicBezTo>
                    <a:pt x="54007" y="61436"/>
                    <a:pt x="56007" y="59245"/>
                    <a:pt x="57721" y="56483"/>
                  </a:cubicBezTo>
                  <a:lnTo>
                    <a:pt x="77629" y="68008"/>
                  </a:lnTo>
                  <a:cubicBezTo>
                    <a:pt x="75057" y="74486"/>
                    <a:pt x="70675" y="79438"/>
                    <a:pt x="64484" y="82867"/>
                  </a:cubicBezTo>
                  <a:cubicBezTo>
                    <a:pt x="58293" y="86296"/>
                    <a:pt x="51340" y="88011"/>
                    <a:pt x="43624" y="88011"/>
                  </a:cubicBezTo>
                  <a:cubicBezTo>
                    <a:pt x="35909" y="88011"/>
                    <a:pt x="29146" y="86392"/>
                    <a:pt x="22479" y="83058"/>
                  </a:cubicBezTo>
                  <a:cubicBezTo>
                    <a:pt x="15812" y="79724"/>
                    <a:pt x="10478" y="74771"/>
                    <a:pt x="6287" y="68199"/>
                  </a:cubicBezTo>
                  <a:cubicBezTo>
                    <a:pt x="2096" y="61531"/>
                    <a:pt x="0" y="53530"/>
                    <a:pt x="0" y="44005"/>
                  </a:cubicBezTo>
                  <a:cubicBezTo>
                    <a:pt x="0" y="34480"/>
                    <a:pt x="2096" y="26479"/>
                    <a:pt x="6287" y="19812"/>
                  </a:cubicBezTo>
                  <a:cubicBezTo>
                    <a:pt x="10478" y="13144"/>
                    <a:pt x="15812" y="8192"/>
                    <a:pt x="22479" y="4953"/>
                  </a:cubicBezTo>
                  <a:cubicBezTo>
                    <a:pt x="29146" y="1619"/>
                    <a:pt x="36195" y="0"/>
                    <a:pt x="43624" y="0"/>
                  </a:cubicBezTo>
                  <a:cubicBezTo>
                    <a:pt x="51054" y="0"/>
                    <a:pt x="58388" y="1715"/>
                    <a:pt x="64484" y="5143"/>
                  </a:cubicBezTo>
                  <a:cubicBezTo>
                    <a:pt x="70675" y="8572"/>
                    <a:pt x="74962" y="13430"/>
                    <a:pt x="77629" y="19812"/>
                  </a:cubicBezTo>
                  <a:lnTo>
                    <a:pt x="57721" y="31432"/>
                  </a:lnTo>
                  <a:cubicBezTo>
                    <a:pt x="55912" y="28670"/>
                    <a:pt x="53816" y="26479"/>
                    <a:pt x="51625" y="24955"/>
                  </a:cubicBezTo>
                  <a:cubicBezTo>
                    <a:pt x="49435" y="23431"/>
                    <a:pt x="46768" y="22669"/>
                    <a:pt x="43624" y="22669"/>
                  </a:cubicBezTo>
                  <a:cubicBezTo>
                    <a:pt x="38671" y="22669"/>
                    <a:pt x="34671" y="24670"/>
                    <a:pt x="31718" y="28575"/>
                  </a:cubicBezTo>
                  <a:cubicBezTo>
                    <a:pt x="28765" y="32480"/>
                    <a:pt x="27241" y="37624"/>
                    <a:pt x="27241" y="44005"/>
                  </a:cubicBezTo>
                  <a:cubicBezTo>
                    <a:pt x="27241" y="50387"/>
                    <a:pt x="28765" y="55531"/>
                    <a:pt x="31718" y="59341"/>
                  </a:cubicBezTo>
                  <a:cubicBezTo>
                    <a:pt x="34671" y="63246"/>
                    <a:pt x="38671" y="65151"/>
                    <a:pt x="43624" y="65151"/>
                  </a:cubicBezTo>
                  <a:cubicBezTo>
                    <a:pt x="46863" y="65151"/>
                    <a:pt x="49625" y="64389"/>
                    <a:pt x="51816" y="62960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形状 42"/>
            <p:cNvSpPr/>
            <p:nvPr/>
          </p:nvSpPr>
          <p:spPr>
            <a:xfrm>
              <a:off x="19009391" y="8665463"/>
              <a:ext cx="78866" cy="88201"/>
            </a:xfrm>
            <a:custGeom>
              <a:avLst/>
              <a:gdLst>
                <a:gd name="connsiteX0" fmla="*/ 68961 w 78866"/>
                <a:gd name="connsiteY0" fmla="*/ 10287 h 88201"/>
                <a:gd name="connsiteX1" fmla="*/ 78867 w 78866"/>
                <a:gd name="connsiteY1" fmla="*/ 38862 h 88201"/>
                <a:gd name="connsiteX2" fmla="*/ 78867 w 78866"/>
                <a:gd name="connsiteY2" fmla="*/ 86106 h 88201"/>
                <a:gd name="connsiteX3" fmla="*/ 56674 w 78866"/>
                <a:gd name="connsiteY3" fmla="*/ 86106 h 88201"/>
                <a:gd name="connsiteX4" fmla="*/ 55531 w 78866"/>
                <a:gd name="connsiteY4" fmla="*/ 77057 h 88201"/>
                <a:gd name="connsiteX5" fmla="*/ 46101 w 78866"/>
                <a:gd name="connsiteY5" fmla="*/ 85439 h 88201"/>
                <a:gd name="connsiteX6" fmla="*/ 32195 w 78866"/>
                <a:gd name="connsiteY6" fmla="*/ 88201 h 88201"/>
                <a:gd name="connsiteX7" fmla="*/ 15907 w 78866"/>
                <a:gd name="connsiteY7" fmla="*/ 85058 h 88201"/>
                <a:gd name="connsiteX8" fmla="*/ 4286 w 78866"/>
                <a:gd name="connsiteY8" fmla="*/ 76009 h 88201"/>
                <a:gd name="connsiteX9" fmla="*/ 0 w 78866"/>
                <a:gd name="connsiteY9" fmla="*/ 62008 h 88201"/>
                <a:gd name="connsiteX10" fmla="*/ 4763 w 78866"/>
                <a:gd name="connsiteY10" fmla="*/ 47149 h 88201"/>
                <a:gd name="connsiteX11" fmla="*/ 17621 w 78866"/>
                <a:gd name="connsiteY11" fmla="*/ 37338 h 88201"/>
                <a:gd name="connsiteX12" fmla="*/ 35242 w 78866"/>
                <a:gd name="connsiteY12" fmla="*/ 33909 h 88201"/>
                <a:gd name="connsiteX13" fmla="*/ 52768 w 78866"/>
                <a:gd name="connsiteY13" fmla="*/ 36957 h 88201"/>
                <a:gd name="connsiteX14" fmla="*/ 38386 w 78866"/>
                <a:gd name="connsiteY14" fmla="*/ 21050 h 88201"/>
                <a:gd name="connsiteX15" fmla="*/ 22193 w 78866"/>
                <a:gd name="connsiteY15" fmla="*/ 31432 h 88201"/>
                <a:gd name="connsiteX16" fmla="*/ 3524 w 78866"/>
                <a:gd name="connsiteY16" fmla="*/ 20574 h 88201"/>
                <a:gd name="connsiteX17" fmla="*/ 18002 w 78866"/>
                <a:gd name="connsiteY17" fmla="*/ 5524 h 88201"/>
                <a:gd name="connsiteX18" fmla="*/ 40957 w 78866"/>
                <a:gd name="connsiteY18" fmla="*/ 0 h 88201"/>
                <a:gd name="connsiteX19" fmla="*/ 68961 w 78866"/>
                <a:gd name="connsiteY19" fmla="*/ 10096 h 88201"/>
                <a:gd name="connsiteX20" fmla="*/ 52768 w 78866"/>
                <a:gd name="connsiteY20" fmla="*/ 53435 h 88201"/>
                <a:gd name="connsiteX21" fmla="*/ 40767 w 78866"/>
                <a:gd name="connsiteY21" fmla="*/ 51816 h 88201"/>
                <a:gd name="connsiteX22" fmla="*/ 30194 w 78866"/>
                <a:gd name="connsiteY22" fmla="*/ 54197 h 88201"/>
                <a:gd name="connsiteX23" fmla="*/ 26289 w 78866"/>
                <a:gd name="connsiteY23" fmla="*/ 60674 h 88201"/>
                <a:gd name="connsiteX24" fmla="*/ 29242 w 78866"/>
                <a:gd name="connsiteY24" fmla="*/ 66484 h 88201"/>
                <a:gd name="connsiteX25" fmla="*/ 36671 w 78866"/>
                <a:gd name="connsiteY25" fmla="*/ 68580 h 88201"/>
                <a:gd name="connsiteX26" fmla="*/ 47720 w 78866"/>
                <a:gd name="connsiteY26" fmla="*/ 65056 h 88201"/>
                <a:gd name="connsiteX27" fmla="*/ 52673 w 78866"/>
                <a:gd name="connsiteY27" fmla="*/ 55531 h 88201"/>
                <a:gd name="connsiteX28" fmla="*/ 52673 w 78866"/>
                <a:gd name="connsiteY28" fmla="*/ 53435 h 8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8866" h="88201">
                  <a:moveTo>
                    <a:pt x="68961" y="10287"/>
                  </a:moveTo>
                  <a:cubicBezTo>
                    <a:pt x="75533" y="17050"/>
                    <a:pt x="78867" y="26575"/>
                    <a:pt x="78867" y="38862"/>
                  </a:cubicBezTo>
                  <a:lnTo>
                    <a:pt x="78867" y="86106"/>
                  </a:lnTo>
                  <a:lnTo>
                    <a:pt x="56674" y="86106"/>
                  </a:lnTo>
                  <a:cubicBezTo>
                    <a:pt x="56102" y="81534"/>
                    <a:pt x="55721" y="78581"/>
                    <a:pt x="55531" y="77057"/>
                  </a:cubicBezTo>
                  <a:cubicBezTo>
                    <a:pt x="52959" y="80867"/>
                    <a:pt x="49816" y="83629"/>
                    <a:pt x="46101" y="85439"/>
                  </a:cubicBezTo>
                  <a:cubicBezTo>
                    <a:pt x="42386" y="87249"/>
                    <a:pt x="37814" y="88201"/>
                    <a:pt x="32195" y="88201"/>
                  </a:cubicBezTo>
                  <a:cubicBezTo>
                    <a:pt x="26289" y="88201"/>
                    <a:pt x="20860" y="87154"/>
                    <a:pt x="15907" y="85058"/>
                  </a:cubicBezTo>
                  <a:cubicBezTo>
                    <a:pt x="10954" y="82963"/>
                    <a:pt x="7144" y="79915"/>
                    <a:pt x="4286" y="76009"/>
                  </a:cubicBezTo>
                  <a:cubicBezTo>
                    <a:pt x="1429" y="72104"/>
                    <a:pt x="0" y="67437"/>
                    <a:pt x="0" y="62008"/>
                  </a:cubicBezTo>
                  <a:cubicBezTo>
                    <a:pt x="0" y="56578"/>
                    <a:pt x="1619" y="51435"/>
                    <a:pt x="4763" y="47149"/>
                  </a:cubicBezTo>
                  <a:cubicBezTo>
                    <a:pt x="7906" y="42863"/>
                    <a:pt x="12192" y="39624"/>
                    <a:pt x="17621" y="37338"/>
                  </a:cubicBezTo>
                  <a:cubicBezTo>
                    <a:pt x="23050" y="35052"/>
                    <a:pt x="28861" y="33909"/>
                    <a:pt x="35242" y="33909"/>
                  </a:cubicBezTo>
                  <a:cubicBezTo>
                    <a:pt x="41148" y="33909"/>
                    <a:pt x="47054" y="34957"/>
                    <a:pt x="52768" y="36957"/>
                  </a:cubicBezTo>
                  <a:cubicBezTo>
                    <a:pt x="52006" y="26384"/>
                    <a:pt x="47244" y="21050"/>
                    <a:pt x="38386" y="21050"/>
                  </a:cubicBezTo>
                  <a:cubicBezTo>
                    <a:pt x="30956" y="21050"/>
                    <a:pt x="25527" y="24479"/>
                    <a:pt x="22193" y="31432"/>
                  </a:cubicBezTo>
                  <a:lnTo>
                    <a:pt x="3524" y="20574"/>
                  </a:lnTo>
                  <a:cubicBezTo>
                    <a:pt x="6667" y="14192"/>
                    <a:pt x="11525" y="9144"/>
                    <a:pt x="18002" y="5524"/>
                  </a:cubicBezTo>
                  <a:cubicBezTo>
                    <a:pt x="24574" y="1905"/>
                    <a:pt x="32195" y="0"/>
                    <a:pt x="40957" y="0"/>
                  </a:cubicBezTo>
                  <a:cubicBezTo>
                    <a:pt x="53054" y="0"/>
                    <a:pt x="62389" y="3334"/>
                    <a:pt x="68961" y="10096"/>
                  </a:cubicBezTo>
                  <a:close/>
                  <a:moveTo>
                    <a:pt x="52768" y="53435"/>
                  </a:moveTo>
                  <a:cubicBezTo>
                    <a:pt x="48578" y="52388"/>
                    <a:pt x="44577" y="51816"/>
                    <a:pt x="40767" y="51816"/>
                  </a:cubicBezTo>
                  <a:cubicBezTo>
                    <a:pt x="36386" y="51816"/>
                    <a:pt x="32861" y="52578"/>
                    <a:pt x="30194" y="54197"/>
                  </a:cubicBezTo>
                  <a:cubicBezTo>
                    <a:pt x="27622" y="55817"/>
                    <a:pt x="26289" y="58007"/>
                    <a:pt x="26289" y="60674"/>
                  </a:cubicBezTo>
                  <a:cubicBezTo>
                    <a:pt x="26289" y="63151"/>
                    <a:pt x="27241" y="65056"/>
                    <a:pt x="29242" y="66484"/>
                  </a:cubicBezTo>
                  <a:cubicBezTo>
                    <a:pt x="31147" y="67913"/>
                    <a:pt x="33623" y="68580"/>
                    <a:pt x="36671" y="68580"/>
                  </a:cubicBezTo>
                  <a:cubicBezTo>
                    <a:pt x="40767" y="68580"/>
                    <a:pt x="44482" y="67437"/>
                    <a:pt x="47720" y="65056"/>
                  </a:cubicBezTo>
                  <a:cubicBezTo>
                    <a:pt x="51054" y="62674"/>
                    <a:pt x="52673" y="59531"/>
                    <a:pt x="52673" y="55531"/>
                  </a:cubicBezTo>
                  <a:lnTo>
                    <a:pt x="52673" y="53435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形状 43"/>
            <p:cNvSpPr/>
            <p:nvPr/>
          </p:nvSpPr>
          <p:spPr>
            <a:xfrm>
              <a:off x="19095973" y="8640984"/>
              <a:ext cx="73533" cy="112680"/>
            </a:xfrm>
            <a:custGeom>
              <a:avLst/>
              <a:gdLst>
                <a:gd name="connsiteX0" fmla="*/ 73533 w 73533"/>
                <a:gd name="connsiteY0" fmla="*/ 104584 h 112680"/>
                <a:gd name="connsiteX1" fmla="*/ 47911 w 73533"/>
                <a:gd name="connsiteY1" fmla="*/ 112681 h 112680"/>
                <a:gd name="connsiteX2" fmla="*/ 24289 w 73533"/>
                <a:gd name="connsiteY2" fmla="*/ 104965 h 112680"/>
                <a:gd name="connsiteX3" fmla="*/ 15335 w 73533"/>
                <a:gd name="connsiteY3" fmla="*/ 77724 h 112680"/>
                <a:gd name="connsiteX4" fmla="*/ 15335 w 73533"/>
                <a:gd name="connsiteY4" fmla="*/ 49054 h 112680"/>
                <a:gd name="connsiteX5" fmla="*/ 0 w 73533"/>
                <a:gd name="connsiteY5" fmla="*/ 49054 h 112680"/>
                <a:gd name="connsiteX6" fmla="*/ 0 w 73533"/>
                <a:gd name="connsiteY6" fmla="*/ 26860 h 112680"/>
                <a:gd name="connsiteX7" fmla="*/ 15335 w 73533"/>
                <a:gd name="connsiteY7" fmla="*/ 26860 h 112680"/>
                <a:gd name="connsiteX8" fmla="*/ 15335 w 73533"/>
                <a:gd name="connsiteY8" fmla="*/ 0 h 112680"/>
                <a:gd name="connsiteX9" fmla="*/ 41720 w 73533"/>
                <a:gd name="connsiteY9" fmla="*/ 0 h 112680"/>
                <a:gd name="connsiteX10" fmla="*/ 41720 w 73533"/>
                <a:gd name="connsiteY10" fmla="*/ 26860 h 112680"/>
                <a:gd name="connsiteX11" fmla="*/ 67342 w 73533"/>
                <a:gd name="connsiteY11" fmla="*/ 26860 h 112680"/>
                <a:gd name="connsiteX12" fmla="*/ 67342 w 73533"/>
                <a:gd name="connsiteY12" fmla="*/ 49054 h 112680"/>
                <a:gd name="connsiteX13" fmla="*/ 41720 w 73533"/>
                <a:gd name="connsiteY13" fmla="*/ 49054 h 112680"/>
                <a:gd name="connsiteX14" fmla="*/ 41720 w 73533"/>
                <a:gd name="connsiteY14" fmla="*/ 73057 h 112680"/>
                <a:gd name="connsiteX15" fmla="*/ 44101 w 73533"/>
                <a:gd name="connsiteY15" fmla="*/ 85630 h 112680"/>
                <a:gd name="connsiteX16" fmla="*/ 53340 w 73533"/>
                <a:gd name="connsiteY16" fmla="*/ 90106 h 112680"/>
                <a:gd name="connsiteX17" fmla="*/ 64198 w 73533"/>
                <a:gd name="connsiteY17" fmla="*/ 86392 h 112680"/>
                <a:gd name="connsiteX18" fmla="*/ 73438 w 73533"/>
                <a:gd name="connsiteY18" fmla="*/ 104680 h 11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3533" h="112680">
                  <a:moveTo>
                    <a:pt x="73533" y="104584"/>
                  </a:moveTo>
                  <a:cubicBezTo>
                    <a:pt x="67532" y="110014"/>
                    <a:pt x="58960" y="112681"/>
                    <a:pt x="47911" y="112681"/>
                  </a:cubicBezTo>
                  <a:cubicBezTo>
                    <a:pt x="38100" y="112681"/>
                    <a:pt x="30194" y="110109"/>
                    <a:pt x="24289" y="104965"/>
                  </a:cubicBezTo>
                  <a:cubicBezTo>
                    <a:pt x="18383" y="99822"/>
                    <a:pt x="15335" y="90773"/>
                    <a:pt x="15335" y="77724"/>
                  </a:cubicBezTo>
                  <a:lnTo>
                    <a:pt x="15335" y="49054"/>
                  </a:lnTo>
                  <a:lnTo>
                    <a:pt x="0" y="49054"/>
                  </a:lnTo>
                  <a:lnTo>
                    <a:pt x="0" y="26860"/>
                  </a:lnTo>
                  <a:lnTo>
                    <a:pt x="15335" y="26860"/>
                  </a:lnTo>
                  <a:lnTo>
                    <a:pt x="15335" y="0"/>
                  </a:lnTo>
                  <a:lnTo>
                    <a:pt x="41720" y="0"/>
                  </a:lnTo>
                  <a:lnTo>
                    <a:pt x="41720" y="26860"/>
                  </a:lnTo>
                  <a:lnTo>
                    <a:pt x="67342" y="26860"/>
                  </a:lnTo>
                  <a:lnTo>
                    <a:pt x="67342" y="49054"/>
                  </a:lnTo>
                  <a:lnTo>
                    <a:pt x="41720" y="49054"/>
                  </a:lnTo>
                  <a:lnTo>
                    <a:pt x="41720" y="73057"/>
                  </a:lnTo>
                  <a:cubicBezTo>
                    <a:pt x="41720" y="78486"/>
                    <a:pt x="42481" y="82677"/>
                    <a:pt x="44101" y="85630"/>
                  </a:cubicBezTo>
                  <a:cubicBezTo>
                    <a:pt x="45720" y="88582"/>
                    <a:pt x="48768" y="90106"/>
                    <a:pt x="53340" y="90106"/>
                  </a:cubicBezTo>
                  <a:cubicBezTo>
                    <a:pt x="57055" y="90106"/>
                    <a:pt x="60674" y="88868"/>
                    <a:pt x="64198" y="86392"/>
                  </a:cubicBezTo>
                  <a:lnTo>
                    <a:pt x="73438" y="104680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形状 44"/>
            <p:cNvSpPr/>
            <p:nvPr/>
          </p:nvSpPr>
          <p:spPr>
            <a:xfrm>
              <a:off x="19175602" y="8627744"/>
              <a:ext cx="30765" cy="123825"/>
            </a:xfrm>
            <a:custGeom>
              <a:avLst/>
              <a:gdLst>
                <a:gd name="connsiteX0" fmla="*/ 4572 w 30765"/>
                <a:gd name="connsiteY0" fmla="*/ 26575 h 123825"/>
                <a:gd name="connsiteX1" fmla="*/ 0 w 30765"/>
                <a:gd name="connsiteY1" fmla="*/ 15621 h 123825"/>
                <a:gd name="connsiteX2" fmla="*/ 4477 w 30765"/>
                <a:gd name="connsiteY2" fmla="*/ 4572 h 123825"/>
                <a:gd name="connsiteX3" fmla="*/ 15431 w 30765"/>
                <a:gd name="connsiteY3" fmla="*/ 0 h 123825"/>
                <a:gd name="connsiteX4" fmla="*/ 26194 w 30765"/>
                <a:gd name="connsiteY4" fmla="*/ 4667 h 123825"/>
                <a:gd name="connsiteX5" fmla="*/ 30766 w 30765"/>
                <a:gd name="connsiteY5" fmla="*/ 15716 h 123825"/>
                <a:gd name="connsiteX6" fmla="*/ 26194 w 30765"/>
                <a:gd name="connsiteY6" fmla="*/ 26670 h 123825"/>
                <a:gd name="connsiteX7" fmla="*/ 15335 w 30765"/>
                <a:gd name="connsiteY7" fmla="*/ 31242 h 123825"/>
                <a:gd name="connsiteX8" fmla="*/ 4477 w 30765"/>
                <a:gd name="connsiteY8" fmla="*/ 26670 h 123825"/>
                <a:gd name="connsiteX9" fmla="*/ 28670 w 30765"/>
                <a:gd name="connsiteY9" fmla="*/ 123825 h 123825"/>
                <a:gd name="connsiteX10" fmla="*/ 2286 w 30765"/>
                <a:gd name="connsiteY10" fmla="*/ 123825 h 123825"/>
                <a:gd name="connsiteX11" fmla="*/ 2286 w 30765"/>
                <a:gd name="connsiteY11" fmla="*/ 40100 h 123825"/>
                <a:gd name="connsiteX12" fmla="*/ 28670 w 30765"/>
                <a:gd name="connsiteY12" fmla="*/ 40100 h 123825"/>
                <a:gd name="connsiteX13" fmla="*/ 28670 w 30765"/>
                <a:gd name="connsiteY13" fmla="*/ 12382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765" h="123825">
                  <a:moveTo>
                    <a:pt x="4572" y="26575"/>
                  </a:moveTo>
                  <a:cubicBezTo>
                    <a:pt x="1524" y="23527"/>
                    <a:pt x="0" y="19812"/>
                    <a:pt x="0" y="15621"/>
                  </a:cubicBezTo>
                  <a:cubicBezTo>
                    <a:pt x="0" y="11430"/>
                    <a:pt x="1524" y="7620"/>
                    <a:pt x="4477" y="4572"/>
                  </a:cubicBezTo>
                  <a:cubicBezTo>
                    <a:pt x="7429" y="1524"/>
                    <a:pt x="11049" y="0"/>
                    <a:pt x="15431" y="0"/>
                  </a:cubicBezTo>
                  <a:cubicBezTo>
                    <a:pt x="19812" y="0"/>
                    <a:pt x="23146" y="1524"/>
                    <a:pt x="26194" y="4667"/>
                  </a:cubicBezTo>
                  <a:cubicBezTo>
                    <a:pt x="29242" y="7810"/>
                    <a:pt x="30766" y="11430"/>
                    <a:pt x="30766" y="15716"/>
                  </a:cubicBezTo>
                  <a:cubicBezTo>
                    <a:pt x="30766" y="20002"/>
                    <a:pt x="29242" y="23527"/>
                    <a:pt x="26194" y="26670"/>
                  </a:cubicBezTo>
                  <a:cubicBezTo>
                    <a:pt x="23146" y="29718"/>
                    <a:pt x="19526" y="31242"/>
                    <a:pt x="15335" y="31242"/>
                  </a:cubicBezTo>
                  <a:cubicBezTo>
                    <a:pt x="11144" y="31242"/>
                    <a:pt x="7525" y="29718"/>
                    <a:pt x="4477" y="26670"/>
                  </a:cubicBezTo>
                  <a:close/>
                  <a:moveTo>
                    <a:pt x="28670" y="123825"/>
                  </a:moveTo>
                  <a:lnTo>
                    <a:pt x="2286" y="123825"/>
                  </a:lnTo>
                  <a:lnTo>
                    <a:pt x="2286" y="40100"/>
                  </a:lnTo>
                  <a:lnTo>
                    <a:pt x="28670" y="40100"/>
                  </a:lnTo>
                  <a:lnTo>
                    <a:pt x="28670" y="123825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形状 45"/>
            <p:cNvSpPr/>
            <p:nvPr/>
          </p:nvSpPr>
          <p:spPr>
            <a:xfrm>
              <a:off x="19218655" y="8665653"/>
              <a:ext cx="88010" cy="88106"/>
            </a:xfrm>
            <a:custGeom>
              <a:avLst/>
              <a:gdLst>
                <a:gd name="connsiteX0" fmla="*/ 6001 w 88010"/>
                <a:gd name="connsiteY0" fmla="*/ 20669 h 88106"/>
                <a:gd name="connsiteX1" fmla="*/ 22288 w 88010"/>
                <a:gd name="connsiteY1" fmla="*/ 5334 h 88106"/>
                <a:gd name="connsiteX2" fmla="*/ 44101 w 88010"/>
                <a:gd name="connsiteY2" fmla="*/ 0 h 88106"/>
                <a:gd name="connsiteX3" fmla="*/ 65913 w 88010"/>
                <a:gd name="connsiteY3" fmla="*/ 5334 h 88106"/>
                <a:gd name="connsiteX4" fmla="*/ 82010 w 88010"/>
                <a:gd name="connsiteY4" fmla="*/ 20669 h 88106"/>
                <a:gd name="connsiteX5" fmla="*/ 88011 w 88010"/>
                <a:gd name="connsiteY5" fmla="*/ 44006 h 88106"/>
                <a:gd name="connsiteX6" fmla="*/ 82010 w 88010"/>
                <a:gd name="connsiteY6" fmla="*/ 67437 h 88106"/>
                <a:gd name="connsiteX7" fmla="*/ 66008 w 88010"/>
                <a:gd name="connsiteY7" fmla="*/ 82772 h 88106"/>
                <a:gd name="connsiteX8" fmla="*/ 44196 w 88010"/>
                <a:gd name="connsiteY8" fmla="*/ 88106 h 88106"/>
                <a:gd name="connsiteX9" fmla="*/ 22288 w 88010"/>
                <a:gd name="connsiteY9" fmla="*/ 82772 h 88106"/>
                <a:gd name="connsiteX10" fmla="*/ 6096 w 88010"/>
                <a:gd name="connsiteY10" fmla="*/ 67437 h 88106"/>
                <a:gd name="connsiteX11" fmla="*/ 0 w 88010"/>
                <a:gd name="connsiteY11" fmla="*/ 44006 h 88106"/>
                <a:gd name="connsiteX12" fmla="*/ 6096 w 88010"/>
                <a:gd name="connsiteY12" fmla="*/ 20669 h 88106"/>
                <a:gd name="connsiteX13" fmla="*/ 31909 w 88010"/>
                <a:gd name="connsiteY13" fmla="*/ 59627 h 88106"/>
                <a:gd name="connsiteX14" fmla="*/ 44005 w 88010"/>
                <a:gd name="connsiteY14" fmla="*/ 65342 h 88106"/>
                <a:gd name="connsiteX15" fmla="*/ 55912 w 88010"/>
                <a:gd name="connsiteY15" fmla="*/ 59627 h 88106"/>
                <a:gd name="connsiteX16" fmla="*/ 60674 w 88010"/>
                <a:gd name="connsiteY16" fmla="*/ 44006 h 88106"/>
                <a:gd name="connsiteX17" fmla="*/ 55912 w 88010"/>
                <a:gd name="connsiteY17" fmla="*/ 28289 h 88106"/>
                <a:gd name="connsiteX18" fmla="*/ 44005 w 88010"/>
                <a:gd name="connsiteY18" fmla="*/ 22479 h 88106"/>
                <a:gd name="connsiteX19" fmla="*/ 31909 w 88010"/>
                <a:gd name="connsiteY19" fmla="*/ 28289 h 88106"/>
                <a:gd name="connsiteX20" fmla="*/ 27146 w 88010"/>
                <a:gd name="connsiteY20" fmla="*/ 44006 h 88106"/>
                <a:gd name="connsiteX21" fmla="*/ 31909 w 88010"/>
                <a:gd name="connsiteY21" fmla="*/ 59627 h 88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010" h="88106">
                  <a:moveTo>
                    <a:pt x="6001" y="20669"/>
                  </a:moveTo>
                  <a:cubicBezTo>
                    <a:pt x="10001" y="14002"/>
                    <a:pt x="15430" y="8858"/>
                    <a:pt x="22288" y="5334"/>
                  </a:cubicBezTo>
                  <a:cubicBezTo>
                    <a:pt x="29146" y="1810"/>
                    <a:pt x="36385" y="0"/>
                    <a:pt x="44101" y="0"/>
                  </a:cubicBezTo>
                  <a:cubicBezTo>
                    <a:pt x="51816" y="0"/>
                    <a:pt x="59150" y="1810"/>
                    <a:pt x="65913" y="5334"/>
                  </a:cubicBezTo>
                  <a:cubicBezTo>
                    <a:pt x="72676" y="8858"/>
                    <a:pt x="78010" y="14002"/>
                    <a:pt x="82010" y="20669"/>
                  </a:cubicBezTo>
                  <a:cubicBezTo>
                    <a:pt x="86011" y="27337"/>
                    <a:pt x="88011" y="35147"/>
                    <a:pt x="88011" y="44006"/>
                  </a:cubicBezTo>
                  <a:cubicBezTo>
                    <a:pt x="88011" y="52864"/>
                    <a:pt x="86011" y="60770"/>
                    <a:pt x="82010" y="67437"/>
                  </a:cubicBezTo>
                  <a:cubicBezTo>
                    <a:pt x="78010" y="74104"/>
                    <a:pt x="72676" y="79153"/>
                    <a:pt x="66008" y="82772"/>
                  </a:cubicBezTo>
                  <a:cubicBezTo>
                    <a:pt x="59341" y="86296"/>
                    <a:pt x="52006" y="88106"/>
                    <a:pt x="44196" y="88106"/>
                  </a:cubicBezTo>
                  <a:cubicBezTo>
                    <a:pt x="36385" y="88106"/>
                    <a:pt x="29051" y="86296"/>
                    <a:pt x="22288" y="82772"/>
                  </a:cubicBezTo>
                  <a:cubicBezTo>
                    <a:pt x="15526" y="79248"/>
                    <a:pt x="10096" y="74104"/>
                    <a:pt x="6096" y="67437"/>
                  </a:cubicBezTo>
                  <a:cubicBezTo>
                    <a:pt x="2096" y="60770"/>
                    <a:pt x="0" y="52959"/>
                    <a:pt x="0" y="44006"/>
                  </a:cubicBezTo>
                  <a:cubicBezTo>
                    <a:pt x="0" y="35052"/>
                    <a:pt x="2000" y="27337"/>
                    <a:pt x="6096" y="20669"/>
                  </a:cubicBezTo>
                  <a:close/>
                  <a:moveTo>
                    <a:pt x="31909" y="59627"/>
                  </a:moveTo>
                  <a:cubicBezTo>
                    <a:pt x="35052" y="63437"/>
                    <a:pt x="39148" y="65342"/>
                    <a:pt x="44005" y="65342"/>
                  </a:cubicBezTo>
                  <a:cubicBezTo>
                    <a:pt x="48863" y="65342"/>
                    <a:pt x="52768" y="63437"/>
                    <a:pt x="55912" y="59627"/>
                  </a:cubicBezTo>
                  <a:cubicBezTo>
                    <a:pt x="59055" y="55817"/>
                    <a:pt x="60674" y="50578"/>
                    <a:pt x="60674" y="44006"/>
                  </a:cubicBezTo>
                  <a:cubicBezTo>
                    <a:pt x="60674" y="37433"/>
                    <a:pt x="59055" y="32195"/>
                    <a:pt x="55912" y="28289"/>
                  </a:cubicBezTo>
                  <a:cubicBezTo>
                    <a:pt x="52768" y="24384"/>
                    <a:pt x="48768" y="22479"/>
                    <a:pt x="44005" y="22479"/>
                  </a:cubicBezTo>
                  <a:cubicBezTo>
                    <a:pt x="39243" y="22479"/>
                    <a:pt x="35147" y="24384"/>
                    <a:pt x="31909" y="28289"/>
                  </a:cubicBezTo>
                  <a:cubicBezTo>
                    <a:pt x="28765" y="32195"/>
                    <a:pt x="27146" y="37433"/>
                    <a:pt x="27146" y="44006"/>
                  </a:cubicBezTo>
                  <a:cubicBezTo>
                    <a:pt x="27146" y="50578"/>
                    <a:pt x="28765" y="55817"/>
                    <a:pt x="31909" y="59627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形状 46"/>
            <p:cNvSpPr/>
            <p:nvPr/>
          </p:nvSpPr>
          <p:spPr>
            <a:xfrm>
              <a:off x="19321144" y="8665558"/>
              <a:ext cx="81820" cy="86010"/>
            </a:xfrm>
            <a:custGeom>
              <a:avLst/>
              <a:gdLst>
                <a:gd name="connsiteX0" fmla="*/ 73819 w 81820"/>
                <a:gd name="connsiteY0" fmla="*/ 9239 h 86010"/>
                <a:gd name="connsiteX1" fmla="*/ 81820 w 81820"/>
                <a:gd name="connsiteY1" fmla="*/ 36481 h 86010"/>
                <a:gd name="connsiteX2" fmla="*/ 81820 w 81820"/>
                <a:gd name="connsiteY2" fmla="*/ 86011 h 86010"/>
                <a:gd name="connsiteX3" fmla="*/ 55436 w 81820"/>
                <a:gd name="connsiteY3" fmla="*/ 86011 h 86010"/>
                <a:gd name="connsiteX4" fmla="*/ 55436 w 81820"/>
                <a:gd name="connsiteY4" fmla="*/ 45339 h 86010"/>
                <a:gd name="connsiteX5" fmla="*/ 52292 w 81820"/>
                <a:gd name="connsiteY5" fmla="*/ 28956 h 86010"/>
                <a:gd name="connsiteX6" fmla="*/ 41815 w 81820"/>
                <a:gd name="connsiteY6" fmla="*/ 23146 h 86010"/>
                <a:gd name="connsiteX7" fmla="*/ 30480 w 81820"/>
                <a:gd name="connsiteY7" fmla="*/ 29337 h 86010"/>
                <a:gd name="connsiteX8" fmla="*/ 26384 w 81820"/>
                <a:gd name="connsiteY8" fmla="*/ 46482 h 86010"/>
                <a:gd name="connsiteX9" fmla="*/ 26384 w 81820"/>
                <a:gd name="connsiteY9" fmla="*/ 86011 h 86010"/>
                <a:gd name="connsiteX10" fmla="*/ 0 w 81820"/>
                <a:gd name="connsiteY10" fmla="*/ 86011 h 86010"/>
                <a:gd name="connsiteX11" fmla="*/ 0 w 81820"/>
                <a:gd name="connsiteY11" fmla="*/ 2286 h 86010"/>
                <a:gd name="connsiteX12" fmla="*/ 23432 w 81820"/>
                <a:gd name="connsiteY12" fmla="*/ 2286 h 86010"/>
                <a:gd name="connsiteX13" fmla="*/ 24860 w 81820"/>
                <a:gd name="connsiteY13" fmla="*/ 15240 h 86010"/>
                <a:gd name="connsiteX14" fmla="*/ 51435 w 81820"/>
                <a:gd name="connsiteY14" fmla="*/ 0 h 86010"/>
                <a:gd name="connsiteX15" fmla="*/ 73723 w 81820"/>
                <a:gd name="connsiteY15" fmla="*/ 9239 h 86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1820" h="86010">
                  <a:moveTo>
                    <a:pt x="73819" y="9239"/>
                  </a:moveTo>
                  <a:cubicBezTo>
                    <a:pt x="79153" y="15431"/>
                    <a:pt x="81820" y="24479"/>
                    <a:pt x="81820" y="36481"/>
                  </a:cubicBezTo>
                  <a:lnTo>
                    <a:pt x="81820" y="86011"/>
                  </a:lnTo>
                  <a:lnTo>
                    <a:pt x="55436" y="86011"/>
                  </a:lnTo>
                  <a:lnTo>
                    <a:pt x="55436" y="45339"/>
                  </a:lnTo>
                  <a:cubicBezTo>
                    <a:pt x="55436" y="38291"/>
                    <a:pt x="54388" y="32861"/>
                    <a:pt x="52292" y="28956"/>
                  </a:cubicBezTo>
                  <a:cubicBezTo>
                    <a:pt x="50197" y="25051"/>
                    <a:pt x="46673" y="23146"/>
                    <a:pt x="41815" y="23146"/>
                  </a:cubicBezTo>
                  <a:cubicBezTo>
                    <a:pt x="36957" y="23146"/>
                    <a:pt x="33147" y="25241"/>
                    <a:pt x="30480" y="29337"/>
                  </a:cubicBezTo>
                  <a:cubicBezTo>
                    <a:pt x="27813" y="33433"/>
                    <a:pt x="26384" y="39148"/>
                    <a:pt x="26384" y="46482"/>
                  </a:cubicBezTo>
                  <a:lnTo>
                    <a:pt x="26384" y="86011"/>
                  </a:lnTo>
                  <a:lnTo>
                    <a:pt x="0" y="86011"/>
                  </a:lnTo>
                  <a:lnTo>
                    <a:pt x="0" y="2286"/>
                  </a:lnTo>
                  <a:lnTo>
                    <a:pt x="23432" y="2286"/>
                  </a:lnTo>
                  <a:cubicBezTo>
                    <a:pt x="23622" y="7715"/>
                    <a:pt x="24099" y="12002"/>
                    <a:pt x="24860" y="15240"/>
                  </a:cubicBezTo>
                  <a:cubicBezTo>
                    <a:pt x="30289" y="5144"/>
                    <a:pt x="39148" y="0"/>
                    <a:pt x="51435" y="0"/>
                  </a:cubicBezTo>
                  <a:cubicBezTo>
                    <a:pt x="60960" y="0"/>
                    <a:pt x="68389" y="3048"/>
                    <a:pt x="73723" y="9239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形状 47"/>
            <p:cNvSpPr/>
            <p:nvPr/>
          </p:nvSpPr>
          <p:spPr>
            <a:xfrm>
              <a:off x="19449636" y="8633078"/>
              <a:ext cx="119348" cy="118491"/>
            </a:xfrm>
            <a:custGeom>
              <a:avLst/>
              <a:gdLst>
                <a:gd name="connsiteX0" fmla="*/ 71247 w 119348"/>
                <a:gd name="connsiteY0" fmla="*/ 0 h 118491"/>
                <a:gd name="connsiteX1" fmla="*/ 119349 w 119348"/>
                <a:gd name="connsiteY1" fmla="*/ 118491 h 118491"/>
                <a:gd name="connsiteX2" fmla="*/ 90202 w 119348"/>
                <a:gd name="connsiteY2" fmla="*/ 118491 h 118491"/>
                <a:gd name="connsiteX3" fmla="*/ 81153 w 119348"/>
                <a:gd name="connsiteY3" fmla="*/ 94488 h 118491"/>
                <a:gd name="connsiteX4" fmla="*/ 36290 w 119348"/>
                <a:gd name="connsiteY4" fmla="*/ 94488 h 118491"/>
                <a:gd name="connsiteX5" fmla="*/ 27527 w 119348"/>
                <a:gd name="connsiteY5" fmla="*/ 118491 h 118491"/>
                <a:gd name="connsiteX6" fmla="*/ 0 w 119348"/>
                <a:gd name="connsiteY6" fmla="*/ 118491 h 118491"/>
                <a:gd name="connsiteX7" fmla="*/ 46768 w 119348"/>
                <a:gd name="connsiteY7" fmla="*/ 0 h 118491"/>
                <a:gd name="connsiteX8" fmla="*/ 71247 w 119348"/>
                <a:gd name="connsiteY8" fmla="*/ 0 h 118491"/>
                <a:gd name="connsiteX9" fmla="*/ 72390 w 119348"/>
                <a:gd name="connsiteY9" fmla="*/ 71342 h 118491"/>
                <a:gd name="connsiteX10" fmla="*/ 58293 w 119348"/>
                <a:gd name="connsiteY10" fmla="*/ 34385 h 118491"/>
                <a:gd name="connsiteX11" fmla="*/ 44863 w 119348"/>
                <a:gd name="connsiteY11" fmla="*/ 71342 h 118491"/>
                <a:gd name="connsiteX12" fmla="*/ 72390 w 119348"/>
                <a:gd name="connsiteY12" fmla="*/ 71342 h 11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9348" h="118491">
                  <a:moveTo>
                    <a:pt x="71247" y="0"/>
                  </a:moveTo>
                  <a:lnTo>
                    <a:pt x="119349" y="118491"/>
                  </a:lnTo>
                  <a:lnTo>
                    <a:pt x="90202" y="118491"/>
                  </a:lnTo>
                  <a:lnTo>
                    <a:pt x="81153" y="94488"/>
                  </a:lnTo>
                  <a:lnTo>
                    <a:pt x="36290" y="94488"/>
                  </a:lnTo>
                  <a:lnTo>
                    <a:pt x="27527" y="118491"/>
                  </a:lnTo>
                  <a:lnTo>
                    <a:pt x="0" y="118491"/>
                  </a:lnTo>
                  <a:lnTo>
                    <a:pt x="46768" y="0"/>
                  </a:lnTo>
                  <a:lnTo>
                    <a:pt x="71247" y="0"/>
                  </a:lnTo>
                  <a:close/>
                  <a:moveTo>
                    <a:pt x="72390" y="71342"/>
                  </a:moveTo>
                  <a:lnTo>
                    <a:pt x="58293" y="34385"/>
                  </a:lnTo>
                  <a:lnTo>
                    <a:pt x="44863" y="71342"/>
                  </a:lnTo>
                  <a:lnTo>
                    <a:pt x="72390" y="71342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" name="任意形状 48"/>
            <p:cNvSpPr/>
            <p:nvPr/>
          </p:nvSpPr>
          <p:spPr>
            <a:xfrm>
              <a:off x="19579462" y="8628316"/>
              <a:ext cx="26384" cy="123253"/>
            </a:xfrm>
            <a:custGeom>
              <a:avLst/>
              <a:gdLst>
                <a:gd name="connsiteX0" fmla="*/ 26384 w 26384"/>
                <a:gd name="connsiteY0" fmla="*/ 123254 h 123253"/>
                <a:gd name="connsiteX1" fmla="*/ 0 w 26384"/>
                <a:gd name="connsiteY1" fmla="*/ 123254 h 123253"/>
                <a:gd name="connsiteX2" fmla="*/ 0 w 26384"/>
                <a:gd name="connsiteY2" fmla="*/ 0 h 123253"/>
                <a:gd name="connsiteX3" fmla="*/ 26384 w 26384"/>
                <a:gd name="connsiteY3" fmla="*/ 0 h 123253"/>
                <a:gd name="connsiteX4" fmla="*/ 26384 w 26384"/>
                <a:gd name="connsiteY4" fmla="*/ 123254 h 12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84" h="123253">
                  <a:moveTo>
                    <a:pt x="26384" y="123254"/>
                  </a:moveTo>
                  <a:lnTo>
                    <a:pt x="0" y="123254"/>
                  </a:lnTo>
                  <a:lnTo>
                    <a:pt x="0" y="0"/>
                  </a:lnTo>
                  <a:lnTo>
                    <a:pt x="26384" y="0"/>
                  </a:lnTo>
                  <a:lnTo>
                    <a:pt x="26384" y="123254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" name="任意形状 49"/>
            <p:cNvSpPr/>
            <p:nvPr/>
          </p:nvSpPr>
          <p:spPr>
            <a:xfrm>
              <a:off x="19625182" y="8628316"/>
              <a:ext cx="26384" cy="123253"/>
            </a:xfrm>
            <a:custGeom>
              <a:avLst/>
              <a:gdLst>
                <a:gd name="connsiteX0" fmla="*/ 26384 w 26384"/>
                <a:gd name="connsiteY0" fmla="*/ 123254 h 123253"/>
                <a:gd name="connsiteX1" fmla="*/ 0 w 26384"/>
                <a:gd name="connsiteY1" fmla="*/ 123254 h 123253"/>
                <a:gd name="connsiteX2" fmla="*/ 0 w 26384"/>
                <a:gd name="connsiteY2" fmla="*/ 0 h 123253"/>
                <a:gd name="connsiteX3" fmla="*/ 26384 w 26384"/>
                <a:gd name="connsiteY3" fmla="*/ 0 h 123253"/>
                <a:gd name="connsiteX4" fmla="*/ 26384 w 26384"/>
                <a:gd name="connsiteY4" fmla="*/ 123254 h 12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84" h="123253">
                  <a:moveTo>
                    <a:pt x="26384" y="123254"/>
                  </a:moveTo>
                  <a:lnTo>
                    <a:pt x="0" y="123254"/>
                  </a:lnTo>
                  <a:lnTo>
                    <a:pt x="0" y="0"/>
                  </a:lnTo>
                  <a:lnTo>
                    <a:pt x="26384" y="0"/>
                  </a:lnTo>
                  <a:lnTo>
                    <a:pt x="26384" y="123254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形状 50"/>
            <p:cNvSpPr/>
            <p:nvPr/>
          </p:nvSpPr>
          <p:spPr>
            <a:xfrm>
              <a:off x="19668521" y="8627744"/>
              <a:ext cx="30765" cy="123825"/>
            </a:xfrm>
            <a:custGeom>
              <a:avLst/>
              <a:gdLst>
                <a:gd name="connsiteX0" fmla="*/ 4572 w 30765"/>
                <a:gd name="connsiteY0" fmla="*/ 26575 h 123825"/>
                <a:gd name="connsiteX1" fmla="*/ 0 w 30765"/>
                <a:gd name="connsiteY1" fmla="*/ 15621 h 123825"/>
                <a:gd name="connsiteX2" fmla="*/ 4476 w 30765"/>
                <a:gd name="connsiteY2" fmla="*/ 4572 h 123825"/>
                <a:gd name="connsiteX3" fmla="*/ 15430 w 30765"/>
                <a:gd name="connsiteY3" fmla="*/ 0 h 123825"/>
                <a:gd name="connsiteX4" fmla="*/ 26194 w 30765"/>
                <a:gd name="connsiteY4" fmla="*/ 4667 h 123825"/>
                <a:gd name="connsiteX5" fmla="*/ 30766 w 30765"/>
                <a:gd name="connsiteY5" fmla="*/ 15716 h 123825"/>
                <a:gd name="connsiteX6" fmla="*/ 26194 w 30765"/>
                <a:gd name="connsiteY6" fmla="*/ 26670 h 123825"/>
                <a:gd name="connsiteX7" fmla="*/ 15335 w 30765"/>
                <a:gd name="connsiteY7" fmla="*/ 31242 h 123825"/>
                <a:gd name="connsiteX8" fmla="*/ 4476 w 30765"/>
                <a:gd name="connsiteY8" fmla="*/ 26670 h 123825"/>
                <a:gd name="connsiteX9" fmla="*/ 28670 w 30765"/>
                <a:gd name="connsiteY9" fmla="*/ 123825 h 123825"/>
                <a:gd name="connsiteX10" fmla="*/ 2286 w 30765"/>
                <a:gd name="connsiteY10" fmla="*/ 123825 h 123825"/>
                <a:gd name="connsiteX11" fmla="*/ 2286 w 30765"/>
                <a:gd name="connsiteY11" fmla="*/ 40100 h 123825"/>
                <a:gd name="connsiteX12" fmla="*/ 28670 w 30765"/>
                <a:gd name="connsiteY12" fmla="*/ 40100 h 123825"/>
                <a:gd name="connsiteX13" fmla="*/ 28670 w 30765"/>
                <a:gd name="connsiteY13" fmla="*/ 12382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765" h="123825">
                  <a:moveTo>
                    <a:pt x="4572" y="26575"/>
                  </a:moveTo>
                  <a:cubicBezTo>
                    <a:pt x="1524" y="23527"/>
                    <a:pt x="0" y="19812"/>
                    <a:pt x="0" y="15621"/>
                  </a:cubicBezTo>
                  <a:cubicBezTo>
                    <a:pt x="0" y="11430"/>
                    <a:pt x="1524" y="7620"/>
                    <a:pt x="4476" y="4572"/>
                  </a:cubicBezTo>
                  <a:cubicBezTo>
                    <a:pt x="7429" y="1524"/>
                    <a:pt x="11049" y="0"/>
                    <a:pt x="15430" y="0"/>
                  </a:cubicBezTo>
                  <a:cubicBezTo>
                    <a:pt x="19812" y="0"/>
                    <a:pt x="23146" y="1524"/>
                    <a:pt x="26194" y="4667"/>
                  </a:cubicBezTo>
                  <a:cubicBezTo>
                    <a:pt x="29242" y="7810"/>
                    <a:pt x="30766" y="11430"/>
                    <a:pt x="30766" y="15716"/>
                  </a:cubicBezTo>
                  <a:cubicBezTo>
                    <a:pt x="30766" y="20002"/>
                    <a:pt x="29242" y="23527"/>
                    <a:pt x="26194" y="26670"/>
                  </a:cubicBezTo>
                  <a:cubicBezTo>
                    <a:pt x="23146" y="29718"/>
                    <a:pt x="19526" y="31242"/>
                    <a:pt x="15335" y="31242"/>
                  </a:cubicBezTo>
                  <a:cubicBezTo>
                    <a:pt x="11144" y="31242"/>
                    <a:pt x="7525" y="29718"/>
                    <a:pt x="4476" y="26670"/>
                  </a:cubicBezTo>
                  <a:close/>
                  <a:moveTo>
                    <a:pt x="28670" y="123825"/>
                  </a:moveTo>
                  <a:lnTo>
                    <a:pt x="2286" y="123825"/>
                  </a:lnTo>
                  <a:lnTo>
                    <a:pt x="2286" y="40100"/>
                  </a:lnTo>
                  <a:lnTo>
                    <a:pt x="28670" y="40100"/>
                  </a:lnTo>
                  <a:lnTo>
                    <a:pt x="28670" y="123825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形状 51"/>
            <p:cNvSpPr/>
            <p:nvPr/>
          </p:nvSpPr>
          <p:spPr>
            <a:xfrm>
              <a:off x="19712145" y="8665463"/>
              <a:ext cx="78867" cy="88201"/>
            </a:xfrm>
            <a:custGeom>
              <a:avLst/>
              <a:gdLst>
                <a:gd name="connsiteX0" fmla="*/ 68961 w 78867"/>
                <a:gd name="connsiteY0" fmla="*/ 10287 h 88201"/>
                <a:gd name="connsiteX1" fmla="*/ 78867 w 78867"/>
                <a:gd name="connsiteY1" fmla="*/ 38862 h 88201"/>
                <a:gd name="connsiteX2" fmla="*/ 78867 w 78867"/>
                <a:gd name="connsiteY2" fmla="*/ 86106 h 88201"/>
                <a:gd name="connsiteX3" fmla="*/ 56674 w 78867"/>
                <a:gd name="connsiteY3" fmla="*/ 86106 h 88201"/>
                <a:gd name="connsiteX4" fmla="*/ 55531 w 78867"/>
                <a:gd name="connsiteY4" fmla="*/ 77057 h 88201"/>
                <a:gd name="connsiteX5" fmla="*/ 46101 w 78867"/>
                <a:gd name="connsiteY5" fmla="*/ 85439 h 88201"/>
                <a:gd name="connsiteX6" fmla="*/ 32195 w 78867"/>
                <a:gd name="connsiteY6" fmla="*/ 88201 h 88201"/>
                <a:gd name="connsiteX7" fmla="*/ 15907 w 78867"/>
                <a:gd name="connsiteY7" fmla="*/ 85058 h 88201"/>
                <a:gd name="connsiteX8" fmla="*/ 4286 w 78867"/>
                <a:gd name="connsiteY8" fmla="*/ 76009 h 88201"/>
                <a:gd name="connsiteX9" fmla="*/ 0 w 78867"/>
                <a:gd name="connsiteY9" fmla="*/ 62008 h 88201"/>
                <a:gd name="connsiteX10" fmla="*/ 4763 w 78867"/>
                <a:gd name="connsiteY10" fmla="*/ 47149 h 88201"/>
                <a:gd name="connsiteX11" fmla="*/ 17622 w 78867"/>
                <a:gd name="connsiteY11" fmla="*/ 37338 h 88201"/>
                <a:gd name="connsiteX12" fmla="*/ 35243 w 78867"/>
                <a:gd name="connsiteY12" fmla="*/ 33909 h 88201"/>
                <a:gd name="connsiteX13" fmla="*/ 52769 w 78867"/>
                <a:gd name="connsiteY13" fmla="*/ 36957 h 88201"/>
                <a:gd name="connsiteX14" fmla="*/ 38386 w 78867"/>
                <a:gd name="connsiteY14" fmla="*/ 21050 h 88201"/>
                <a:gd name="connsiteX15" fmla="*/ 22193 w 78867"/>
                <a:gd name="connsiteY15" fmla="*/ 31432 h 88201"/>
                <a:gd name="connsiteX16" fmla="*/ 3524 w 78867"/>
                <a:gd name="connsiteY16" fmla="*/ 20574 h 88201"/>
                <a:gd name="connsiteX17" fmla="*/ 18002 w 78867"/>
                <a:gd name="connsiteY17" fmla="*/ 5524 h 88201"/>
                <a:gd name="connsiteX18" fmla="*/ 40958 w 78867"/>
                <a:gd name="connsiteY18" fmla="*/ 0 h 88201"/>
                <a:gd name="connsiteX19" fmla="*/ 68961 w 78867"/>
                <a:gd name="connsiteY19" fmla="*/ 10096 h 88201"/>
                <a:gd name="connsiteX20" fmla="*/ 52769 w 78867"/>
                <a:gd name="connsiteY20" fmla="*/ 53435 h 88201"/>
                <a:gd name="connsiteX21" fmla="*/ 40767 w 78867"/>
                <a:gd name="connsiteY21" fmla="*/ 51816 h 88201"/>
                <a:gd name="connsiteX22" fmla="*/ 30290 w 78867"/>
                <a:gd name="connsiteY22" fmla="*/ 54197 h 88201"/>
                <a:gd name="connsiteX23" fmla="*/ 26384 w 78867"/>
                <a:gd name="connsiteY23" fmla="*/ 60674 h 88201"/>
                <a:gd name="connsiteX24" fmla="*/ 29337 w 78867"/>
                <a:gd name="connsiteY24" fmla="*/ 66484 h 88201"/>
                <a:gd name="connsiteX25" fmla="*/ 36767 w 78867"/>
                <a:gd name="connsiteY25" fmla="*/ 68580 h 88201"/>
                <a:gd name="connsiteX26" fmla="*/ 47911 w 78867"/>
                <a:gd name="connsiteY26" fmla="*/ 65056 h 88201"/>
                <a:gd name="connsiteX27" fmla="*/ 52864 w 78867"/>
                <a:gd name="connsiteY27" fmla="*/ 55531 h 88201"/>
                <a:gd name="connsiteX28" fmla="*/ 52864 w 78867"/>
                <a:gd name="connsiteY28" fmla="*/ 53435 h 8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8867" h="88201">
                  <a:moveTo>
                    <a:pt x="68961" y="10287"/>
                  </a:moveTo>
                  <a:cubicBezTo>
                    <a:pt x="75534" y="17050"/>
                    <a:pt x="78867" y="26575"/>
                    <a:pt x="78867" y="38862"/>
                  </a:cubicBezTo>
                  <a:lnTo>
                    <a:pt x="78867" y="86106"/>
                  </a:lnTo>
                  <a:lnTo>
                    <a:pt x="56674" y="86106"/>
                  </a:lnTo>
                  <a:cubicBezTo>
                    <a:pt x="56102" y="81534"/>
                    <a:pt x="55722" y="78581"/>
                    <a:pt x="55531" y="77057"/>
                  </a:cubicBezTo>
                  <a:cubicBezTo>
                    <a:pt x="52959" y="80867"/>
                    <a:pt x="49816" y="83629"/>
                    <a:pt x="46101" y="85439"/>
                  </a:cubicBezTo>
                  <a:cubicBezTo>
                    <a:pt x="42386" y="87249"/>
                    <a:pt x="37815" y="88201"/>
                    <a:pt x="32195" y="88201"/>
                  </a:cubicBezTo>
                  <a:cubicBezTo>
                    <a:pt x="26289" y="88201"/>
                    <a:pt x="20860" y="87154"/>
                    <a:pt x="15907" y="85058"/>
                  </a:cubicBezTo>
                  <a:cubicBezTo>
                    <a:pt x="10954" y="82963"/>
                    <a:pt x="7144" y="79915"/>
                    <a:pt x="4286" y="76009"/>
                  </a:cubicBezTo>
                  <a:cubicBezTo>
                    <a:pt x="1429" y="72104"/>
                    <a:pt x="0" y="67437"/>
                    <a:pt x="0" y="62008"/>
                  </a:cubicBezTo>
                  <a:cubicBezTo>
                    <a:pt x="0" y="56578"/>
                    <a:pt x="1620" y="51435"/>
                    <a:pt x="4763" y="47149"/>
                  </a:cubicBezTo>
                  <a:cubicBezTo>
                    <a:pt x="7906" y="42863"/>
                    <a:pt x="12288" y="39624"/>
                    <a:pt x="17622" y="37338"/>
                  </a:cubicBezTo>
                  <a:cubicBezTo>
                    <a:pt x="23051" y="35052"/>
                    <a:pt x="28861" y="33909"/>
                    <a:pt x="35243" y="33909"/>
                  </a:cubicBezTo>
                  <a:cubicBezTo>
                    <a:pt x="41148" y="33909"/>
                    <a:pt x="46959" y="34957"/>
                    <a:pt x="52769" y="36957"/>
                  </a:cubicBezTo>
                  <a:cubicBezTo>
                    <a:pt x="52007" y="26384"/>
                    <a:pt x="47244" y="21050"/>
                    <a:pt x="38386" y="21050"/>
                  </a:cubicBezTo>
                  <a:cubicBezTo>
                    <a:pt x="30956" y="21050"/>
                    <a:pt x="25528" y="24479"/>
                    <a:pt x="22193" y="31432"/>
                  </a:cubicBezTo>
                  <a:lnTo>
                    <a:pt x="3524" y="20574"/>
                  </a:lnTo>
                  <a:cubicBezTo>
                    <a:pt x="6668" y="14192"/>
                    <a:pt x="11430" y="9144"/>
                    <a:pt x="18002" y="5524"/>
                  </a:cubicBezTo>
                  <a:cubicBezTo>
                    <a:pt x="24575" y="1905"/>
                    <a:pt x="32195" y="0"/>
                    <a:pt x="40958" y="0"/>
                  </a:cubicBezTo>
                  <a:cubicBezTo>
                    <a:pt x="53054" y="0"/>
                    <a:pt x="62389" y="3334"/>
                    <a:pt x="68961" y="10096"/>
                  </a:cubicBezTo>
                  <a:close/>
                  <a:moveTo>
                    <a:pt x="52769" y="53435"/>
                  </a:moveTo>
                  <a:cubicBezTo>
                    <a:pt x="48578" y="52388"/>
                    <a:pt x="44578" y="51816"/>
                    <a:pt x="40767" y="51816"/>
                  </a:cubicBezTo>
                  <a:cubicBezTo>
                    <a:pt x="36386" y="51816"/>
                    <a:pt x="32861" y="52578"/>
                    <a:pt x="30290" y="54197"/>
                  </a:cubicBezTo>
                  <a:cubicBezTo>
                    <a:pt x="27718" y="55817"/>
                    <a:pt x="26384" y="58007"/>
                    <a:pt x="26384" y="60674"/>
                  </a:cubicBezTo>
                  <a:cubicBezTo>
                    <a:pt x="26384" y="63151"/>
                    <a:pt x="27337" y="65056"/>
                    <a:pt x="29337" y="66484"/>
                  </a:cubicBezTo>
                  <a:cubicBezTo>
                    <a:pt x="31242" y="67913"/>
                    <a:pt x="33719" y="68580"/>
                    <a:pt x="36767" y="68580"/>
                  </a:cubicBezTo>
                  <a:cubicBezTo>
                    <a:pt x="40863" y="68580"/>
                    <a:pt x="44578" y="67437"/>
                    <a:pt x="47911" y="65056"/>
                  </a:cubicBezTo>
                  <a:cubicBezTo>
                    <a:pt x="51245" y="62674"/>
                    <a:pt x="52864" y="59531"/>
                    <a:pt x="52864" y="55531"/>
                  </a:cubicBezTo>
                  <a:lnTo>
                    <a:pt x="52864" y="53435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形状 52"/>
            <p:cNvSpPr/>
            <p:nvPr/>
          </p:nvSpPr>
          <p:spPr>
            <a:xfrm>
              <a:off x="19808729" y="8665558"/>
              <a:ext cx="81820" cy="86010"/>
            </a:xfrm>
            <a:custGeom>
              <a:avLst/>
              <a:gdLst>
                <a:gd name="connsiteX0" fmla="*/ 73819 w 81820"/>
                <a:gd name="connsiteY0" fmla="*/ 9239 h 86010"/>
                <a:gd name="connsiteX1" fmla="*/ 81820 w 81820"/>
                <a:gd name="connsiteY1" fmla="*/ 36481 h 86010"/>
                <a:gd name="connsiteX2" fmla="*/ 81820 w 81820"/>
                <a:gd name="connsiteY2" fmla="*/ 86011 h 86010"/>
                <a:gd name="connsiteX3" fmla="*/ 55436 w 81820"/>
                <a:gd name="connsiteY3" fmla="*/ 86011 h 86010"/>
                <a:gd name="connsiteX4" fmla="*/ 55436 w 81820"/>
                <a:gd name="connsiteY4" fmla="*/ 45339 h 86010"/>
                <a:gd name="connsiteX5" fmla="*/ 52292 w 81820"/>
                <a:gd name="connsiteY5" fmla="*/ 28956 h 86010"/>
                <a:gd name="connsiteX6" fmla="*/ 41815 w 81820"/>
                <a:gd name="connsiteY6" fmla="*/ 23146 h 86010"/>
                <a:gd name="connsiteX7" fmla="*/ 30480 w 81820"/>
                <a:gd name="connsiteY7" fmla="*/ 29337 h 86010"/>
                <a:gd name="connsiteX8" fmla="*/ 26384 w 81820"/>
                <a:gd name="connsiteY8" fmla="*/ 46482 h 86010"/>
                <a:gd name="connsiteX9" fmla="*/ 26384 w 81820"/>
                <a:gd name="connsiteY9" fmla="*/ 86011 h 86010"/>
                <a:gd name="connsiteX10" fmla="*/ 0 w 81820"/>
                <a:gd name="connsiteY10" fmla="*/ 86011 h 86010"/>
                <a:gd name="connsiteX11" fmla="*/ 0 w 81820"/>
                <a:gd name="connsiteY11" fmla="*/ 2286 h 86010"/>
                <a:gd name="connsiteX12" fmla="*/ 23432 w 81820"/>
                <a:gd name="connsiteY12" fmla="*/ 2286 h 86010"/>
                <a:gd name="connsiteX13" fmla="*/ 24860 w 81820"/>
                <a:gd name="connsiteY13" fmla="*/ 15240 h 86010"/>
                <a:gd name="connsiteX14" fmla="*/ 51435 w 81820"/>
                <a:gd name="connsiteY14" fmla="*/ 0 h 86010"/>
                <a:gd name="connsiteX15" fmla="*/ 73723 w 81820"/>
                <a:gd name="connsiteY15" fmla="*/ 9239 h 86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1820" h="86010">
                  <a:moveTo>
                    <a:pt x="73819" y="9239"/>
                  </a:moveTo>
                  <a:cubicBezTo>
                    <a:pt x="79153" y="15431"/>
                    <a:pt x="81820" y="24479"/>
                    <a:pt x="81820" y="36481"/>
                  </a:cubicBezTo>
                  <a:lnTo>
                    <a:pt x="81820" y="86011"/>
                  </a:lnTo>
                  <a:lnTo>
                    <a:pt x="55436" y="86011"/>
                  </a:lnTo>
                  <a:lnTo>
                    <a:pt x="55436" y="45339"/>
                  </a:lnTo>
                  <a:cubicBezTo>
                    <a:pt x="55436" y="38291"/>
                    <a:pt x="54388" y="32861"/>
                    <a:pt x="52292" y="28956"/>
                  </a:cubicBezTo>
                  <a:cubicBezTo>
                    <a:pt x="50197" y="25051"/>
                    <a:pt x="46673" y="23146"/>
                    <a:pt x="41815" y="23146"/>
                  </a:cubicBezTo>
                  <a:cubicBezTo>
                    <a:pt x="36957" y="23146"/>
                    <a:pt x="33147" y="25241"/>
                    <a:pt x="30480" y="29337"/>
                  </a:cubicBezTo>
                  <a:cubicBezTo>
                    <a:pt x="27813" y="33433"/>
                    <a:pt x="26384" y="39148"/>
                    <a:pt x="26384" y="46482"/>
                  </a:cubicBezTo>
                  <a:lnTo>
                    <a:pt x="26384" y="86011"/>
                  </a:lnTo>
                  <a:lnTo>
                    <a:pt x="0" y="86011"/>
                  </a:lnTo>
                  <a:lnTo>
                    <a:pt x="0" y="2286"/>
                  </a:lnTo>
                  <a:lnTo>
                    <a:pt x="23432" y="2286"/>
                  </a:lnTo>
                  <a:cubicBezTo>
                    <a:pt x="23622" y="7715"/>
                    <a:pt x="24099" y="12002"/>
                    <a:pt x="24860" y="15240"/>
                  </a:cubicBezTo>
                  <a:cubicBezTo>
                    <a:pt x="30289" y="5144"/>
                    <a:pt x="39148" y="0"/>
                    <a:pt x="51435" y="0"/>
                  </a:cubicBezTo>
                  <a:cubicBezTo>
                    <a:pt x="60960" y="0"/>
                    <a:pt x="68389" y="3048"/>
                    <a:pt x="73723" y="9239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形状 53"/>
            <p:cNvSpPr/>
            <p:nvPr/>
          </p:nvSpPr>
          <p:spPr>
            <a:xfrm>
              <a:off x="19903693" y="8665844"/>
              <a:ext cx="77628" cy="88010"/>
            </a:xfrm>
            <a:custGeom>
              <a:avLst/>
              <a:gdLst>
                <a:gd name="connsiteX0" fmla="*/ 51816 w 77628"/>
                <a:gd name="connsiteY0" fmla="*/ 62865 h 88010"/>
                <a:gd name="connsiteX1" fmla="*/ 57721 w 77628"/>
                <a:gd name="connsiteY1" fmla="*/ 56483 h 88010"/>
                <a:gd name="connsiteX2" fmla="*/ 77628 w 77628"/>
                <a:gd name="connsiteY2" fmla="*/ 68008 h 88010"/>
                <a:gd name="connsiteX3" fmla="*/ 64484 w 77628"/>
                <a:gd name="connsiteY3" fmla="*/ 82867 h 88010"/>
                <a:gd name="connsiteX4" fmla="*/ 43624 w 77628"/>
                <a:gd name="connsiteY4" fmla="*/ 88011 h 88010"/>
                <a:gd name="connsiteX5" fmla="*/ 22479 w 77628"/>
                <a:gd name="connsiteY5" fmla="*/ 83058 h 88010"/>
                <a:gd name="connsiteX6" fmla="*/ 6286 w 77628"/>
                <a:gd name="connsiteY6" fmla="*/ 68199 h 88010"/>
                <a:gd name="connsiteX7" fmla="*/ 0 w 77628"/>
                <a:gd name="connsiteY7" fmla="*/ 44005 h 88010"/>
                <a:gd name="connsiteX8" fmla="*/ 6286 w 77628"/>
                <a:gd name="connsiteY8" fmla="*/ 19812 h 88010"/>
                <a:gd name="connsiteX9" fmla="*/ 22479 w 77628"/>
                <a:gd name="connsiteY9" fmla="*/ 4953 h 88010"/>
                <a:gd name="connsiteX10" fmla="*/ 43624 w 77628"/>
                <a:gd name="connsiteY10" fmla="*/ 0 h 88010"/>
                <a:gd name="connsiteX11" fmla="*/ 64484 w 77628"/>
                <a:gd name="connsiteY11" fmla="*/ 5143 h 88010"/>
                <a:gd name="connsiteX12" fmla="*/ 77628 w 77628"/>
                <a:gd name="connsiteY12" fmla="*/ 19812 h 88010"/>
                <a:gd name="connsiteX13" fmla="*/ 57721 w 77628"/>
                <a:gd name="connsiteY13" fmla="*/ 31432 h 88010"/>
                <a:gd name="connsiteX14" fmla="*/ 51625 w 77628"/>
                <a:gd name="connsiteY14" fmla="*/ 24955 h 88010"/>
                <a:gd name="connsiteX15" fmla="*/ 43624 w 77628"/>
                <a:gd name="connsiteY15" fmla="*/ 22669 h 88010"/>
                <a:gd name="connsiteX16" fmla="*/ 31718 w 77628"/>
                <a:gd name="connsiteY16" fmla="*/ 28575 h 88010"/>
                <a:gd name="connsiteX17" fmla="*/ 27241 w 77628"/>
                <a:gd name="connsiteY17" fmla="*/ 44005 h 88010"/>
                <a:gd name="connsiteX18" fmla="*/ 31718 w 77628"/>
                <a:gd name="connsiteY18" fmla="*/ 59341 h 88010"/>
                <a:gd name="connsiteX19" fmla="*/ 43624 w 77628"/>
                <a:gd name="connsiteY19" fmla="*/ 65151 h 88010"/>
                <a:gd name="connsiteX20" fmla="*/ 51816 w 77628"/>
                <a:gd name="connsiteY20" fmla="*/ 62960 h 8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7628" h="88010">
                  <a:moveTo>
                    <a:pt x="51816" y="62865"/>
                  </a:moveTo>
                  <a:cubicBezTo>
                    <a:pt x="54007" y="61436"/>
                    <a:pt x="56007" y="59245"/>
                    <a:pt x="57721" y="56483"/>
                  </a:cubicBezTo>
                  <a:lnTo>
                    <a:pt x="77628" y="68008"/>
                  </a:lnTo>
                  <a:cubicBezTo>
                    <a:pt x="75057" y="74486"/>
                    <a:pt x="70675" y="79438"/>
                    <a:pt x="64484" y="82867"/>
                  </a:cubicBezTo>
                  <a:cubicBezTo>
                    <a:pt x="58293" y="86296"/>
                    <a:pt x="51339" y="88011"/>
                    <a:pt x="43624" y="88011"/>
                  </a:cubicBezTo>
                  <a:cubicBezTo>
                    <a:pt x="35909" y="88011"/>
                    <a:pt x="29146" y="86392"/>
                    <a:pt x="22479" y="83058"/>
                  </a:cubicBezTo>
                  <a:cubicBezTo>
                    <a:pt x="15811" y="79724"/>
                    <a:pt x="10477" y="74771"/>
                    <a:pt x="6286" y="68199"/>
                  </a:cubicBezTo>
                  <a:cubicBezTo>
                    <a:pt x="2095" y="61531"/>
                    <a:pt x="0" y="53530"/>
                    <a:pt x="0" y="44005"/>
                  </a:cubicBezTo>
                  <a:cubicBezTo>
                    <a:pt x="0" y="34480"/>
                    <a:pt x="2095" y="26479"/>
                    <a:pt x="6286" y="19812"/>
                  </a:cubicBezTo>
                  <a:cubicBezTo>
                    <a:pt x="10477" y="13144"/>
                    <a:pt x="15811" y="8192"/>
                    <a:pt x="22479" y="4953"/>
                  </a:cubicBezTo>
                  <a:cubicBezTo>
                    <a:pt x="29146" y="1619"/>
                    <a:pt x="36195" y="0"/>
                    <a:pt x="43624" y="0"/>
                  </a:cubicBezTo>
                  <a:cubicBezTo>
                    <a:pt x="51054" y="0"/>
                    <a:pt x="58388" y="1715"/>
                    <a:pt x="64484" y="5143"/>
                  </a:cubicBezTo>
                  <a:cubicBezTo>
                    <a:pt x="70580" y="8572"/>
                    <a:pt x="74962" y="13430"/>
                    <a:pt x="77628" y="19812"/>
                  </a:cubicBezTo>
                  <a:lnTo>
                    <a:pt x="57721" y="31432"/>
                  </a:lnTo>
                  <a:cubicBezTo>
                    <a:pt x="55912" y="28670"/>
                    <a:pt x="53816" y="26479"/>
                    <a:pt x="51625" y="24955"/>
                  </a:cubicBezTo>
                  <a:cubicBezTo>
                    <a:pt x="49435" y="23431"/>
                    <a:pt x="46767" y="22669"/>
                    <a:pt x="43624" y="22669"/>
                  </a:cubicBezTo>
                  <a:cubicBezTo>
                    <a:pt x="38671" y="22669"/>
                    <a:pt x="34671" y="24670"/>
                    <a:pt x="31718" y="28575"/>
                  </a:cubicBezTo>
                  <a:cubicBezTo>
                    <a:pt x="28765" y="32480"/>
                    <a:pt x="27241" y="37624"/>
                    <a:pt x="27241" y="44005"/>
                  </a:cubicBezTo>
                  <a:cubicBezTo>
                    <a:pt x="27241" y="50387"/>
                    <a:pt x="28765" y="55531"/>
                    <a:pt x="31718" y="59341"/>
                  </a:cubicBezTo>
                  <a:cubicBezTo>
                    <a:pt x="34671" y="63246"/>
                    <a:pt x="38671" y="65151"/>
                    <a:pt x="43624" y="65151"/>
                  </a:cubicBezTo>
                  <a:cubicBezTo>
                    <a:pt x="46863" y="65151"/>
                    <a:pt x="49625" y="64389"/>
                    <a:pt x="51816" y="62960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" name="任意形状 54"/>
            <p:cNvSpPr/>
            <p:nvPr/>
          </p:nvSpPr>
          <p:spPr>
            <a:xfrm>
              <a:off x="19985323" y="8665558"/>
              <a:ext cx="82105" cy="88201"/>
            </a:xfrm>
            <a:custGeom>
              <a:avLst/>
              <a:gdLst>
                <a:gd name="connsiteX0" fmla="*/ 63532 w 82105"/>
                <a:gd name="connsiteY0" fmla="*/ 4953 h 88201"/>
                <a:gd name="connsiteX1" fmla="*/ 77248 w 82105"/>
                <a:gd name="connsiteY1" fmla="*/ 19145 h 88201"/>
                <a:gd name="connsiteX2" fmla="*/ 82105 w 82105"/>
                <a:gd name="connsiteY2" fmla="*/ 40672 h 88201"/>
                <a:gd name="connsiteX3" fmla="*/ 81153 w 82105"/>
                <a:gd name="connsiteY3" fmla="*/ 51721 h 88201"/>
                <a:gd name="connsiteX4" fmla="*/ 27527 w 82105"/>
                <a:gd name="connsiteY4" fmla="*/ 51721 h 88201"/>
                <a:gd name="connsiteX5" fmla="*/ 33718 w 82105"/>
                <a:gd name="connsiteY5" fmla="*/ 62484 h 88201"/>
                <a:gd name="connsiteX6" fmla="*/ 44386 w 82105"/>
                <a:gd name="connsiteY6" fmla="*/ 66294 h 88201"/>
                <a:gd name="connsiteX7" fmla="*/ 53721 w 82105"/>
                <a:gd name="connsiteY7" fmla="*/ 63913 h 88201"/>
                <a:gd name="connsiteX8" fmla="*/ 59817 w 82105"/>
                <a:gd name="connsiteY8" fmla="*/ 56769 h 88201"/>
                <a:gd name="connsiteX9" fmla="*/ 79057 w 82105"/>
                <a:gd name="connsiteY9" fmla="*/ 68294 h 88201"/>
                <a:gd name="connsiteX10" fmla="*/ 65627 w 82105"/>
                <a:gd name="connsiteY10" fmla="*/ 83058 h 88201"/>
                <a:gd name="connsiteX11" fmla="*/ 43434 w 82105"/>
                <a:gd name="connsiteY11" fmla="*/ 88202 h 88201"/>
                <a:gd name="connsiteX12" fmla="*/ 22097 w 82105"/>
                <a:gd name="connsiteY12" fmla="*/ 83153 h 88201"/>
                <a:gd name="connsiteX13" fmla="*/ 6096 w 82105"/>
                <a:gd name="connsiteY13" fmla="*/ 68104 h 88201"/>
                <a:gd name="connsiteX14" fmla="*/ 0 w 82105"/>
                <a:gd name="connsiteY14" fmla="*/ 43815 h 88201"/>
                <a:gd name="connsiteX15" fmla="*/ 6096 w 82105"/>
                <a:gd name="connsiteY15" fmla="*/ 19812 h 88201"/>
                <a:gd name="connsiteX16" fmla="*/ 22003 w 82105"/>
                <a:gd name="connsiteY16" fmla="*/ 4953 h 88201"/>
                <a:gd name="connsiteX17" fmla="*/ 43243 w 82105"/>
                <a:gd name="connsiteY17" fmla="*/ 0 h 88201"/>
                <a:gd name="connsiteX18" fmla="*/ 63532 w 82105"/>
                <a:gd name="connsiteY18" fmla="*/ 4953 h 88201"/>
                <a:gd name="connsiteX19" fmla="*/ 33051 w 82105"/>
                <a:gd name="connsiteY19" fmla="*/ 24384 h 88201"/>
                <a:gd name="connsiteX20" fmla="*/ 27431 w 82105"/>
                <a:gd name="connsiteY20" fmla="*/ 33719 h 88201"/>
                <a:gd name="connsiteX21" fmla="*/ 55245 w 82105"/>
                <a:gd name="connsiteY21" fmla="*/ 33719 h 88201"/>
                <a:gd name="connsiteX22" fmla="*/ 51054 w 82105"/>
                <a:gd name="connsiteY22" fmla="*/ 24289 h 88201"/>
                <a:gd name="connsiteX23" fmla="*/ 42290 w 82105"/>
                <a:gd name="connsiteY23" fmla="*/ 21050 h 88201"/>
                <a:gd name="connsiteX24" fmla="*/ 32956 w 82105"/>
                <a:gd name="connsiteY24" fmla="*/ 24384 h 8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2105" h="88201">
                  <a:moveTo>
                    <a:pt x="63532" y="4953"/>
                  </a:moveTo>
                  <a:cubicBezTo>
                    <a:pt x="69437" y="8287"/>
                    <a:pt x="74009" y="12954"/>
                    <a:pt x="77248" y="19145"/>
                  </a:cubicBezTo>
                  <a:cubicBezTo>
                    <a:pt x="80486" y="25337"/>
                    <a:pt x="82105" y="32480"/>
                    <a:pt x="82105" y="40672"/>
                  </a:cubicBezTo>
                  <a:cubicBezTo>
                    <a:pt x="82105" y="44101"/>
                    <a:pt x="81819" y="47816"/>
                    <a:pt x="81153" y="51721"/>
                  </a:cubicBezTo>
                  <a:lnTo>
                    <a:pt x="27527" y="51721"/>
                  </a:lnTo>
                  <a:cubicBezTo>
                    <a:pt x="28670" y="56388"/>
                    <a:pt x="30766" y="59912"/>
                    <a:pt x="33718" y="62484"/>
                  </a:cubicBezTo>
                  <a:cubicBezTo>
                    <a:pt x="36671" y="65056"/>
                    <a:pt x="40195" y="66294"/>
                    <a:pt x="44386" y="66294"/>
                  </a:cubicBezTo>
                  <a:cubicBezTo>
                    <a:pt x="47815" y="66294"/>
                    <a:pt x="50959" y="65532"/>
                    <a:pt x="53721" y="63913"/>
                  </a:cubicBezTo>
                  <a:cubicBezTo>
                    <a:pt x="56483" y="62294"/>
                    <a:pt x="58483" y="59912"/>
                    <a:pt x="59817" y="56769"/>
                  </a:cubicBezTo>
                  <a:lnTo>
                    <a:pt x="79057" y="68294"/>
                  </a:lnTo>
                  <a:cubicBezTo>
                    <a:pt x="76676" y="74676"/>
                    <a:pt x="72199" y="79534"/>
                    <a:pt x="65627" y="83058"/>
                  </a:cubicBezTo>
                  <a:cubicBezTo>
                    <a:pt x="59055" y="86487"/>
                    <a:pt x="51625" y="88202"/>
                    <a:pt x="43434" y="88202"/>
                  </a:cubicBezTo>
                  <a:cubicBezTo>
                    <a:pt x="35909" y="88202"/>
                    <a:pt x="28765" y="86487"/>
                    <a:pt x="22097" y="83153"/>
                  </a:cubicBezTo>
                  <a:cubicBezTo>
                    <a:pt x="15430" y="79820"/>
                    <a:pt x="10096" y="74771"/>
                    <a:pt x="6096" y="68104"/>
                  </a:cubicBezTo>
                  <a:cubicBezTo>
                    <a:pt x="2095" y="61436"/>
                    <a:pt x="0" y="53340"/>
                    <a:pt x="0" y="43815"/>
                  </a:cubicBezTo>
                  <a:cubicBezTo>
                    <a:pt x="0" y="34290"/>
                    <a:pt x="2000" y="26480"/>
                    <a:pt x="6096" y="19812"/>
                  </a:cubicBezTo>
                  <a:cubicBezTo>
                    <a:pt x="10096" y="13240"/>
                    <a:pt x="15430" y="8287"/>
                    <a:pt x="22003" y="4953"/>
                  </a:cubicBezTo>
                  <a:cubicBezTo>
                    <a:pt x="28575" y="1619"/>
                    <a:pt x="35623" y="0"/>
                    <a:pt x="43243" y="0"/>
                  </a:cubicBezTo>
                  <a:cubicBezTo>
                    <a:pt x="50863" y="0"/>
                    <a:pt x="57721" y="1619"/>
                    <a:pt x="63532" y="4953"/>
                  </a:cubicBezTo>
                  <a:close/>
                  <a:moveTo>
                    <a:pt x="33051" y="24384"/>
                  </a:moveTo>
                  <a:cubicBezTo>
                    <a:pt x="30480" y="26575"/>
                    <a:pt x="28670" y="29718"/>
                    <a:pt x="27431" y="33719"/>
                  </a:cubicBezTo>
                  <a:lnTo>
                    <a:pt x="55245" y="33719"/>
                  </a:lnTo>
                  <a:cubicBezTo>
                    <a:pt x="54769" y="29623"/>
                    <a:pt x="53435" y="26480"/>
                    <a:pt x="51054" y="24289"/>
                  </a:cubicBezTo>
                  <a:cubicBezTo>
                    <a:pt x="48673" y="22098"/>
                    <a:pt x="45720" y="21050"/>
                    <a:pt x="42290" y="21050"/>
                  </a:cubicBezTo>
                  <a:cubicBezTo>
                    <a:pt x="38576" y="21050"/>
                    <a:pt x="35528" y="22193"/>
                    <a:pt x="32956" y="24384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59" name="任意形状 58"/>
          <p:cNvSpPr/>
          <p:nvPr/>
        </p:nvSpPr>
        <p:spPr>
          <a:xfrm>
            <a:off x="16613170" y="4971419"/>
            <a:ext cx="2531020" cy="1617620"/>
          </a:xfrm>
          <a:custGeom>
            <a:avLst/>
            <a:gdLst>
              <a:gd name="connsiteX0" fmla="*/ 634270 w 993457"/>
              <a:gd name="connsiteY0" fmla="*/ 204692 h 634936"/>
              <a:gd name="connsiteX1" fmla="*/ 707422 w 993457"/>
              <a:gd name="connsiteY1" fmla="*/ 204692 h 634936"/>
              <a:gd name="connsiteX2" fmla="*/ 808768 w 993457"/>
              <a:gd name="connsiteY2" fmla="*/ 451104 h 634936"/>
              <a:gd name="connsiteX3" fmla="*/ 658844 w 993457"/>
              <a:gd name="connsiteY3" fmla="*/ 451104 h 634936"/>
              <a:gd name="connsiteX4" fmla="*/ 637604 w 993457"/>
              <a:gd name="connsiteY4" fmla="*/ 399574 h 634936"/>
              <a:gd name="connsiteX5" fmla="*/ 714375 w 993457"/>
              <a:gd name="connsiteY5" fmla="*/ 399574 h 634936"/>
              <a:gd name="connsiteX6" fmla="*/ 670750 w 993457"/>
              <a:gd name="connsiteY6" fmla="*/ 293656 h 634936"/>
              <a:gd name="connsiteX7" fmla="*/ 613410 w 993457"/>
              <a:gd name="connsiteY7" fmla="*/ 432530 h 634936"/>
              <a:gd name="connsiteX8" fmla="*/ 317468 w 993457"/>
              <a:gd name="connsiteY8" fmla="*/ 634937 h 634936"/>
              <a:gd name="connsiteX9" fmla="*/ 0 w 993457"/>
              <a:gd name="connsiteY9" fmla="*/ 317468 h 634936"/>
              <a:gd name="connsiteX10" fmla="*/ 317563 w 993457"/>
              <a:gd name="connsiteY10" fmla="*/ 0 h 634936"/>
              <a:gd name="connsiteX11" fmla="*/ 555593 w 993457"/>
              <a:gd name="connsiteY11" fmla="*/ 107347 h 634936"/>
              <a:gd name="connsiteX12" fmla="*/ 525971 w 993457"/>
              <a:gd name="connsiteY12" fmla="*/ 179356 h 634936"/>
              <a:gd name="connsiteX13" fmla="*/ 317563 w 993457"/>
              <a:gd name="connsiteY13" fmla="*/ 67437 h 634936"/>
              <a:gd name="connsiteX14" fmla="*/ 67628 w 993457"/>
              <a:gd name="connsiteY14" fmla="*/ 317373 h 634936"/>
              <a:gd name="connsiteX15" fmla="*/ 317563 w 993457"/>
              <a:gd name="connsiteY15" fmla="*/ 567309 h 634936"/>
              <a:gd name="connsiteX16" fmla="*/ 551021 w 993457"/>
              <a:gd name="connsiteY16" fmla="*/ 406718 h 634936"/>
              <a:gd name="connsiteX17" fmla="*/ 551021 w 993457"/>
              <a:gd name="connsiteY17" fmla="*/ 406718 h 634936"/>
              <a:gd name="connsiteX18" fmla="*/ 634174 w 993457"/>
              <a:gd name="connsiteY18" fmla="*/ 204597 h 634936"/>
              <a:gd name="connsiteX19" fmla="*/ 634174 w 993457"/>
              <a:gd name="connsiteY19" fmla="*/ 204597 h 634936"/>
              <a:gd name="connsiteX20" fmla="*/ 414242 w 993457"/>
              <a:gd name="connsiteY20" fmla="*/ 451009 h 634936"/>
              <a:gd name="connsiteX21" fmla="*/ 487394 w 993457"/>
              <a:gd name="connsiteY21" fmla="*/ 451009 h 634936"/>
              <a:gd name="connsiteX22" fmla="*/ 588740 w 993457"/>
              <a:gd name="connsiteY22" fmla="*/ 204597 h 634936"/>
              <a:gd name="connsiteX23" fmla="*/ 515588 w 993457"/>
              <a:gd name="connsiteY23" fmla="*/ 204597 h 634936"/>
              <a:gd name="connsiteX24" fmla="*/ 450818 w 993457"/>
              <a:gd name="connsiteY24" fmla="*/ 362045 h 634936"/>
              <a:gd name="connsiteX25" fmla="*/ 390906 w 993457"/>
              <a:gd name="connsiteY25" fmla="*/ 216408 h 634936"/>
              <a:gd name="connsiteX26" fmla="*/ 381190 w 993457"/>
              <a:gd name="connsiteY26" fmla="*/ 216408 h 634936"/>
              <a:gd name="connsiteX27" fmla="*/ 321278 w 993457"/>
              <a:gd name="connsiteY27" fmla="*/ 362045 h 634936"/>
              <a:gd name="connsiteX28" fmla="*/ 256508 w 993457"/>
              <a:gd name="connsiteY28" fmla="*/ 204597 h 634936"/>
              <a:gd name="connsiteX29" fmla="*/ 183356 w 993457"/>
              <a:gd name="connsiteY29" fmla="*/ 204597 h 634936"/>
              <a:gd name="connsiteX30" fmla="*/ 284702 w 993457"/>
              <a:gd name="connsiteY30" fmla="*/ 451009 h 634936"/>
              <a:gd name="connsiteX31" fmla="*/ 357854 w 993457"/>
              <a:gd name="connsiteY31" fmla="*/ 451009 h 634936"/>
              <a:gd name="connsiteX32" fmla="*/ 386048 w 993457"/>
              <a:gd name="connsiteY32" fmla="*/ 382429 h 634936"/>
              <a:gd name="connsiteX33" fmla="*/ 414242 w 993457"/>
              <a:gd name="connsiteY33" fmla="*/ 451009 h 634936"/>
              <a:gd name="connsiteX34" fmla="*/ 414242 w 993457"/>
              <a:gd name="connsiteY34" fmla="*/ 451009 h 634936"/>
              <a:gd name="connsiteX35" fmla="*/ 818864 w 993457"/>
              <a:gd name="connsiteY35" fmla="*/ 204692 h 634936"/>
              <a:gd name="connsiteX36" fmla="*/ 780479 w 993457"/>
              <a:gd name="connsiteY36" fmla="*/ 298037 h 634936"/>
              <a:gd name="connsiteX37" fmla="*/ 817055 w 993457"/>
              <a:gd name="connsiteY37" fmla="*/ 387001 h 634936"/>
              <a:gd name="connsiteX38" fmla="*/ 855440 w 993457"/>
              <a:gd name="connsiteY38" fmla="*/ 293656 h 634936"/>
              <a:gd name="connsiteX39" fmla="*/ 899065 w 993457"/>
              <a:gd name="connsiteY39" fmla="*/ 399574 h 634936"/>
              <a:gd name="connsiteX40" fmla="*/ 822293 w 993457"/>
              <a:gd name="connsiteY40" fmla="*/ 399574 h 634936"/>
              <a:gd name="connsiteX41" fmla="*/ 843534 w 993457"/>
              <a:gd name="connsiteY41" fmla="*/ 451104 h 634936"/>
              <a:gd name="connsiteX42" fmla="*/ 993458 w 993457"/>
              <a:gd name="connsiteY42" fmla="*/ 451104 h 634936"/>
              <a:gd name="connsiteX43" fmla="*/ 892112 w 993457"/>
              <a:gd name="connsiteY43" fmla="*/ 204692 h 634936"/>
              <a:gd name="connsiteX44" fmla="*/ 818959 w 993457"/>
              <a:gd name="connsiteY44" fmla="*/ 204692 h 634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93457" h="634936">
                <a:moveTo>
                  <a:pt x="634270" y="204692"/>
                </a:moveTo>
                <a:lnTo>
                  <a:pt x="707422" y="204692"/>
                </a:lnTo>
                <a:lnTo>
                  <a:pt x="808768" y="451104"/>
                </a:lnTo>
                <a:lnTo>
                  <a:pt x="658844" y="451104"/>
                </a:lnTo>
                <a:cubicBezTo>
                  <a:pt x="658844" y="451104"/>
                  <a:pt x="637604" y="399574"/>
                  <a:pt x="637604" y="399574"/>
                </a:cubicBezTo>
                <a:lnTo>
                  <a:pt x="714375" y="399574"/>
                </a:lnTo>
                <a:lnTo>
                  <a:pt x="670750" y="293656"/>
                </a:lnTo>
                <a:lnTo>
                  <a:pt x="613410" y="432530"/>
                </a:lnTo>
                <a:cubicBezTo>
                  <a:pt x="567309" y="550926"/>
                  <a:pt x="452247" y="634937"/>
                  <a:pt x="317468" y="634937"/>
                </a:cubicBezTo>
                <a:cubicBezTo>
                  <a:pt x="142113" y="634937"/>
                  <a:pt x="0" y="492824"/>
                  <a:pt x="0" y="317468"/>
                </a:cubicBezTo>
                <a:cubicBezTo>
                  <a:pt x="0" y="142113"/>
                  <a:pt x="142208" y="0"/>
                  <a:pt x="317563" y="0"/>
                </a:cubicBezTo>
                <a:cubicBezTo>
                  <a:pt x="412337" y="0"/>
                  <a:pt x="497396" y="41529"/>
                  <a:pt x="555593" y="107347"/>
                </a:cubicBezTo>
                <a:lnTo>
                  <a:pt x="525971" y="179356"/>
                </a:lnTo>
                <a:cubicBezTo>
                  <a:pt x="481203" y="111919"/>
                  <a:pt x="404622" y="67437"/>
                  <a:pt x="317563" y="67437"/>
                </a:cubicBezTo>
                <a:cubicBezTo>
                  <a:pt x="179546" y="67437"/>
                  <a:pt x="67628" y="179356"/>
                  <a:pt x="67628" y="317373"/>
                </a:cubicBezTo>
                <a:cubicBezTo>
                  <a:pt x="67628" y="455390"/>
                  <a:pt x="179546" y="567309"/>
                  <a:pt x="317563" y="567309"/>
                </a:cubicBezTo>
                <a:cubicBezTo>
                  <a:pt x="424148" y="567309"/>
                  <a:pt x="515112" y="500634"/>
                  <a:pt x="551021" y="406718"/>
                </a:cubicBezTo>
                <a:lnTo>
                  <a:pt x="551021" y="406718"/>
                </a:lnTo>
                <a:cubicBezTo>
                  <a:pt x="551021" y="406718"/>
                  <a:pt x="634174" y="204597"/>
                  <a:pt x="634174" y="204597"/>
                </a:cubicBezTo>
                <a:lnTo>
                  <a:pt x="634174" y="204597"/>
                </a:lnTo>
                <a:close/>
                <a:moveTo>
                  <a:pt x="414242" y="451009"/>
                </a:moveTo>
                <a:lnTo>
                  <a:pt x="487394" y="451009"/>
                </a:lnTo>
                <a:lnTo>
                  <a:pt x="588740" y="204597"/>
                </a:lnTo>
                <a:lnTo>
                  <a:pt x="515588" y="204597"/>
                </a:lnTo>
                <a:lnTo>
                  <a:pt x="450818" y="362045"/>
                </a:lnTo>
                <a:lnTo>
                  <a:pt x="390906" y="216408"/>
                </a:lnTo>
                <a:lnTo>
                  <a:pt x="381190" y="216408"/>
                </a:lnTo>
                <a:lnTo>
                  <a:pt x="321278" y="362045"/>
                </a:lnTo>
                <a:lnTo>
                  <a:pt x="256508" y="204597"/>
                </a:lnTo>
                <a:lnTo>
                  <a:pt x="183356" y="204597"/>
                </a:lnTo>
                <a:lnTo>
                  <a:pt x="284702" y="451009"/>
                </a:lnTo>
                <a:lnTo>
                  <a:pt x="357854" y="451009"/>
                </a:lnTo>
                <a:lnTo>
                  <a:pt x="386048" y="382429"/>
                </a:lnTo>
                <a:lnTo>
                  <a:pt x="414242" y="451009"/>
                </a:lnTo>
                <a:lnTo>
                  <a:pt x="414242" y="451009"/>
                </a:lnTo>
                <a:close/>
                <a:moveTo>
                  <a:pt x="818864" y="204692"/>
                </a:moveTo>
                <a:lnTo>
                  <a:pt x="780479" y="298037"/>
                </a:lnTo>
                <a:lnTo>
                  <a:pt x="817055" y="387001"/>
                </a:lnTo>
                <a:lnTo>
                  <a:pt x="855440" y="293656"/>
                </a:lnTo>
                <a:lnTo>
                  <a:pt x="899065" y="399574"/>
                </a:lnTo>
                <a:lnTo>
                  <a:pt x="822293" y="399574"/>
                </a:lnTo>
                <a:lnTo>
                  <a:pt x="843534" y="451104"/>
                </a:lnTo>
                <a:lnTo>
                  <a:pt x="993458" y="451104"/>
                </a:lnTo>
                <a:cubicBezTo>
                  <a:pt x="993458" y="451104"/>
                  <a:pt x="892112" y="204692"/>
                  <a:pt x="892112" y="204692"/>
                </a:cubicBezTo>
                <a:lnTo>
                  <a:pt x="818959" y="204692"/>
                </a:lnTo>
                <a:close/>
              </a:path>
            </a:pathLst>
          </a:custGeom>
          <a:solidFill>
            <a:srgbClr val="0097E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347" name="组合 346"/>
          <p:cNvGrpSpPr/>
          <p:nvPr/>
        </p:nvGrpSpPr>
        <p:grpSpPr>
          <a:xfrm>
            <a:off x="15345748" y="13516968"/>
            <a:ext cx="5065864" cy="2890190"/>
            <a:chOff x="15345748" y="13516968"/>
            <a:chExt cx="5065864" cy="2890190"/>
          </a:xfrm>
        </p:grpSpPr>
        <p:sp>
          <p:nvSpPr>
            <p:cNvPr id="60" name="任意形状 59"/>
            <p:cNvSpPr/>
            <p:nvPr/>
          </p:nvSpPr>
          <p:spPr>
            <a:xfrm>
              <a:off x="16613170" y="13516968"/>
              <a:ext cx="2531020" cy="1617620"/>
            </a:xfrm>
            <a:custGeom>
              <a:avLst/>
              <a:gdLst>
                <a:gd name="connsiteX0" fmla="*/ 634270 w 993457"/>
                <a:gd name="connsiteY0" fmla="*/ 204692 h 634936"/>
                <a:gd name="connsiteX1" fmla="*/ 707422 w 993457"/>
                <a:gd name="connsiteY1" fmla="*/ 204692 h 634936"/>
                <a:gd name="connsiteX2" fmla="*/ 808768 w 993457"/>
                <a:gd name="connsiteY2" fmla="*/ 451104 h 634936"/>
                <a:gd name="connsiteX3" fmla="*/ 658844 w 993457"/>
                <a:gd name="connsiteY3" fmla="*/ 451104 h 634936"/>
                <a:gd name="connsiteX4" fmla="*/ 637604 w 993457"/>
                <a:gd name="connsiteY4" fmla="*/ 399574 h 634936"/>
                <a:gd name="connsiteX5" fmla="*/ 714375 w 993457"/>
                <a:gd name="connsiteY5" fmla="*/ 399574 h 634936"/>
                <a:gd name="connsiteX6" fmla="*/ 670750 w 993457"/>
                <a:gd name="connsiteY6" fmla="*/ 293656 h 634936"/>
                <a:gd name="connsiteX7" fmla="*/ 613410 w 993457"/>
                <a:gd name="connsiteY7" fmla="*/ 432530 h 634936"/>
                <a:gd name="connsiteX8" fmla="*/ 317468 w 993457"/>
                <a:gd name="connsiteY8" fmla="*/ 634937 h 634936"/>
                <a:gd name="connsiteX9" fmla="*/ 0 w 993457"/>
                <a:gd name="connsiteY9" fmla="*/ 317468 h 634936"/>
                <a:gd name="connsiteX10" fmla="*/ 317468 w 993457"/>
                <a:gd name="connsiteY10" fmla="*/ 0 h 634936"/>
                <a:gd name="connsiteX11" fmla="*/ 555498 w 993457"/>
                <a:gd name="connsiteY11" fmla="*/ 107347 h 634936"/>
                <a:gd name="connsiteX12" fmla="*/ 525875 w 993457"/>
                <a:gd name="connsiteY12" fmla="*/ 179356 h 634936"/>
                <a:gd name="connsiteX13" fmla="*/ 317468 w 993457"/>
                <a:gd name="connsiteY13" fmla="*/ 67437 h 634936"/>
                <a:gd name="connsiteX14" fmla="*/ 67532 w 993457"/>
                <a:gd name="connsiteY14" fmla="*/ 317373 h 634936"/>
                <a:gd name="connsiteX15" fmla="*/ 317468 w 993457"/>
                <a:gd name="connsiteY15" fmla="*/ 567309 h 634936"/>
                <a:gd name="connsiteX16" fmla="*/ 550926 w 993457"/>
                <a:gd name="connsiteY16" fmla="*/ 406718 h 634936"/>
                <a:gd name="connsiteX17" fmla="*/ 550926 w 993457"/>
                <a:gd name="connsiteY17" fmla="*/ 406718 h 634936"/>
                <a:gd name="connsiteX18" fmla="*/ 634079 w 993457"/>
                <a:gd name="connsiteY18" fmla="*/ 204597 h 634936"/>
                <a:gd name="connsiteX19" fmla="*/ 634079 w 993457"/>
                <a:gd name="connsiteY19" fmla="*/ 204597 h 634936"/>
                <a:gd name="connsiteX20" fmla="*/ 414242 w 993457"/>
                <a:gd name="connsiteY20" fmla="*/ 451104 h 634936"/>
                <a:gd name="connsiteX21" fmla="*/ 487394 w 993457"/>
                <a:gd name="connsiteY21" fmla="*/ 451104 h 634936"/>
                <a:gd name="connsiteX22" fmla="*/ 588740 w 993457"/>
                <a:gd name="connsiteY22" fmla="*/ 204692 h 634936"/>
                <a:gd name="connsiteX23" fmla="*/ 515588 w 993457"/>
                <a:gd name="connsiteY23" fmla="*/ 204692 h 634936"/>
                <a:gd name="connsiteX24" fmla="*/ 450818 w 993457"/>
                <a:gd name="connsiteY24" fmla="*/ 362141 h 634936"/>
                <a:gd name="connsiteX25" fmla="*/ 390906 w 993457"/>
                <a:gd name="connsiteY25" fmla="*/ 216503 h 634936"/>
                <a:gd name="connsiteX26" fmla="*/ 381190 w 993457"/>
                <a:gd name="connsiteY26" fmla="*/ 216503 h 634936"/>
                <a:gd name="connsiteX27" fmla="*/ 321278 w 993457"/>
                <a:gd name="connsiteY27" fmla="*/ 362141 h 634936"/>
                <a:gd name="connsiteX28" fmla="*/ 256508 w 993457"/>
                <a:gd name="connsiteY28" fmla="*/ 204692 h 634936"/>
                <a:gd name="connsiteX29" fmla="*/ 183356 w 993457"/>
                <a:gd name="connsiteY29" fmla="*/ 204692 h 634936"/>
                <a:gd name="connsiteX30" fmla="*/ 284702 w 993457"/>
                <a:gd name="connsiteY30" fmla="*/ 451104 h 634936"/>
                <a:gd name="connsiteX31" fmla="*/ 357854 w 993457"/>
                <a:gd name="connsiteY31" fmla="*/ 451104 h 634936"/>
                <a:gd name="connsiteX32" fmla="*/ 386048 w 993457"/>
                <a:gd name="connsiteY32" fmla="*/ 382524 h 634936"/>
                <a:gd name="connsiteX33" fmla="*/ 414242 w 993457"/>
                <a:gd name="connsiteY33" fmla="*/ 451104 h 634936"/>
                <a:gd name="connsiteX34" fmla="*/ 414242 w 993457"/>
                <a:gd name="connsiteY34" fmla="*/ 451104 h 634936"/>
                <a:gd name="connsiteX35" fmla="*/ 818864 w 993457"/>
                <a:gd name="connsiteY35" fmla="*/ 204692 h 634936"/>
                <a:gd name="connsiteX36" fmla="*/ 780479 w 993457"/>
                <a:gd name="connsiteY36" fmla="*/ 298037 h 634936"/>
                <a:gd name="connsiteX37" fmla="*/ 817055 w 993457"/>
                <a:gd name="connsiteY37" fmla="*/ 387001 h 634936"/>
                <a:gd name="connsiteX38" fmla="*/ 855440 w 993457"/>
                <a:gd name="connsiteY38" fmla="*/ 293656 h 634936"/>
                <a:gd name="connsiteX39" fmla="*/ 899065 w 993457"/>
                <a:gd name="connsiteY39" fmla="*/ 399574 h 634936"/>
                <a:gd name="connsiteX40" fmla="*/ 822293 w 993457"/>
                <a:gd name="connsiteY40" fmla="*/ 399574 h 634936"/>
                <a:gd name="connsiteX41" fmla="*/ 843534 w 993457"/>
                <a:gd name="connsiteY41" fmla="*/ 451104 h 634936"/>
                <a:gd name="connsiteX42" fmla="*/ 993458 w 993457"/>
                <a:gd name="connsiteY42" fmla="*/ 451104 h 634936"/>
                <a:gd name="connsiteX43" fmla="*/ 892112 w 993457"/>
                <a:gd name="connsiteY43" fmla="*/ 204692 h 634936"/>
                <a:gd name="connsiteX44" fmla="*/ 818960 w 993457"/>
                <a:gd name="connsiteY44" fmla="*/ 204692 h 634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93457" h="634936">
                  <a:moveTo>
                    <a:pt x="634270" y="204692"/>
                  </a:moveTo>
                  <a:lnTo>
                    <a:pt x="707422" y="204692"/>
                  </a:lnTo>
                  <a:lnTo>
                    <a:pt x="808768" y="451104"/>
                  </a:lnTo>
                  <a:lnTo>
                    <a:pt x="658844" y="451104"/>
                  </a:lnTo>
                  <a:cubicBezTo>
                    <a:pt x="658844" y="451104"/>
                    <a:pt x="637604" y="399574"/>
                    <a:pt x="637604" y="399574"/>
                  </a:cubicBezTo>
                  <a:lnTo>
                    <a:pt x="714375" y="399574"/>
                  </a:lnTo>
                  <a:lnTo>
                    <a:pt x="670750" y="293656"/>
                  </a:lnTo>
                  <a:lnTo>
                    <a:pt x="613410" y="432530"/>
                  </a:lnTo>
                  <a:cubicBezTo>
                    <a:pt x="567309" y="550926"/>
                    <a:pt x="452247" y="634937"/>
                    <a:pt x="317468" y="634937"/>
                  </a:cubicBezTo>
                  <a:cubicBezTo>
                    <a:pt x="142113" y="634937"/>
                    <a:pt x="0" y="492824"/>
                    <a:pt x="0" y="317468"/>
                  </a:cubicBezTo>
                  <a:cubicBezTo>
                    <a:pt x="0" y="142113"/>
                    <a:pt x="142113" y="0"/>
                    <a:pt x="317468" y="0"/>
                  </a:cubicBezTo>
                  <a:cubicBezTo>
                    <a:pt x="412242" y="0"/>
                    <a:pt x="497300" y="41529"/>
                    <a:pt x="555498" y="107347"/>
                  </a:cubicBezTo>
                  <a:lnTo>
                    <a:pt x="525875" y="179356"/>
                  </a:lnTo>
                  <a:cubicBezTo>
                    <a:pt x="481108" y="111919"/>
                    <a:pt x="404527" y="67437"/>
                    <a:pt x="317468" y="67437"/>
                  </a:cubicBezTo>
                  <a:cubicBezTo>
                    <a:pt x="179451" y="67437"/>
                    <a:pt x="67532" y="179356"/>
                    <a:pt x="67532" y="317373"/>
                  </a:cubicBezTo>
                  <a:cubicBezTo>
                    <a:pt x="67532" y="455390"/>
                    <a:pt x="179451" y="567309"/>
                    <a:pt x="317468" y="567309"/>
                  </a:cubicBezTo>
                  <a:cubicBezTo>
                    <a:pt x="424053" y="567309"/>
                    <a:pt x="515017" y="500634"/>
                    <a:pt x="550926" y="406718"/>
                  </a:cubicBezTo>
                  <a:lnTo>
                    <a:pt x="550926" y="406718"/>
                  </a:lnTo>
                  <a:cubicBezTo>
                    <a:pt x="550926" y="406718"/>
                    <a:pt x="634079" y="204597"/>
                    <a:pt x="634079" y="204597"/>
                  </a:cubicBezTo>
                  <a:lnTo>
                    <a:pt x="634079" y="204597"/>
                  </a:lnTo>
                  <a:close/>
                  <a:moveTo>
                    <a:pt x="414242" y="451104"/>
                  </a:moveTo>
                  <a:lnTo>
                    <a:pt x="487394" y="451104"/>
                  </a:lnTo>
                  <a:lnTo>
                    <a:pt x="588740" y="204692"/>
                  </a:lnTo>
                  <a:lnTo>
                    <a:pt x="515588" y="204692"/>
                  </a:lnTo>
                  <a:lnTo>
                    <a:pt x="450818" y="362141"/>
                  </a:lnTo>
                  <a:lnTo>
                    <a:pt x="390906" y="216503"/>
                  </a:lnTo>
                  <a:lnTo>
                    <a:pt x="381190" y="216503"/>
                  </a:lnTo>
                  <a:lnTo>
                    <a:pt x="321278" y="362141"/>
                  </a:lnTo>
                  <a:lnTo>
                    <a:pt x="256508" y="204692"/>
                  </a:lnTo>
                  <a:lnTo>
                    <a:pt x="183356" y="204692"/>
                  </a:lnTo>
                  <a:lnTo>
                    <a:pt x="284702" y="451104"/>
                  </a:lnTo>
                  <a:lnTo>
                    <a:pt x="357854" y="451104"/>
                  </a:lnTo>
                  <a:lnTo>
                    <a:pt x="386048" y="382524"/>
                  </a:lnTo>
                  <a:lnTo>
                    <a:pt x="414242" y="451104"/>
                  </a:lnTo>
                  <a:lnTo>
                    <a:pt x="414242" y="451104"/>
                  </a:lnTo>
                  <a:close/>
                  <a:moveTo>
                    <a:pt x="818864" y="204692"/>
                  </a:moveTo>
                  <a:lnTo>
                    <a:pt x="780479" y="298037"/>
                  </a:lnTo>
                  <a:lnTo>
                    <a:pt x="817055" y="387001"/>
                  </a:lnTo>
                  <a:lnTo>
                    <a:pt x="855440" y="293656"/>
                  </a:lnTo>
                  <a:lnTo>
                    <a:pt x="899065" y="399574"/>
                  </a:lnTo>
                  <a:lnTo>
                    <a:pt x="822293" y="399574"/>
                  </a:lnTo>
                  <a:lnTo>
                    <a:pt x="843534" y="451104"/>
                  </a:lnTo>
                  <a:lnTo>
                    <a:pt x="993458" y="451104"/>
                  </a:lnTo>
                  <a:cubicBezTo>
                    <a:pt x="993458" y="451104"/>
                    <a:pt x="892112" y="204692"/>
                    <a:pt x="892112" y="204692"/>
                  </a:cubicBezTo>
                  <a:lnTo>
                    <a:pt x="818960" y="204692"/>
                  </a:lnTo>
                  <a:close/>
                </a:path>
              </a:pathLst>
            </a:custGeom>
            <a:solidFill>
              <a:srgbClr val="0097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62" name="图形 5"/>
            <p:cNvGrpSpPr/>
            <p:nvPr/>
          </p:nvGrpSpPr>
          <p:grpSpPr>
            <a:xfrm>
              <a:off x="15345748" y="16019481"/>
              <a:ext cx="5065864" cy="387677"/>
              <a:chOff x="18183954" y="11472671"/>
              <a:chExt cx="1686496" cy="129063"/>
            </a:xfrm>
            <a:solidFill>
              <a:srgbClr val="595757"/>
            </a:solidFill>
          </p:grpSpPr>
          <p:sp>
            <p:nvSpPr>
              <p:cNvPr id="63" name="任意形状 62"/>
              <p:cNvSpPr/>
              <p:nvPr/>
            </p:nvSpPr>
            <p:spPr>
              <a:xfrm>
                <a:off x="18183954" y="11476957"/>
                <a:ext cx="131064" cy="94869"/>
              </a:xfrm>
              <a:custGeom>
                <a:avLst/>
                <a:gdLst>
                  <a:gd name="connsiteX0" fmla="*/ 75057 w 131064"/>
                  <a:gd name="connsiteY0" fmla="*/ 0 h 94869"/>
                  <a:gd name="connsiteX1" fmla="*/ 93154 w 131064"/>
                  <a:gd name="connsiteY1" fmla="*/ 58293 h 94869"/>
                  <a:gd name="connsiteX2" fmla="*/ 109823 w 131064"/>
                  <a:gd name="connsiteY2" fmla="*/ 0 h 94869"/>
                  <a:gd name="connsiteX3" fmla="*/ 131064 w 131064"/>
                  <a:gd name="connsiteY3" fmla="*/ 0 h 94869"/>
                  <a:gd name="connsiteX4" fmla="*/ 101155 w 131064"/>
                  <a:gd name="connsiteY4" fmla="*/ 94869 h 94869"/>
                  <a:gd name="connsiteX5" fmla="*/ 84201 w 131064"/>
                  <a:gd name="connsiteY5" fmla="*/ 94869 h 94869"/>
                  <a:gd name="connsiteX6" fmla="*/ 65818 w 131064"/>
                  <a:gd name="connsiteY6" fmla="*/ 38291 h 94869"/>
                  <a:gd name="connsiteX7" fmla="*/ 47911 w 131064"/>
                  <a:gd name="connsiteY7" fmla="*/ 94869 h 94869"/>
                  <a:gd name="connsiteX8" fmla="*/ 31052 w 131064"/>
                  <a:gd name="connsiteY8" fmla="*/ 94869 h 94869"/>
                  <a:gd name="connsiteX9" fmla="*/ 0 w 131064"/>
                  <a:gd name="connsiteY9" fmla="*/ 0 h 94869"/>
                  <a:gd name="connsiteX10" fmla="*/ 22765 w 131064"/>
                  <a:gd name="connsiteY10" fmla="*/ 0 h 94869"/>
                  <a:gd name="connsiteX11" fmla="*/ 40481 w 131064"/>
                  <a:gd name="connsiteY11" fmla="*/ 58293 h 94869"/>
                  <a:gd name="connsiteX12" fmla="*/ 57626 w 131064"/>
                  <a:gd name="connsiteY12" fmla="*/ 0 h 94869"/>
                  <a:gd name="connsiteX13" fmla="*/ 74962 w 131064"/>
                  <a:gd name="connsiteY13" fmla="*/ 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1064" h="94869">
                    <a:moveTo>
                      <a:pt x="75057" y="0"/>
                    </a:moveTo>
                    <a:lnTo>
                      <a:pt x="93154" y="58293"/>
                    </a:lnTo>
                    <a:lnTo>
                      <a:pt x="109823" y="0"/>
                    </a:lnTo>
                    <a:lnTo>
                      <a:pt x="131064" y="0"/>
                    </a:lnTo>
                    <a:lnTo>
                      <a:pt x="101155" y="94869"/>
                    </a:lnTo>
                    <a:lnTo>
                      <a:pt x="84201" y="94869"/>
                    </a:lnTo>
                    <a:lnTo>
                      <a:pt x="65818" y="38291"/>
                    </a:lnTo>
                    <a:lnTo>
                      <a:pt x="47911" y="94869"/>
                    </a:lnTo>
                    <a:lnTo>
                      <a:pt x="31052" y="94869"/>
                    </a:lnTo>
                    <a:lnTo>
                      <a:pt x="0" y="0"/>
                    </a:lnTo>
                    <a:lnTo>
                      <a:pt x="22765" y="0"/>
                    </a:lnTo>
                    <a:lnTo>
                      <a:pt x="40481" y="58293"/>
                    </a:lnTo>
                    <a:lnTo>
                      <a:pt x="57626" y="0"/>
                    </a:lnTo>
                    <a:lnTo>
                      <a:pt x="74962" y="0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4" name="任意形状 63"/>
              <p:cNvSpPr/>
              <p:nvPr/>
            </p:nvSpPr>
            <p:spPr>
              <a:xfrm>
                <a:off x="18325305" y="11476957"/>
                <a:ext cx="63817" cy="94869"/>
              </a:xfrm>
              <a:custGeom>
                <a:avLst/>
                <a:gdLst>
                  <a:gd name="connsiteX0" fmla="*/ 0 w 63817"/>
                  <a:gd name="connsiteY0" fmla="*/ 0 h 94869"/>
                  <a:gd name="connsiteX1" fmla="*/ 22193 w 63817"/>
                  <a:gd name="connsiteY1" fmla="*/ 0 h 94869"/>
                  <a:gd name="connsiteX2" fmla="*/ 22193 w 63817"/>
                  <a:gd name="connsiteY2" fmla="*/ 75152 h 94869"/>
                  <a:gd name="connsiteX3" fmla="*/ 63818 w 63817"/>
                  <a:gd name="connsiteY3" fmla="*/ 75152 h 94869"/>
                  <a:gd name="connsiteX4" fmla="*/ 63818 w 63817"/>
                  <a:gd name="connsiteY4" fmla="*/ 94869 h 94869"/>
                  <a:gd name="connsiteX5" fmla="*/ 95 w 63817"/>
                  <a:gd name="connsiteY5" fmla="*/ 94869 h 94869"/>
                  <a:gd name="connsiteX6" fmla="*/ 95 w 63817"/>
                  <a:gd name="connsiteY6" fmla="*/ 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817" h="94869">
                    <a:moveTo>
                      <a:pt x="0" y="0"/>
                    </a:moveTo>
                    <a:lnTo>
                      <a:pt x="22193" y="0"/>
                    </a:lnTo>
                    <a:lnTo>
                      <a:pt x="22193" y="75152"/>
                    </a:lnTo>
                    <a:lnTo>
                      <a:pt x="63818" y="75152"/>
                    </a:lnTo>
                    <a:lnTo>
                      <a:pt x="63818" y="94869"/>
                    </a:lnTo>
                    <a:lnTo>
                      <a:pt x="95" y="94869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5" name="任意形状 64"/>
              <p:cNvSpPr/>
              <p:nvPr/>
            </p:nvSpPr>
            <p:spPr>
              <a:xfrm>
                <a:off x="18392742" y="11476957"/>
                <a:ext cx="95440" cy="94869"/>
              </a:xfrm>
              <a:custGeom>
                <a:avLst/>
                <a:gdLst>
                  <a:gd name="connsiteX0" fmla="*/ 56960 w 95440"/>
                  <a:gd name="connsiteY0" fmla="*/ 0 h 94869"/>
                  <a:gd name="connsiteX1" fmla="*/ 95441 w 95440"/>
                  <a:gd name="connsiteY1" fmla="*/ 94869 h 94869"/>
                  <a:gd name="connsiteX2" fmla="*/ 72104 w 95440"/>
                  <a:gd name="connsiteY2" fmla="*/ 94869 h 94869"/>
                  <a:gd name="connsiteX3" fmla="*/ 64866 w 95440"/>
                  <a:gd name="connsiteY3" fmla="*/ 75724 h 94869"/>
                  <a:gd name="connsiteX4" fmla="*/ 28956 w 95440"/>
                  <a:gd name="connsiteY4" fmla="*/ 75724 h 94869"/>
                  <a:gd name="connsiteX5" fmla="*/ 22003 w 95440"/>
                  <a:gd name="connsiteY5" fmla="*/ 94869 h 94869"/>
                  <a:gd name="connsiteX6" fmla="*/ 0 w 95440"/>
                  <a:gd name="connsiteY6" fmla="*/ 94869 h 94869"/>
                  <a:gd name="connsiteX7" fmla="*/ 37433 w 95440"/>
                  <a:gd name="connsiteY7" fmla="*/ 0 h 94869"/>
                  <a:gd name="connsiteX8" fmla="*/ 56960 w 95440"/>
                  <a:gd name="connsiteY8" fmla="*/ 0 h 94869"/>
                  <a:gd name="connsiteX9" fmla="*/ 57912 w 95440"/>
                  <a:gd name="connsiteY9" fmla="*/ 57150 h 94869"/>
                  <a:gd name="connsiteX10" fmla="*/ 46673 w 95440"/>
                  <a:gd name="connsiteY10" fmla="*/ 27622 h 94869"/>
                  <a:gd name="connsiteX11" fmla="*/ 35909 w 95440"/>
                  <a:gd name="connsiteY11" fmla="*/ 57150 h 94869"/>
                  <a:gd name="connsiteX12" fmla="*/ 57912 w 95440"/>
                  <a:gd name="connsiteY12" fmla="*/ 5715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5440" h="94869">
                    <a:moveTo>
                      <a:pt x="56960" y="0"/>
                    </a:moveTo>
                    <a:lnTo>
                      <a:pt x="95441" y="94869"/>
                    </a:lnTo>
                    <a:lnTo>
                      <a:pt x="72104" y="94869"/>
                    </a:lnTo>
                    <a:lnTo>
                      <a:pt x="64866" y="75724"/>
                    </a:lnTo>
                    <a:lnTo>
                      <a:pt x="28956" y="75724"/>
                    </a:lnTo>
                    <a:lnTo>
                      <a:pt x="22003" y="94869"/>
                    </a:lnTo>
                    <a:lnTo>
                      <a:pt x="0" y="94869"/>
                    </a:lnTo>
                    <a:lnTo>
                      <a:pt x="37433" y="0"/>
                    </a:lnTo>
                    <a:lnTo>
                      <a:pt x="56960" y="0"/>
                    </a:lnTo>
                    <a:close/>
                    <a:moveTo>
                      <a:pt x="57912" y="57150"/>
                    </a:moveTo>
                    <a:lnTo>
                      <a:pt x="46673" y="27622"/>
                    </a:lnTo>
                    <a:lnTo>
                      <a:pt x="35909" y="57150"/>
                    </a:lnTo>
                    <a:lnTo>
                      <a:pt x="57912" y="57150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6" name="任意形状 65"/>
              <p:cNvSpPr/>
              <p:nvPr/>
            </p:nvSpPr>
            <p:spPr>
              <a:xfrm>
                <a:off x="18498279" y="11476957"/>
                <a:ext cx="80962" cy="94869"/>
              </a:xfrm>
              <a:custGeom>
                <a:avLst/>
                <a:gdLst>
                  <a:gd name="connsiteX0" fmla="*/ 17716 w 80962"/>
                  <a:gd name="connsiteY0" fmla="*/ 0 h 94869"/>
                  <a:gd name="connsiteX1" fmla="*/ 60770 w 80962"/>
                  <a:gd name="connsiteY1" fmla="*/ 57531 h 94869"/>
                  <a:gd name="connsiteX2" fmla="*/ 60770 w 80962"/>
                  <a:gd name="connsiteY2" fmla="*/ 0 h 94869"/>
                  <a:gd name="connsiteX3" fmla="*/ 80963 w 80962"/>
                  <a:gd name="connsiteY3" fmla="*/ 0 h 94869"/>
                  <a:gd name="connsiteX4" fmla="*/ 80963 w 80962"/>
                  <a:gd name="connsiteY4" fmla="*/ 94869 h 94869"/>
                  <a:gd name="connsiteX5" fmla="*/ 63246 w 80962"/>
                  <a:gd name="connsiteY5" fmla="*/ 94869 h 94869"/>
                  <a:gd name="connsiteX6" fmla="*/ 20193 w 80962"/>
                  <a:gd name="connsiteY6" fmla="*/ 37243 h 94869"/>
                  <a:gd name="connsiteX7" fmla="*/ 20193 w 80962"/>
                  <a:gd name="connsiteY7" fmla="*/ 94869 h 94869"/>
                  <a:gd name="connsiteX8" fmla="*/ 0 w 80962"/>
                  <a:gd name="connsiteY8" fmla="*/ 94869 h 94869"/>
                  <a:gd name="connsiteX9" fmla="*/ 0 w 80962"/>
                  <a:gd name="connsiteY9" fmla="*/ 0 h 94869"/>
                  <a:gd name="connsiteX10" fmla="*/ 17716 w 80962"/>
                  <a:gd name="connsiteY10" fmla="*/ 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0962" h="94869">
                    <a:moveTo>
                      <a:pt x="17716" y="0"/>
                    </a:moveTo>
                    <a:lnTo>
                      <a:pt x="60770" y="57531"/>
                    </a:lnTo>
                    <a:lnTo>
                      <a:pt x="60770" y="0"/>
                    </a:lnTo>
                    <a:lnTo>
                      <a:pt x="80963" y="0"/>
                    </a:lnTo>
                    <a:lnTo>
                      <a:pt x="80963" y="94869"/>
                    </a:lnTo>
                    <a:lnTo>
                      <a:pt x="63246" y="94869"/>
                    </a:lnTo>
                    <a:lnTo>
                      <a:pt x="20193" y="37243"/>
                    </a:lnTo>
                    <a:lnTo>
                      <a:pt x="20193" y="94869"/>
                    </a:lnTo>
                    <a:lnTo>
                      <a:pt x="0" y="94869"/>
                    </a:lnTo>
                    <a:lnTo>
                      <a:pt x="0" y="0"/>
                    </a:lnTo>
                    <a:lnTo>
                      <a:pt x="17716" y="0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" name="任意形状 66"/>
              <p:cNvSpPr/>
              <p:nvPr/>
            </p:nvSpPr>
            <p:spPr>
              <a:xfrm>
                <a:off x="18619247" y="11476957"/>
                <a:ext cx="95440" cy="94869"/>
              </a:xfrm>
              <a:custGeom>
                <a:avLst/>
                <a:gdLst>
                  <a:gd name="connsiteX0" fmla="*/ 56960 w 95440"/>
                  <a:gd name="connsiteY0" fmla="*/ 0 h 94869"/>
                  <a:gd name="connsiteX1" fmla="*/ 95441 w 95440"/>
                  <a:gd name="connsiteY1" fmla="*/ 94869 h 94869"/>
                  <a:gd name="connsiteX2" fmla="*/ 72104 w 95440"/>
                  <a:gd name="connsiteY2" fmla="*/ 94869 h 94869"/>
                  <a:gd name="connsiteX3" fmla="*/ 64866 w 95440"/>
                  <a:gd name="connsiteY3" fmla="*/ 75724 h 94869"/>
                  <a:gd name="connsiteX4" fmla="*/ 28956 w 95440"/>
                  <a:gd name="connsiteY4" fmla="*/ 75724 h 94869"/>
                  <a:gd name="connsiteX5" fmla="*/ 22003 w 95440"/>
                  <a:gd name="connsiteY5" fmla="*/ 94869 h 94869"/>
                  <a:gd name="connsiteX6" fmla="*/ 0 w 95440"/>
                  <a:gd name="connsiteY6" fmla="*/ 94869 h 94869"/>
                  <a:gd name="connsiteX7" fmla="*/ 37433 w 95440"/>
                  <a:gd name="connsiteY7" fmla="*/ 0 h 94869"/>
                  <a:gd name="connsiteX8" fmla="*/ 56960 w 95440"/>
                  <a:gd name="connsiteY8" fmla="*/ 0 h 94869"/>
                  <a:gd name="connsiteX9" fmla="*/ 57817 w 95440"/>
                  <a:gd name="connsiteY9" fmla="*/ 57150 h 94869"/>
                  <a:gd name="connsiteX10" fmla="*/ 46577 w 95440"/>
                  <a:gd name="connsiteY10" fmla="*/ 27622 h 94869"/>
                  <a:gd name="connsiteX11" fmla="*/ 35814 w 95440"/>
                  <a:gd name="connsiteY11" fmla="*/ 57150 h 94869"/>
                  <a:gd name="connsiteX12" fmla="*/ 57817 w 95440"/>
                  <a:gd name="connsiteY12" fmla="*/ 5715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5440" h="94869">
                    <a:moveTo>
                      <a:pt x="56960" y="0"/>
                    </a:moveTo>
                    <a:lnTo>
                      <a:pt x="95441" y="94869"/>
                    </a:lnTo>
                    <a:lnTo>
                      <a:pt x="72104" y="94869"/>
                    </a:lnTo>
                    <a:lnTo>
                      <a:pt x="64866" y="75724"/>
                    </a:lnTo>
                    <a:lnTo>
                      <a:pt x="28956" y="75724"/>
                    </a:lnTo>
                    <a:lnTo>
                      <a:pt x="22003" y="94869"/>
                    </a:lnTo>
                    <a:lnTo>
                      <a:pt x="0" y="94869"/>
                    </a:lnTo>
                    <a:lnTo>
                      <a:pt x="37433" y="0"/>
                    </a:lnTo>
                    <a:lnTo>
                      <a:pt x="56960" y="0"/>
                    </a:lnTo>
                    <a:close/>
                    <a:moveTo>
                      <a:pt x="57817" y="57150"/>
                    </a:moveTo>
                    <a:lnTo>
                      <a:pt x="46577" y="27622"/>
                    </a:lnTo>
                    <a:lnTo>
                      <a:pt x="35814" y="57150"/>
                    </a:lnTo>
                    <a:lnTo>
                      <a:pt x="57817" y="57150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" name="任意形状 67"/>
              <p:cNvSpPr/>
              <p:nvPr/>
            </p:nvSpPr>
            <p:spPr>
              <a:xfrm>
                <a:off x="18723069" y="11502865"/>
                <a:ext cx="71342" cy="98869"/>
              </a:xfrm>
              <a:custGeom>
                <a:avLst/>
                <a:gdLst>
                  <a:gd name="connsiteX0" fmla="*/ 56197 w 71342"/>
                  <a:gd name="connsiteY0" fmla="*/ 4286 h 98869"/>
                  <a:gd name="connsiteX1" fmla="*/ 67246 w 71342"/>
                  <a:gd name="connsiteY1" fmla="*/ 16383 h 98869"/>
                  <a:gd name="connsiteX2" fmla="*/ 71342 w 71342"/>
                  <a:gd name="connsiteY2" fmla="*/ 35338 h 98869"/>
                  <a:gd name="connsiteX3" fmla="*/ 67246 w 71342"/>
                  <a:gd name="connsiteY3" fmla="*/ 54197 h 98869"/>
                  <a:gd name="connsiteX4" fmla="*/ 56197 w 71342"/>
                  <a:gd name="connsiteY4" fmla="*/ 66389 h 98869"/>
                  <a:gd name="connsiteX5" fmla="*/ 40957 w 71342"/>
                  <a:gd name="connsiteY5" fmla="*/ 70580 h 98869"/>
                  <a:gd name="connsiteX6" fmla="*/ 21146 w 71342"/>
                  <a:gd name="connsiteY6" fmla="*/ 61341 h 98869"/>
                  <a:gd name="connsiteX7" fmla="*/ 21146 w 71342"/>
                  <a:gd name="connsiteY7" fmla="*/ 98870 h 98869"/>
                  <a:gd name="connsiteX8" fmla="*/ 0 w 71342"/>
                  <a:gd name="connsiteY8" fmla="*/ 98870 h 98869"/>
                  <a:gd name="connsiteX9" fmla="*/ 0 w 71342"/>
                  <a:gd name="connsiteY9" fmla="*/ 1810 h 98869"/>
                  <a:gd name="connsiteX10" fmla="*/ 18764 w 71342"/>
                  <a:gd name="connsiteY10" fmla="*/ 1810 h 98869"/>
                  <a:gd name="connsiteX11" fmla="*/ 19717 w 71342"/>
                  <a:gd name="connsiteY11" fmla="*/ 11239 h 98869"/>
                  <a:gd name="connsiteX12" fmla="*/ 28765 w 71342"/>
                  <a:gd name="connsiteY12" fmla="*/ 2762 h 98869"/>
                  <a:gd name="connsiteX13" fmla="*/ 40957 w 71342"/>
                  <a:gd name="connsiteY13" fmla="*/ 0 h 98869"/>
                  <a:gd name="connsiteX14" fmla="*/ 56197 w 71342"/>
                  <a:gd name="connsiteY14" fmla="*/ 4191 h 98869"/>
                  <a:gd name="connsiteX15" fmla="*/ 45625 w 71342"/>
                  <a:gd name="connsiteY15" fmla="*/ 47625 h 98869"/>
                  <a:gd name="connsiteX16" fmla="*/ 49530 w 71342"/>
                  <a:gd name="connsiteY16" fmla="*/ 35338 h 98869"/>
                  <a:gd name="connsiteX17" fmla="*/ 45625 w 71342"/>
                  <a:gd name="connsiteY17" fmla="*/ 22670 h 98869"/>
                  <a:gd name="connsiteX18" fmla="*/ 35528 w 71342"/>
                  <a:gd name="connsiteY18" fmla="*/ 17907 h 98869"/>
                  <a:gd name="connsiteX19" fmla="*/ 25337 w 71342"/>
                  <a:gd name="connsiteY19" fmla="*/ 22479 h 98869"/>
                  <a:gd name="connsiteX20" fmla="*/ 21146 w 71342"/>
                  <a:gd name="connsiteY20" fmla="*/ 35433 h 98869"/>
                  <a:gd name="connsiteX21" fmla="*/ 25241 w 71342"/>
                  <a:gd name="connsiteY21" fmla="*/ 48006 h 98869"/>
                  <a:gd name="connsiteX22" fmla="*/ 35528 w 71342"/>
                  <a:gd name="connsiteY22" fmla="*/ 52197 h 98869"/>
                  <a:gd name="connsiteX23" fmla="*/ 45625 w 71342"/>
                  <a:gd name="connsiteY23" fmla="*/ 47720 h 9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1342" h="98869">
                    <a:moveTo>
                      <a:pt x="56197" y="4286"/>
                    </a:moveTo>
                    <a:cubicBezTo>
                      <a:pt x="60865" y="7049"/>
                      <a:pt x="64484" y="11049"/>
                      <a:pt x="67246" y="16383"/>
                    </a:cubicBezTo>
                    <a:cubicBezTo>
                      <a:pt x="70009" y="21717"/>
                      <a:pt x="71342" y="28004"/>
                      <a:pt x="71342" y="35338"/>
                    </a:cubicBezTo>
                    <a:cubicBezTo>
                      <a:pt x="71342" y="42672"/>
                      <a:pt x="70009" y="48863"/>
                      <a:pt x="67246" y="54197"/>
                    </a:cubicBezTo>
                    <a:cubicBezTo>
                      <a:pt x="64484" y="59531"/>
                      <a:pt x="60865" y="63532"/>
                      <a:pt x="56197" y="66389"/>
                    </a:cubicBezTo>
                    <a:cubicBezTo>
                      <a:pt x="51530" y="69247"/>
                      <a:pt x="46482" y="70580"/>
                      <a:pt x="40957" y="70580"/>
                    </a:cubicBezTo>
                    <a:cubicBezTo>
                      <a:pt x="32480" y="70580"/>
                      <a:pt x="25908" y="67532"/>
                      <a:pt x="21146" y="61341"/>
                    </a:cubicBezTo>
                    <a:lnTo>
                      <a:pt x="21146" y="98870"/>
                    </a:lnTo>
                    <a:lnTo>
                      <a:pt x="0" y="98870"/>
                    </a:lnTo>
                    <a:lnTo>
                      <a:pt x="0" y="1810"/>
                    </a:lnTo>
                    <a:lnTo>
                      <a:pt x="18764" y="1810"/>
                    </a:lnTo>
                    <a:cubicBezTo>
                      <a:pt x="19145" y="6668"/>
                      <a:pt x="19431" y="9811"/>
                      <a:pt x="19717" y="11239"/>
                    </a:cubicBezTo>
                    <a:cubicBezTo>
                      <a:pt x="22098" y="7429"/>
                      <a:pt x="25146" y="4572"/>
                      <a:pt x="28765" y="2762"/>
                    </a:cubicBezTo>
                    <a:cubicBezTo>
                      <a:pt x="32385" y="953"/>
                      <a:pt x="36481" y="0"/>
                      <a:pt x="40957" y="0"/>
                    </a:cubicBezTo>
                    <a:cubicBezTo>
                      <a:pt x="46482" y="0"/>
                      <a:pt x="51530" y="1429"/>
                      <a:pt x="56197" y="4191"/>
                    </a:cubicBezTo>
                    <a:close/>
                    <a:moveTo>
                      <a:pt x="45625" y="47625"/>
                    </a:moveTo>
                    <a:cubicBezTo>
                      <a:pt x="48196" y="44672"/>
                      <a:pt x="49530" y="40577"/>
                      <a:pt x="49530" y="35338"/>
                    </a:cubicBezTo>
                    <a:cubicBezTo>
                      <a:pt x="49530" y="30099"/>
                      <a:pt x="48196" y="25813"/>
                      <a:pt x="45625" y="22670"/>
                    </a:cubicBezTo>
                    <a:cubicBezTo>
                      <a:pt x="43053" y="19431"/>
                      <a:pt x="39624" y="17907"/>
                      <a:pt x="35528" y="17907"/>
                    </a:cubicBezTo>
                    <a:cubicBezTo>
                      <a:pt x="31432" y="17907"/>
                      <a:pt x="28099" y="19431"/>
                      <a:pt x="25337" y="22479"/>
                    </a:cubicBezTo>
                    <a:cubicBezTo>
                      <a:pt x="22574" y="25527"/>
                      <a:pt x="21146" y="29813"/>
                      <a:pt x="21146" y="35433"/>
                    </a:cubicBezTo>
                    <a:cubicBezTo>
                      <a:pt x="21146" y="41053"/>
                      <a:pt x="22479" y="45244"/>
                      <a:pt x="25241" y="48006"/>
                    </a:cubicBezTo>
                    <a:cubicBezTo>
                      <a:pt x="28004" y="50768"/>
                      <a:pt x="31432" y="52197"/>
                      <a:pt x="35528" y="52197"/>
                    </a:cubicBezTo>
                    <a:cubicBezTo>
                      <a:pt x="39624" y="52197"/>
                      <a:pt x="43053" y="50673"/>
                      <a:pt x="45625" y="47720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" name="任意形状 68"/>
              <p:cNvSpPr/>
              <p:nvPr/>
            </p:nvSpPr>
            <p:spPr>
              <a:xfrm>
                <a:off x="18805937" y="11502865"/>
                <a:ext cx="71342" cy="98869"/>
              </a:xfrm>
              <a:custGeom>
                <a:avLst/>
                <a:gdLst>
                  <a:gd name="connsiteX0" fmla="*/ 56197 w 71342"/>
                  <a:gd name="connsiteY0" fmla="*/ 4286 h 98869"/>
                  <a:gd name="connsiteX1" fmla="*/ 67246 w 71342"/>
                  <a:gd name="connsiteY1" fmla="*/ 16383 h 98869"/>
                  <a:gd name="connsiteX2" fmla="*/ 71342 w 71342"/>
                  <a:gd name="connsiteY2" fmla="*/ 35338 h 98869"/>
                  <a:gd name="connsiteX3" fmla="*/ 67246 w 71342"/>
                  <a:gd name="connsiteY3" fmla="*/ 54197 h 98869"/>
                  <a:gd name="connsiteX4" fmla="*/ 56197 w 71342"/>
                  <a:gd name="connsiteY4" fmla="*/ 66389 h 98869"/>
                  <a:gd name="connsiteX5" fmla="*/ 40958 w 71342"/>
                  <a:gd name="connsiteY5" fmla="*/ 70580 h 98869"/>
                  <a:gd name="connsiteX6" fmla="*/ 21146 w 71342"/>
                  <a:gd name="connsiteY6" fmla="*/ 61341 h 98869"/>
                  <a:gd name="connsiteX7" fmla="*/ 21146 w 71342"/>
                  <a:gd name="connsiteY7" fmla="*/ 98870 h 98869"/>
                  <a:gd name="connsiteX8" fmla="*/ 0 w 71342"/>
                  <a:gd name="connsiteY8" fmla="*/ 98870 h 98869"/>
                  <a:gd name="connsiteX9" fmla="*/ 0 w 71342"/>
                  <a:gd name="connsiteY9" fmla="*/ 1810 h 98869"/>
                  <a:gd name="connsiteX10" fmla="*/ 18764 w 71342"/>
                  <a:gd name="connsiteY10" fmla="*/ 1810 h 98869"/>
                  <a:gd name="connsiteX11" fmla="*/ 19717 w 71342"/>
                  <a:gd name="connsiteY11" fmla="*/ 11239 h 98869"/>
                  <a:gd name="connsiteX12" fmla="*/ 28766 w 71342"/>
                  <a:gd name="connsiteY12" fmla="*/ 2762 h 98869"/>
                  <a:gd name="connsiteX13" fmla="*/ 40958 w 71342"/>
                  <a:gd name="connsiteY13" fmla="*/ 0 h 98869"/>
                  <a:gd name="connsiteX14" fmla="*/ 56197 w 71342"/>
                  <a:gd name="connsiteY14" fmla="*/ 4191 h 98869"/>
                  <a:gd name="connsiteX15" fmla="*/ 45625 w 71342"/>
                  <a:gd name="connsiteY15" fmla="*/ 47625 h 98869"/>
                  <a:gd name="connsiteX16" fmla="*/ 49530 w 71342"/>
                  <a:gd name="connsiteY16" fmla="*/ 35338 h 98869"/>
                  <a:gd name="connsiteX17" fmla="*/ 45625 w 71342"/>
                  <a:gd name="connsiteY17" fmla="*/ 22670 h 98869"/>
                  <a:gd name="connsiteX18" fmla="*/ 35528 w 71342"/>
                  <a:gd name="connsiteY18" fmla="*/ 17907 h 98869"/>
                  <a:gd name="connsiteX19" fmla="*/ 25337 w 71342"/>
                  <a:gd name="connsiteY19" fmla="*/ 22479 h 98869"/>
                  <a:gd name="connsiteX20" fmla="*/ 21241 w 71342"/>
                  <a:gd name="connsiteY20" fmla="*/ 35433 h 98869"/>
                  <a:gd name="connsiteX21" fmla="*/ 25337 w 71342"/>
                  <a:gd name="connsiteY21" fmla="*/ 48006 h 98869"/>
                  <a:gd name="connsiteX22" fmla="*/ 35624 w 71342"/>
                  <a:gd name="connsiteY22" fmla="*/ 52197 h 98869"/>
                  <a:gd name="connsiteX23" fmla="*/ 45720 w 71342"/>
                  <a:gd name="connsiteY23" fmla="*/ 47720 h 9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1342" h="98869">
                    <a:moveTo>
                      <a:pt x="56197" y="4286"/>
                    </a:moveTo>
                    <a:cubicBezTo>
                      <a:pt x="60865" y="7049"/>
                      <a:pt x="64484" y="11049"/>
                      <a:pt x="67246" y="16383"/>
                    </a:cubicBezTo>
                    <a:cubicBezTo>
                      <a:pt x="70009" y="21717"/>
                      <a:pt x="71342" y="28004"/>
                      <a:pt x="71342" y="35338"/>
                    </a:cubicBezTo>
                    <a:cubicBezTo>
                      <a:pt x="71342" y="42672"/>
                      <a:pt x="70009" y="48863"/>
                      <a:pt x="67246" y="54197"/>
                    </a:cubicBezTo>
                    <a:cubicBezTo>
                      <a:pt x="64484" y="59531"/>
                      <a:pt x="60865" y="63532"/>
                      <a:pt x="56197" y="66389"/>
                    </a:cubicBezTo>
                    <a:cubicBezTo>
                      <a:pt x="51626" y="69152"/>
                      <a:pt x="46482" y="70580"/>
                      <a:pt x="40958" y="70580"/>
                    </a:cubicBezTo>
                    <a:cubicBezTo>
                      <a:pt x="32480" y="70580"/>
                      <a:pt x="25908" y="67532"/>
                      <a:pt x="21146" y="61341"/>
                    </a:cubicBezTo>
                    <a:lnTo>
                      <a:pt x="21146" y="98870"/>
                    </a:lnTo>
                    <a:lnTo>
                      <a:pt x="0" y="98870"/>
                    </a:lnTo>
                    <a:lnTo>
                      <a:pt x="0" y="1810"/>
                    </a:lnTo>
                    <a:lnTo>
                      <a:pt x="18764" y="1810"/>
                    </a:lnTo>
                    <a:cubicBezTo>
                      <a:pt x="19145" y="6668"/>
                      <a:pt x="19431" y="9811"/>
                      <a:pt x="19717" y="11239"/>
                    </a:cubicBezTo>
                    <a:cubicBezTo>
                      <a:pt x="22098" y="7429"/>
                      <a:pt x="25146" y="4572"/>
                      <a:pt x="28766" y="2762"/>
                    </a:cubicBezTo>
                    <a:cubicBezTo>
                      <a:pt x="32385" y="953"/>
                      <a:pt x="36481" y="0"/>
                      <a:pt x="40958" y="0"/>
                    </a:cubicBezTo>
                    <a:cubicBezTo>
                      <a:pt x="46482" y="0"/>
                      <a:pt x="51530" y="1429"/>
                      <a:pt x="56197" y="4191"/>
                    </a:cubicBezTo>
                    <a:close/>
                    <a:moveTo>
                      <a:pt x="45625" y="47625"/>
                    </a:moveTo>
                    <a:cubicBezTo>
                      <a:pt x="48196" y="44672"/>
                      <a:pt x="49530" y="40577"/>
                      <a:pt x="49530" y="35338"/>
                    </a:cubicBezTo>
                    <a:cubicBezTo>
                      <a:pt x="49530" y="30099"/>
                      <a:pt x="48196" y="25813"/>
                      <a:pt x="45625" y="22670"/>
                    </a:cubicBezTo>
                    <a:cubicBezTo>
                      <a:pt x="43053" y="19431"/>
                      <a:pt x="39624" y="17907"/>
                      <a:pt x="35528" y="17907"/>
                    </a:cubicBezTo>
                    <a:cubicBezTo>
                      <a:pt x="31433" y="17907"/>
                      <a:pt x="28099" y="19431"/>
                      <a:pt x="25337" y="22479"/>
                    </a:cubicBezTo>
                    <a:cubicBezTo>
                      <a:pt x="22574" y="25527"/>
                      <a:pt x="21241" y="29813"/>
                      <a:pt x="21241" y="35433"/>
                    </a:cubicBezTo>
                    <a:cubicBezTo>
                      <a:pt x="21241" y="41053"/>
                      <a:pt x="22574" y="45244"/>
                      <a:pt x="25337" y="48006"/>
                    </a:cubicBezTo>
                    <a:cubicBezTo>
                      <a:pt x="28099" y="50768"/>
                      <a:pt x="31528" y="52197"/>
                      <a:pt x="35624" y="52197"/>
                    </a:cubicBezTo>
                    <a:cubicBezTo>
                      <a:pt x="39719" y="52197"/>
                      <a:pt x="43148" y="50673"/>
                      <a:pt x="45720" y="47720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0" name="任意形状 69"/>
              <p:cNvSpPr/>
              <p:nvPr/>
            </p:nvSpPr>
            <p:spPr>
              <a:xfrm>
                <a:off x="18888900" y="11473243"/>
                <a:ext cx="21145" cy="98583"/>
              </a:xfrm>
              <a:custGeom>
                <a:avLst/>
                <a:gdLst>
                  <a:gd name="connsiteX0" fmla="*/ 21146 w 21145"/>
                  <a:gd name="connsiteY0" fmla="*/ 98584 h 98583"/>
                  <a:gd name="connsiteX1" fmla="*/ 0 w 21145"/>
                  <a:gd name="connsiteY1" fmla="*/ 98584 h 98583"/>
                  <a:gd name="connsiteX2" fmla="*/ 0 w 21145"/>
                  <a:gd name="connsiteY2" fmla="*/ 0 h 98583"/>
                  <a:gd name="connsiteX3" fmla="*/ 21146 w 21145"/>
                  <a:gd name="connsiteY3" fmla="*/ 0 h 98583"/>
                  <a:gd name="connsiteX4" fmla="*/ 21146 w 21145"/>
                  <a:gd name="connsiteY4" fmla="*/ 98584 h 98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45" h="98583">
                    <a:moveTo>
                      <a:pt x="21146" y="98584"/>
                    </a:moveTo>
                    <a:lnTo>
                      <a:pt x="0" y="98584"/>
                    </a:lnTo>
                    <a:lnTo>
                      <a:pt x="0" y="0"/>
                    </a:lnTo>
                    <a:lnTo>
                      <a:pt x="21146" y="0"/>
                    </a:lnTo>
                    <a:lnTo>
                      <a:pt x="21146" y="98584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1" name="任意形状 70"/>
              <p:cNvSpPr/>
              <p:nvPr/>
            </p:nvSpPr>
            <p:spPr>
              <a:xfrm>
                <a:off x="18923666" y="11472671"/>
                <a:ext cx="24669" cy="99155"/>
              </a:xfrm>
              <a:custGeom>
                <a:avLst/>
                <a:gdLst>
                  <a:gd name="connsiteX0" fmla="*/ 3620 w 24669"/>
                  <a:gd name="connsiteY0" fmla="*/ 21336 h 99155"/>
                  <a:gd name="connsiteX1" fmla="*/ 0 w 24669"/>
                  <a:gd name="connsiteY1" fmla="*/ 12573 h 99155"/>
                  <a:gd name="connsiteX2" fmla="*/ 3524 w 24669"/>
                  <a:gd name="connsiteY2" fmla="*/ 3715 h 99155"/>
                  <a:gd name="connsiteX3" fmla="*/ 12287 w 24669"/>
                  <a:gd name="connsiteY3" fmla="*/ 0 h 99155"/>
                  <a:gd name="connsiteX4" fmla="*/ 20955 w 24669"/>
                  <a:gd name="connsiteY4" fmla="*/ 3715 h 99155"/>
                  <a:gd name="connsiteX5" fmla="*/ 24670 w 24669"/>
                  <a:gd name="connsiteY5" fmla="*/ 12478 h 99155"/>
                  <a:gd name="connsiteX6" fmla="*/ 21050 w 24669"/>
                  <a:gd name="connsiteY6" fmla="*/ 21241 h 99155"/>
                  <a:gd name="connsiteX7" fmla="*/ 12382 w 24669"/>
                  <a:gd name="connsiteY7" fmla="*/ 24955 h 99155"/>
                  <a:gd name="connsiteX8" fmla="*/ 3715 w 24669"/>
                  <a:gd name="connsiteY8" fmla="*/ 21241 h 99155"/>
                  <a:gd name="connsiteX9" fmla="*/ 22860 w 24669"/>
                  <a:gd name="connsiteY9" fmla="*/ 99155 h 99155"/>
                  <a:gd name="connsiteX10" fmla="*/ 1714 w 24669"/>
                  <a:gd name="connsiteY10" fmla="*/ 99155 h 99155"/>
                  <a:gd name="connsiteX11" fmla="*/ 1714 w 24669"/>
                  <a:gd name="connsiteY11" fmla="*/ 32194 h 99155"/>
                  <a:gd name="connsiteX12" fmla="*/ 22860 w 24669"/>
                  <a:gd name="connsiteY12" fmla="*/ 32194 h 99155"/>
                  <a:gd name="connsiteX13" fmla="*/ 22860 w 24669"/>
                  <a:gd name="connsiteY13" fmla="*/ 99155 h 99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669" h="99155">
                    <a:moveTo>
                      <a:pt x="3620" y="21336"/>
                    </a:moveTo>
                    <a:cubicBezTo>
                      <a:pt x="1238" y="18859"/>
                      <a:pt x="0" y="15907"/>
                      <a:pt x="0" y="12573"/>
                    </a:cubicBezTo>
                    <a:cubicBezTo>
                      <a:pt x="0" y="9239"/>
                      <a:pt x="1143" y="6191"/>
                      <a:pt x="3524" y="3715"/>
                    </a:cubicBezTo>
                    <a:cubicBezTo>
                      <a:pt x="5905" y="1238"/>
                      <a:pt x="8763" y="0"/>
                      <a:pt x="12287" y="0"/>
                    </a:cubicBezTo>
                    <a:cubicBezTo>
                      <a:pt x="15812" y="0"/>
                      <a:pt x="18479" y="1238"/>
                      <a:pt x="20955" y="3715"/>
                    </a:cubicBezTo>
                    <a:cubicBezTo>
                      <a:pt x="23431" y="6191"/>
                      <a:pt x="24670" y="9144"/>
                      <a:pt x="24670" y="12478"/>
                    </a:cubicBezTo>
                    <a:cubicBezTo>
                      <a:pt x="24670" y="15812"/>
                      <a:pt x="23431" y="18764"/>
                      <a:pt x="21050" y="21241"/>
                    </a:cubicBezTo>
                    <a:cubicBezTo>
                      <a:pt x="18669" y="23717"/>
                      <a:pt x="15716" y="24955"/>
                      <a:pt x="12382" y="24955"/>
                    </a:cubicBezTo>
                    <a:cubicBezTo>
                      <a:pt x="9049" y="24955"/>
                      <a:pt x="6096" y="23717"/>
                      <a:pt x="3715" y="21241"/>
                    </a:cubicBezTo>
                    <a:close/>
                    <a:moveTo>
                      <a:pt x="22860" y="99155"/>
                    </a:moveTo>
                    <a:lnTo>
                      <a:pt x="1714" y="99155"/>
                    </a:lnTo>
                    <a:lnTo>
                      <a:pt x="1714" y="32194"/>
                    </a:lnTo>
                    <a:lnTo>
                      <a:pt x="22860" y="32194"/>
                    </a:lnTo>
                    <a:lnTo>
                      <a:pt x="22860" y="99155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2" name="任意形状 71"/>
              <p:cNvSpPr/>
              <p:nvPr/>
            </p:nvSpPr>
            <p:spPr>
              <a:xfrm>
                <a:off x="18958051" y="11503151"/>
                <a:ext cx="62007" cy="70294"/>
              </a:xfrm>
              <a:custGeom>
                <a:avLst/>
                <a:gdLst>
                  <a:gd name="connsiteX0" fmla="*/ 41338 w 62007"/>
                  <a:gd name="connsiteY0" fmla="*/ 50292 h 70294"/>
                  <a:gd name="connsiteX1" fmla="*/ 46101 w 62007"/>
                  <a:gd name="connsiteY1" fmla="*/ 45149 h 70294"/>
                  <a:gd name="connsiteX2" fmla="*/ 62008 w 62007"/>
                  <a:gd name="connsiteY2" fmla="*/ 54388 h 70294"/>
                  <a:gd name="connsiteX3" fmla="*/ 51530 w 62007"/>
                  <a:gd name="connsiteY3" fmla="*/ 66199 h 70294"/>
                  <a:gd name="connsiteX4" fmla="*/ 34862 w 62007"/>
                  <a:gd name="connsiteY4" fmla="*/ 70295 h 70294"/>
                  <a:gd name="connsiteX5" fmla="*/ 17907 w 62007"/>
                  <a:gd name="connsiteY5" fmla="*/ 66389 h 70294"/>
                  <a:gd name="connsiteX6" fmla="*/ 4953 w 62007"/>
                  <a:gd name="connsiteY6" fmla="*/ 54483 h 70294"/>
                  <a:gd name="connsiteX7" fmla="*/ 0 w 62007"/>
                  <a:gd name="connsiteY7" fmla="*/ 35147 h 70294"/>
                  <a:gd name="connsiteX8" fmla="*/ 4953 w 62007"/>
                  <a:gd name="connsiteY8" fmla="*/ 15812 h 70294"/>
                  <a:gd name="connsiteX9" fmla="*/ 17907 w 62007"/>
                  <a:gd name="connsiteY9" fmla="*/ 3905 h 70294"/>
                  <a:gd name="connsiteX10" fmla="*/ 34862 w 62007"/>
                  <a:gd name="connsiteY10" fmla="*/ 0 h 70294"/>
                  <a:gd name="connsiteX11" fmla="*/ 51530 w 62007"/>
                  <a:gd name="connsiteY11" fmla="*/ 4096 h 70294"/>
                  <a:gd name="connsiteX12" fmla="*/ 62008 w 62007"/>
                  <a:gd name="connsiteY12" fmla="*/ 15812 h 70294"/>
                  <a:gd name="connsiteX13" fmla="*/ 46101 w 62007"/>
                  <a:gd name="connsiteY13" fmla="*/ 25146 h 70294"/>
                  <a:gd name="connsiteX14" fmla="*/ 41243 w 62007"/>
                  <a:gd name="connsiteY14" fmla="*/ 20003 h 70294"/>
                  <a:gd name="connsiteX15" fmla="*/ 34862 w 62007"/>
                  <a:gd name="connsiteY15" fmla="*/ 18193 h 70294"/>
                  <a:gd name="connsiteX16" fmla="*/ 25337 w 62007"/>
                  <a:gd name="connsiteY16" fmla="*/ 22955 h 70294"/>
                  <a:gd name="connsiteX17" fmla="*/ 21812 w 62007"/>
                  <a:gd name="connsiteY17" fmla="*/ 35338 h 70294"/>
                  <a:gd name="connsiteX18" fmla="*/ 25337 w 62007"/>
                  <a:gd name="connsiteY18" fmla="*/ 47625 h 70294"/>
                  <a:gd name="connsiteX19" fmla="*/ 34862 w 62007"/>
                  <a:gd name="connsiteY19" fmla="*/ 52292 h 70294"/>
                  <a:gd name="connsiteX20" fmla="*/ 41434 w 62007"/>
                  <a:gd name="connsiteY20" fmla="*/ 50578 h 70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2007" h="70294">
                    <a:moveTo>
                      <a:pt x="41338" y="50292"/>
                    </a:moveTo>
                    <a:cubicBezTo>
                      <a:pt x="43148" y="49149"/>
                      <a:pt x="44672" y="47435"/>
                      <a:pt x="46101" y="45149"/>
                    </a:cubicBezTo>
                    <a:lnTo>
                      <a:pt x="62008" y="54388"/>
                    </a:lnTo>
                    <a:cubicBezTo>
                      <a:pt x="59912" y="59531"/>
                      <a:pt x="56483" y="63532"/>
                      <a:pt x="51530" y="66199"/>
                    </a:cubicBezTo>
                    <a:cubicBezTo>
                      <a:pt x="46577" y="68961"/>
                      <a:pt x="41053" y="70295"/>
                      <a:pt x="34862" y="70295"/>
                    </a:cubicBezTo>
                    <a:cubicBezTo>
                      <a:pt x="28670" y="70295"/>
                      <a:pt x="23241" y="68961"/>
                      <a:pt x="17907" y="66389"/>
                    </a:cubicBezTo>
                    <a:cubicBezTo>
                      <a:pt x="12573" y="63722"/>
                      <a:pt x="8287" y="59817"/>
                      <a:pt x="4953" y="54483"/>
                    </a:cubicBezTo>
                    <a:cubicBezTo>
                      <a:pt x="1619" y="49149"/>
                      <a:pt x="0" y="42672"/>
                      <a:pt x="0" y="35147"/>
                    </a:cubicBezTo>
                    <a:cubicBezTo>
                      <a:pt x="0" y="27622"/>
                      <a:pt x="1619" y="21050"/>
                      <a:pt x="4953" y="15812"/>
                    </a:cubicBezTo>
                    <a:cubicBezTo>
                      <a:pt x="8287" y="10573"/>
                      <a:pt x="12573" y="6572"/>
                      <a:pt x="17907" y="3905"/>
                    </a:cubicBezTo>
                    <a:cubicBezTo>
                      <a:pt x="23241" y="1238"/>
                      <a:pt x="28861" y="0"/>
                      <a:pt x="34862" y="0"/>
                    </a:cubicBezTo>
                    <a:cubicBezTo>
                      <a:pt x="40862" y="0"/>
                      <a:pt x="46672" y="1334"/>
                      <a:pt x="51530" y="4096"/>
                    </a:cubicBezTo>
                    <a:cubicBezTo>
                      <a:pt x="56483" y="6858"/>
                      <a:pt x="59912" y="10763"/>
                      <a:pt x="62008" y="15812"/>
                    </a:cubicBezTo>
                    <a:lnTo>
                      <a:pt x="46101" y="25146"/>
                    </a:lnTo>
                    <a:cubicBezTo>
                      <a:pt x="44672" y="22860"/>
                      <a:pt x="43053" y="21146"/>
                      <a:pt x="41243" y="20003"/>
                    </a:cubicBezTo>
                    <a:cubicBezTo>
                      <a:pt x="39434" y="18764"/>
                      <a:pt x="37338" y="18193"/>
                      <a:pt x="34862" y="18193"/>
                    </a:cubicBezTo>
                    <a:cubicBezTo>
                      <a:pt x="30861" y="18193"/>
                      <a:pt x="27718" y="19812"/>
                      <a:pt x="25337" y="22955"/>
                    </a:cubicBezTo>
                    <a:cubicBezTo>
                      <a:pt x="22955" y="26099"/>
                      <a:pt x="21812" y="30194"/>
                      <a:pt x="21812" y="35338"/>
                    </a:cubicBezTo>
                    <a:cubicBezTo>
                      <a:pt x="21812" y="40481"/>
                      <a:pt x="22955" y="44577"/>
                      <a:pt x="25337" y="47625"/>
                    </a:cubicBezTo>
                    <a:cubicBezTo>
                      <a:pt x="27718" y="50768"/>
                      <a:pt x="30861" y="52292"/>
                      <a:pt x="34862" y="52292"/>
                    </a:cubicBezTo>
                    <a:cubicBezTo>
                      <a:pt x="37433" y="52292"/>
                      <a:pt x="39624" y="51721"/>
                      <a:pt x="41434" y="50578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3" name="任意形状 72"/>
              <p:cNvSpPr/>
              <p:nvPr/>
            </p:nvSpPr>
            <p:spPr>
              <a:xfrm>
                <a:off x="19023869" y="11503056"/>
                <a:ext cx="63150" cy="70484"/>
              </a:xfrm>
              <a:custGeom>
                <a:avLst/>
                <a:gdLst>
                  <a:gd name="connsiteX0" fmla="*/ 55245 w 63150"/>
                  <a:gd name="connsiteY0" fmla="*/ 8096 h 70484"/>
                  <a:gd name="connsiteX1" fmla="*/ 63151 w 63150"/>
                  <a:gd name="connsiteY1" fmla="*/ 30956 h 70484"/>
                  <a:gd name="connsiteX2" fmla="*/ 63151 w 63150"/>
                  <a:gd name="connsiteY2" fmla="*/ 68771 h 70484"/>
                  <a:gd name="connsiteX3" fmla="*/ 45434 w 63150"/>
                  <a:gd name="connsiteY3" fmla="*/ 68771 h 70484"/>
                  <a:gd name="connsiteX4" fmla="*/ 44482 w 63150"/>
                  <a:gd name="connsiteY4" fmla="*/ 61531 h 70484"/>
                  <a:gd name="connsiteX5" fmla="*/ 36957 w 63150"/>
                  <a:gd name="connsiteY5" fmla="*/ 68294 h 70484"/>
                  <a:gd name="connsiteX6" fmla="*/ 25813 w 63150"/>
                  <a:gd name="connsiteY6" fmla="*/ 70485 h 70484"/>
                  <a:gd name="connsiteX7" fmla="*/ 12763 w 63150"/>
                  <a:gd name="connsiteY7" fmla="*/ 67913 h 70484"/>
                  <a:gd name="connsiteX8" fmla="*/ 3429 w 63150"/>
                  <a:gd name="connsiteY8" fmla="*/ 60674 h 70484"/>
                  <a:gd name="connsiteX9" fmla="*/ 0 w 63150"/>
                  <a:gd name="connsiteY9" fmla="*/ 49434 h 70484"/>
                  <a:gd name="connsiteX10" fmla="*/ 3810 w 63150"/>
                  <a:gd name="connsiteY10" fmla="*/ 37624 h 70484"/>
                  <a:gd name="connsiteX11" fmla="*/ 14097 w 63150"/>
                  <a:gd name="connsiteY11" fmla="*/ 29813 h 70484"/>
                  <a:gd name="connsiteX12" fmla="*/ 28194 w 63150"/>
                  <a:gd name="connsiteY12" fmla="*/ 27051 h 70484"/>
                  <a:gd name="connsiteX13" fmla="*/ 42196 w 63150"/>
                  <a:gd name="connsiteY13" fmla="*/ 29527 h 70484"/>
                  <a:gd name="connsiteX14" fmla="*/ 30671 w 63150"/>
                  <a:gd name="connsiteY14" fmla="*/ 16859 h 70484"/>
                  <a:gd name="connsiteX15" fmla="*/ 17717 w 63150"/>
                  <a:gd name="connsiteY15" fmla="*/ 25146 h 70484"/>
                  <a:gd name="connsiteX16" fmla="*/ 2858 w 63150"/>
                  <a:gd name="connsiteY16" fmla="*/ 16478 h 70484"/>
                  <a:gd name="connsiteX17" fmla="*/ 14478 w 63150"/>
                  <a:gd name="connsiteY17" fmla="*/ 4381 h 70484"/>
                  <a:gd name="connsiteX18" fmla="*/ 32766 w 63150"/>
                  <a:gd name="connsiteY18" fmla="*/ 0 h 70484"/>
                  <a:gd name="connsiteX19" fmla="*/ 55150 w 63150"/>
                  <a:gd name="connsiteY19" fmla="*/ 8096 h 70484"/>
                  <a:gd name="connsiteX20" fmla="*/ 42291 w 63150"/>
                  <a:gd name="connsiteY20" fmla="*/ 42577 h 70484"/>
                  <a:gd name="connsiteX21" fmla="*/ 32671 w 63150"/>
                  <a:gd name="connsiteY21" fmla="*/ 41243 h 70484"/>
                  <a:gd name="connsiteX22" fmla="*/ 24289 w 63150"/>
                  <a:gd name="connsiteY22" fmla="*/ 43148 h 70484"/>
                  <a:gd name="connsiteX23" fmla="*/ 21146 w 63150"/>
                  <a:gd name="connsiteY23" fmla="*/ 48292 h 70484"/>
                  <a:gd name="connsiteX24" fmla="*/ 23527 w 63150"/>
                  <a:gd name="connsiteY24" fmla="*/ 52959 h 70484"/>
                  <a:gd name="connsiteX25" fmla="*/ 29528 w 63150"/>
                  <a:gd name="connsiteY25" fmla="*/ 54673 h 70484"/>
                  <a:gd name="connsiteX26" fmla="*/ 38386 w 63150"/>
                  <a:gd name="connsiteY26" fmla="*/ 51816 h 70484"/>
                  <a:gd name="connsiteX27" fmla="*/ 42291 w 63150"/>
                  <a:gd name="connsiteY27" fmla="*/ 44196 h 70484"/>
                  <a:gd name="connsiteX28" fmla="*/ 42291 w 63150"/>
                  <a:gd name="connsiteY28" fmla="*/ 42481 h 70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3150" h="70484">
                    <a:moveTo>
                      <a:pt x="55245" y="8096"/>
                    </a:moveTo>
                    <a:cubicBezTo>
                      <a:pt x="60484" y="13525"/>
                      <a:pt x="63151" y="21146"/>
                      <a:pt x="63151" y="30956"/>
                    </a:cubicBezTo>
                    <a:lnTo>
                      <a:pt x="63151" y="68771"/>
                    </a:lnTo>
                    <a:lnTo>
                      <a:pt x="45434" y="68771"/>
                    </a:lnTo>
                    <a:cubicBezTo>
                      <a:pt x="44958" y="65151"/>
                      <a:pt x="44672" y="62770"/>
                      <a:pt x="44482" y="61531"/>
                    </a:cubicBezTo>
                    <a:cubicBezTo>
                      <a:pt x="42386" y="64579"/>
                      <a:pt x="39910" y="66770"/>
                      <a:pt x="36957" y="68294"/>
                    </a:cubicBezTo>
                    <a:cubicBezTo>
                      <a:pt x="34004" y="69723"/>
                      <a:pt x="30289" y="70485"/>
                      <a:pt x="25813" y="70485"/>
                    </a:cubicBezTo>
                    <a:cubicBezTo>
                      <a:pt x="21050" y="70485"/>
                      <a:pt x="16764" y="69628"/>
                      <a:pt x="12763" y="67913"/>
                    </a:cubicBezTo>
                    <a:cubicBezTo>
                      <a:pt x="8858" y="66199"/>
                      <a:pt x="5715" y="63817"/>
                      <a:pt x="3429" y="60674"/>
                    </a:cubicBezTo>
                    <a:cubicBezTo>
                      <a:pt x="1143" y="57531"/>
                      <a:pt x="0" y="53816"/>
                      <a:pt x="0" y="49434"/>
                    </a:cubicBezTo>
                    <a:cubicBezTo>
                      <a:pt x="0" y="45053"/>
                      <a:pt x="1238" y="40957"/>
                      <a:pt x="3810" y="37624"/>
                    </a:cubicBezTo>
                    <a:cubicBezTo>
                      <a:pt x="6382" y="34195"/>
                      <a:pt x="9811" y="31623"/>
                      <a:pt x="14097" y="29813"/>
                    </a:cubicBezTo>
                    <a:cubicBezTo>
                      <a:pt x="18383" y="28003"/>
                      <a:pt x="23146" y="27051"/>
                      <a:pt x="28194" y="27051"/>
                    </a:cubicBezTo>
                    <a:cubicBezTo>
                      <a:pt x="32956" y="27051"/>
                      <a:pt x="37624" y="27908"/>
                      <a:pt x="42196" y="29527"/>
                    </a:cubicBezTo>
                    <a:cubicBezTo>
                      <a:pt x="41624" y="21050"/>
                      <a:pt x="37719" y="16859"/>
                      <a:pt x="30671" y="16859"/>
                    </a:cubicBezTo>
                    <a:cubicBezTo>
                      <a:pt x="24670" y="16859"/>
                      <a:pt x="20384" y="19621"/>
                      <a:pt x="17717" y="25146"/>
                    </a:cubicBezTo>
                    <a:lnTo>
                      <a:pt x="2858" y="16478"/>
                    </a:lnTo>
                    <a:cubicBezTo>
                      <a:pt x="5334" y="11334"/>
                      <a:pt x="9239" y="7334"/>
                      <a:pt x="14478" y="4381"/>
                    </a:cubicBezTo>
                    <a:cubicBezTo>
                      <a:pt x="19717" y="1429"/>
                      <a:pt x="25813" y="0"/>
                      <a:pt x="32766" y="0"/>
                    </a:cubicBezTo>
                    <a:cubicBezTo>
                      <a:pt x="42481" y="0"/>
                      <a:pt x="49911" y="2667"/>
                      <a:pt x="55150" y="8096"/>
                    </a:cubicBezTo>
                    <a:close/>
                    <a:moveTo>
                      <a:pt x="42291" y="42577"/>
                    </a:moveTo>
                    <a:cubicBezTo>
                      <a:pt x="38957" y="41719"/>
                      <a:pt x="35719" y="41243"/>
                      <a:pt x="32671" y="41243"/>
                    </a:cubicBezTo>
                    <a:cubicBezTo>
                      <a:pt x="29146" y="41243"/>
                      <a:pt x="26289" y="41910"/>
                      <a:pt x="24289" y="43148"/>
                    </a:cubicBezTo>
                    <a:cubicBezTo>
                      <a:pt x="22288" y="44386"/>
                      <a:pt x="21146" y="46196"/>
                      <a:pt x="21146" y="48292"/>
                    </a:cubicBezTo>
                    <a:cubicBezTo>
                      <a:pt x="21146" y="50292"/>
                      <a:pt x="21908" y="51816"/>
                      <a:pt x="23527" y="52959"/>
                    </a:cubicBezTo>
                    <a:cubicBezTo>
                      <a:pt x="25146" y="54102"/>
                      <a:pt x="27051" y="54673"/>
                      <a:pt x="29528" y="54673"/>
                    </a:cubicBezTo>
                    <a:cubicBezTo>
                      <a:pt x="32766" y="54673"/>
                      <a:pt x="35719" y="53721"/>
                      <a:pt x="38386" y="51816"/>
                    </a:cubicBezTo>
                    <a:cubicBezTo>
                      <a:pt x="41053" y="49911"/>
                      <a:pt x="42291" y="47339"/>
                      <a:pt x="42291" y="44196"/>
                    </a:cubicBezTo>
                    <a:lnTo>
                      <a:pt x="42291" y="42481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4" name="任意形状 73"/>
              <p:cNvSpPr/>
              <p:nvPr/>
            </p:nvSpPr>
            <p:spPr>
              <a:xfrm>
                <a:off x="19093211" y="11483339"/>
                <a:ext cx="58864" cy="90201"/>
              </a:xfrm>
              <a:custGeom>
                <a:avLst/>
                <a:gdLst>
                  <a:gd name="connsiteX0" fmla="*/ 58864 w 58864"/>
                  <a:gd name="connsiteY0" fmla="*/ 83725 h 90201"/>
                  <a:gd name="connsiteX1" fmla="*/ 38386 w 58864"/>
                  <a:gd name="connsiteY1" fmla="*/ 90202 h 90201"/>
                  <a:gd name="connsiteX2" fmla="*/ 19431 w 58864"/>
                  <a:gd name="connsiteY2" fmla="*/ 84011 h 90201"/>
                  <a:gd name="connsiteX3" fmla="*/ 12287 w 58864"/>
                  <a:gd name="connsiteY3" fmla="*/ 62198 h 90201"/>
                  <a:gd name="connsiteX4" fmla="*/ 12287 w 58864"/>
                  <a:gd name="connsiteY4" fmla="*/ 39243 h 90201"/>
                  <a:gd name="connsiteX5" fmla="*/ 0 w 58864"/>
                  <a:gd name="connsiteY5" fmla="*/ 39243 h 90201"/>
                  <a:gd name="connsiteX6" fmla="*/ 0 w 58864"/>
                  <a:gd name="connsiteY6" fmla="*/ 21526 h 90201"/>
                  <a:gd name="connsiteX7" fmla="*/ 12287 w 58864"/>
                  <a:gd name="connsiteY7" fmla="*/ 21526 h 90201"/>
                  <a:gd name="connsiteX8" fmla="*/ 12287 w 58864"/>
                  <a:gd name="connsiteY8" fmla="*/ 0 h 90201"/>
                  <a:gd name="connsiteX9" fmla="*/ 33433 w 58864"/>
                  <a:gd name="connsiteY9" fmla="*/ 0 h 90201"/>
                  <a:gd name="connsiteX10" fmla="*/ 33433 w 58864"/>
                  <a:gd name="connsiteY10" fmla="*/ 21526 h 90201"/>
                  <a:gd name="connsiteX11" fmla="*/ 53912 w 58864"/>
                  <a:gd name="connsiteY11" fmla="*/ 21526 h 90201"/>
                  <a:gd name="connsiteX12" fmla="*/ 53912 w 58864"/>
                  <a:gd name="connsiteY12" fmla="*/ 39243 h 90201"/>
                  <a:gd name="connsiteX13" fmla="*/ 33433 w 58864"/>
                  <a:gd name="connsiteY13" fmla="*/ 39243 h 90201"/>
                  <a:gd name="connsiteX14" fmla="*/ 33433 w 58864"/>
                  <a:gd name="connsiteY14" fmla="*/ 58388 h 90201"/>
                  <a:gd name="connsiteX15" fmla="*/ 35338 w 58864"/>
                  <a:gd name="connsiteY15" fmla="*/ 68389 h 90201"/>
                  <a:gd name="connsiteX16" fmla="*/ 42767 w 58864"/>
                  <a:gd name="connsiteY16" fmla="*/ 71914 h 90201"/>
                  <a:gd name="connsiteX17" fmla="*/ 51435 w 58864"/>
                  <a:gd name="connsiteY17" fmla="*/ 68961 h 90201"/>
                  <a:gd name="connsiteX18" fmla="*/ 58864 w 58864"/>
                  <a:gd name="connsiteY18" fmla="*/ 83629 h 90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8864" h="90201">
                    <a:moveTo>
                      <a:pt x="58864" y="83725"/>
                    </a:moveTo>
                    <a:cubicBezTo>
                      <a:pt x="54007" y="88011"/>
                      <a:pt x="47244" y="90202"/>
                      <a:pt x="38386" y="90202"/>
                    </a:cubicBezTo>
                    <a:cubicBezTo>
                      <a:pt x="30480" y="90202"/>
                      <a:pt x="24194" y="88106"/>
                      <a:pt x="19431" y="84011"/>
                    </a:cubicBezTo>
                    <a:cubicBezTo>
                      <a:pt x="14669" y="79915"/>
                      <a:pt x="12287" y="72676"/>
                      <a:pt x="12287" y="62198"/>
                    </a:cubicBezTo>
                    <a:lnTo>
                      <a:pt x="12287" y="39243"/>
                    </a:lnTo>
                    <a:lnTo>
                      <a:pt x="0" y="39243"/>
                    </a:lnTo>
                    <a:lnTo>
                      <a:pt x="0" y="21526"/>
                    </a:lnTo>
                    <a:lnTo>
                      <a:pt x="12287" y="21526"/>
                    </a:lnTo>
                    <a:lnTo>
                      <a:pt x="12287" y="0"/>
                    </a:lnTo>
                    <a:lnTo>
                      <a:pt x="33433" y="0"/>
                    </a:lnTo>
                    <a:lnTo>
                      <a:pt x="33433" y="21526"/>
                    </a:lnTo>
                    <a:lnTo>
                      <a:pt x="53912" y="21526"/>
                    </a:lnTo>
                    <a:lnTo>
                      <a:pt x="53912" y="39243"/>
                    </a:lnTo>
                    <a:lnTo>
                      <a:pt x="33433" y="39243"/>
                    </a:lnTo>
                    <a:lnTo>
                      <a:pt x="33433" y="58388"/>
                    </a:lnTo>
                    <a:cubicBezTo>
                      <a:pt x="33433" y="62674"/>
                      <a:pt x="34100" y="66104"/>
                      <a:pt x="35338" y="68389"/>
                    </a:cubicBezTo>
                    <a:cubicBezTo>
                      <a:pt x="36576" y="70675"/>
                      <a:pt x="39053" y="71914"/>
                      <a:pt x="42767" y="71914"/>
                    </a:cubicBezTo>
                    <a:cubicBezTo>
                      <a:pt x="45720" y="71914"/>
                      <a:pt x="48578" y="70961"/>
                      <a:pt x="51435" y="68961"/>
                    </a:cubicBezTo>
                    <a:lnTo>
                      <a:pt x="58864" y="83629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5" name="任意形状 74"/>
              <p:cNvSpPr/>
              <p:nvPr/>
            </p:nvSpPr>
            <p:spPr>
              <a:xfrm>
                <a:off x="19157028" y="11472671"/>
                <a:ext cx="24669" cy="99155"/>
              </a:xfrm>
              <a:custGeom>
                <a:avLst/>
                <a:gdLst>
                  <a:gd name="connsiteX0" fmla="*/ 3620 w 24669"/>
                  <a:gd name="connsiteY0" fmla="*/ 21336 h 99155"/>
                  <a:gd name="connsiteX1" fmla="*/ 0 w 24669"/>
                  <a:gd name="connsiteY1" fmla="*/ 12573 h 99155"/>
                  <a:gd name="connsiteX2" fmla="*/ 3524 w 24669"/>
                  <a:gd name="connsiteY2" fmla="*/ 3715 h 99155"/>
                  <a:gd name="connsiteX3" fmla="*/ 12287 w 24669"/>
                  <a:gd name="connsiteY3" fmla="*/ 0 h 99155"/>
                  <a:gd name="connsiteX4" fmla="*/ 20955 w 24669"/>
                  <a:gd name="connsiteY4" fmla="*/ 3715 h 99155"/>
                  <a:gd name="connsiteX5" fmla="*/ 24670 w 24669"/>
                  <a:gd name="connsiteY5" fmla="*/ 12478 h 99155"/>
                  <a:gd name="connsiteX6" fmla="*/ 21050 w 24669"/>
                  <a:gd name="connsiteY6" fmla="*/ 21241 h 99155"/>
                  <a:gd name="connsiteX7" fmla="*/ 12382 w 24669"/>
                  <a:gd name="connsiteY7" fmla="*/ 24955 h 99155"/>
                  <a:gd name="connsiteX8" fmla="*/ 3715 w 24669"/>
                  <a:gd name="connsiteY8" fmla="*/ 21241 h 99155"/>
                  <a:gd name="connsiteX9" fmla="*/ 22860 w 24669"/>
                  <a:gd name="connsiteY9" fmla="*/ 99155 h 99155"/>
                  <a:gd name="connsiteX10" fmla="*/ 1714 w 24669"/>
                  <a:gd name="connsiteY10" fmla="*/ 99155 h 99155"/>
                  <a:gd name="connsiteX11" fmla="*/ 1714 w 24669"/>
                  <a:gd name="connsiteY11" fmla="*/ 32194 h 99155"/>
                  <a:gd name="connsiteX12" fmla="*/ 22860 w 24669"/>
                  <a:gd name="connsiteY12" fmla="*/ 32194 h 99155"/>
                  <a:gd name="connsiteX13" fmla="*/ 22860 w 24669"/>
                  <a:gd name="connsiteY13" fmla="*/ 99155 h 99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669" h="99155">
                    <a:moveTo>
                      <a:pt x="3620" y="21336"/>
                    </a:moveTo>
                    <a:cubicBezTo>
                      <a:pt x="1238" y="18859"/>
                      <a:pt x="0" y="15907"/>
                      <a:pt x="0" y="12573"/>
                    </a:cubicBezTo>
                    <a:cubicBezTo>
                      <a:pt x="0" y="9239"/>
                      <a:pt x="1143" y="6191"/>
                      <a:pt x="3524" y="3715"/>
                    </a:cubicBezTo>
                    <a:cubicBezTo>
                      <a:pt x="5905" y="1238"/>
                      <a:pt x="8763" y="0"/>
                      <a:pt x="12287" y="0"/>
                    </a:cubicBezTo>
                    <a:cubicBezTo>
                      <a:pt x="15812" y="0"/>
                      <a:pt x="18479" y="1238"/>
                      <a:pt x="20955" y="3715"/>
                    </a:cubicBezTo>
                    <a:cubicBezTo>
                      <a:pt x="23431" y="6191"/>
                      <a:pt x="24670" y="9144"/>
                      <a:pt x="24670" y="12478"/>
                    </a:cubicBezTo>
                    <a:cubicBezTo>
                      <a:pt x="24670" y="15812"/>
                      <a:pt x="23431" y="18764"/>
                      <a:pt x="21050" y="21241"/>
                    </a:cubicBezTo>
                    <a:cubicBezTo>
                      <a:pt x="18669" y="23717"/>
                      <a:pt x="15716" y="24955"/>
                      <a:pt x="12382" y="24955"/>
                    </a:cubicBezTo>
                    <a:cubicBezTo>
                      <a:pt x="9049" y="24955"/>
                      <a:pt x="6096" y="23717"/>
                      <a:pt x="3715" y="21241"/>
                    </a:cubicBezTo>
                    <a:close/>
                    <a:moveTo>
                      <a:pt x="22860" y="99155"/>
                    </a:moveTo>
                    <a:lnTo>
                      <a:pt x="1714" y="99155"/>
                    </a:lnTo>
                    <a:lnTo>
                      <a:pt x="1714" y="32194"/>
                    </a:lnTo>
                    <a:lnTo>
                      <a:pt x="22860" y="32194"/>
                    </a:lnTo>
                    <a:lnTo>
                      <a:pt x="22860" y="99155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6" name="任意形状 75"/>
              <p:cNvSpPr/>
              <p:nvPr/>
            </p:nvSpPr>
            <p:spPr>
              <a:xfrm>
                <a:off x="19191318" y="11503056"/>
                <a:ext cx="70484" cy="70579"/>
              </a:xfrm>
              <a:custGeom>
                <a:avLst/>
                <a:gdLst>
                  <a:gd name="connsiteX0" fmla="*/ 4858 w 70484"/>
                  <a:gd name="connsiteY0" fmla="*/ 16573 h 70579"/>
                  <a:gd name="connsiteX1" fmla="*/ 17907 w 70484"/>
                  <a:gd name="connsiteY1" fmla="*/ 4286 h 70579"/>
                  <a:gd name="connsiteX2" fmla="*/ 35433 w 70484"/>
                  <a:gd name="connsiteY2" fmla="*/ 0 h 70579"/>
                  <a:gd name="connsiteX3" fmla="*/ 52864 w 70484"/>
                  <a:gd name="connsiteY3" fmla="*/ 4286 h 70579"/>
                  <a:gd name="connsiteX4" fmla="*/ 65722 w 70484"/>
                  <a:gd name="connsiteY4" fmla="*/ 16573 h 70579"/>
                  <a:gd name="connsiteX5" fmla="*/ 70485 w 70484"/>
                  <a:gd name="connsiteY5" fmla="*/ 35242 h 70579"/>
                  <a:gd name="connsiteX6" fmla="*/ 65722 w 70484"/>
                  <a:gd name="connsiteY6" fmla="*/ 54007 h 70579"/>
                  <a:gd name="connsiteX7" fmla="*/ 52864 w 70484"/>
                  <a:gd name="connsiteY7" fmla="*/ 66294 h 70579"/>
                  <a:gd name="connsiteX8" fmla="*/ 35338 w 70484"/>
                  <a:gd name="connsiteY8" fmla="*/ 70580 h 70579"/>
                  <a:gd name="connsiteX9" fmla="*/ 17812 w 70484"/>
                  <a:gd name="connsiteY9" fmla="*/ 66294 h 70579"/>
                  <a:gd name="connsiteX10" fmla="*/ 4858 w 70484"/>
                  <a:gd name="connsiteY10" fmla="*/ 54007 h 70579"/>
                  <a:gd name="connsiteX11" fmla="*/ 0 w 70484"/>
                  <a:gd name="connsiteY11" fmla="*/ 35242 h 70579"/>
                  <a:gd name="connsiteX12" fmla="*/ 4858 w 70484"/>
                  <a:gd name="connsiteY12" fmla="*/ 16573 h 70579"/>
                  <a:gd name="connsiteX13" fmla="*/ 25622 w 70484"/>
                  <a:gd name="connsiteY13" fmla="*/ 47720 h 70579"/>
                  <a:gd name="connsiteX14" fmla="*/ 35242 w 70484"/>
                  <a:gd name="connsiteY14" fmla="*/ 52292 h 70579"/>
                  <a:gd name="connsiteX15" fmla="*/ 44767 w 70484"/>
                  <a:gd name="connsiteY15" fmla="*/ 47720 h 70579"/>
                  <a:gd name="connsiteX16" fmla="*/ 48577 w 70484"/>
                  <a:gd name="connsiteY16" fmla="*/ 35242 h 70579"/>
                  <a:gd name="connsiteX17" fmla="*/ 44767 w 70484"/>
                  <a:gd name="connsiteY17" fmla="*/ 22669 h 70579"/>
                  <a:gd name="connsiteX18" fmla="*/ 35242 w 70484"/>
                  <a:gd name="connsiteY18" fmla="*/ 18002 h 70579"/>
                  <a:gd name="connsiteX19" fmla="*/ 25622 w 70484"/>
                  <a:gd name="connsiteY19" fmla="*/ 22669 h 70579"/>
                  <a:gd name="connsiteX20" fmla="*/ 21812 w 70484"/>
                  <a:gd name="connsiteY20" fmla="*/ 35242 h 70579"/>
                  <a:gd name="connsiteX21" fmla="*/ 25622 w 70484"/>
                  <a:gd name="connsiteY21" fmla="*/ 47720 h 7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0484" h="70579">
                    <a:moveTo>
                      <a:pt x="4858" y="16573"/>
                    </a:moveTo>
                    <a:cubicBezTo>
                      <a:pt x="8096" y="11239"/>
                      <a:pt x="12478" y="7144"/>
                      <a:pt x="17907" y="4286"/>
                    </a:cubicBezTo>
                    <a:cubicBezTo>
                      <a:pt x="23336" y="1429"/>
                      <a:pt x="29146" y="0"/>
                      <a:pt x="35433" y="0"/>
                    </a:cubicBezTo>
                    <a:cubicBezTo>
                      <a:pt x="41719" y="0"/>
                      <a:pt x="47434" y="1429"/>
                      <a:pt x="52864" y="4286"/>
                    </a:cubicBezTo>
                    <a:cubicBezTo>
                      <a:pt x="58293" y="7144"/>
                      <a:pt x="62579" y="11239"/>
                      <a:pt x="65722" y="16573"/>
                    </a:cubicBezTo>
                    <a:cubicBezTo>
                      <a:pt x="68961" y="21907"/>
                      <a:pt x="70485" y="28099"/>
                      <a:pt x="70485" y="35242"/>
                    </a:cubicBezTo>
                    <a:cubicBezTo>
                      <a:pt x="70485" y="42386"/>
                      <a:pt x="68866" y="48673"/>
                      <a:pt x="65722" y="54007"/>
                    </a:cubicBezTo>
                    <a:cubicBezTo>
                      <a:pt x="62484" y="59341"/>
                      <a:pt x="58293" y="63436"/>
                      <a:pt x="52864" y="66294"/>
                    </a:cubicBezTo>
                    <a:cubicBezTo>
                      <a:pt x="47530" y="69151"/>
                      <a:pt x="41624" y="70580"/>
                      <a:pt x="35338" y="70580"/>
                    </a:cubicBezTo>
                    <a:cubicBezTo>
                      <a:pt x="29051" y="70580"/>
                      <a:pt x="23146" y="69151"/>
                      <a:pt x="17812" y="66294"/>
                    </a:cubicBezTo>
                    <a:cubicBezTo>
                      <a:pt x="12382" y="63436"/>
                      <a:pt x="8096" y="59341"/>
                      <a:pt x="4858" y="54007"/>
                    </a:cubicBezTo>
                    <a:cubicBezTo>
                      <a:pt x="1619" y="48673"/>
                      <a:pt x="0" y="42481"/>
                      <a:pt x="0" y="35242"/>
                    </a:cubicBezTo>
                    <a:cubicBezTo>
                      <a:pt x="0" y="28003"/>
                      <a:pt x="1619" y="21907"/>
                      <a:pt x="4858" y="16573"/>
                    </a:cubicBezTo>
                    <a:close/>
                    <a:moveTo>
                      <a:pt x="25622" y="47720"/>
                    </a:moveTo>
                    <a:cubicBezTo>
                      <a:pt x="28194" y="50768"/>
                      <a:pt x="31337" y="52292"/>
                      <a:pt x="35242" y="52292"/>
                    </a:cubicBezTo>
                    <a:cubicBezTo>
                      <a:pt x="39148" y="52292"/>
                      <a:pt x="42196" y="50768"/>
                      <a:pt x="44767" y="47720"/>
                    </a:cubicBezTo>
                    <a:cubicBezTo>
                      <a:pt x="47339" y="44672"/>
                      <a:pt x="48577" y="40481"/>
                      <a:pt x="48577" y="35242"/>
                    </a:cubicBezTo>
                    <a:cubicBezTo>
                      <a:pt x="48577" y="30004"/>
                      <a:pt x="47339" y="25813"/>
                      <a:pt x="44767" y="22669"/>
                    </a:cubicBezTo>
                    <a:cubicBezTo>
                      <a:pt x="42196" y="19526"/>
                      <a:pt x="39052" y="18002"/>
                      <a:pt x="35242" y="18002"/>
                    </a:cubicBezTo>
                    <a:cubicBezTo>
                      <a:pt x="31432" y="18002"/>
                      <a:pt x="28099" y="19526"/>
                      <a:pt x="25622" y="22669"/>
                    </a:cubicBezTo>
                    <a:cubicBezTo>
                      <a:pt x="23050" y="25813"/>
                      <a:pt x="21812" y="30004"/>
                      <a:pt x="21812" y="35242"/>
                    </a:cubicBezTo>
                    <a:cubicBezTo>
                      <a:pt x="21812" y="40481"/>
                      <a:pt x="23050" y="44672"/>
                      <a:pt x="25622" y="47720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7" name="任意形状 76"/>
              <p:cNvSpPr/>
              <p:nvPr/>
            </p:nvSpPr>
            <p:spPr>
              <a:xfrm>
                <a:off x="19273328" y="11503056"/>
                <a:ext cx="65531" cy="68770"/>
              </a:xfrm>
              <a:custGeom>
                <a:avLst/>
                <a:gdLst>
                  <a:gd name="connsiteX0" fmla="*/ 59150 w 65531"/>
                  <a:gd name="connsiteY0" fmla="*/ 7334 h 68770"/>
                  <a:gd name="connsiteX1" fmla="*/ 65532 w 65531"/>
                  <a:gd name="connsiteY1" fmla="*/ 29051 h 68770"/>
                  <a:gd name="connsiteX2" fmla="*/ 65532 w 65531"/>
                  <a:gd name="connsiteY2" fmla="*/ 68675 h 68770"/>
                  <a:gd name="connsiteX3" fmla="*/ 44387 w 65531"/>
                  <a:gd name="connsiteY3" fmla="*/ 68675 h 68770"/>
                  <a:gd name="connsiteX4" fmla="*/ 44387 w 65531"/>
                  <a:gd name="connsiteY4" fmla="*/ 36195 h 68770"/>
                  <a:gd name="connsiteX5" fmla="*/ 41815 w 65531"/>
                  <a:gd name="connsiteY5" fmla="*/ 23146 h 68770"/>
                  <a:gd name="connsiteX6" fmla="*/ 33433 w 65531"/>
                  <a:gd name="connsiteY6" fmla="*/ 18478 h 68770"/>
                  <a:gd name="connsiteX7" fmla="*/ 24384 w 65531"/>
                  <a:gd name="connsiteY7" fmla="*/ 23431 h 68770"/>
                  <a:gd name="connsiteX8" fmla="*/ 21146 w 65531"/>
                  <a:gd name="connsiteY8" fmla="*/ 37147 h 68770"/>
                  <a:gd name="connsiteX9" fmla="*/ 21146 w 65531"/>
                  <a:gd name="connsiteY9" fmla="*/ 68771 h 68770"/>
                  <a:gd name="connsiteX10" fmla="*/ 0 w 65531"/>
                  <a:gd name="connsiteY10" fmla="*/ 68771 h 68770"/>
                  <a:gd name="connsiteX11" fmla="*/ 0 w 65531"/>
                  <a:gd name="connsiteY11" fmla="*/ 1809 h 68770"/>
                  <a:gd name="connsiteX12" fmla="*/ 18764 w 65531"/>
                  <a:gd name="connsiteY12" fmla="*/ 1809 h 68770"/>
                  <a:gd name="connsiteX13" fmla="*/ 19907 w 65531"/>
                  <a:gd name="connsiteY13" fmla="*/ 12192 h 68770"/>
                  <a:gd name="connsiteX14" fmla="*/ 41148 w 65531"/>
                  <a:gd name="connsiteY14" fmla="*/ 0 h 68770"/>
                  <a:gd name="connsiteX15" fmla="*/ 58960 w 65531"/>
                  <a:gd name="connsiteY15" fmla="*/ 7429 h 68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5531" h="68770">
                    <a:moveTo>
                      <a:pt x="59150" y="7334"/>
                    </a:moveTo>
                    <a:cubicBezTo>
                      <a:pt x="63437" y="12287"/>
                      <a:pt x="65532" y="19526"/>
                      <a:pt x="65532" y="29051"/>
                    </a:cubicBezTo>
                    <a:lnTo>
                      <a:pt x="65532" y="68675"/>
                    </a:lnTo>
                    <a:lnTo>
                      <a:pt x="44387" y="68675"/>
                    </a:lnTo>
                    <a:lnTo>
                      <a:pt x="44387" y="36195"/>
                    </a:lnTo>
                    <a:cubicBezTo>
                      <a:pt x="44387" y="30575"/>
                      <a:pt x="43529" y="26194"/>
                      <a:pt x="41815" y="23146"/>
                    </a:cubicBezTo>
                    <a:cubicBezTo>
                      <a:pt x="40100" y="20002"/>
                      <a:pt x="37338" y="18478"/>
                      <a:pt x="33433" y="18478"/>
                    </a:cubicBezTo>
                    <a:cubicBezTo>
                      <a:pt x="29528" y="18478"/>
                      <a:pt x="26479" y="20098"/>
                      <a:pt x="24384" y="23431"/>
                    </a:cubicBezTo>
                    <a:cubicBezTo>
                      <a:pt x="22193" y="26670"/>
                      <a:pt x="21146" y="31242"/>
                      <a:pt x="21146" y="37147"/>
                    </a:cubicBezTo>
                    <a:lnTo>
                      <a:pt x="21146" y="68771"/>
                    </a:lnTo>
                    <a:lnTo>
                      <a:pt x="0" y="68771"/>
                    </a:lnTo>
                    <a:lnTo>
                      <a:pt x="0" y="1809"/>
                    </a:lnTo>
                    <a:lnTo>
                      <a:pt x="18764" y="1809"/>
                    </a:lnTo>
                    <a:cubicBezTo>
                      <a:pt x="18955" y="6096"/>
                      <a:pt x="19336" y="9620"/>
                      <a:pt x="19907" y="12192"/>
                    </a:cubicBezTo>
                    <a:cubicBezTo>
                      <a:pt x="24194" y="4096"/>
                      <a:pt x="31337" y="0"/>
                      <a:pt x="41148" y="0"/>
                    </a:cubicBezTo>
                    <a:cubicBezTo>
                      <a:pt x="48768" y="0"/>
                      <a:pt x="54673" y="2476"/>
                      <a:pt x="58960" y="7429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8" name="任意形状 77"/>
              <p:cNvSpPr/>
              <p:nvPr/>
            </p:nvSpPr>
            <p:spPr>
              <a:xfrm>
                <a:off x="19376199" y="11476957"/>
                <a:ext cx="95440" cy="94869"/>
              </a:xfrm>
              <a:custGeom>
                <a:avLst/>
                <a:gdLst>
                  <a:gd name="connsiteX0" fmla="*/ 56959 w 95440"/>
                  <a:gd name="connsiteY0" fmla="*/ 0 h 94869"/>
                  <a:gd name="connsiteX1" fmla="*/ 95440 w 95440"/>
                  <a:gd name="connsiteY1" fmla="*/ 94869 h 94869"/>
                  <a:gd name="connsiteX2" fmla="*/ 72104 w 95440"/>
                  <a:gd name="connsiteY2" fmla="*/ 94869 h 94869"/>
                  <a:gd name="connsiteX3" fmla="*/ 64865 w 95440"/>
                  <a:gd name="connsiteY3" fmla="*/ 75724 h 94869"/>
                  <a:gd name="connsiteX4" fmla="*/ 28956 w 95440"/>
                  <a:gd name="connsiteY4" fmla="*/ 75724 h 94869"/>
                  <a:gd name="connsiteX5" fmla="*/ 22003 w 95440"/>
                  <a:gd name="connsiteY5" fmla="*/ 94869 h 94869"/>
                  <a:gd name="connsiteX6" fmla="*/ 0 w 95440"/>
                  <a:gd name="connsiteY6" fmla="*/ 94869 h 94869"/>
                  <a:gd name="connsiteX7" fmla="*/ 37433 w 95440"/>
                  <a:gd name="connsiteY7" fmla="*/ 0 h 94869"/>
                  <a:gd name="connsiteX8" fmla="*/ 56959 w 95440"/>
                  <a:gd name="connsiteY8" fmla="*/ 0 h 94869"/>
                  <a:gd name="connsiteX9" fmla="*/ 57912 w 95440"/>
                  <a:gd name="connsiteY9" fmla="*/ 57150 h 94869"/>
                  <a:gd name="connsiteX10" fmla="*/ 46672 w 95440"/>
                  <a:gd name="connsiteY10" fmla="*/ 27622 h 94869"/>
                  <a:gd name="connsiteX11" fmla="*/ 35909 w 95440"/>
                  <a:gd name="connsiteY11" fmla="*/ 57150 h 94869"/>
                  <a:gd name="connsiteX12" fmla="*/ 57912 w 95440"/>
                  <a:gd name="connsiteY12" fmla="*/ 5715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5440" h="94869">
                    <a:moveTo>
                      <a:pt x="56959" y="0"/>
                    </a:moveTo>
                    <a:lnTo>
                      <a:pt x="95440" y="94869"/>
                    </a:lnTo>
                    <a:lnTo>
                      <a:pt x="72104" y="94869"/>
                    </a:lnTo>
                    <a:lnTo>
                      <a:pt x="64865" y="75724"/>
                    </a:lnTo>
                    <a:lnTo>
                      <a:pt x="28956" y="75724"/>
                    </a:lnTo>
                    <a:lnTo>
                      <a:pt x="22003" y="94869"/>
                    </a:lnTo>
                    <a:lnTo>
                      <a:pt x="0" y="94869"/>
                    </a:lnTo>
                    <a:lnTo>
                      <a:pt x="37433" y="0"/>
                    </a:lnTo>
                    <a:lnTo>
                      <a:pt x="56959" y="0"/>
                    </a:lnTo>
                    <a:close/>
                    <a:moveTo>
                      <a:pt x="57912" y="57150"/>
                    </a:moveTo>
                    <a:lnTo>
                      <a:pt x="46672" y="27622"/>
                    </a:lnTo>
                    <a:lnTo>
                      <a:pt x="35909" y="57150"/>
                    </a:lnTo>
                    <a:lnTo>
                      <a:pt x="57912" y="57150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9" name="任意形状 78"/>
              <p:cNvSpPr/>
              <p:nvPr/>
            </p:nvSpPr>
            <p:spPr>
              <a:xfrm>
                <a:off x="19480021" y="11473243"/>
                <a:ext cx="21145" cy="98583"/>
              </a:xfrm>
              <a:custGeom>
                <a:avLst/>
                <a:gdLst>
                  <a:gd name="connsiteX0" fmla="*/ 21146 w 21145"/>
                  <a:gd name="connsiteY0" fmla="*/ 98584 h 98583"/>
                  <a:gd name="connsiteX1" fmla="*/ 0 w 21145"/>
                  <a:gd name="connsiteY1" fmla="*/ 98584 h 98583"/>
                  <a:gd name="connsiteX2" fmla="*/ 0 w 21145"/>
                  <a:gd name="connsiteY2" fmla="*/ 0 h 98583"/>
                  <a:gd name="connsiteX3" fmla="*/ 21146 w 21145"/>
                  <a:gd name="connsiteY3" fmla="*/ 0 h 98583"/>
                  <a:gd name="connsiteX4" fmla="*/ 21146 w 21145"/>
                  <a:gd name="connsiteY4" fmla="*/ 98584 h 98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45" h="98583">
                    <a:moveTo>
                      <a:pt x="21146" y="98584"/>
                    </a:moveTo>
                    <a:lnTo>
                      <a:pt x="0" y="98584"/>
                    </a:lnTo>
                    <a:lnTo>
                      <a:pt x="0" y="0"/>
                    </a:lnTo>
                    <a:lnTo>
                      <a:pt x="21146" y="0"/>
                    </a:lnTo>
                    <a:lnTo>
                      <a:pt x="21146" y="98584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0" name="任意形状 79"/>
              <p:cNvSpPr/>
              <p:nvPr/>
            </p:nvSpPr>
            <p:spPr>
              <a:xfrm>
                <a:off x="19516597" y="11473243"/>
                <a:ext cx="21145" cy="98583"/>
              </a:xfrm>
              <a:custGeom>
                <a:avLst/>
                <a:gdLst>
                  <a:gd name="connsiteX0" fmla="*/ 21145 w 21145"/>
                  <a:gd name="connsiteY0" fmla="*/ 98584 h 98583"/>
                  <a:gd name="connsiteX1" fmla="*/ 0 w 21145"/>
                  <a:gd name="connsiteY1" fmla="*/ 98584 h 98583"/>
                  <a:gd name="connsiteX2" fmla="*/ 0 w 21145"/>
                  <a:gd name="connsiteY2" fmla="*/ 0 h 98583"/>
                  <a:gd name="connsiteX3" fmla="*/ 21145 w 21145"/>
                  <a:gd name="connsiteY3" fmla="*/ 0 h 98583"/>
                  <a:gd name="connsiteX4" fmla="*/ 21145 w 21145"/>
                  <a:gd name="connsiteY4" fmla="*/ 98584 h 98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45" h="98583">
                    <a:moveTo>
                      <a:pt x="21145" y="98584"/>
                    </a:moveTo>
                    <a:lnTo>
                      <a:pt x="0" y="98584"/>
                    </a:lnTo>
                    <a:lnTo>
                      <a:pt x="0" y="0"/>
                    </a:lnTo>
                    <a:lnTo>
                      <a:pt x="21145" y="0"/>
                    </a:lnTo>
                    <a:lnTo>
                      <a:pt x="21145" y="98584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1" name="任意形状 80"/>
              <p:cNvSpPr/>
              <p:nvPr/>
            </p:nvSpPr>
            <p:spPr>
              <a:xfrm>
                <a:off x="19551363" y="11472671"/>
                <a:ext cx="24670" cy="99155"/>
              </a:xfrm>
              <a:custGeom>
                <a:avLst/>
                <a:gdLst>
                  <a:gd name="connsiteX0" fmla="*/ 3620 w 24670"/>
                  <a:gd name="connsiteY0" fmla="*/ 21336 h 99155"/>
                  <a:gd name="connsiteX1" fmla="*/ 0 w 24670"/>
                  <a:gd name="connsiteY1" fmla="*/ 12573 h 99155"/>
                  <a:gd name="connsiteX2" fmla="*/ 3525 w 24670"/>
                  <a:gd name="connsiteY2" fmla="*/ 3715 h 99155"/>
                  <a:gd name="connsiteX3" fmla="*/ 12288 w 24670"/>
                  <a:gd name="connsiteY3" fmla="*/ 0 h 99155"/>
                  <a:gd name="connsiteX4" fmla="*/ 20955 w 24670"/>
                  <a:gd name="connsiteY4" fmla="*/ 3715 h 99155"/>
                  <a:gd name="connsiteX5" fmla="*/ 24670 w 24670"/>
                  <a:gd name="connsiteY5" fmla="*/ 12478 h 99155"/>
                  <a:gd name="connsiteX6" fmla="*/ 21050 w 24670"/>
                  <a:gd name="connsiteY6" fmla="*/ 21241 h 99155"/>
                  <a:gd name="connsiteX7" fmla="*/ 12383 w 24670"/>
                  <a:gd name="connsiteY7" fmla="*/ 24955 h 99155"/>
                  <a:gd name="connsiteX8" fmla="*/ 3715 w 24670"/>
                  <a:gd name="connsiteY8" fmla="*/ 21241 h 99155"/>
                  <a:gd name="connsiteX9" fmla="*/ 22956 w 24670"/>
                  <a:gd name="connsiteY9" fmla="*/ 99155 h 99155"/>
                  <a:gd name="connsiteX10" fmla="*/ 1810 w 24670"/>
                  <a:gd name="connsiteY10" fmla="*/ 99155 h 99155"/>
                  <a:gd name="connsiteX11" fmla="*/ 1810 w 24670"/>
                  <a:gd name="connsiteY11" fmla="*/ 32194 h 99155"/>
                  <a:gd name="connsiteX12" fmla="*/ 22956 w 24670"/>
                  <a:gd name="connsiteY12" fmla="*/ 32194 h 99155"/>
                  <a:gd name="connsiteX13" fmla="*/ 22956 w 24670"/>
                  <a:gd name="connsiteY13" fmla="*/ 99155 h 99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670" h="99155">
                    <a:moveTo>
                      <a:pt x="3620" y="21336"/>
                    </a:moveTo>
                    <a:cubicBezTo>
                      <a:pt x="1238" y="18859"/>
                      <a:pt x="0" y="15907"/>
                      <a:pt x="0" y="12573"/>
                    </a:cubicBezTo>
                    <a:cubicBezTo>
                      <a:pt x="0" y="9239"/>
                      <a:pt x="1144" y="6191"/>
                      <a:pt x="3525" y="3715"/>
                    </a:cubicBezTo>
                    <a:cubicBezTo>
                      <a:pt x="5906" y="1238"/>
                      <a:pt x="8763" y="0"/>
                      <a:pt x="12288" y="0"/>
                    </a:cubicBezTo>
                    <a:cubicBezTo>
                      <a:pt x="15812" y="0"/>
                      <a:pt x="18479" y="1238"/>
                      <a:pt x="20955" y="3715"/>
                    </a:cubicBezTo>
                    <a:cubicBezTo>
                      <a:pt x="23432" y="6191"/>
                      <a:pt x="24670" y="9144"/>
                      <a:pt x="24670" y="12478"/>
                    </a:cubicBezTo>
                    <a:cubicBezTo>
                      <a:pt x="24670" y="15812"/>
                      <a:pt x="23432" y="18764"/>
                      <a:pt x="21050" y="21241"/>
                    </a:cubicBezTo>
                    <a:cubicBezTo>
                      <a:pt x="18669" y="23717"/>
                      <a:pt x="15716" y="24955"/>
                      <a:pt x="12383" y="24955"/>
                    </a:cubicBezTo>
                    <a:cubicBezTo>
                      <a:pt x="9049" y="24955"/>
                      <a:pt x="6096" y="23717"/>
                      <a:pt x="3715" y="21241"/>
                    </a:cubicBezTo>
                    <a:close/>
                    <a:moveTo>
                      <a:pt x="22956" y="99155"/>
                    </a:moveTo>
                    <a:lnTo>
                      <a:pt x="1810" y="99155"/>
                    </a:lnTo>
                    <a:lnTo>
                      <a:pt x="1810" y="32194"/>
                    </a:lnTo>
                    <a:lnTo>
                      <a:pt x="22956" y="32194"/>
                    </a:lnTo>
                    <a:lnTo>
                      <a:pt x="22956" y="99155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2" name="任意形状 81"/>
              <p:cNvSpPr/>
              <p:nvPr/>
            </p:nvSpPr>
            <p:spPr>
              <a:xfrm>
                <a:off x="19586129" y="11503056"/>
                <a:ext cx="63150" cy="70484"/>
              </a:xfrm>
              <a:custGeom>
                <a:avLst/>
                <a:gdLst>
                  <a:gd name="connsiteX0" fmla="*/ 55245 w 63150"/>
                  <a:gd name="connsiteY0" fmla="*/ 8096 h 70484"/>
                  <a:gd name="connsiteX1" fmla="*/ 63151 w 63150"/>
                  <a:gd name="connsiteY1" fmla="*/ 30956 h 70484"/>
                  <a:gd name="connsiteX2" fmla="*/ 63151 w 63150"/>
                  <a:gd name="connsiteY2" fmla="*/ 68771 h 70484"/>
                  <a:gd name="connsiteX3" fmla="*/ 45434 w 63150"/>
                  <a:gd name="connsiteY3" fmla="*/ 68771 h 70484"/>
                  <a:gd name="connsiteX4" fmla="*/ 44482 w 63150"/>
                  <a:gd name="connsiteY4" fmla="*/ 61531 h 70484"/>
                  <a:gd name="connsiteX5" fmla="*/ 36957 w 63150"/>
                  <a:gd name="connsiteY5" fmla="*/ 68294 h 70484"/>
                  <a:gd name="connsiteX6" fmla="*/ 25813 w 63150"/>
                  <a:gd name="connsiteY6" fmla="*/ 70485 h 70484"/>
                  <a:gd name="connsiteX7" fmla="*/ 12764 w 63150"/>
                  <a:gd name="connsiteY7" fmla="*/ 67913 h 70484"/>
                  <a:gd name="connsiteX8" fmla="*/ 3429 w 63150"/>
                  <a:gd name="connsiteY8" fmla="*/ 60674 h 70484"/>
                  <a:gd name="connsiteX9" fmla="*/ 0 w 63150"/>
                  <a:gd name="connsiteY9" fmla="*/ 49434 h 70484"/>
                  <a:gd name="connsiteX10" fmla="*/ 3810 w 63150"/>
                  <a:gd name="connsiteY10" fmla="*/ 37624 h 70484"/>
                  <a:gd name="connsiteX11" fmla="*/ 14097 w 63150"/>
                  <a:gd name="connsiteY11" fmla="*/ 29813 h 70484"/>
                  <a:gd name="connsiteX12" fmla="*/ 28194 w 63150"/>
                  <a:gd name="connsiteY12" fmla="*/ 27051 h 70484"/>
                  <a:gd name="connsiteX13" fmla="*/ 42196 w 63150"/>
                  <a:gd name="connsiteY13" fmla="*/ 29527 h 70484"/>
                  <a:gd name="connsiteX14" fmla="*/ 30671 w 63150"/>
                  <a:gd name="connsiteY14" fmla="*/ 16859 h 70484"/>
                  <a:gd name="connsiteX15" fmla="*/ 17716 w 63150"/>
                  <a:gd name="connsiteY15" fmla="*/ 25146 h 70484"/>
                  <a:gd name="connsiteX16" fmla="*/ 2857 w 63150"/>
                  <a:gd name="connsiteY16" fmla="*/ 16478 h 70484"/>
                  <a:gd name="connsiteX17" fmla="*/ 14478 w 63150"/>
                  <a:gd name="connsiteY17" fmla="*/ 4381 h 70484"/>
                  <a:gd name="connsiteX18" fmla="*/ 32861 w 63150"/>
                  <a:gd name="connsiteY18" fmla="*/ 0 h 70484"/>
                  <a:gd name="connsiteX19" fmla="*/ 55245 w 63150"/>
                  <a:gd name="connsiteY19" fmla="*/ 8096 h 70484"/>
                  <a:gd name="connsiteX20" fmla="*/ 42291 w 63150"/>
                  <a:gd name="connsiteY20" fmla="*/ 42577 h 70484"/>
                  <a:gd name="connsiteX21" fmla="*/ 32671 w 63150"/>
                  <a:gd name="connsiteY21" fmla="*/ 41243 h 70484"/>
                  <a:gd name="connsiteX22" fmla="*/ 24289 w 63150"/>
                  <a:gd name="connsiteY22" fmla="*/ 43148 h 70484"/>
                  <a:gd name="connsiteX23" fmla="*/ 21146 w 63150"/>
                  <a:gd name="connsiteY23" fmla="*/ 48292 h 70484"/>
                  <a:gd name="connsiteX24" fmla="*/ 23432 w 63150"/>
                  <a:gd name="connsiteY24" fmla="*/ 52959 h 70484"/>
                  <a:gd name="connsiteX25" fmla="*/ 29433 w 63150"/>
                  <a:gd name="connsiteY25" fmla="*/ 54673 h 70484"/>
                  <a:gd name="connsiteX26" fmla="*/ 38291 w 63150"/>
                  <a:gd name="connsiteY26" fmla="*/ 51816 h 70484"/>
                  <a:gd name="connsiteX27" fmla="*/ 42196 w 63150"/>
                  <a:gd name="connsiteY27" fmla="*/ 44196 h 70484"/>
                  <a:gd name="connsiteX28" fmla="*/ 42196 w 63150"/>
                  <a:gd name="connsiteY28" fmla="*/ 42481 h 70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3150" h="70484">
                    <a:moveTo>
                      <a:pt x="55245" y="8096"/>
                    </a:moveTo>
                    <a:cubicBezTo>
                      <a:pt x="60484" y="13525"/>
                      <a:pt x="63151" y="21146"/>
                      <a:pt x="63151" y="30956"/>
                    </a:cubicBezTo>
                    <a:lnTo>
                      <a:pt x="63151" y="68771"/>
                    </a:lnTo>
                    <a:lnTo>
                      <a:pt x="45434" y="68771"/>
                    </a:lnTo>
                    <a:cubicBezTo>
                      <a:pt x="45053" y="65151"/>
                      <a:pt x="44672" y="62770"/>
                      <a:pt x="44482" y="61531"/>
                    </a:cubicBezTo>
                    <a:cubicBezTo>
                      <a:pt x="42386" y="64579"/>
                      <a:pt x="39910" y="66770"/>
                      <a:pt x="36957" y="68294"/>
                    </a:cubicBezTo>
                    <a:cubicBezTo>
                      <a:pt x="34004" y="69723"/>
                      <a:pt x="30289" y="70485"/>
                      <a:pt x="25813" y="70485"/>
                    </a:cubicBezTo>
                    <a:cubicBezTo>
                      <a:pt x="21050" y="70485"/>
                      <a:pt x="16764" y="69628"/>
                      <a:pt x="12764" y="67913"/>
                    </a:cubicBezTo>
                    <a:cubicBezTo>
                      <a:pt x="8763" y="66199"/>
                      <a:pt x="5715" y="63817"/>
                      <a:pt x="3429" y="60674"/>
                    </a:cubicBezTo>
                    <a:cubicBezTo>
                      <a:pt x="1143" y="57531"/>
                      <a:pt x="0" y="53816"/>
                      <a:pt x="0" y="49434"/>
                    </a:cubicBezTo>
                    <a:cubicBezTo>
                      <a:pt x="0" y="45053"/>
                      <a:pt x="1238" y="40957"/>
                      <a:pt x="3810" y="37624"/>
                    </a:cubicBezTo>
                    <a:cubicBezTo>
                      <a:pt x="6382" y="34195"/>
                      <a:pt x="9811" y="31623"/>
                      <a:pt x="14097" y="29813"/>
                    </a:cubicBezTo>
                    <a:cubicBezTo>
                      <a:pt x="18383" y="28003"/>
                      <a:pt x="23146" y="27051"/>
                      <a:pt x="28194" y="27051"/>
                    </a:cubicBezTo>
                    <a:cubicBezTo>
                      <a:pt x="32957" y="27051"/>
                      <a:pt x="37624" y="27908"/>
                      <a:pt x="42196" y="29527"/>
                    </a:cubicBezTo>
                    <a:cubicBezTo>
                      <a:pt x="41624" y="21050"/>
                      <a:pt x="37719" y="16859"/>
                      <a:pt x="30671" y="16859"/>
                    </a:cubicBezTo>
                    <a:cubicBezTo>
                      <a:pt x="24670" y="16859"/>
                      <a:pt x="20384" y="19621"/>
                      <a:pt x="17716" y="25146"/>
                    </a:cubicBezTo>
                    <a:lnTo>
                      <a:pt x="2857" y="16478"/>
                    </a:lnTo>
                    <a:cubicBezTo>
                      <a:pt x="5334" y="11334"/>
                      <a:pt x="9240" y="7334"/>
                      <a:pt x="14478" y="4381"/>
                    </a:cubicBezTo>
                    <a:cubicBezTo>
                      <a:pt x="19717" y="1429"/>
                      <a:pt x="25813" y="0"/>
                      <a:pt x="32861" y="0"/>
                    </a:cubicBezTo>
                    <a:cubicBezTo>
                      <a:pt x="42577" y="0"/>
                      <a:pt x="50006" y="2667"/>
                      <a:pt x="55245" y="8096"/>
                    </a:cubicBezTo>
                    <a:close/>
                    <a:moveTo>
                      <a:pt x="42291" y="42577"/>
                    </a:moveTo>
                    <a:cubicBezTo>
                      <a:pt x="38958" y="41719"/>
                      <a:pt x="35719" y="41243"/>
                      <a:pt x="32671" y="41243"/>
                    </a:cubicBezTo>
                    <a:cubicBezTo>
                      <a:pt x="29146" y="41243"/>
                      <a:pt x="26289" y="41910"/>
                      <a:pt x="24289" y="43148"/>
                    </a:cubicBezTo>
                    <a:cubicBezTo>
                      <a:pt x="22289" y="44386"/>
                      <a:pt x="21146" y="46196"/>
                      <a:pt x="21146" y="48292"/>
                    </a:cubicBezTo>
                    <a:cubicBezTo>
                      <a:pt x="21146" y="50292"/>
                      <a:pt x="21907" y="51816"/>
                      <a:pt x="23432" y="52959"/>
                    </a:cubicBezTo>
                    <a:cubicBezTo>
                      <a:pt x="24955" y="54102"/>
                      <a:pt x="26956" y="54673"/>
                      <a:pt x="29433" y="54673"/>
                    </a:cubicBezTo>
                    <a:cubicBezTo>
                      <a:pt x="32671" y="54673"/>
                      <a:pt x="35623" y="53721"/>
                      <a:pt x="38291" y="51816"/>
                    </a:cubicBezTo>
                    <a:cubicBezTo>
                      <a:pt x="40957" y="49911"/>
                      <a:pt x="42196" y="47339"/>
                      <a:pt x="42196" y="44196"/>
                    </a:cubicBezTo>
                    <a:lnTo>
                      <a:pt x="42196" y="42481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3" name="任意形状 82"/>
              <p:cNvSpPr/>
              <p:nvPr/>
            </p:nvSpPr>
            <p:spPr>
              <a:xfrm>
                <a:off x="19663377" y="11503056"/>
                <a:ext cx="65532" cy="68770"/>
              </a:xfrm>
              <a:custGeom>
                <a:avLst/>
                <a:gdLst>
                  <a:gd name="connsiteX0" fmla="*/ 59150 w 65532"/>
                  <a:gd name="connsiteY0" fmla="*/ 7334 h 68770"/>
                  <a:gd name="connsiteX1" fmla="*/ 65532 w 65532"/>
                  <a:gd name="connsiteY1" fmla="*/ 29051 h 68770"/>
                  <a:gd name="connsiteX2" fmla="*/ 65532 w 65532"/>
                  <a:gd name="connsiteY2" fmla="*/ 68675 h 68770"/>
                  <a:gd name="connsiteX3" fmla="*/ 44387 w 65532"/>
                  <a:gd name="connsiteY3" fmla="*/ 68675 h 68770"/>
                  <a:gd name="connsiteX4" fmla="*/ 44387 w 65532"/>
                  <a:gd name="connsiteY4" fmla="*/ 36195 h 68770"/>
                  <a:gd name="connsiteX5" fmla="*/ 41815 w 65532"/>
                  <a:gd name="connsiteY5" fmla="*/ 23146 h 68770"/>
                  <a:gd name="connsiteX6" fmla="*/ 33433 w 65532"/>
                  <a:gd name="connsiteY6" fmla="*/ 18478 h 68770"/>
                  <a:gd name="connsiteX7" fmla="*/ 24384 w 65532"/>
                  <a:gd name="connsiteY7" fmla="*/ 23431 h 68770"/>
                  <a:gd name="connsiteX8" fmla="*/ 21146 w 65532"/>
                  <a:gd name="connsiteY8" fmla="*/ 37147 h 68770"/>
                  <a:gd name="connsiteX9" fmla="*/ 21146 w 65532"/>
                  <a:gd name="connsiteY9" fmla="*/ 68771 h 68770"/>
                  <a:gd name="connsiteX10" fmla="*/ 0 w 65532"/>
                  <a:gd name="connsiteY10" fmla="*/ 68771 h 68770"/>
                  <a:gd name="connsiteX11" fmla="*/ 0 w 65532"/>
                  <a:gd name="connsiteY11" fmla="*/ 1809 h 68770"/>
                  <a:gd name="connsiteX12" fmla="*/ 18765 w 65532"/>
                  <a:gd name="connsiteY12" fmla="*/ 1809 h 68770"/>
                  <a:gd name="connsiteX13" fmla="*/ 19908 w 65532"/>
                  <a:gd name="connsiteY13" fmla="*/ 12192 h 68770"/>
                  <a:gd name="connsiteX14" fmla="*/ 41148 w 65532"/>
                  <a:gd name="connsiteY14" fmla="*/ 0 h 68770"/>
                  <a:gd name="connsiteX15" fmla="*/ 58960 w 65532"/>
                  <a:gd name="connsiteY15" fmla="*/ 7429 h 68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5532" h="68770">
                    <a:moveTo>
                      <a:pt x="59150" y="7334"/>
                    </a:moveTo>
                    <a:cubicBezTo>
                      <a:pt x="63437" y="12287"/>
                      <a:pt x="65532" y="19526"/>
                      <a:pt x="65532" y="29051"/>
                    </a:cubicBezTo>
                    <a:lnTo>
                      <a:pt x="65532" y="68675"/>
                    </a:lnTo>
                    <a:lnTo>
                      <a:pt x="44387" y="68675"/>
                    </a:lnTo>
                    <a:lnTo>
                      <a:pt x="44387" y="36195"/>
                    </a:lnTo>
                    <a:cubicBezTo>
                      <a:pt x="44387" y="30575"/>
                      <a:pt x="43529" y="26194"/>
                      <a:pt x="41815" y="23146"/>
                    </a:cubicBezTo>
                    <a:cubicBezTo>
                      <a:pt x="40100" y="20002"/>
                      <a:pt x="37338" y="18478"/>
                      <a:pt x="33433" y="18478"/>
                    </a:cubicBezTo>
                    <a:cubicBezTo>
                      <a:pt x="29528" y="18478"/>
                      <a:pt x="26480" y="20098"/>
                      <a:pt x="24384" y="23431"/>
                    </a:cubicBezTo>
                    <a:cubicBezTo>
                      <a:pt x="22193" y="26670"/>
                      <a:pt x="21146" y="31242"/>
                      <a:pt x="21146" y="37147"/>
                    </a:cubicBezTo>
                    <a:lnTo>
                      <a:pt x="21146" y="68771"/>
                    </a:lnTo>
                    <a:lnTo>
                      <a:pt x="0" y="68771"/>
                    </a:lnTo>
                    <a:lnTo>
                      <a:pt x="0" y="1809"/>
                    </a:lnTo>
                    <a:lnTo>
                      <a:pt x="18765" y="1809"/>
                    </a:lnTo>
                    <a:cubicBezTo>
                      <a:pt x="18955" y="6096"/>
                      <a:pt x="19336" y="9620"/>
                      <a:pt x="19908" y="12192"/>
                    </a:cubicBezTo>
                    <a:cubicBezTo>
                      <a:pt x="24194" y="4096"/>
                      <a:pt x="31338" y="0"/>
                      <a:pt x="41148" y="0"/>
                    </a:cubicBezTo>
                    <a:cubicBezTo>
                      <a:pt x="48768" y="0"/>
                      <a:pt x="54673" y="2476"/>
                      <a:pt x="58960" y="7429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4" name="任意形状 83"/>
              <p:cNvSpPr/>
              <p:nvPr/>
            </p:nvSpPr>
            <p:spPr>
              <a:xfrm>
                <a:off x="19739768" y="11503151"/>
                <a:ext cx="61912" cy="70294"/>
              </a:xfrm>
              <a:custGeom>
                <a:avLst/>
                <a:gdLst>
                  <a:gd name="connsiteX0" fmla="*/ 41243 w 61912"/>
                  <a:gd name="connsiteY0" fmla="*/ 50292 h 70294"/>
                  <a:gd name="connsiteX1" fmla="*/ 46006 w 61912"/>
                  <a:gd name="connsiteY1" fmla="*/ 45149 h 70294"/>
                  <a:gd name="connsiteX2" fmla="*/ 61913 w 61912"/>
                  <a:gd name="connsiteY2" fmla="*/ 54388 h 70294"/>
                  <a:gd name="connsiteX3" fmla="*/ 51435 w 61912"/>
                  <a:gd name="connsiteY3" fmla="*/ 66199 h 70294"/>
                  <a:gd name="connsiteX4" fmla="*/ 34766 w 61912"/>
                  <a:gd name="connsiteY4" fmla="*/ 70295 h 70294"/>
                  <a:gd name="connsiteX5" fmla="*/ 17907 w 61912"/>
                  <a:gd name="connsiteY5" fmla="*/ 66389 h 70294"/>
                  <a:gd name="connsiteX6" fmla="*/ 4953 w 61912"/>
                  <a:gd name="connsiteY6" fmla="*/ 54483 h 70294"/>
                  <a:gd name="connsiteX7" fmla="*/ 0 w 61912"/>
                  <a:gd name="connsiteY7" fmla="*/ 35147 h 70294"/>
                  <a:gd name="connsiteX8" fmla="*/ 4953 w 61912"/>
                  <a:gd name="connsiteY8" fmla="*/ 15812 h 70294"/>
                  <a:gd name="connsiteX9" fmla="*/ 17907 w 61912"/>
                  <a:gd name="connsiteY9" fmla="*/ 3905 h 70294"/>
                  <a:gd name="connsiteX10" fmla="*/ 34766 w 61912"/>
                  <a:gd name="connsiteY10" fmla="*/ 0 h 70294"/>
                  <a:gd name="connsiteX11" fmla="*/ 51435 w 61912"/>
                  <a:gd name="connsiteY11" fmla="*/ 4096 h 70294"/>
                  <a:gd name="connsiteX12" fmla="*/ 61913 w 61912"/>
                  <a:gd name="connsiteY12" fmla="*/ 15812 h 70294"/>
                  <a:gd name="connsiteX13" fmla="*/ 46006 w 61912"/>
                  <a:gd name="connsiteY13" fmla="*/ 25146 h 70294"/>
                  <a:gd name="connsiteX14" fmla="*/ 41148 w 61912"/>
                  <a:gd name="connsiteY14" fmla="*/ 20003 h 70294"/>
                  <a:gd name="connsiteX15" fmla="*/ 34766 w 61912"/>
                  <a:gd name="connsiteY15" fmla="*/ 18193 h 70294"/>
                  <a:gd name="connsiteX16" fmla="*/ 25241 w 61912"/>
                  <a:gd name="connsiteY16" fmla="*/ 22955 h 70294"/>
                  <a:gd name="connsiteX17" fmla="*/ 21717 w 61912"/>
                  <a:gd name="connsiteY17" fmla="*/ 35338 h 70294"/>
                  <a:gd name="connsiteX18" fmla="*/ 25241 w 61912"/>
                  <a:gd name="connsiteY18" fmla="*/ 47625 h 70294"/>
                  <a:gd name="connsiteX19" fmla="*/ 34766 w 61912"/>
                  <a:gd name="connsiteY19" fmla="*/ 52292 h 70294"/>
                  <a:gd name="connsiteX20" fmla="*/ 41339 w 61912"/>
                  <a:gd name="connsiteY20" fmla="*/ 50578 h 70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912" h="70294">
                    <a:moveTo>
                      <a:pt x="41243" y="50292"/>
                    </a:moveTo>
                    <a:cubicBezTo>
                      <a:pt x="43053" y="49149"/>
                      <a:pt x="44577" y="47435"/>
                      <a:pt x="46006" y="45149"/>
                    </a:cubicBezTo>
                    <a:lnTo>
                      <a:pt x="61913" y="54388"/>
                    </a:lnTo>
                    <a:cubicBezTo>
                      <a:pt x="59817" y="59531"/>
                      <a:pt x="56292" y="63532"/>
                      <a:pt x="51435" y="66199"/>
                    </a:cubicBezTo>
                    <a:cubicBezTo>
                      <a:pt x="46482" y="68961"/>
                      <a:pt x="40957" y="70295"/>
                      <a:pt x="34766" y="70295"/>
                    </a:cubicBezTo>
                    <a:cubicBezTo>
                      <a:pt x="28575" y="70295"/>
                      <a:pt x="23146" y="68961"/>
                      <a:pt x="17907" y="66389"/>
                    </a:cubicBezTo>
                    <a:cubicBezTo>
                      <a:pt x="12573" y="63722"/>
                      <a:pt x="8287" y="59817"/>
                      <a:pt x="4953" y="54483"/>
                    </a:cubicBezTo>
                    <a:cubicBezTo>
                      <a:pt x="1619" y="49149"/>
                      <a:pt x="0" y="42672"/>
                      <a:pt x="0" y="35147"/>
                    </a:cubicBezTo>
                    <a:cubicBezTo>
                      <a:pt x="0" y="27622"/>
                      <a:pt x="1619" y="21050"/>
                      <a:pt x="4953" y="15812"/>
                    </a:cubicBezTo>
                    <a:cubicBezTo>
                      <a:pt x="8287" y="10478"/>
                      <a:pt x="12573" y="6572"/>
                      <a:pt x="17907" y="3905"/>
                    </a:cubicBezTo>
                    <a:cubicBezTo>
                      <a:pt x="23241" y="1238"/>
                      <a:pt x="28861" y="0"/>
                      <a:pt x="34766" y="0"/>
                    </a:cubicBezTo>
                    <a:cubicBezTo>
                      <a:pt x="40672" y="0"/>
                      <a:pt x="46577" y="1334"/>
                      <a:pt x="51435" y="4096"/>
                    </a:cubicBezTo>
                    <a:cubicBezTo>
                      <a:pt x="56388" y="6858"/>
                      <a:pt x="59817" y="10763"/>
                      <a:pt x="61913" y="15812"/>
                    </a:cubicBezTo>
                    <a:lnTo>
                      <a:pt x="46006" y="25146"/>
                    </a:lnTo>
                    <a:cubicBezTo>
                      <a:pt x="44577" y="22860"/>
                      <a:pt x="42958" y="21146"/>
                      <a:pt x="41148" y="20003"/>
                    </a:cubicBezTo>
                    <a:cubicBezTo>
                      <a:pt x="39338" y="18764"/>
                      <a:pt x="37242" y="18193"/>
                      <a:pt x="34766" y="18193"/>
                    </a:cubicBezTo>
                    <a:cubicBezTo>
                      <a:pt x="30766" y="18193"/>
                      <a:pt x="27623" y="19812"/>
                      <a:pt x="25241" y="22955"/>
                    </a:cubicBezTo>
                    <a:cubicBezTo>
                      <a:pt x="22860" y="26099"/>
                      <a:pt x="21717" y="30194"/>
                      <a:pt x="21717" y="35338"/>
                    </a:cubicBezTo>
                    <a:cubicBezTo>
                      <a:pt x="21717" y="40481"/>
                      <a:pt x="22860" y="44577"/>
                      <a:pt x="25241" y="47625"/>
                    </a:cubicBezTo>
                    <a:cubicBezTo>
                      <a:pt x="27623" y="50768"/>
                      <a:pt x="30766" y="52292"/>
                      <a:pt x="34766" y="52292"/>
                    </a:cubicBezTo>
                    <a:cubicBezTo>
                      <a:pt x="37338" y="52292"/>
                      <a:pt x="39529" y="51721"/>
                      <a:pt x="41339" y="50578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5" name="任意形状 84"/>
              <p:cNvSpPr/>
              <p:nvPr/>
            </p:nvSpPr>
            <p:spPr>
              <a:xfrm>
                <a:off x="19804824" y="11503246"/>
                <a:ext cx="65626" cy="70389"/>
              </a:xfrm>
              <a:custGeom>
                <a:avLst/>
                <a:gdLst>
                  <a:gd name="connsiteX0" fmla="*/ 50768 w 65626"/>
                  <a:gd name="connsiteY0" fmla="*/ 3715 h 70389"/>
                  <a:gd name="connsiteX1" fmla="*/ 61722 w 65626"/>
                  <a:gd name="connsiteY1" fmla="*/ 15049 h 70389"/>
                  <a:gd name="connsiteX2" fmla="*/ 65627 w 65626"/>
                  <a:gd name="connsiteY2" fmla="*/ 32290 h 70389"/>
                  <a:gd name="connsiteX3" fmla="*/ 64865 w 65626"/>
                  <a:gd name="connsiteY3" fmla="*/ 41148 h 70389"/>
                  <a:gd name="connsiteX4" fmla="*/ 22003 w 65626"/>
                  <a:gd name="connsiteY4" fmla="*/ 41148 h 70389"/>
                  <a:gd name="connsiteX5" fmla="*/ 26955 w 65626"/>
                  <a:gd name="connsiteY5" fmla="*/ 49721 h 70389"/>
                  <a:gd name="connsiteX6" fmla="*/ 35528 w 65626"/>
                  <a:gd name="connsiteY6" fmla="*/ 52769 h 70389"/>
                  <a:gd name="connsiteX7" fmla="*/ 42958 w 65626"/>
                  <a:gd name="connsiteY7" fmla="*/ 50863 h 70389"/>
                  <a:gd name="connsiteX8" fmla="*/ 47815 w 65626"/>
                  <a:gd name="connsiteY8" fmla="*/ 45148 h 70389"/>
                  <a:gd name="connsiteX9" fmla="*/ 63246 w 65626"/>
                  <a:gd name="connsiteY9" fmla="*/ 54388 h 70389"/>
                  <a:gd name="connsiteX10" fmla="*/ 52483 w 65626"/>
                  <a:gd name="connsiteY10" fmla="*/ 66199 h 70389"/>
                  <a:gd name="connsiteX11" fmla="*/ 34766 w 65626"/>
                  <a:gd name="connsiteY11" fmla="*/ 70390 h 70389"/>
                  <a:gd name="connsiteX12" fmla="*/ 17716 w 65626"/>
                  <a:gd name="connsiteY12" fmla="*/ 66389 h 70389"/>
                  <a:gd name="connsiteX13" fmla="*/ 4858 w 65626"/>
                  <a:gd name="connsiteY13" fmla="*/ 54293 h 70389"/>
                  <a:gd name="connsiteX14" fmla="*/ 0 w 65626"/>
                  <a:gd name="connsiteY14" fmla="*/ 34862 h 70389"/>
                  <a:gd name="connsiteX15" fmla="*/ 4858 w 65626"/>
                  <a:gd name="connsiteY15" fmla="*/ 15716 h 70389"/>
                  <a:gd name="connsiteX16" fmla="*/ 17621 w 65626"/>
                  <a:gd name="connsiteY16" fmla="*/ 3905 h 70389"/>
                  <a:gd name="connsiteX17" fmla="*/ 34576 w 65626"/>
                  <a:gd name="connsiteY17" fmla="*/ 0 h 70389"/>
                  <a:gd name="connsiteX18" fmla="*/ 50863 w 65626"/>
                  <a:gd name="connsiteY18" fmla="*/ 3905 h 70389"/>
                  <a:gd name="connsiteX19" fmla="*/ 26479 w 65626"/>
                  <a:gd name="connsiteY19" fmla="*/ 19240 h 70389"/>
                  <a:gd name="connsiteX20" fmla="*/ 22003 w 65626"/>
                  <a:gd name="connsiteY20" fmla="*/ 26670 h 70389"/>
                  <a:gd name="connsiteX21" fmla="*/ 44291 w 65626"/>
                  <a:gd name="connsiteY21" fmla="*/ 26670 h 70389"/>
                  <a:gd name="connsiteX22" fmla="*/ 40957 w 65626"/>
                  <a:gd name="connsiteY22" fmla="*/ 19145 h 70389"/>
                  <a:gd name="connsiteX23" fmla="*/ 34004 w 65626"/>
                  <a:gd name="connsiteY23" fmla="*/ 16573 h 70389"/>
                  <a:gd name="connsiteX24" fmla="*/ 26575 w 65626"/>
                  <a:gd name="connsiteY24" fmla="*/ 19240 h 70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5626" h="70389">
                    <a:moveTo>
                      <a:pt x="50768" y="3715"/>
                    </a:moveTo>
                    <a:cubicBezTo>
                      <a:pt x="55436" y="6382"/>
                      <a:pt x="59150" y="10096"/>
                      <a:pt x="61722" y="15049"/>
                    </a:cubicBezTo>
                    <a:cubicBezTo>
                      <a:pt x="64294" y="20003"/>
                      <a:pt x="65627" y="25718"/>
                      <a:pt x="65627" y="32290"/>
                    </a:cubicBezTo>
                    <a:cubicBezTo>
                      <a:pt x="65627" y="35052"/>
                      <a:pt x="65341" y="38005"/>
                      <a:pt x="64865" y="41148"/>
                    </a:cubicBezTo>
                    <a:lnTo>
                      <a:pt x="22003" y="41148"/>
                    </a:lnTo>
                    <a:cubicBezTo>
                      <a:pt x="22955" y="44863"/>
                      <a:pt x="24574" y="47720"/>
                      <a:pt x="26955" y="49721"/>
                    </a:cubicBezTo>
                    <a:cubicBezTo>
                      <a:pt x="29337" y="51721"/>
                      <a:pt x="32099" y="52769"/>
                      <a:pt x="35528" y="52769"/>
                    </a:cubicBezTo>
                    <a:cubicBezTo>
                      <a:pt x="38290" y="52769"/>
                      <a:pt x="40767" y="52102"/>
                      <a:pt x="42958" y="50863"/>
                    </a:cubicBezTo>
                    <a:cubicBezTo>
                      <a:pt x="45148" y="49625"/>
                      <a:pt x="46767" y="47625"/>
                      <a:pt x="47815" y="45148"/>
                    </a:cubicBezTo>
                    <a:lnTo>
                      <a:pt x="63246" y="54388"/>
                    </a:lnTo>
                    <a:cubicBezTo>
                      <a:pt x="61341" y="59531"/>
                      <a:pt x="57721" y="63437"/>
                      <a:pt x="52483" y="66199"/>
                    </a:cubicBezTo>
                    <a:cubicBezTo>
                      <a:pt x="47244" y="68961"/>
                      <a:pt x="41338" y="70390"/>
                      <a:pt x="34766" y="70390"/>
                    </a:cubicBezTo>
                    <a:cubicBezTo>
                      <a:pt x="28670" y="70390"/>
                      <a:pt x="23050" y="69056"/>
                      <a:pt x="17716" y="66389"/>
                    </a:cubicBezTo>
                    <a:cubicBezTo>
                      <a:pt x="12382" y="63722"/>
                      <a:pt x="8096" y="59722"/>
                      <a:pt x="4858" y="54293"/>
                    </a:cubicBezTo>
                    <a:cubicBezTo>
                      <a:pt x="1619" y="48958"/>
                      <a:pt x="0" y="42481"/>
                      <a:pt x="0" y="34862"/>
                    </a:cubicBezTo>
                    <a:cubicBezTo>
                      <a:pt x="0" y="27241"/>
                      <a:pt x="1619" y="20955"/>
                      <a:pt x="4858" y="15716"/>
                    </a:cubicBezTo>
                    <a:cubicBezTo>
                      <a:pt x="8096" y="10478"/>
                      <a:pt x="12382" y="6477"/>
                      <a:pt x="17621" y="3905"/>
                    </a:cubicBezTo>
                    <a:cubicBezTo>
                      <a:pt x="22860" y="1238"/>
                      <a:pt x="28575" y="0"/>
                      <a:pt x="34576" y="0"/>
                    </a:cubicBezTo>
                    <a:cubicBezTo>
                      <a:pt x="40577" y="0"/>
                      <a:pt x="46101" y="1333"/>
                      <a:pt x="50863" y="3905"/>
                    </a:cubicBezTo>
                    <a:close/>
                    <a:moveTo>
                      <a:pt x="26479" y="19240"/>
                    </a:moveTo>
                    <a:cubicBezTo>
                      <a:pt x="24479" y="21050"/>
                      <a:pt x="22955" y="23527"/>
                      <a:pt x="22003" y="26670"/>
                    </a:cubicBezTo>
                    <a:lnTo>
                      <a:pt x="44291" y="26670"/>
                    </a:lnTo>
                    <a:cubicBezTo>
                      <a:pt x="43910" y="23431"/>
                      <a:pt x="42863" y="20860"/>
                      <a:pt x="40957" y="19145"/>
                    </a:cubicBezTo>
                    <a:cubicBezTo>
                      <a:pt x="39052" y="17431"/>
                      <a:pt x="36766" y="16573"/>
                      <a:pt x="34004" y="16573"/>
                    </a:cubicBezTo>
                    <a:cubicBezTo>
                      <a:pt x="31052" y="16573"/>
                      <a:pt x="28575" y="17431"/>
                      <a:pt x="26575" y="19240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86" name="任意形状 85"/>
            <p:cNvSpPr/>
            <p:nvPr/>
          </p:nvSpPr>
          <p:spPr>
            <a:xfrm>
              <a:off x="15345748" y="15542998"/>
              <a:ext cx="5062431" cy="375662"/>
            </a:xfrm>
            <a:custGeom>
              <a:avLst/>
              <a:gdLst>
                <a:gd name="connsiteX0" fmla="*/ 84963 w 1685353"/>
                <a:gd name="connsiteY0" fmla="*/ 47911 h 125063"/>
                <a:gd name="connsiteX1" fmla="*/ 84963 w 1685353"/>
                <a:gd name="connsiteY1" fmla="*/ 72485 h 125063"/>
                <a:gd name="connsiteX2" fmla="*/ 66961 w 1685353"/>
                <a:gd name="connsiteY2" fmla="*/ 72485 h 125063"/>
                <a:gd name="connsiteX3" fmla="*/ 66961 w 1685353"/>
                <a:gd name="connsiteY3" fmla="*/ 47911 h 125063"/>
                <a:gd name="connsiteX4" fmla="*/ 84963 w 1685353"/>
                <a:gd name="connsiteY4" fmla="*/ 47911 h 125063"/>
                <a:gd name="connsiteX5" fmla="*/ 101251 w 1685353"/>
                <a:gd name="connsiteY5" fmla="*/ 86677 h 125063"/>
                <a:gd name="connsiteX6" fmla="*/ 101251 w 1685353"/>
                <a:gd name="connsiteY6" fmla="*/ 47911 h 125063"/>
                <a:gd name="connsiteX7" fmla="*/ 118491 w 1685353"/>
                <a:gd name="connsiteY7" fmla="*/ 47911 h 125063"/>
                <a:gd name="connsiteX8" fmla="*/ 118491 w 1685353"/>
                <a:gd name="connsiteY8" fmla="*/ 32861 h 125063"/>
                <a:gd name="connsiteX9" fmla="*/ 101251 w 1685353"/>
                <a:gd name="connsiteY9" fmla="*/ 32861 h 125063"/>
                <a:gd name="connsiteX10" fmla="*/ 101251 w 1685353"/>
                <a:gd name="connsiteY10" fmla="*/ 3810 h 125063"/>
                <a:gd name="connsiteX11" fmla="*/ 84963 w 1685353"/>
                <a:gd name="connsiteY11" fmla="*/ 3810 h 125063"/>
                <a:gd name="connsiteX12" fmla="*/ 84963 w 1685353"/>
                <a:gd name="connsiteY12" fmla="*/ 32861 h 125063"/>
                <a:gd name="connsiteX13" fmla="*/ 66961 w 1685353"/>
                <a:gd name="connsiteY13" fmla="*/ 32861 h 125063"/>
                <a:gd name="connsiteX14" fmla="*/ 66961 w 1685353"/>
                <a:gd name="connsiteY14" fmla="*/ 2572 h 125063"/>
                <a:gd name="connsiteX15" fmla="*/ 51530 w 1685353"/>
                <a:gd name="connsiteY15" fmla="*/ 2572 h 125063"/>
                <a:gd name="connsiteX16" fmla="*/ 51530 w 1685353"/>
                <a:gd name="connsiteY16" fmla="*/ 32861 h 125063"/>
                <a:gd name="connsiteX17" fmla="*/ 33814 w 1685353"/>
                <a:gd name="connsiteY17" fmla="*/ 32861 h 125063"/>
                <a:gd name="connsiteX18" fmla="*/ 33814 w 1685353"/>
                <a:gd name="connsiteY18" fmla="*/ 5334 h 125063"/>
                <a:gd name="connsiteX19" fmla="*/ 17621 w 1685353"/>
                <a:gd name="connsiteY19" fmla="*/ 5334 h 125063"/>
                <a:gd name="connsiteX20" fmla="*/ 17621 w 1685353"/>
                <a:gd name="connsiteY20" fmla="*/ 32861 h 125063"/>
                <a:gd name="connsiteX21" fmla="*/ 0 w 1685353"/>
                <a:gd name="connsiteY21" fmla="*/ 32861 h 125063"/>
                <a:gd name="connsiteX22" fmla="*/ 0 w 1685353"/>
                <a:gd name="connsiteY22" fmla="*/ 47911 h 125063"/>
                <a:gd name="connsiteX23" fmla="*/ 17621 w 1685353"/>
                <a:gd name="connsiteY23" fmla="*/ 47911 h 125063"/>
                <a:gd name="connsiteX24" fmla="*/ 17621 w 1685353"/>
                <a:gd name="connsiteY24" fmla="*/ 116396 h 125063"/>
                <a:gd name="connsiteX25" fmla="*/ 115062 w 1685353"/>
                <a:gd name="connsiteY25" fmla="*/ 116396 h 125063"/>
                <a:gd name="connsiteX26" fmla="*/ 115062 w 1685353"/>
                <a:gd name="connsiteY26" fmla="*/ 101346 h 125063"/>
                <a:gd name="connsiteX27" fmla="*/ 33814 w 1685353"/>
                <a:gd name="connsiteY27" fmla="*/ 101346 h 125063"/>
                <a:gd name="connsiteX28" fmla="*/ 33814 w 1685353"/>
                <a:gd name="connsiteY28" fmla="*/ 47815 h 125063"/>
                <a:gd name="connsiteX29" fmla="*/ 51530 w 1685353"/>
                <a:gd name="connsiteY29" fmla="*/ 47815 h 125063"/>
                <a:gd name="connsiteX30" fmla="*/ 51530 w 1685353"/>
                <a:gd name="connsiteY30" fmla="*/ 86582 h 125063"/>
                <a:gd name="connsiteX31" fmla="*/ 101251 w 1685353"/>
                <a:gd name="connsiteY31" fmla="*/ 86582 h 125063"/>
                <a:gd name="connsiteX32" fmla="*/ 159067 w 1685353"/>
                <a:gd name="connsiteY32" fmla="*/ 39529 h 125063"/>
                <a:gd name="connsiteX33" fmla="*/ 181928 w 1685353"/>
                <a:gd name="connsiteY33" fmla="*/ 39529 h 125063"/>
                <a:gd name="connsiteX34" fmla="*/ 181928 w 1685353"/>
                <a:gd name="connsiteY34" fmla="*/ 48958 h 125063"/>
                <a:gd name="connsiteX35" fmla="*/ 159067 w 1685353"/>
                <a:gd name="connsiteY35" fmla="*/ 48958 h 125063"/>
                <a:gd name="connsiteX36" fmla="*/ 159067 w 1685353"/>
                <a:gd name="connsiteY36" fmla="*/ 39529 h 125063"/>
                <a:gd name="connsiteX37" fmla="*/ 159067 w 1685353"/>
                <a:gd name="connsiteY37" fmla="*/ 39529 h 125063"/>
                <a:gd name="connsiteX38" fmla="*/ 159067 w 1685353"/>
                <a:gd name="connsiteY38" fmla="*/ 18574 h 125063"/>
                <a:gd name="connsiteX39" fmla="*/ 181928 w 1685353"/>
                <a:gd name="connsiteY39" fmla="*/ 18574 h 125063"/>
                <a:gd name="connsiteX40" fmla="*/ 181928 w 1685353"/>
                <a:gd name="connsiteY40" fmla="*/ 28003 h 125063"/>
                <a:gd name="connsiteX41" fmla="*/ 159067 w 1685353"/>
                <a:gd name="connsiteY41" fmla="*/ 28003 h 125063"/>
                <a:gd name="connsiteX42" fmla="*/ 159067 w 1685353"/>
                <a:gd name="connsiteY42" fmla="*/ 18574 h 125063"/>
                <a:gd name="connsiteX43" fmla="*/ 159067 w 1685353"/>
                <a:gd name="connsiteY43" fmla="*/ 18574 h 125063"/>
                <a:gd name="connsiteX44" fmla="*/ 220313 w 1685353"/>
                <a:gd name="connsiteY44" fmla="*/ 27908 h 125063"/>
                <a:gd name="connsiteX45" fmla="*/ 197453 w 1685353"/>
                <a:gd name="connsiteY45" fmla="*/ 27908 h 125063"/>
                <a:gd name="connsiteX46" fmla="*/ 197453 w 1685353"/>
                <a:gd name="connsiteY46" fmla="*/ 18478 h 125063"/>
                <a:gd name="connsiteX47" fmla="*/ 220313 w 1685353"/>
                <a:gd name="connsiteY47" fmla="*/ 18478 h 125063"/>
                <a:gd name="connsiteX48" fmla="*/ 220313 w 1685353"/>
                <a:gd name="connsiteY48" fmla="*/ 27908 h 125063"/>
                <a:gd name="connsiteX49" fmla="*/ 220313 w 1685353"/>
                <a:gd name="connsiteY49" fmla="*/ 27908 h 125063"/>
                <a:gd name="connsiteX50" fmla="*/ 220313 w 1685353"/>
                <a:gd name="connsiteY50" fmla="*/ 48958 h 125063"/>
                <a:gd name="connsiteX51" fmla="*/ 197453 w 1685353"/>
                <a:gd name="connsiteY51" fmla="*/ 48958 h 125063"/>
                <a:gd name="connsiteX52" fmla="*/ 197453 w 1685353"/>
                <a:gd name="connsiteY52" fmla="*/ 39529 h 125063"/>
                <a:gd name="connsiteX53" fmla="*/ 220313 w 1685353"/>
                <a:gd name="connsiteY53" fmla="*/ 39529 h 125063"/>
                <a:gd name="connsiteX54" fmla="*/ 220313 w 1685353"/>
                <a:gd name="connsiteY54" fmla="*/ 48958 h 125063"/>
                <a:gd name="connsiteX55" fmla="*/ 220313 w 1685353"/>
                <a:gd name="connsiteY55" fmla="*/ 48958 h 125063"/>
                <a:gd name="connsiteX56" fmla="*/ 236506 w 1685353"/>
                <a:gd name="connsiteY56" fmla="*/ 61436 h 125063"/>
                <a:gd name="connsiteX57" fmla="*/ 236506 w 1685353"/>
                <a:gd name="connsiteY57" fmla="*/ 6001 h 125063"/>
                <a:gd name="connsiteX58" fmla="*/ 143542 w 1685353"/>
                <a:gd name="connsiteY58" fmla="*/ 6001 h 125063"/>
                <a:gd name="connsiteX59" fmla="*/ 143542 w 1685353"/>
                <a:gd name="connsiteY59" fmla="*/ 61436 h 125063"/>
                <a:gd name="connsiteX60" fmla="*/ 164306 w 1685353"/>
                <a:gd name="connsiteY60" fmla="*/ 61436 h 125063"/>
                <a:gd name="connsiteX61" fmla="*/ 129064 w 1685353"/>
                <a:gd name="connsiteY61" fmla="*/ 79915 h 125063"/>
                <a:gd name="connsiteX62" fmla="*/ 139255 w 1685353"/>
                <a:gd name="connsiteY62" fmla="*/ 92678 h 125063"/>
                <a:gd name="connsiteX63" fmla="*/ 162973 w 1685353"/>
                <a:gd name="connsiteY63" fmla="*/ 80581 h 125063"/>
                <a:gd name="connsiteX64" fmla="*/ 162973 w 1685353"/>
                <a:gd name="connsiteY64" fmla="*/ 85249 h 125063"/>
                <a:gd name="connsiteX65" fmla="*/ 138589 w 1685353"/>
                <a:gd name="connsiteY65" fmla="*/ 111728 h 125063"/>
                <a:gd name="connsiteX66" fmla="*/ 149257 w 1685353"/>
                <a:gd name="connsiteY66" fmla="*/ 124301 h 125063"/>
                <a:gd name="connsiteX67" fmla="*/ 178975 w 1685353"/>
                <a:gd name="connsiteY67" fmla="*/ 85915 h 125063"/>
                <a:gd name="connsiteX68" fmla="*/ 178975 w 1685353"/>
                <a:gd name="connsiteY68" fmla="*/ 76962 h 125063"/>
                <a:gd name="connsiteX69" fmla="*/ 167926 w 1685353"/>
                <a:gd name="connsiteY69" fmla="*/ 76962 h 125063"/>
                <a:gd name="connsiteX70" fmla="*/ 183547 w 1685353"/>
                <a:gd name="connsiteY70" fmla="*/ 61436 h 125063"/>
                <a:gd name="connsiteX71" fmla="*/ 196977 w 1685353"/>
                <a:gd name="connsiteY71" fmla="*/ 61436 h 125063"/>
                <a:gd name="connsiteX72" fmla="*/ 212217 w 1685353"/>
                <a:gd name="connsiteY72" fmla="*/ 77057 h 125063"/>
                <a:gd name="connsiteX73" fmla="*/ 202406 w 1685353"/>
                <a:gd name="connsiteY73" fmla="*/ 77057 h 125063"/>
                <a:gd name="connsiteX74" fmla="*/ 202406 w 1685353"/>
                <a:gd name="connsiteY74" fmla="*/ 122967 h 125063"/>
                <a:gd name="connsiteX75" fmla="*/ 218599 w 1685353"/>
                <a:gd name="connsiteY75" fmla="*/ 122967 h 125063"/>
                <a:gd name="connsiteX76" fmla="*/ 218599 w 1685353"/>
                <a:gd name="connsiteY76" fmla="*/ 81724 h 125063"/>
                <a:gd name="connsiteX77" fmla="*/ 240602 w 1685353"/>
                <a:gd name="connsiteY77" fmla="*/ 92297 h 125063"/>
                <a:gd name="connsiteX78" fmla="*/ 250888 w 1685353"/>
                <a:gd name="connsiteY78" fmla="*/ 78962 h 125063"/>
                <a:gd name="connsiteX79" fmla="*/ 215170 w 1685353"/>
                <a:gd name="connsiteY79" fmla="*/ 61341 h 125063"/>
                <a:gd name="connsiteX80" fmla="*/ 236411 w 1685353"/>
                <a:gd name="connsiteY80" fmla="*/ 61341 h 125063"/>
                <a:gd name="connsiteX81" fmla="*/ 343376 w 1685353"/>
                <a:gd name="connsiteY81" fmla="*/ 105061 h 125063"/>
                <a:gd name="connsiteX82" fmla="*/ 336899 w 1685353"/>
                <a:gd name="connsiteY82" fmla="*/ 99346 h 125063"/>
                <a:gd name="connsiteX83" fmla="*/ 336899 w 1685353"/>
                <a:gd name="connsiteY83" fmla="*/ 62198 h 125063"/>
                <a:gd name="connsiteX84" fmla="*/ 379952 w 1685353"/>
                <a:gd name="connsiteY84" fmla="*/ 62198 h 125063"/>
                <a:gd name="connsiteX85" fmla="*/ 379952 w 1685353"/>
                <a:gd name="connsiteY85" fmla="*/ 46767 h 125063"/>
                <a:gd name="connsiteX86" fmla="*/ 324231 w 1685353"/>
                <a:gd name="connsiteY86" fmla="*/ 46767 h 125063"/>
                <a:gd name="connsiteX87" fmla="*/ 325946 w 1685353"/>
                <a:gd name="connsiteY87" fmla="*/ 24955 h 125063"/>
                <a:gd name="connsiteX88" fmla="*/ 372904 w 1685353"/>
                <a:gd name="connsiteY88" fmla="*/ 24955 h 125063"/>
                <a:gd name="connsiteX89" fmla="*/ 372904 w 1685353"/>
                <a:gd name="connsiteY89" fmla="*/ 9715 h 125063"/>
                <a:gd name="connsiteX90" fmla="*/ 269177 w 1685353"/>
                <a:gd name="connsiteY90" fmla="*/ 9715 h 125063"/>
                <a:gd name="connsiteX91" fmla="*/ 269177 w 1685353"/>
                <a:gd name="connsiteY91" fmla="*/ 24955 h 125063"/>
                <a:gd name="connsiteX92" fmla="*/ 309848 w 1685353"/>
                <a:gd name="connsiteY92" fmla="*/ 24955 h 125063"/>
                <a:gd name="connsiteX93" fmla="*/ 308420 w 1685353"/>
                <a:gd name="connsiteY93" fmla="*/ 46767 h 125063"/>
                <a:gd name="connsiteX94" fmla="*/ 261461 w 1685353"/>
                <a:gd name="connsiteY94" fmla="*/ 46767 h 125063"/>
                <a:gd name="connsiteX95" fmla="*/ 261461 w 1685353"/>
                <a:gd name="connsiteY95" fmla="*/ 62198 h 125063"/>
                <a:gd name="connsiteX96" fmla="*/ 305467 w 1685353"/>
                <a:gd name="connsiteY96" fmla="*/ 62198 h 125063"/>
                <a:gd name="connsiteX97" fmla="*/ 259271 w 1685353"/>
                <a:gd name="connsiteY97" fmla="*/ 110490 h 125063"/>
                <a:gd name="connsiteX98" fmla="*/ 269748 w 1685353"/>
                <a:gd name="connsiteY98" fmla="*/ 123539 h 125063"/>
                <a:gd name="connsiteX99" fmla="*/ 320707 w 1685353"/>
                <a:gd name="connsiteY99" fmla="*/ 66103 h 125063"/>
                <a:gd name="connsiteX100" fmla="*/ 320707 w 1685353"/>
                <a:gd name="connsiteY100" fmla="*/ 99631 h 125063"/>
                <a:gd name="connsiteX101" fmla="*/ 341471 w 1685353"/>
                <a:gd name="connsiteY101" fmla="*/ 120396 h 125063"/>
                <a:gd name="connsiteX102" fmla="*/ 360902 w 1685353"/>
                <a:gd name="connsiteY102" fmla="*/ 120396 h 125063"/>
                <a:gd name="connsiteX103" fmla="*/ 381286 w 1685353"/>
                <a:gd name="connsiteY103" fmla="*/ 92202 h 125063"/>
                <a:gd name="connsiteX104" fmla="*/ 366427 w 1685353"/>
                <a:gd name="connsiteY104" fmla="*/ 85725 h 125063"/>
                <a:gd name="connsiteX105" fmla="*/ 359664 w 1685353"/>
                <a:gd name="connsiteY105" fmla="*/ 105156 h 125063"/>
                <a:gd name="connsiteX106" fmla="*/ 343662 w 1685353"/>
                <a:gd name="connsiteY106" fmla="*/ 105156 h 125063"/>
                <a:gd name="connsiteX107" fmla="*/ 502920 w 1685353"/>
                <a:gd name="connsiteY107" fmla="*/ 14002 h 125063"/>
                <a:gd name="connsiteX108" fmla="*/ 486442 w 1685353"/>
                <a:gd name="connsiteY108" fmla="*/ 2762 h 125063"/>
                <a:gd name="connsiteX109" fmla="*/ 477393 w 1685353"/>
                <a:gd name="connsiteY109" fmla="*/ 10858 h 125063"/>
                <a:gd name="connsiteX110" fmla="*/ 493586 w 1685353"/>
                <a:gd name="connsiteY110" fmla="*/ 23146 h 125063"/>
                <a:gd name="connsiteX111" fmla="*/ 502825 w 1685353"/>
                <a:gd name="connsiteY111" fmla="*/ 14002 h 125063"/>
                <a:gd name="connsiteX112" fmla="*/ 502825 w 1685353"/>
                <a:gd name="connsiteY112" fmla="*/ 14002 h 125063"/>
                <a:gd name="connsiteX113" fmla="*/ 416528 w 1685353"/>
                <a:gd name="connsiteY113" fmla="*/ 70675 h 125063"/>
                <a:gd name="connsiteX114" fmla="*/ 440817 w 1685353"/>
                <a:gd name="connsiteY114" fmla="*/ 35814 h 125063"/>
                <a:gd name="connsiteX115" fmla="*/ 428339 w 1685353"/>
                <a:gd name="connsiteY115" fmla="*/ 27813 h 125063"/>
                <a:gd name="connsiteX116" fmla="*/ 420814 w 1685353"/>
                <a:gd name="connsiteY116" fmla="*/ 41529 h 125063"/>
                <a:gd name="connsiteX117" fmla="*/ 409861 w 1685353"/>
                <a:gd name="connsiteY117" fmla="*/ 42481 h 125063"/>
                <a:gd name="connsiteX118" fmla="*/ 429196 w 1685353"/>
                <a:gd name="connsiteY118" fmla="*/ 8858 h 125063"/>
                <a:gd name="connsiteX119" fmla="*/ 414719 w 1685353"/>
                <a:gd name="connsiteY119" fmla="*/ 1809 h 125063"/>
                <a:gd name="connsiteX120" fmla="*/ 398240 w 1685353"/>
                <a:gd name="connsiteY120" fmla="*/ 36290 h 125063"/>
                <a:gd name="connsiteX121" fmla="*/ 390430 w 1685353"/>
                <a:gd name="connsiteY121" fmla="*/ 44005 h 125063"/>
                <a:gd name="connsiteX122" fmla="*/ 395383 w 1685353"/>
                <a:gd name="connsiteY122" fmla="*/ 58293 h 125063"/>
                <a:gd name="connsiteX123" fmla="*/ 412242 w 1685353"/>
                <a:gd name="connsiteY123" fmla="*/ 55150 h 125063"/>
                <a:gd name="connsiteX124" fmla="*/ 401955 w 1685353"/>
                <a:gd name="connsiteY124" fmla="*/ 68104 h 125063"/>
                <a:gd name="connsiteX125" fmla="*/ 391478 w 1685353"/>
                <a:gd name="connsiteY125" fmla="*/ 76486 h 125063"/>
                <a:gd name="connsiteX126" fmla="*/ 396335 w 1685353"/>
                <a:gd name="connsiteY126" fmla="*/ 90011 h 125063"/>
                <a:gd name="connsiteX127" fmla="*/ 436816 w 1685353"/>
                <a:gd name="connsiteY127" fmla="*/ 80391 h 125063"/>
                <a:gd name="connsiteX128" fmla="*/ 437197 w 1685353"/>
                <a:gd name="connsiteY128" fmla="*/ 67437 h 125063"/>
                <a:gd name="connsiteX129" fmla="*/ 416719 w 1685353"/>
                <a:gd name="connsiteY129" fmla="*/ 70866 h 125063"/>
                <a:gd name="connsiteX130" fmla="*/ 416719 w 1685353"/>
                <a:gd name="connsiteY130" fmla="*/ 70866 h 125063"/>
                <a:gd name="connsiteX131" fmla="*/ 436150 w 1685353"/>
                <a:gd name="connsiteY131" fmla="*/ 89535 h 125063"/>
                <a:gd name="connsiteX132" fmla="*/ 438531 w 1685353"/>
                <a:gd name="connsiteY132" fmla="*/ 102203 h 125063"/>
                <a:gd name="connsiteX133" fmla="*/ 395097 w 1685353"/>
                <a:gd name="connsiteY133" fmla="*/ 117348 h 125063"/>
                <a:gd name="connsiteX134" fmla="*/ 391954 w 1685353"/>
                <a:gd name="connsiteY134" fmla="*/ 102775 h 125063"/>
                <a:gd name="connsiteX135" fmla="*/ 436150 w 1685353"/>
                <a:gd name="connsiteY135" fmla="*/ 89630 h 125063"/>
                <a:gd name="connsiteX136" fmla="*/ 436150 w 1685353"/>
                <a:gd name="connsiteY136" fmla="*/ 89630 h 125063"/>
                <a:gd name="connsiteX137" fmla="*/ 497586 w 1685353"/>
                <a:gd name="connsiteY137" fmla="*/ 66294 h 125063"/>
                <a:gd name="connsiteX138" fmla="*/ 510635 w 1685353"/>
                <a:gd name="connsiteY138" fmla="*/ 72199 h 125063"/>
                <a:gd name="connsiteX139" fmla="*/ 487680 w 1685353"/>
                <a:gd name="connsiteY139" fmla="*/ 97631 h 125063"/>
                <a:gd name="connsiteX140" fmla="*/ 496919 w 1685353"/>
                <a:gd name="connsiteY140" fmla="*/ 108299 h 125063"/>
                <a:gd name="connsiteX141" fmla="*/ 501205 w 1685353"/>
                <a:gd name="connsiteY141" fmla="*/ 94488 h 125063"/>
                <a:gd name="connsiteX142" fmla="*/ 512064 w 1685353"/>
                <a:gd name="connsiteY142" fmla="*/ 103060 h 125063"/>
                <a:gd name="connsiteX143" fmla="*/ 495205 w 1685353"/>
                <a:gd name="connsiteY143" fmla="*/ 123253 h 125063"/>
                <a:gd name="connsiteX144" fmla="*/ 475107 w 1685353"/>
                <a:gd name="connsiteY144" fmla="*/ 106394 h 125063"/>
                <a:gd name="connsiteX145" fmla="*/ 443674 w 1685353"/>
                <a:gd name="connsiteY145" fmla="*/ 121444 h 125063"/>
                <a:gd name="connsiteX146" fmla="*/ 434245 w 1685353"/>
                <a:gd name="connsiteY146" fmla="*/ 108680 h 125063"/>
                <a:gd name="connsiteX147" fmla="*/ 469868 w 1685353"/>
                <a:gd name="connsiteY147" fmla="*/ 92869 h 125063"/>
                <a:gd name="connsiteX148" fmla="*/ 464630 w 1685353"/>
                <a:gd name="connsiteY148" fmla="*/ 69151 h 125063"/>
                <a:gd name="connsiteX149" fmla="*/ 441388 w 1685353"/>
                <a:gd name="connsiteY149" fmla="*/ 73342 h 125063"/>
                <a:gd name="connsiteX150" fmla="*/ 438912 w 1685353"/>
                <a:gd name="connsiteY150" fmla="*/ 59626 h 125063"/>
                <a:gd name="connsiteX151" fmla="*/ 462820 w 1685353"/>
                <a:gd name="connsiteY151" fmla="*/ 55150 h 125063"/>
                <a:gd name="connsiteX152" fmla="*/ 461486 w 1685353"/>
                <a:gd name="connsiteY152" fmla="*/ 42672 h 125063"/>
                <a:gd name="connsiteX153" fmla="*/ 444151 w 1685353"/>
                <a:gd name="connsiteY153" fmla="*/ 45434 h 125063"/>
                <a:gd name="connsiteX154" fmla="*/ 441579 w 1685353"/>
                <a:gd name="connsiteY154" fmla="*/ 31432 h 125063"/>
                <a:gd name="connsiteX155" fmla="*/ 460629 w 1685353"/>
                <a:gd name="connsiteY155" fmla="*/ 28575 h 125063"/>
                <a:gd name="connsiteX156" fmla="*/ 459867 w 1685353"/>
                <a:gd name="connsiteY156" fmla="*/ 1048 h 125063"/>
                <a:gd name="connsiteX157" fmla="*/ 475297 w 1685353"/>
                <a:gd name="connsiteY157" fmla="*/ 1048 h 125063"/>
                <a:gd name="connsiteX158" fmla="*/ 475679 w 1685353"/>
                <a:gd name="connsiteY158" fmla="*/ 26194 h 125063"/>
                <a:gd name="connsiteX159" fmla="*/ 503587 w 1685353"/>
                <a:gd name="connsiteY159" fmla="*/ 22003 h 125063"/>
                <a:gd name="connsiteX160" fmla="*/ 506158 w 1685353"/>
                <a:gd name="connsiteY160" fmla="*/ 35433 h 125063"/>
                <a:gd name="connsiteX161" fmla="*/ 476536 w 1685353"/>
                <a:gd name="connsiteY161" fmla="*/ 40100 h 125063"/>
                <a:gd name="connsiteX162" fmla="*/ 477679 w 1685353"/>
                <a:gd name="connsiteY162" fmla="*/ 52292 h 125063"/>
                <a:gd name="connsiteX163" fmla="*/ 507016 w 1685353"/>
                <a:gd name="connsiteY163" fmla="*/ 47053 h 125063"/>
                <a:gd name="connsiteX164" fmla="*/ 509492 w 1685353"/>
                <a:gd name="connsiteY164" fmla="*/ 60579 h 125063"/>
                <a:gd name="connsiteX165" fmla="*/ 479584 w 1685353"/>
                <a:gd name="connsiteY165" fmla="*/ 66199 h 125063"/>
                <a:gd name="connsiteX166" fmla="*/ 482822 w 1685353"/>
                <a:gd name="connsiteY166" fmla="*/ 83058 h 125063"/>
                <a:gd name="connsiteX167" fmla="*/ 497396 w 1685353"/>
                <a:gd name="connsiteY167" fmla="*/ 66199 h 125063"/>
                <a:gd name="connsiteX168" fmla="*/ 497396 w 1685353"/>
                <a:gd name="connsiteY168" fmla="*/ 66199 h 125063"/>
                <a:gd name="connsiteX169" fmla="*/ 592169 w 1685353"/>
                <a:gd name="connsiteY169" fmla="*/ 98393 h 125063"/>
                <a:gd name="connsiteX170" fmla="*/ 569595 w 1685353"/>
                <a:gd name="connsiteY170" fmla="*/ 98393 h 125063"/>
                <a:gd name="connsiteX171" fmla="*/ 569595 w 1685353"/>
                <a:gd name="connsiteY171" fmla="*/ 86677 h 125063"/>
                <a:gd name="connsiteX172" fmla="*/ 592169 w 1685353"/>
                <a:gd name="connsiteY172" fmla="*/ 86677 h 125063"/>
                <a:gd name="connsiteX173" fmla="*/ 592169 w 1685353"/>
                <a:gd name="connsiteY173" fmla="*/ 98393 h 125063"/>
                <a:gd name="connsiteX174" fmla="*/ 592169 w 1685353"/>
                <a:gd name="connsiteY174" fmla="*/ 98393 h 125063"/>
                <a:gd name="connsiteX175" fmla="*/ 611219 w 1685353"/>
                <a:gd name="connsiteY175" fmla="*/ 20764 h 125063"/>
                <a:gd name="connsiteX176" fmla="*/ 611219 w 1685353"/>
                <a:gd name="connsiteY176" fmla="*/ 32099 h 125063"/>
                <a:gd name="connsiteX177" fmla="*/ 549497 w 1685353"/>
                <a:gd name="connsiteY177" fmla="*/ 32099 h 125063"/>
                <a:gd name="connsiteX178" fmla="*/ 549497 w 1685353"/>
                <a:gd name="connsiteY178" fmla="*/ 20764 h 125063"/>
                <a:gd name="connsiteX179" fmla="*/ 611219 w 1685353"/>
                <a:gd name="connsiteY179" fmla="*/ 20764 h 125063"/>
                <a:gd name="connsiteX180" fmla="*/ 549212 w 1685353"/>
                <a:gd name="connsiteY180" fmla="*/ 53340 h 125063"/>
                <a:gd name="connsiteX181" fmla="*/ 549497 w 1685353"/>
                <a:gd name="connsiteY181" fmla="*/ 45148 h 125063"/>
                <a:gd name="connsiteX182" fmla="*/ 626555 w 1685353"/>
                <a:gd name="connsiteY182" fmla="*/ 45148 h 125063"/>
                <a:gd name="connsiteX183" fmla="*/ 626555 w 1685353"/>
                <a:gd name="connsiteY183" fmla="*/ 7715 h 125063"/>
                <a:gd name="connsiteX184" fmla="*/ 534353 w 1685353"/>
                <a:gd name="connsiteY184" fmla="*/ 7715 h 125063"/>
                <a:gd name="connsiteX185" fmla="*/ 534353 w 1685353"/>
                <a:gd name="connsiteY185" fmla="*/ 39814 h 125063"/>
                <a:gd name="connsiteX186" fmla="*/ 518731 w 1685353"/>
                <a:gd name="connsiteY186" fmla="*/ 110109 h 125063"/>
                <a:gd name="connsiteX187" fmla="*/ 531114 w 1685353"/>
                <a:gd name="connsiteY187" fmla="*/ 120015 h 125063"/>
                <a:gd name="connsiteX188" fmla="*/ 548164 w 1685353"/>
                <a:gd name="connsiteY188" fmla="*/ 66770 h 125063"/>
                <a:gd name="connsiteX189" fmla="*/ 620458 w 1685353"/>
                <a:gd name="connsiteY189" fmla="*/ 66770 h 125063"/>
                <a:gd name="connsiteX190" fmla="*/ 615887 w 1685353"/>
                <a:gd name="connsiteY190" fmla="*/ 107347 h 125063"/>
                <a:gd name="connsiteX191" fmla="*/ 611600 w 1685353"/>
                <a:gd name="connsiteY191" fmla="*/ 109061 h 125063"/>
                <a:gd name="connsiteX192" fmla="*/ 606647 w 1685353"/>
                <a:gd name="connsiteY192" fmla="*/ 109061 h 125063"/>
                <a:gd name="connsiteX193" fmla="*/ 606647 w 1685353"/>
                <a:gd name="connsiteY193" fmla="*/ 74390 h 125063"/>
                <a:gd name="connsiteX194" fmla="*/ 555212 w 1685353"/>
                <a:gd name="connsiteY194" fmla="*/ 74390 h 125063"/>
                <a:gd name="connsiteX195" fmla="*/ 555212 w 1685353"/>
                <a:gd name="connsiteY195" fmla="*/ 118491 h 125063"/>
                <a:gd name="connsiteX196" fmla="*/ 569595 w 1685353"/>
                <a:gd name="connsiteY196" fmla="*/ 118491 h 125063"/>
                <a:gd name="connsiteX197" fmla="*/ 569595 w 1685353"/>
                <a:gd name="connsiteY197" fmla="*/ 110680 h 125063"/>
                <a:gd name="connsiteX198" fmla="*/ 599694 w 1685353"/>
                <a:gd name="connsiteY198" fmla="*/ 110680 h 125063"/>
                <a:gd name="connsiteX199" fmla="*/ 602932 w 1685353"/>
                <a:gd name="connsiteY199" fmla="*/ 122967 h 125063"/>
                <a:gd name="connsiteX200" fmla="*/ 618935 w 1685353"/>
                <a:gd name="connsiteY200" fmla="*/ 122491 h 125063"/>
                <a:gd name="connsiteX201" fmla="*/ 629412 w 1685353"/>
                <a:gd name="connsiteY201" fmla="*/ 116872 h 125063"/>
                <a:gd name="connsiteX202" fmla="*/ 636175 w 1685353"/>
                <a:gd name="connsiteY202" fmla="*/ 59817 h 125063"/>
                <a:gd name="connsiteX203" fmla="*/ 636461 w 1685353"/>
                <a:gd name="connsiteY203" fmla="*/ 53435 h 125063"/>
                <a:gd name="connsiteX204" fmla="*/ 549212 w 1685353"/>
                <a:gd name="connsiteY204" fmla="*/ 53435 h 125063"/>
                <a:gd name="connsiteX205" fmla="*/ 686372 w 1685353"/>
                <a:gd name="connsiteY205" fmla="*/ 74390 h 125063"/>
                <a:gd name="connsiteX206" fmla="*/ 677513 w 1685353"/>
                <a:gd name="connsiteY206" fmla="*/ 78867 h 125063"/>
                <a:gd name="connsiteX207" fmla="*/ 677513 w 1685353"/>
                <a:gd name="connsiteY207" fmla="*/ 47434 h 125063"/>
                <a:gd name="connsiteX208" fmla="*/ 687324 w 1685353"/>
                <a:gd name="connsiteY208" fmla="*/ 47434 h 125063"/>
                <a:gd name="connsiteX209" fmla="*/ 687324 w 1685353"/>
                <a:gd name="connsiteY209" fmla="*/ 32575 h 125063"/>
                <a:gd name="connsiteX210" fmla="*/ 677513 w 1685353"/>
                <a:gd name="connsiteY210" fmla="*/ 32575 h 125063"/>
                <a:gd name="connsiteX211" fmla="*/ 677513 w 1685353"/>
                <a:gd name="connsiteY211" fmla="*/ 3334 h 125063"/>
                <a:gd name="connsiteX212" fmla="*/ 663035 w 1685353"/>
                <a:gd name="connsiteY212" fmla="*/ 3334 h 125063"/>
                <a:gd name="connsiteX213" fmla="*/ 663035 w 1685353"/>
                <a:gd name="connsiteY213" fmla="*/ 32575 h 125063"/>
                <a:gd name="connsiteX214" fmla="*/ 651320 w 1685353"/>
                <a:gd name="connsiteY214" fmla="*/ 32575 h 125063"/>
                <a:gd name="connsiteX215" fmla="*/ 651320 w 1685353"/>
                <a:gd name="connsiteY215" fmla="*/ 47339 h 125063"/>
                <a:gd name="connsiteX216" fmla="*/ 663035 w 1685353"/>
                <a:gd name="connsiteY216" fmla="*/ 47339 h 125063"/>
                <a:gd name="connsiteX217" fmla="*/ 663035 w 1685353"/>
                <a:gd name="connsiteY217" fmla="*/ 86296 h 125063"/>
                <a:gd name="connsiteX218" fmla="*/ 650081 w 1685353"/>
                <a:gd name="connsiteY218" fmla="*/ 92202 h 125063"/>
                <a:gd name="connsiteX219" fmla="*/ 655987 w 1685353"/>
                <a:gd name="connsiteY219" fmla="*/ 107823 h 125063"/>
                <a:gd name="connsiteX220" fmla="*/ 690848 w 1685353"/>
                <a:gd name="connsiteY220" fmla="*/ 88106 h 125063"/>
                <a:gd name="connsiteX221" fmla="*/ 686372 w 1685353"/>
                <a:gd name="connsiteY221" fmla="*/ 74390 h 125063"/>
                <a:gd name="connsiteX222" fmla="*/ 686372 w 1685353"/>
                <a:gd name="connsiteY222" fmla="*/ 74390 h 125063"/>
                <a:gd name="connsiteX223" fmla="*/ 755332 w 1685353"/>
                <a:gd name="connsiteY223" fmla="*/ 42005 h 125063"/>
                <a:gd name="connsiteX224" fmla="*/ 769144 w 1685353"/>
                <a:gd name="connsiteY224" fmla="*/ 44767 h 125063"/>
                <a:gd name="connsiteX225" fmla="*/ 751808 w 1685353"/>
                <a:gd name="connsiteY225" fmla="*/ 90202 h 125063"/>
                <a:gd name="connsiteX226" fmla="*/ 760190 w 1685353"/>
                <a:gd name="connsiteY226" fmla="*/ 108871 h 125063"/>
                <a:gd name="connsiteX227" fmla="*/ 763429 w 1685353"/>
                <a:gd name="connsiteY227" fmla="*/ 92392 h 125063"/>
                <a:gd name="connsiteX228" fmla="*/ 773906 w 1685353"/>
                <a:gd name="connsiteY228" fmla="*/ 100965 h 125063"/>
                <a:gd name="connsiteX229" fmla="*/ 758095 w 1685353"/>
                <a:gd name="connsiteY229" fmla="*/ 123253 h 125063"/>
                <a:gd name="connsiteX230" fmla="*/ 741236 w 1685353"/>
                <a:gd name="connsiteY230" fmla="*/ 105251 h 125063"/>
                <a:gd name="connsiteX231" fmla="*/ 722947 w 1685353"/>
                <a:gd name="connsiteY231" fmla="*/ 122491 h 125063"/>
                <a:gd name="connsiteX232" fmla="*/ 711898 w 1685353"/>
                <a:gd name="connsiteY232" fmla="*/ 112681 h 125063"/>
                <a:gd name="connsiteX233" fmla="*/ 728567 w 1685353"/>
                <a:gd name="connsiteY233" fmla="*/ 98869 h 125063"/>
                <a:gd name="connsiteX234" fmla="*/ 688943 w 1685353"/>
                <a:gd name="connsiteY234" fmla="*/ 109347 h 125063"/>
                <a:gd name="connsiteX235" fmla="*/ 685324 w 1685353"/>
                <a:gd name="connsiteY235" fmla="*/ 94869 h 125063"/>
                <a:gd name="connsiteX236" fmla="*/ 730187 w 1685353"/>
                <a:gd name="connsiteY236" fmla="*/ 85249 h 125063"/>
                <a:gd name="connsiteX237" fmla="*/ 731330 w 1685353"/>
                <a:gd name="connsiteY237" fmla="*/ 95536 h 125063"/>
                <a:gd name="connsiteX238" fmla="*/ 736854 w 1685353"/>
                <a:gd name="connsiteY238" fmla="*/ 88392 h 125063"/>
                <a:gd name="connsiteX239" fmla="*/ 731330 w 1685353"/>
                <a:gd name="connsiteY239" fmla="*/ 33623 h 125063"/>
                <a:gd name="connsiteX240" fmla="*/ 689229 w 1685353"/>
                <a:gd name="connsiteY240" fmla="*/ 33623 h 125063"/>
                <a:gd name="connsiteX241" fmla="*/ 689229 w 1685353"/>
                <a:gd name="connsiteY241" fmla="*/ 19526 h 125063"/>
                <a:gd name="connsiteX242" fmla="*/ 730853 w 1685353"/>
                <a:gd name="connsiteY242" fmla="*/ 19526 h 125063"/>
                <a:gd name="connsiteX243" fmla="*/ 730567 w 1685353"/>
                <a:gd name="connsiteY243" fmla="*/ 1619 h 125063"/>
                <a:gd name="connsiteX244" fmla="*/ 745331 w 1685353"/>
                <a:gd name="connsiteY244" fmla="*/ 1619 h 125063"/>
                <a:gd name="connsiteX245" fmla="*/ 745331 w 1685353"/>
                <a:gd name="connsiteY245" fmla="*/ 19526 h 125063"/>
                <a:gd name="connsiteX246" fmla="*/ 759142 w 1685353"/>
                <a:gd name="connsiteY246" fmla="*/ 19526 h 125063"/>
                <a:gd name="connsiteX247" fmla="*/ 747808 w 1685353"/>
                <a:gd name="connsiteY247" fmla="*/ 9239 h 125063"/>
                <a:gd name="connsiteX248" fmla="*/ 756571 w 1685353"/>
                <a:gd name="connsiteY248" fmla="*/ 1714 h 125063"/>
                <a:gd name="connsiteX249" fmla="*/ 770954 w 1685353"/>
                <a:gd name="connsiteY249" fmla="*/ 14383 h 125063"/>
                <a:gd name="connsiteX250" fmla="*/ 765334 w 1685353"/>
                <a:gd name="connsiteY250" fmla="*/ 19621 h 125063"/>
                <a:gd name="connsiteX251" fmla="*/ 771049 w 1685353"/>
                <a:gd name="connsiteY251" fmla="*/ 19621 h 125063"/>
                <a:gd name="connsiteX252" fmla="*/ 771049 w 1685353"/>
                <a:gd name="connsiteY252" fmla="*/ 33718 h 125063"/>
                <a:gd name="connsiteX253" fmla="*/ 745712 w 1685353"/>
                <a:gd name="connsiteY253" fmla="*/ 33718 h 125063"/>
                <a:gd name="connsiteX254" fmla="*/ 748189 w 1685353"/>
                <a:gd name="connsiteY254" fmla="*/ 66580 h 125063"/>
                <a:gd name="connsiteX255" fmla="*/ 755332 w 1685353"/>
                <a:gd name="connsiteY255" fmla="*/ 42196 h 125063"/>
                <a:gd name="connsiteX256" fmla="*/ 755332 w 1685353"/>
                <a:gd name="connsiteY256" fmla="*/ 42196 h 125063"/>
                <a:gd name="connsiteX257" fmla="*/ 714375 w 1685353"/>
                <a:gd name="connsiteY257" fmla="*/ 70104 h 125063"/>
                <a:gd name="connsiteX258" fmla="*/ 714375 w 1685353"/>
                <a:gd name="connsiteY258" fmla="*/ 54197 h 125063"/>
                <a:gd name="connsiteX259" fmla="*/ 704374 w 1685353"/>
                <a:gd name="connsiteY259" fmla="*/ 54197 h 125063"/>
                <a:gd name="connsiteX260" fmla="*/ 704374 w 1685353"/>
                <a:gd name="connsiteY260" fmla="*/ 70104 h 125063"/>
                <a:gd name="connsiteX261" fmla="*/ 714375 w 1685353"/>
                <a:gd name="connsiteY261" fmla="*/ 70104 h 125063"/>
                <a:gd name="connsiteX262" fmla="*/ 692944 w 1685353"/>
                <a:gd name="connsiteY262" fmla="*/ 42291 h 125063"/>
                <a:gd name="connsiteX263" fmla="*/ 692944 w 1685353"/>
                <a:gd name="connsiteY263" fmla="*/ 81915 h 125063"/>
                <a:gd name="connsiteX264" fmla="*/ 726472 w 1685353"/>
                <a:gd name="connsiteY264" fmla="*/ 81915 h 125063"/>
                <a:gd name="connsiteX265" fmla="*/ 726472 w 1685353"/>
                <a:gd name="connsiteY265" fmla="*/ 42291 h 125063"/>
                <a:gd name="connsiteX266" fmla="*/ 692944 w 1685353"/>
                <a:gd name="connsiteY266" fmla="*/ 42291 h 125063"/>
                <a:gd name="connsiteX267" fmla="*/ 881348 w 1685353"/>
                <a:gd name="connsiteY267" fmla="*/ 84677 h 125063"/>
                <a:gd name="connsiteX268" fmla="*/ 869252 w 1685353"/>
                <a:gd name="connsiteY268" fmla="*/ 64675 h 125063"/>
                <a:gd name="connsiteX269" fmla="*/ 875633 w 1685353"/>
                <a:gd name="connsiteY269" fmla="*/ 30671 h 125063"/>
                <a:gd name="connsiteX270" fmla="*/ 861917 w 1685353"/>
                <a:gd name="connsiteY270" fmla="*/ 29337 h 125063"/>
                <a:gd name="connsiteX271" fmla="*/ 858488 w 1685353"/>
                <a:gd name="connsiteY271" fmla="*/ 50863 h 125063"/>
                <a:gd name="connsiteX272" fmla="*/ 847439 w 1685353"/>
                <a:gd name="connsiteY272" fmla="*/ 38481 h 125063"/>
                <a:gd name="connsiteX273" fmla="*/ 838010 w 1685353"/>
                <a:gd name="connsiteY273" fmla="*/ 46958 h 125063"/>
                <a:gd name="connsiteX274" fmla="*/ 854297 w 1685353"/>
                <a:gd name="connsiteY274" fmla="*/ 66770 h 125063"/>
                <a:gd name="connsiteX275" fmla="*/ 834485 w 1685353"/>
                <a:gd name="connsiteY275" fmla="*/ 100965 h 125063"/>
                <a:gd name="connsiteX276" fmla="*/ 846487 w 1685353"/>
                <a:gd name="connsiteY276" fmla="*/ 109156 h 125063"/>
                <a:gd name="connsiteX277" fmla="*/ 863727 w 1685353"/>
                <a:gd name="connsiteY277" fmla="*/ 80867 h 125063"/>
                <a:gd name="connsiteX278" fmla="*/ 871156 w 1685353"/>
                <a:gd name="connsiteY278" fmla="*/ 94392 h 125063"/>
                <a:gd name="connsiteX279" fmla="*/ 881348 w 1685353"/>
                <a:gd name="connsiteY279" fmla="*/ 84582 h 125063"/>
                <a:gd name="connsiteX280" fmla="*/ 881348 w 1685353"/>
                <a:gd name="connsiteY280" fmla="*/ 84582 h 125063"/>
                <a:gd name="connsiteX281" fmla="*/ 802577 w 1685353"/>
                <a:gd name="connsiteY281" fmla="*/ 48292 h 125063"/>
                <a:gd name="connsiteX282" fmla="*/ 818579 w 1685353"/>
                <a:gd name="connsiteY282" fmla="*/ 67342 h 125063"/>
                <a:gd name="connsiteX283" fmla="*/ 802577 w 1685353"/>
                <a:gd name="connsiteY283" fmla="*/ 96774 h 125063"/>
                <a:gd name="connsiteX284" fmla="*/ 802577 w 1685353"/>
                <a:gd name="connsiteY284" fmla="*/ 48292 h 125063"/>
                <a:gd name="connsiteX285" fmla="*/ 802577 w 1685353"/>
                <a:gd name="connsiteY285" fmla="*/ 48292 h 125063"/>
                <a:gd name="connsiteX286" fmla="*/ 897160 w 1685353"/>
                <a:gd name="connsiteY286" fmla="*/ 8763 h 125063"/>
                <a:gd name="connsiteX287" fmla="*/ 897160 w 1685353"/>
                <a:gd name="connsiteY287" fmla="*/ 104680 h 125063"/>
                <a:gd name="connsiteX288" fmla="*/ 889445 w 1685353"/>
                <a:gd name="connsiteY288" fmla="*/ 120205 h 125063"/>
                <a:gd name="connsiteX289" fmla="*/ 863251 w 1685353"/>
                <a:gd name="connsiteY289" fmla="*/ 123063 h 125063"/>
                <a:gd name="connsiteX290" fmla="*/ 857536 w 1685353"/>
                <a:gd name="connsiteY290" fmla="*/ 107442 h 125063"/>
                <a:gd name="connsiteX291" fmla="*/ 877919 w 1685353"/>
                <a:gd name="connsiteY291" fmla="*/ 107918 h 125063"/>
                <a:gd name="connsiteX292" fmla="*/ 881729 w 1685353"/>
                <a:gd name="connsiteY292" fmla="*/ 104394 h 125063"/>
                <a:gd name="connsiteX293" fmla="*/ 881729 w 1685353"/>
                <a:gd name="connsiteY293" fmla="*/ 23527 h 125063"/>
                <a:gd name="connsiteX294" fmla="*/ 802672 w 1685353"/>
                <a:gd name="connsiteY294" fmla="*/ 23527 h 125063"/>
                <a:gd name="connsiteX295" fmla="*/ 802672 w 1685353"/>
                <a:gd name="connsiteY295" fmla="*/ 46006 h 125063"/>
                <a:gd name="connsiteX296" fmla="*/ 810197 w 1685353"/>
                <a:gd name="connsiteY296" fmla="*/ 37909 h 125063"/>
                <a:gd name="connsiteX297" fmla="*/ 822674 w 1685353"/>
                <a:gd name="connsiteY297" fmla="*/ 51911 h 125063"/>
                <a:gd name="connsiteX298" fmla="*/ 826198 w 1685353"/>
                <a:gd name="connsiteY298" fmla="*/ 29242 h 125063"/>
                <a:gd name="connsiteX299" fmla="*/ 840010 w 1685353"/>
                <a:gd name="connsiteY299" fmla="*/ 30671 h 125063"/>
                <a:gd name="connsiteX300" fmla="*/ 833438 w 1685353"/>
                <a:gd name="connsiteY300" fmla="*/ 64865 h 125063"/>
                <a:gd name="connsiteX301" fmla="*/ 845058 w 1685353"/>
                <a:gd name="connsiteY301" fmla="*/ 80486 h 125063"/>
                <a:gd name="connsiteX302" fmla="*/ 835628 w 1685353"/>
                <a:gd name="connsiteY302" fmla="*/ 91345 h 125063"/>
                <a:gd name="connsiteX303" fmla="*/ 828199 w 1685353"/>
                <a:gd name="connsiteY303" fmla="*/ 80296 h 125063"/>
                <a:gd name="connsiteX304" fmla="*/ 811625 w 1685353"/>
                <a:gd name="connsiteY304" fmla="*/ 108204 h 125063"/>
                <a:gd name="connsiteX305" fmla="*/ 802481 w 1685353"/>
                <a:gd name="connsiteY305" fmla="*/ 101727 h 125063"/>
                <a:gd name="connsiteX306" fmla="*/ 802481 w 1685353"/>
                <a:gd name="connsiteY306" fmla="*/ 123349 h 125063"/>
                <a:gd name="connsiteX307" fmla="*/ 786955 w 1685353"/>
                <a:gd name="connsiteY307" fmla="*/ 123349 h 125063"/>
                <a:gd name="connsiteX308" fmla="*/ 786955 w 1685353"/>
                <a:gd name="connsiteY308" fmla="*/ 8953 h 125063"/>
                <a:gd name="connsiteX309" fmla="*/ 897064 w 1685353"/>
                <a:gd name="connsiteY309" fmla="*/ 8953 h 125063"/>
                <a:gd name="connsiteX310" fmla="*/ 937450 w 1685353"/>
                <a:gd name="connsiteY310" fmla="*/ 31337 h 125063"/>
                <a:gd name="connsiteX311" fmla="*/ 1031081 w 1685353"/>
                <a:gd name="connsiteY311" fmla="*/ 31337 h 125063"/>
                <a:gd name="connsiteX312" fmla="*/ 1031081 w 1685353"/>
                <a:gd name="connsiteY312" fmla="*/ 16573 h 125063"/>
                <a:gd name="connsiteX313" fmla="*/ 988981 w 1685353"/>
                <a:gd name="connsiteY313" fmla="*/ 16573 h 125063"/>
                <a:gd name="connsiteX314" fmla="*/ 982218 w 1685353"/>
                <a:gd name="connsiteY314" fmla="*/ 0 h 125063"/>
                <a:gd name="connsiteX315" fmla="*/ 966597 w 1685353"/>
                <a:gd name="connsiteY315" fmla="*/ 3619 h 125063"/>
                <a:gd name="connsiteX316" fmla="*/ 971550 w 1685353"/>
                <a:gd name="connsiteY316" fmla="*/ 16573 h 125063"/>
                <a:gd name="connsiteX317" fmla="*/ 921734 w 1685353"/>
                <a:gd name="connsiteY317" fmla="*/ 16573 h 125063"/>
                <a:gd name="connsiteX318" fmla="*/ 921734 w 1685353"/>
                <a:gd name="connsiteY318" fmla="*/ 51625 h 125063"/>
                <a:gd name="connsiteX319" fmla="*/ 911162 w 1685353"/>
                <a:gd name="connsiteY319" fmla="*/ 115633 h 125063"/>
                <a:gd name="connsiteX320" fmla="*/ 924878 w 1685353"/>
                <a:gd name="connsiteY320" fmla="*/ 124682 h 125063"/>
                <a:gd name="connsiteX321" fmla="*/ 937546 w 1685353"/>
                <a:gd name="connsiteY321" fmla="*/ 51625 h 125063"/>
                <a:gd name="connsiteX322" fmla="*/ 937546 w 1685353"/>
                <a:gd name="connsiteY322" fmla="*/ 31242 h 125063"/>
                <a:gd name="connsiteX323" fmla="*/ 937546 w 1685353"/>
                <a:gd name="connsiteY323" fmla="*/ 31242 h 125063"/>
                <a:gd name="connsiteX324" fmla="*/ 992410 w 1685353"/>
                <a:gd name="connsiteY324" fmla="*/ 80867 h 125063"/>
                <a:gd name="connsiteX325" fmla="*/ 977455 w 1685353"/>
                <a:gd name="connsiteY325" fmla="*/ 84867 h 125063"/>
                <a:gd name="connsiteX326" fmla="*/ 966978 w 1685353"/>
                <a:gd name="connsiteY326" fmla="*/ 40100 h 125063"/>
                <a:gd name="connsiteX327" fmla="*/ 981075 w 1685353"/>
                <a:gd name="connsiteY327" fmla="*/ 36481 h 125063"/>
                <a:gd name="connsiteX328" fmla="*/ 992410 w 1685353"/>
                <a:gd name="connsiteY328" fmla="*/ 80867 h 125063"/>
                <a:gd name="connsiteX329" fmla="*/ 992410 w 1685353"/>
                <a:gd name="connsiteY329" fmla="*/ 80867 h 125063"/>
                <a:gd name="connsiteX330" fmla="*/ 941070 w 1685353"/>
                <a:gd name="connsiteY330" fmla="*/ 48292 h 125063"/>
                <a:gd name="connsiteX331" fmla="*/ 954786 w 1685353"/>
                <a:gd name="connsiteY331" fmla="*/ 42958 h 125063"/>
                <a:gd name="connsiteX332" fmla="*/ 969550 w 1685353"/>
                <a:gd name="connsiteY332" fmla="*/ 87154 h 125063"/>
                <a:gd name="connsiteX333" fmla="*/ 954977 w 1685353"/>
                <a:gd name="connsiteY333" fmla="*/ 93250 h 125063"/>
                <a:gd name="connsiteX334" fmla="*/ 941165 w 1685353"/>
                <a:gd name="connsiteY334" fmla="*/ 48196 h 125063"/>
                <a:gd name="connsiteX335" fmla="*/ 941165 w 1685353"/>
                <a:gd name="connsiteY335" fmla="*/ 48196 h 125063"/>
                <a:gd name="connsiteX336" fmla="*/ 1000220 w 1685353"/>
                <a:gd name="connsiteY336" fmla="*/ 103727 h 125063"/>
                <a:gd name="connsiteX337" fmla="*/ 1032605 w 1685353"/>
                <a:gd name="connsiteY337" fmla="*/ 103727 h 125063"/>
                <a:gd name="connsiteX338" fmla="*/ 1032605 w 1685353"/>
                <a:gd name="connsiteY338" fmla="*/ 118300 h 125063"/>
                <a:gd name="connsiteX339" fmla="*/ 935546 w 1685353"/>
                <a:gd name="connsiteY339" fmla="*/ 118300 h 125063"/>
                <a:gd name="connsiteX340" fmla="*/ 935546 w 1685353"/>
                <a:gd name="connsiteY340" fmla="*/ 103727 h 125063"/>
                <a:gd name="connsiteX341" fmla="*/ 983837 w 1685353"/>
                <a:gd name="connsiteY341" fmla="*/ 103727 h 125063"/>
                <a:gd name="connsiteX342" fmla="*/ 1010698 w 1685353"/>
                <a:gd name="connsiteY342" fmla="*/ 36004 h 125063"/>
                <a:gd name="connsiteX343" fmla="*/ 1027366 w 1685353"/>
                <a:gd name="connsiteY343" fmla="*/ 41529 h 125063"/>
                <a:gd name="connsiteX344" fmla="*/ 1000220 w 1685353"/>
                <a:gd name="connsiteY344" fmla="*/ 103727 h 125063"/>
                <a:gd name="connsiteX345" fmla="*/ 1000220 w 1685353"/>
                <a:gd name="connsiteY345" fmla="*/ 103727 h 125063"/>
                <a:gd name="connsiteX346" fmla="*/ 1111948 w 1685353"/>
                <a:gd name="connsiteY346" fmla="*/ 70675 h 125063"/>
                <a:gd name="connsiteX347" fmla="*/ 1111948 w 1685353"/>
                <a:gd name="connsiteY347" fmla="*/ 54673 h 125063"/>
                <a:gd name="connsiteX348" fmla="*/ 1139476 w 1685353"/>
                <a:gd name="connsiteY348" fmla="*/ 54673 h 125063"/>
                <a:gd name="connsiteX349" fmla="*/ 1139476 w 1685353"/>
                <a:gd name="connsiteY349" fmla="*/ 70675 h 125063"/>
                <a:gd name="connsiteX350" fmla="*/ 1111948 w 1685353"/>
                <a:gd name="connsiteY350" fmla="*/ 70675 h 125063"/>
                <a:gd name="connsiteX351" fmla="*/ 1071372 w 1685353"/>
                <a:gd name="connsiteY351" fmla="*/ 70675 h 125063"/>
                <a:gd name="connsiteX352" fmla="*/ 1071753 w 1685353"/>
                <a:gd name="connsiteY352" fmla="*/ 56959 h 125063"/>
                <a:gd name="connsiteX353" fmla="*/ 1071753 w 1685353"/>
                <a:gd name="connsiteY353" fmla="*/ 54578 h 125063"/>
                <a:gd name="connsiteX354" fmla="*/ 1096232 w 1685353"/>
                <a:gd name="connsiteY354" fmla="*/ 54578 h 125063"/>
                <a:gd name="connsiteX355" fmla="*/ 1096232 w 1685353"/>
                <a:gd name="connsiteY355" fmla="*/ 70580 h 125063"/>
                <a:gd name="connsiteX356" fmla="*/ 1071277 w 1685353"/>
                <a:gd name="connsiteY356" fmla="*/ 70580 h 125063"/>
                <a:gd name="connsiteX357" fmla="*/ 1096328 w 1685353"/>
                <a:gd name="connsiteY357" fmla="*/ 25051 h 125063"/>
                <a:gd name="connsiteX358" fmla="*/ 1096328 w 1685353"/>
                <a:gd name="connsiteY358" fmla="*/ 40196 h 125063"/>
                <a:gd name="connsiteX359" fmla="*/ 1071848 w 1685353"/>
                <a:gd name="connsiteY359" fmla="*/ 40196 h 125063"/>
                <a:gd name="connsiteX360" fmla="*/ 1071848 w 1685353"/>
                <a:gd name="connsiteY360" fmla="*/ 25051 h 125063"/>
                <a:gd name="connsiteX361" fmla="*/ 1096328 w 1685353"/>
                <a:gd name="connsiteY361" fmla="*/ 25051 h 125063"/>
                <a:gd name="connsiteX362" fmla="*/ 1139476 w 1685353"/>
                <a:gd name="connsiteY362" fmla="*/ 40196 h 125063"/>
                <a:gd name="connsiteX363" fmla="*/ 1111948 w 1685353"/>
                <a:gd name="connsiteY363" fmla="*/ 40196 h 125063"/>
                <a:gd name="connsiteX364" fmla="*/ 1111948 w 1685353"/>
                <a:gd name="connsiteY364" fmla="*/ 25051 h 125063"/>
                <a:gd name="connsiteX365" fmla="*/ 1139476 w 1685353"/>
                <a:gd name="connsiteY365" fmla="*/ 25051 h 125063"/>
                <a:gd name="connsiteX366" fmla="*/ 1139476 w 1685353"/>
                <a:gd name="connsiteY366" fmla="*/ 40196 h 125063"/>
                <a:gd name="connsiteX367" fmla="*/ 1139476 w 1685353"/>
                <a:gd name="connsiteY367" fmla="*/ 40196 h 125063"/>
                <a:gd name="connsiteX368" fmla="*/ 1154906 w 1685353"/>
                <a:gd name="connsiteY368" fmla="*/ 10287 h 125063"/>
                <a:gd name="connsiteX369" fmla="*/ 1056418 w 1685353"/>
                <a:gd name="connsiteY369" fmla="*/ 10287 h 125063"/>
                <a:gd name="connsiteX370" fmla="*/ 1056418 w 1685353"/>
                <a:gd name="connsiteY370" fmla="*/ 56864 h 125063"/>
                <a:gd name="connsiteX371" fmla="*/ 1040987 w 1685353"/>
                <a:gd name="connsiteY371" fmla="*/ 114014 h 125063"/>
                <a:gd name="connsiteX372" fmla="*/ 1053274 w 1685353"/>
                <a:gd name="connsiteY372" fmla="*/ 124015 h 125063"/>
                <a:gd name="connsiteX373" fmla="*/ 1069753 w 1685353"/>
                <a:gd name="connsiteY373" fmla="*/ 85249 h 125063"/>
                <a:gd name="connsiteX374" fmla="*/ 1096328 w 1685353"/>
                <a:gd name="connsiteY374" fmla="*/ 85249 h 125063"/>
                <a:gd name="connsiteX375" fmla="*/ 1096328 w 1685353"/>
                <a:gd name="connsiteY375" fmla="*/ 121634 h 125063"/>
                <a:gd name="connsiteX376" fmla="*/ 1111948 w 1685353"/>
                <a:gd name="connsiteY376" fmla="*/ 121634 h 125063"/>
                <a:gd name="connsiteX377" fmla="*/ 1111948 w 1685353"/>
                <a:gd name="connsiteY377" fmla="*/ 85249 h 125063"/>
                <a:gd name="connsiteX378" fmla="*/ 1139476 w 1685353"/>
                <a:gd name="connsiteY378" fmla="*/ 85249 h 125063"/>
                <a:gd name="connsiteX379" fmla="*/ 1139476 w 1685353"/>
                <a:gd name="connsiteY379" fmla="*/ 104775 h 125063"/>
                <a:gd name="connsiteX380" fmla="*/ 1136047 w 1685353"/>
                <a:gd name="connsiteY380" fmla="*/ 107918 h 125063"/>
                <a:gd name="connsiteX381" fmla="*/ 1117759 w 1685353"/>
                <a:gd name="connsiteY381" fmla="*/ 107632 h 125063"/>
                <a:gd name="connsiteX382" fmla="*/ 1122712 w 1685353"/>
                <a:gd name="connsiteY382" fmla="*/ 122491 h 125063"/>
                <a:gd name="connsiteX383" fmla="*/ 1147763 w 1685353"/>
                <a:gd name="connsiteY383" fmla="*/ 119729 h 125063"/>
                <a:gd name="connsiteX384" fmla="*/ 1154811 w 1685353"/>
                <a:gd name="connsiteY384" fmla="*/ 104870 h 125063"/>
                <a:gd name="connsiteX385" fmla="*/ 1154811 w 1685353"/>
                <a:gd name="connsiteY385" fmla="*/ 10192 h 125063"/>
                <a:gd name="connsiteX386" fmla="*/ 1154811 w 1685353"/>
                <a:gd name="connsiteY386" fmla="*/ 10192 h 125063"/>
                <a:gd name="connsiteX387" fmla="*/ 1282732 w 1685353"/>
                <a:gd name="connsiteY387" fmla="*/ 20002 h 125063"/>
                <a:gd name="connsiteX388" fmla="*/ 1267111 w 1685353"/>
                <a:gd name="connsiteY388" fmla="*/ 2096 h 125063"/>
                <a:gd name="connsiteX389" fmla="*/ 1255109 w 1685353"/>
                <a:gd name="connsiteY389" fmla="*/ 9239 h 125063"/>
                <a:gd name="connsiteX390" fmla="*/ 1270254 w 1685353"/>
                <a:gd name="connsiteY390" fmla="*/ 28003 h 125063"/>
                <a:gd name="connsiteX391" fmla="*/ 1282732 w 1685353"/>
                <a:gd name="connsiteY391" fmla="*/ 19907 h 125063"/>
                <a:gd name="connsiteX392" fmla="*/ 1282732 w 1685353"/>
                <a:gd name="connsiteY392" fmla="*/ 19907 h 125063"/>
                <a:gd name="connsiteX393" fmla="*/ 1261015 w 1685353"/>
                <a:gd name="connsiteY393" fmla="*/ 69628 h 125063"/>
                <a:gd name="connsiteX394" fmla="*/ 1245394 w 1685353"/>
                <a:gd name="connsiteY394" fmla="*/ 88678 h 125063"/>
                <a:gd name="connsiteX395" fmla="*/ 1228915 w 1685353"/>
                <a:gd name="connsiteY395" fmla="*/ 69628 h 125063"/>
                <a:gd name="connsiteX396" fmla="*/ 1261015 w 1685353"/>
                <a:gd name="connsiteY396" fmla="*/ 69628 h 125063"/>
                <a:gd name="connsiteX397" fmla="*/ 1272159 w 1685353"/>
                <a:gd name="connsiteY397" fmla="*/ 54007 h 125063"/>
                <a:gd name="connsiteX398" fmla="*/ 1283017 w 1685353"/>
                <a:gd name="connsiteY398" fmla="*/ 59055 h 125063"/>
                <a:gd name="connsiteX399" fmla="*/ 1258729 w 1685353"/>
                <a:gd name="connsiteY399" fmla="*/ 97631 h 125063"/>
                <a:gd name="connsiteX400" fmla="*/ 1295400 w 1685353"/>
                <a:gd name="connsiteY400" fmla="*/ 109538 h 125063"/>
                <a:gd name="connsiteX401" fmla="*/ 1285780 w 1685353"/>
                <a:gd name="connsiteY401" fmla="*/ 123634 h 125063"/>
                <a:gd name="connsiteX402" fmla="*/ 1245584 w 1685353"/>
                <a:gd name="connsiteY402" fmla="*/ 107728 h 125063"/>
                <a:gd name="connsiteX403" fmla="*/ 1207389 w 1685353"/>
                <a:gd name="connsiteY403" fmla="*/ 123634 h 125063"/>
                <a:gd name="connsiteX404" fmla="*/ 1199293 w 1685353"/>
                <a:gd name="connsiteY404" fmla="*/ 109918 h 125063"/>
                <a:gd name="connsiteX405" fmla="*/ 1232916 w 1685353"/>
                <a:gd name="connsiteY405" fmla="*/ 97441 h 125063"/>
                <a:gd name="connsiteX406" fmla="*/ 1218819 w 1685353"/>
                <a:gd name="connsiteY406" fmla="*/ 79724 h 125063"/>
                <a:gd name="connsiteX407" fmla="*/ 1182338 w 1685353"/>
                <a:gd name="connsiteY407" fmla="*/ 113538 h 125063"/>
                <a:gd name="connsiteX408" fmla="*/ 1171003 w 1685353"/>
                <a:gd name="connsiteY408" fmla="*/ 101060 h 125063"/>
                <a:gd name="connsiteX409" fmla="*/ 1216533 w 1685353"/>
                <a:gd name="connsiteY409" fmla="*/ 44005 h 125063"/>
                <a:gd name="connsiteX410" fmla="*/ 1199578 w 1685353"/>
                <a:gd name="connsiteY410" fmla="*/ 44005 h 125063"/>
                <a:gd name="connsiteX411" fmla="*/ 1185862 w 1685353"/>
                <a:gd name="connsiteY411" fmla="*/ 47053 h 125063"/>
                <a:gd name="connsiteX412" fmla="*/ 1180814 w 1685353"/>
                <a:gd name="connsiteY412" fmla="*/ 32956 h 125063"/>
                <a:gd name="connsiteX413" fmla="*/ 1186434 w 1685353"/>
                <a:gd name="connsiteY413" fmla="*/ 27622 h 125063"/>
                <a:gd name="connsiteX414" fmla="*/ 1195483 w 1685353"/>
                <a:gd name="connsiteY414" fmla="*/ 4572 h 125063"/>
                <a:gd name="connsiteX415" fmla="*/ 1211961 w 1685353"/>
                <a:gd name="connsiteY415" fmla="*/ 7144 h 125063"/>
                <a:gd name="connsiteX416" fmla="*/ 1202817 w 1685353"/>
                <a:gd name="connsiteY416" fmla="*/ 29242 h 125063"/>
                <a:gd name="connsiteX417" fmla="*/ 1220819 w 1685353"/>
                <a:gd name="connsiteY417" fmla="*/ 29242 h 125063"/>
                <a:gd name="connsiteX418" fmla="*/ 1225772 w 1685353"/>
                <a:gd name="connsiteY418" fmla="*/ 762 h 125063"/>
                <a:gd name="connsiteX419" fmla="*/ 1243108 w 1685353"/>
                <a:gd name="connsiteY419" fmla="*/ 3619 h 125063"/>
                <a:gd name="connsiteX420" fmla="*/ 1238821 w 1685353"/>
                <a:gd name="connsiteY420" fmla="*/ 29146 h 125063"/>
                <a:gd name="connsiteX421" fmla="*/ 1291114 w 1685353"/>
                <a:gd name="connsiteY421" fmla="*/ 29146 h 125063"/>
                <a:gd name="connsiteX422" fmla="*/ 1291114 w 1685353"/>
                <a:gd name="connsiteY422" fmla="*/ 44005 h 125063"/>
                <a:gd name="connsiteX423" fmla="*/ 1235012 w 1685353"/>
                <a:gd name="connsiteY423" fmla="*/ 44005 h 125063"/>
                <a:gd name="connsiteX424" fmla="*/ 1231392 w 1685353"/>
                <a:gd name="connsiteY424" fmla="*/ 54673 h 125063"/>
                <a:gd name="connsiteX425" fmla="*/ 1269492 w 1685353"/>
                <a:gd name="connsiteY425" fmla="*/ 54673 h 125063"/>
                <a:gd name="connsiteX426" fmla="*/ 1272349 w 1685353"/>
                <a:gd name="connsiteY426" fmla="*/ 54007 h 125063"/>
                <a:gd name="connsiteX427" fmla="*/ 1272349 w 1685353"/>
                <a:gd name="connsiteY427" fmla="*/ 54007 h 125063"/>
                <a:gd name="connsiteX428" fmla="*/ 1404747 w 1685353"/>
                <a:gd name="connsiteY428" fmla="*/ 86011 h 125063"/>
                <a:gd name="connsiteX429" fmla="*/ 1391698 w 1685353"/>
                <a:gd name="connsiteY429" fmla="*/ 94774 h 125063"/>
                <a:gd name="connsiteX430" fmla="*/ 1384554 w 1685353"/>
                <a:gd name="connsiteY430" fmla="*/ 86011 h 125063"/>
                <a:gd name="connsiteX431" fmla="*/ 1404747 w 1685353"/>
                <a:gd name="connsiteY431" fmla="*/ 86011 h 125063"/>
                <a:gd name="connsiteX432" fmla="*/ 1364647 w 1685353"/>
                <a:gd name="connsiteY432" fmla="*/ 63913 h 125063"/>
                <a:gd name="connsiteX433" fmla="*/ 1384077 w 1685353"/>
                <a:gd name="connsiteY433" fmla="*/ 63913 h 125063"/>
                <a:gd name="connsiteX434" fmla="*/ 1384077 w 1685353"/>
                <a:gd name="connsiteY434" fmla="*/ 72961 h 125063"/>
                <a:gd name="connsiteX435" fmla="*/ 1364647 w 1685353"/>
                <a:gd name="connsiteY435" fmla="*/ 72961 h 125063"/>
                <a:gd name="connsiteX436" fmla="*/ 1364647 w 1685353"/>
                <a:gd name="connsiteY436" fmla="*/ 63913 h 125063"/>
                <a:gd name="connsiteX437" fmla="*/ 1364647 w 1685353"/>
                <a:gd name="connsiteY437" fmla="*/ 63913 h 125063"/>
                <a:gd name="connsiteX438" fmla="*/ 1364647 w 1685353"/>
                <a:gd name="connsiteY438" fmla="*/ 42005 h 125063"/>
                <a:gd name="connsiteX439" fmla="*/ 1384077 w 1685353"/>
                <a:gd name="connsiteY439" fmla="*/ 42005 h 125063"/>
                <a:gd name="connsiteX440" fmla="*/ 1384077 w 1685353"/>
                <a:gd name="connsiteY440" fmla="*/ 51054 h 125063"/>
                <a:gd name="connsiteX441" fmla="*/ 1364647 w 1685353"/>
                <a:gd name="connsiteY441" fmla="*/ 51054 h 125063"/>
                <a:gd name="connsiteX442" fmla="*/ 1364647 w 1685353"/>
                <a:gd name="connsiteY442" fmla="*/ 42005 h 125063"/>
                <a:gd name="connsiteX443" fmla="*/ 1364647 w 1685353"/>
                <a:gd name="connsiteY443" fmla="*/ 42005 h 125063"/>
                <a:gd name="connsiteX444" fmla="*/ 1331405 w 1685353"/>
                <a:gd name="connsiteY444" fmla="*/ 20193 h 125063"/>
                <a:gd name="connsiteX445" fmla="*/ 1400461 w 1685353"/>
                <a:gd name="connsiteY445" fmla="*/ 20193 h 125063"/>
                <a:gd name="connsiteX446" fmla="*/ 1400461 w 1685353"/>
                <a:gd name="connsiteY446" fmla="*/ 28765 h 125063"/>
                <a:gd name="connsiteX447" fmla="*/ 1331405 w 1685353"/>
                <a:gd name="connsiteY447" fmla="*/ 28765 h 125063"/>
                <a:gd name="connsiteX448" fmla="*/ 1331405 w 1685353"/>
                <a:gd name="connsiteY448" fmla="*/ 20193 h 125063"/>
                <a:gd name="connsiteX449" fmla="*/ 1331405 w 1685353"/>
                <a:gd name="connsiteY449" fmla="*/ 20193 h 125063"/>
                <a:gd name="connsiteX450" fmla="*/ 1409128 w 1685353"/>
                <a:gd name="connsiteY450" fmla="*/ 86011 h 125063"/>
                <a:gd name="connsiteX451" fmla="*/ 1422844 w 1685353"/>
                <a:gd name="connsiteY451" fmla="*/ 86011 h 125063"/>
                <a:gd name="connsiteX452" fmla="*/ 1422844 w 1685353"/>
                <a:gd name="connsiteY452" fmla="*/ 72961 h 125063"/>
                <a:gd name="connsiteX453" fmla="*/ 1398460 w 1685353"/>
                <a:gd name="connsiteY453" fmla="*/ 72961 h 125063"/>
                <a:gd name="connsiteX454" fmla="*/ 1398460 w 1685353"/>
                <a:gd name="connsiteY454" fmla="*/ 63913 h 125063"/>
                <a:gd name="connsiteX455" fmla="*/ 1417225 w 1685353"/>
                <a:gd name="connsiteY455" fmla="*/ 63913 h 125063"/>
                <a:gd name="connsiteX456" fmla="*/ 1417225 w 1685353"/>
                <a:gd name="connsiteY456" fmla="*/ 50959 h 125063"/>
                <a:gd name="connsiteX457" fmla="*/ 1398460 w 1685353"/>
                <a:gd name="connsiteY457" fmla="*/ 50959 h 125063"/>
                <a:gd name="connsiteX458" fmla="*/ 1398460 w 1685353"/>
                <a:gd name="connsiteY458" fmla="*/ 41910 h 125063"/>
                <a:gd name="connsiteX459" fmla="*/ 1416082 w 1685353"/>
                <a:gd name="connsiteY459" fmla="*/ 41910 h 125063"/>
                <a:gd name="connsiteX460" fmla="*/ 1416082 w 1685353"/>
                <a:gd name="connsiteY460" fmla="*/ 7048 h 125063"/>
                <a:gd name="connsiteX461" fmla="*/ 1315783 w 1685353"/>
                <a:gd name="connsiteY461" fmla="*/ 7048 h 125063"/>
                <a:gd name="connsiteX462" fmla="*/ 1315783 w 1685353"/>
                <a:gd name="connsiteY462" fmla="*/ 45625 h 125063"/>
                <a:gd name="connsiteX463" fmla="*/ 1301877 w 1685353"/>
                <a:gd name="connsiteY463" fmla="*/ 115633 h 125063"/>
                <a:gd name="connsiteX464" fmla="*/ 1315688 w 1685353"/>
                <a:gd name="connsiteY464" fmla="*/ 123539 h 125063"/>
                <a:gd name="connsiteX465" fmla="*/ 1331500 w 1685353"/>
                <a:gd name="connsiteY465" fmla="*/ 45529 h 125063"/>
                <a:gd name="connsiteX466" fmla="*/ 1331500 w 1685353"/>
                <a:gd name="connsiteY466" fmla="*/ 41719 h 125063"/>
                <a:gd name="connsiteX467" fmla="*/ 1350550 w 1685353"/>
                <a:gd name="connsiteY467" fmla="*/ 41719 h 125063"/>
                <a:gd name="connsiteX468" fmla="*/ 1350550 w 1685353"/>
                <a:gd name="connsiteY468" fmla="*/ 50768 h 125063"/>
                <a:gd name="connsiteX469" fmla="*/ 1334262 w 1685353"/>
                <a:gd name="connsiteY469" fmla="*/ 50768 h 125063"/>
                <a:gd name="connsiteX470" fmla="*/ 1334262 w 1685353"/>
                <a:gd name="connsiteY470" fmla="*/ 63722 h 125063"/>
                <a:gd name="connsiteX471" fmla="*/ 1350550 w 1685353"/>
                <a:gd name="connsiteY471" fmla="*/ 63722 h 125063"/>
                <a:gd name="connsiteX472" fmla="*/ 1350550 w 1685353"/>
                <a:gd name="connsiteY472" fmla="*/ 72771 h 125063"/>
                <a:gd name="connsiteX473" fmla="*/ 1331500 w 1685353"/>
                <a:gd name="connsiteY473" fmla="*/ 72771 h 125063"/>
                <a:gd name="connsiteX474" fmla="*/ 1331500 w 1685353"/>
                <a:gd name="connsiteY474" fmla="*/ 85820 h 125063"/>
                <a:gd name="connsiteX475" fmla="*/ 1342359 w 1685353"/>
                <a:gd name="connsiteY475" fmla="*/ 85820 h 125063"/>
                <a:gd name="connsiteX476" fmla="*/ 1342359 w 1685353"/>
                <a:gd name="connsiteY476" fmla="*/ 99346 h 125063"/>
                <a:gd name="connsiteX477" fmla="*/ 1335691 w 1685353"/>
                <a:gd name="connsiteY477" fmla="*/ 111442 h 125063"/>
                <a:gd name="connsiteX478" fmla="*/ 1341310 w 1685353"/>
                <a:gd name="connsiteY478" fmla="*/ 123920 h 125063"/>
                <a:gd name="connsiteX479" fmla="*/ 1341310 w 1685353"/>
                <a:gd name="connsiteY479" fmla="*/ 123920 h 125063"/>
                <a:gd name="connsiteX480" fmla="*/ 1377315 w 1685353"/>
                <a:gd name="connsiteY480" fmla="*/ 114681 h 125063"/>
                <a:gd name="connsiteX481" fmla="*/ 1378649 w 1685353"/>
                <a:gd name="connsiteY481" fmla="*/ 101917 h 125063"/>
                <a:gd name="connsiteX482" fmla="*/ 1356741 w 1685353"/>
                <a:gd name="connsiteY482" fmla="*/ 106108 h 125063"/>
                <a:gd name="connsiteX483" fmla="*/ 1356741 w 1685353"/>
                <a:gd name="connsiteY483" fmla="*/ 85725 h 125063"/>
                <a:gd name="connsiteX484" fmla="*/ 1370076 w 1685353"/>
                <a:gd name="connsiteY484" fmla="*/ 85725 h 125063"/>
                <a:gd name="connsiteX485" fmla="*/ 1415701 w 1685353"/>
                <a:gd name="connsiteY485" fmla="*/ 123063 h 125063"/>
                <a:gd name="connsiteX486" fmla="*/ 1424749 w 1685353"/>
                <a:gd name="connsiteY486" fmla="*/ 110109 h 125063"/>
                <a:gd name="connsiteX487" fmla="*/ 1401890 w 1685353"/>
                <a:gd name="connsiteY487" fmla="*/ 102108 h 125063"/>
                <a:gd name="connsiteX488" fmla="*/ 1418749 w 1685353"/>
                <a:gd name="connsiteY488" fmla="*/ 92107 h 125063"/>
                <a:gd name="connsiteX489" fmla="*/ 1409319 w 1685353"/>
                <a:gd name="connsiteY489" fmla="*/ 85725 h 125063"/>
                <a:gd name="connsiteX490" fmla="*/ 1409319 w 1685353"/>
                <a:gd name="connsiteY490" fmla="*/ 85725 h 125063"/>
                <a:gd name="connsiteX491" fmla="*/ 1453896 w 1685353"/>
                <a:gd name="connsiteY491" fmla="*/ 89154 h 125063"/>
                <a:gd name="connsiteX492" fmla="*/ 1453896 w 1685353"/>
                <a:gd name="connsiteY492" fmla="*/ 73247 h 125063"/>
                <a:gd name="connsiteX493" fmla="*/ 1467326 w 1685353"/>
                <a:gd name="connsiteY493" fmla="*/ 73247 h 125063"/>
                <a:gd name="connsiteX494" fmla="*/ 1467326 w 1685353"/>
                <a:gd name="connsiteY494" fmla="*/ 87058 h 125063"/>
                <a:gd name="connsiteX495" fmla="*/ 1453896 w 1685353"/>
                <a:gd name="connsiteY495" fmla="*/ 89154 h 125063"/>
                <a:gd name="connsiteX496" fmla="*/ 1453896 w 1685353"/>
                <a:gd name="connsiteY496" fmla="*/ 89154 h 125063"/>
                <a:gd name="connsiteX497" fmla="*/ 1467326 w 1685353"/>
                <a:gd name="connsiteY497" fmla="*/ 20383 h 125063"/>
                <a:gd name="connsiteX498" fmla="*/ 1467326 w 1685353"/>
                <a:gd name="connsiteY498" fmla="*/ 34099 h 125063"/>
                <a:gd name="connsiteX499" fmla="*/ 1453896 w 1685353"/>
                <a:gd name="connsiteY499" fmla="*/ 34099 h 125063"/>
                <a:gd name="connsiteX500" fmla="*/ 1453896 w 1685353"/>
                <a:gd name="connsiteY500" fmla="*/ 20383 h 125063"/>
                <a:gd name="connsiteX501" fmla="*/ 1467326 w 1685353"/>
                <a:gd name="connsiteY501" fmla="*/ 20383 h 125063"/>
                <a:gd name="connsiteX502" fmla="*/ 1453896 w 1685353"/>
                <a:gd name="connsiteY502" fmla="*/ 46672 h 125063"/>
                <a:gd name="connsiteX503" fmla="*/ 1467326 w 1685353"/>
                <a:gd name="connsiteY503" fmla="*/ 46672 h 125063"/>
                <a:gd name="connsiteX504" fmla="*/ 1467326 w 1685353"/>
                <a:gd name="connsiteY504" fmla="*/ 60484 h 125063"/>
                <a:gd name="connsiteX505" fmla="*/ 1453896 w 1685353"/>
                <a:gd name="connsiteY505" fmla="*/ 60484 h 125063"/>
                <a:gd name="connsiteX506" fmla="*/ 1453896 w 1685353"/>
                <a:gd name="connsiteY506" fmla="*/ 46672 h 125063"/>
                <a:gd name="connsiteX507" fmla="*/ 1453896 w 1685353"/>
                <a:gd name="connsiteY507" fmla="*/ 46672 h 125063"/>
                <a:gd name="connsiteX508" fmla="*/ 1554480 w 1685353"/>
                <a:gd name="connsiteY508" fmla="*/ 74771 h 125063"/>
                <a:gd name="connsiteX509" fmla="*/ 1554480 w 1685353"/>
                <a:gd name="connsiteY509" fmla="*/ 60674 h 125063"/>
                <a:gd name="connsiteX510" fmla="*/ 1526191 w 1685353"/>
                <a:gd name="connsiteY510" fmla="*/ 60674 h 125063"/>
                <a:gd name="connsiteX511" fmla="*/ 1526191 w 1685353"/>
                <a:gd name="connsiteY511" fmla="*/ 42577 h 125063"/>
                <a:gd name="connsiteX512" fmla="*/ 1550765 w 1685353"/>
                <a:gd name="connsiteY512" fmla="*/ 42577 h 125063"/>
                <a:gd name="connsiteX513" fmla="*/ 1550765 w 1685353"/>
                <a:gd name="connsiteY513" fmla="*/ 28480 h 125063"/>
                <a:gd name="connsiteX514" fmla="*/ 1535906 w 1685353"/>
                <a:gd name="connsiteY514" fmla="*/ 28480 h 125063"/>
                <a:gd name="connsiteX515" fmla="*/ 1547431 w 1685353"/>
                <a:gd name="connsiteY515" fmla="*/ 7906 h 125063"/>
                <a:gd name="connsiteX516" fmla="*/ 1531810 w 1685353"/>
                <a:gd name="connsiteY516" fmla="*/ 3905 h 125063"/>
                <a:gd name="connsiteX517" fmla="*/ 1520571 w 1685353"/>
                <a:gd name="connsiteY517" fmla="*/ 28575 h 125063"/>
                <a:gd name="connsiteX518" fmla="*/ 1505521 w 1685353"/>
                <a:gd name="connsiteY518" fmla="*/ 28575 h 125063"/>
                <a:gd name="connsiteX519" fmla="*/ 1516475 w 1685353"/>
                <a:gd name="connsiteY519" fmla="*/ 22860 h 125063"/>
                <a:gd name="connsiteX520" fmla="*/ 1503426 w 1685353"/>
                <a:gd name="connsiteY520" fmla="*/ 3810 h 125063"/>
                <a:gd name="connsiteX521" fmla="*/ 1491044 w 1685353"/>
                <a:gd name="connsiteY521" fmla="*/ 9715 h 125063"/>
                <a:gd name="connsiteX522" fmla="*/ 1502950 w 1685353"/>
                <a:gd name="connsiteY522" fmla="*/ 28670 h 125063"/>
                <a:gd name="connsiteX523" fmla="*/ 1488852 w 1685353"/>
                <a:gd name="connsiteY523" fmla="*/ 28670 h 125063"/>
                <a:gd name="connsiteX524" fmla="*/ 1488852 w 1685353"/>
                <a:gd name="connsiteY524" fmla="*/ 42767 h 125063"/>
                <a:gd name="connsiteX525" fmla="*/ 1510474 w 1685353"/>
                <a:gd name="connsiteY525" fmla="*/ 42767 h 125063"/>
                <a:gd name="connsiteX526" fmla="*/ 1510474 w 1685353"/>
                <a:gd name="connsiteY526" fmla="*/ 60865 h 125063"/>
                <a:gd name="connsiteX527" fmla="*/ 1486471 w 1685353"/>
                <a:gd name="connsiteY527" fmla="*/ 60865 h 125063"/>
                <a:gd name="connsiteX528" fmla="*/ 1486471 w 1685353"/>
                <a:gd name="connsiteY528" fmla="*/ 74962 h 125063"/>
                <a:gd name="connsiteX529" fmla="*/ 1509331 w 1685353"/>
                <a:gd name="connsiteY529" fmla="*/ 74962 h 125063"/>
                <a:gd name="connsiteX530" fmla="*/ 1480661 w 1685353"/>
                <a:gd name="connsiteY530" fmla="*/ 113919 h 125063"/>
                <a:gd name="connsiteX531" fmla="*/ 1480661 w 1685353"/>
                <a:gd name="connsiteY531" fmla="*/ 98774 h 125063"/>
                <a:gd name="connsiteX532" fmla="*/ 1490662 w 1685353"/>
                <a:gd name="connsiteY532" fmla="*/ 96964 h 125063"/>
                <a:gd name="connsiteX533" fmla="*/ 1489615 w 1685353"/>
                <a:gd name="connsiteY533" fmla="*/ 83629 h 125063"/>
                <a:gd name="connsiteX534" fmla="*/ 1480566 w 1685353"/>
                <a:gd name="connsiteY534" fmla="*/ 85058 h 125063"/>
                <a:gd name="connsiteX535" fmla="*/ 1480566 w 1685353"/>
                <a:gd name="connsiteY535" fmla="*/ 20479 h 125063"/>
                <a:gd name="connsiteX536" fmla="*/ 1485234 w 1685353"/>
                <a:gd name="connsiteY536" fmla="*/ 20479 h 125063"/>
                <a:gd name="connsiteX537" fmla="*/ 1485234 w 1685353"/>
                <a:gd name="connsiteY537" fmla="*/ 6667 h 125063"/>
                <a:gd name="connsiteX538" fmla="*/ 1434656 w 1685353"/>
                <a:gd name="connsiteY538" fmla="*/ 6667 h 125063"/>
                <a:gd name="connsiteX539" fmla="*/ 1434656 w 1685353"/>
                <a:gd name="connsiteY539" fmla="*/ 20479 h 125063"/>
                <a:gd name="connsiteX540" fmla="*/ 1440275 w 1685353"/>
                <a:gd name="connsiteY540" fmla="*/ 20479 h 125063"/>
                <a:gd name="connsiteX541" fmla="*/ 1440275 w 1685353"/>
                <a:gd name="connsiteY541" fmla="*/ 91345 h 125063"/>
                <a:gd name="connsiteX542" fmla="*/ 1433131 w 1685353"/>
                <a:gd name="connsiteY542" fmla="*/ 92297 h 125063"/>
                <a:gd name="connsiteX543" fmla="*/ 1436084 w 1685353"/>
                <a:gd name="connsiteY543" fmla="*/ 106775 h 125063"/>
                <a:gd name="connsiteX544" fmla="*/ 1467421 w 1685353"/>
                <a:gd name="connsiteY544" fmla="*/ 101155 h 125063"/>
                <a:gd name="connsiteX545" fmla="*/ 1467421 w 1685353"/>
                <a:gd name="connsiteY545" fmla="*/ 123634 h 125063"/>
                <a:gd name="connsiteX546" fmla="*/ 1480566 w 1685353"/>
                <a:gd name="connsiteY546" fmla="*/ 123634 h 125063"/>
                <a:gd name="connsiteX547" fmla="*/ 1480566 w 1685353"/>
                <a:gd name="connsiteY547" fmla="*/ 114205 h 125063"/>
                <a:gd name="connsiteX548" fmla="*/ 1492091 w 1685353"/>
                <a:gd name="connsiteY548" fmla="*/ 125063 h 125063"/>
                <a:gd name="connsiteX549" fmla="*/ 1518952 w 1685353"/>
                <a:gd name="connsiteY549" fmla="*/ 95345 h 125063"/>
                <a:gd name="connsiteX550" fmla="*/ 1546384 w 1685353"/>
                <a:gd name="connsiteY550" fmla="*/ 123539 h 125063"/>
                <a:gd name="connsiteX551" fmla="*/ 1556671 w 1685353"/>
                <a:gd name="connsiteY551" fmla="*/ 110585 h 125063"/>
                <a:gd name="connsiteX552" fmla="*/ 1525238 w 1685353"/>
                <a:gd name="connsiteY552" fmla="*/ 74962 h 125063"/>
                <a:gd name="connsiteX553" fmla="*/ 1554575 w 1685353"/>
                <a:gd name="connsiteY553" fmla="*/ 74962 h 125063"/>
                <a:gd name="connsiteX554" fmla="*/ 1661731 w 1685353"/>
                <a:gd name="connsiteY554" fmla="*/ 17335 h 125063"/>
                <a:gd name="connsiteX555" fmla="*/ 1661731 w 1685353"/>
                <a:gd name="connsiteY555" fmla="*/ 24955 h 125063"/>
                <a:gd name="connsiteX556" fmla="*/ 1639538 w 1685353"/>
                <a:gd name="connsiteY556" fmla="*/ 24955 h 125063"/>
                <a:gd name="connsiteX557" fmla="*/ 1639538 w 1685353"/>
                <a:gd name="connsiteY557" fmla="*/ 17335 h 125063"/>
                <a:gd name="connsiteX558" fmla="*/ 1661731 w 1685353"/>
                <a:gd name="connsiteY558" fmla="*/ 17335 h 125063"/>
                <a:gd name="connsiteX559" fmla="*/ 1638871 w 1685353"/>
                <a:gd name="connsiteY559" fmla="*/ 43339 h 125063"/>
                <a:gd name="connsiteX560" fmla="*/ 1639538 w 1685353"/>
                <a:gd name="connsiteY560" fmla="*/ 35528 h 125063"/>
                <a:gd name="connsiteX561" fmla="*/ 1661731 w 1685353"/>
                <a:gd name="connsiteY561" fmla="*/ 35528 h 125063"/>
                <a:gd name="connsiteX562" fmla="*/ 1661731 w 1685353"/>
                <a:gd name="connsiteY562" fmla="*/ 43339 h 125063"/>
                <a:gd name="connsiteX563" fmla="*/ 1638871 w 1685353"/>
                <a:gd name="connsiteY563" fmla="*/ 43339 h 125063"/>
                <a:gd name="connsiteX564" fmla="*/ 1661731 w 1685353"/>
                <a:gd name="connsiteY564" fmla="*/ 54007 h 125063"/>
                <a:gd name="connsiteX565" fmla="*/ 1661731 w 1685353"/>
                <a:gd name="connsiteY565" fmla="*/ 60007 h 125063"/>
                <a:gd name="connsiteX566" fmla="*/ 1659350 w 1685353"/>
                <a:gd name="connsiteY566" fmla="*/ 62103 h 125063"/>
                <a:gd name="connsiteX567" fmla="*/ 1646682 w 1685353"/>
                <a:gd name="connsiteY567" fmla="*/ 62103 h 125063"/>
                <a:gd name="connsiteX568" fmla="*/ 1652206 w 1685353"/>
                <a:gd name="connsiteY568" fmla="*/ 74771 h 125063"/>
                <a:gd name="connsiteX569" fmla="*/ 1671161 w 1685353"/>
                <a:gd name="connsiteY569" fmla="*/ 72295 h 125063"/>
                <a:gd name="connsiteX570" fmla="*/ 1677162 w 1685353"/>
                <a:gd name="connsiteY570" fmla="*/ 60198 h 125063"/>
                <a:gd name="connsiteX571" fmla="*/ 1677162 w 1685353"/>
                <a:gd name="connsiteY571" fmla="*/ 5429 h 125063"/>
                <a:gd name="connsiteX572" fmla="*/ 1625537 w 1685353"/>
                <a:gd name="connsiteY572" fmla="*/ 5429 h 125063"/>
                <a:gd name="connsiteX573" fmla="*/ 1625537 w 1685353"/>
                <a:gd name="connsiteY573" fmla="*/ 31623 h 125063"/>
                <a:gd name="connsiteX574" fmla="*/ 1611821 w 1685353"/>
                <a:gd name="connsiteY574" fmla="*/ 66675 h 125063"/>
                <a:gd name="connsiteX575" fmla="*/ 1622679 w 1685353"/>
                <a:gd name="connsiteY575" fmla="*/ 76486 h 125063"/>
                <a:gd name="connsiteX576" fmla="*/ 1636871 w 1685353"/>
                <a:gd name="connsiteY576" fmla="*/ 54007 h 125063"/>
                <a:gd name="connsiteX577" fmla="*/ 1661827 w 1685353"/>
                <a:gd name="connsiteY577" fmla="*/ 54007 h 125063"/>
                <a:gd name="connsiteX578" fmla="*/ 1601629 w 1685353"/>
                <a:gd name="connsiteY578" fmla="*/ 19431 h 125063"/>
                <a:gd name="connsiteX579" fmla="*/ 1601629 w 1685353"/>
                <a:gd name="connsiteY579" fmla="*/ 28861 h 125063"/>
                <a:gd name="connsiteX580" fmla="*/ 1585436 w 1685353"/>
                <a:gd name="connsiteY580" fmla="*/ 28861 h 125063"/>
                <a:gd name="connsiteX581" fmla="*/ 1585436 w 1685353"/>
                <a:gd name="connsiteY581" fmla="*/ 19431 h 125063"/>
                <a:gd name="connsiteX582" fmla="*/ 1601629 w 1685353"/>
                <a:gd name="connsiteY582" fmla="*/ 19431 h 125063"/>
                <a:gd name="connsiteX583" fmla="*/ 1585436 w 1685353"/>
                <a:gd name="connsiteY583" fmla="*/ 49625 h 125063"/>
                <a:gd name="connsiteX584" fmla="*/ 1585436 w 1685353"/>
                <a:gd name="connsiteY584" fmla="*/ 40386 h 125063"/>
                <a:gd name="connsiteX585" fmla="*/ 1601629 w 1685353"/>
                <a:gd name="connsiteY585" fmla="*/ 40386 h 125063"/>
                <a:gd name="connsiteX586" fmla="*/ 1601629 w 1685353"/>
                <a:gd name="connsiteY586" fmla="*/ 49625 h 125063"/>
                <a:gd name="connsiteX587" fmla="*/ 1585436 w 1685353"/>
                <a:gd name="connsiteY587" fmla="*/ 49625 h 125063"/>
                <a:gd name="connsiteX588" fmla="*/ 1585436 w 1685353"/>
                <a:gd name="connsiteY588" fmla="*/ 61627 h 125063"/>
                <a:gd name="connsiteX589" fmla="*/ 1585436 w 1685353"/>
                <a:gd name="connsiteY589" fmla="*/ 68008 h 125063"/>
                <a:gd name="connsiteX590" fmla="*/ 1571339 w 1685353"/>
                <a:gd name="connsiteY590" fmla="*/ 68008 h 125063"/>
                <a:gd name="connsiteX591" fmla="*/ 1571339 w 1685353"/>
                <a:gd name="connsiteY591" fmla="*/ 7334 h 125063"/>
                <a:gd name="connsiteX592" fmla="*/ 1615726 w 1685353"/>
                <a:gd name="connsiteY592" fmla="*/ 7334 h 125063"/>
                <a:gd name="connsiteX593" fmla="*/ 1615726 w 1685353"/>
                <a:gd name="connsiteY593" fmla="*/ 61627 h 125063"/>
                <a:gd name="connsiteX594" fmla="*/ 1585436 w 1685353"/>
                <a:gd name="connsiteY594" fmla="*/ 61627 h 125063"/>
                <a:gd name="connsiteX595" fmla="*/ 1593627 w 1685353"/>
                <a:gd name="connsiteY595" fmla="*/ 89249 h 125063"/>
                <a:gd name="connsiteX596" fmla="*/ 1604677 w 1685353"/>
                <a:gd name="connsiteY596" fmla="*/ 89249 h 125063"/>
                <a:gd name="connsiteX597" fmla="*/ 1604677 w 1685353"/>
                <a:gd name="connsiteY597" fmla="*/ 106584 h 125063"/>
                <a:gd name="connsiteX598" fmla="*/ 1593627 w 1685353"/>
                <a:gd name="connsiteY598" fmla="*/ 106584 h 125063"/>
                <a:gd name="connsiteX599" fmla="*/ 1593627 w 1685353"/>
                <a:gd name="connsiteY599" fmla="*/ 89249 h 125063"/>
                <a:gd name="connsiteX600" fmla="*/ 1593627 w 1685353"/>
                <a:gd name="connsiteY600" fmla="*/ 89249 h 125063"/>
                <a:gd name="connsiteX601" fmla="*/ 1630299 w 1685353"/>
                <a:gd name="connsiteY601" fmla="*/ 89249 h 125063"/>
                <a:gd name="connsiteX602" fmla="*/ 1630299 w 1685353"/>
                <a:gd name="connsiteY602" fmla="*/ 106584 h 125063"/>
                <a:gd name="connsiteX603" fmla="*/ 1618964 w 1685353"/>
                <a:gd name="connsiteY603" fmla="*/ 106584 h 125063"/>
                <a:gd name="connsiteX604" fmla="*/ 1618964 w 1685353"/>
                <a:gd name="connsiteY604" fmla="*/ 89249 h 125063"/>
                <a:gd name="connsiteX605" fmla="*/ 1630299 w 1685353"/>
                <a:gd name="connsiteY605" fmla="*/ 89249 h 125063"/>
                <a:gd name="connsiteX606" fmla="*/ 1655731 w 1685353"/>
                <a:gd name="connsiteY606" fmla="*/ 89249 h 125063"/>
                <a:gd name="connsiteX607" fmla="*/ 1655731 w 1685353"/>
                <a:gd name="connsiteY607" fmla="*/ 106584 h 125063"/>
                <a:gd name="connsiteX608" fmla="*/ 1644396 w 1685353"/>
                <a:gd name="connsiteY608" fmla="*/ 106584 h 125063"/>
                <a:gd name="connsiteX609" fmla="*/ 1644396 w 1685353"/>
                <a:gd name="connsiteY609" fmla="*/ 89249 h 125063"/>
                <a:gd name="connsiteX610" fmla="*/ 1655731 w 1685353"/>
                <a:gd name="connsiteY610" fmla="*/ 89249 h 125063"/>
                <a:gd name="connsiteX611" fmla="*/ 1670971 w 1685353"/>
                <a:gd name="connsiteY611" fmla="*/ 106584 h 125063"/>
                <a:gd name="connsiteX612" fmla="*/ 1670971 w 1685353"/>
                <a:gd name="connsiteY612" fmla="*/ 77248 h 125063"/>
                <a:gd name="connsiteX613" fmla="*/ 1579245 w 1685353"/>
                <a:gd name="connsiteY613" fmla="*/ 77248 h 125063"/>
                <a:gd name="connsiteX614" fmla="*/ 1579245 w 1685353"/>
                <a:gd name="connsiteY614" fmla="*/ 106584 h 125063"/>
                <a:gd name="connsiteX615" fmla="*/ 1564005 w 1685353"/>
                <a:gd name="connsiteY615" fmla="*/ 106584 h 125063"/>
                <a:gd name="connsiteX616" fmla="*/ 1564005 w 1685353"/>
                <a:gd name="connsiteY616" fmla="*/ 119920 h 125063"/>
                <a:gd name="connsiteX617" fmla="*/ 1685353 w 1685353"/>
                <a:gd name="connsiteY617" fmla="*/ 119920 h 125063"/>
                <a:gd name="connsiteX618" fmla="*/ 1685353 w 1685353"/>
                <a:gd name="connsiteY618" fmla="*/ 106584 h 125063"/>
                <a:gd name="connsiteX619" fmla="*/ 1670971 w 1685353"/>
                <a:gd name="connsiteY619" fmla="*/ 106584 h 125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</a:cxnLst>
              <a:rect l="l" t="t" r="r" b="b"/>
              <a:pathLst>
                <a:path w="1685353" h="125063">
                  <a:moveTo>
                    <a:pt x="84963" y="47911"/>
                  </a:moveTo>
                  <a:lnTo>
                    <a:pt x="84963" y="72485"/>
                  </a:lnTo>
                  <a:lnTo>
                    <a:pt x="66961" y="72485"/>
                  </a:lnTo>
                  <a:lnTo>
                    <a:pt x="66961" y="47911"/>
                  </a:lnTo>
                  <a:lnTo>
                    <a:pt x="84963" y="47911"/>
                  </a:lnTo>
                  <a:close/>
                  <a:moveTo>
                    <a:pt x="101251" y="86677"/>
                  </a:moveTo>
                  <a:lnTo>
                    <a:pt x="101251" y="47911"/>
                  </a:lnTo>
                  <a:lnTo>
                    <a:pt x="118491" y="47911"/>
                  </a:lnTo>
                  <a:lnTo>
                    <a:pt x="118491" y="32861"/>
                  </a:lnTo>
                  <a:lnTo>
                    <a:pt x="101251" y="32861"/>
                  </a:lnTo>
                  <a:lnTo>
                    <a:pt x="101251" y="3810"/>
                  </a:lnTo>
                  <a:lnTo>
                    <a:pt x="84963" y="3810"/>
                  </a:lnTo>
                  <a:lnTo>
                    <a:pt x="84963" y="32861"/>
                  </a:lnTo>
                  <a:lnTo>
                    <a:pt x="66961" y="32861"/>
                  </a:lnTo>
                  <a:lnTo>
                    <a:pt x="66961" y="2572"/>
                  </a:lnTo>
                  <a:lnTo>
                    <a:pt x="51530" y="2572"/>
                  </a:lnTo>
                  <a:lnTo>
                    <a:pt x="51530" y="32861"/>
                  </a:lnTo>
                  <a:lnTo>
                    <a:pt x="33814" y="32861"/>
                  </a:lnTo>
                  <a:lnTo>
                    <a:pt x="33814" y="5334"/>
                  </a:lnTo>
                  <a:lnTo>
                    <a:pt x="17621" y="5334"/>
                  </a:lnTo>
                  <a:lnTo>
                    <a:pt x="17621" y="32861"/>
                  </a:lnTo>
                  <a:lnTo>
                    <a:pt x="0" y="32861"/>
                  </a:lnTo>
                  <a:lnTo>
                    <a:pt x="0" y="47911"/>
                  </a:lnTo>
                  <a:lnTo>
                    <a:pt x="17621" y="47911"/>
                  </a:lnTo>
                  <a:lnTo>
                    <a:pt x="17621" y="116396"/>
                  </a:lnTo>
                  <a:lnTo>
                    <a:pt x="115062" y="116396"/>
                  </a:lnTo>
                  <a:lnTo>
                    <a:pt x="115062" y="101346"/>
                  </a:lnTo>
                  <a:lnTo>
                    <a:pt x="33814" y="101346"/>
                  </a:lnTo>
                  <a:lnTo>
                    <a:pt x="33814" y="47815"/>
                  </a:lnTo>
                  <a:lnTo>
                    <a:pt x="51530" y="47815"/>
                  </a:lnTo>
                  <a:lnTo>
                    <a:pt x="51530" y="86582"/>
                  </a:lnTo>
                  <a:lnTo>
                    <a:pt x="101251" y="86582"/>
                  </a:lnTo>
                  <a:close/>
                  <a:moveTo>
                    <a:pt x="159067" y="39529"/>
                  </a:moveTo>
                  <a:lnTo>
                    <a:pt x="181928" y="39529"/>
                  </a:lnTo>
                  <a:lnTo>
                    <a:pt x="181928" y="48958"/>
                  </a:lnTo>
                  <a:lnTo>
                    <a:pt x="159067" y="48958"/>
                  </a:lnTo>
                  <a:lnTo>
                    <a:pt x="159067" y="39529"/>
                  </a:lnTo>
                  <a:lnTo>
                    <a:pt x="159067" y="39529"/>
                  </a:lnTo>
                  <a:close/>
                  <a:moveTo>
                    <a:pt x="159067" y="18574"/>
                  </a:moveTo>
                  <a:lnTo>
                    <a:pt x="181928" y="18574"/>
                  </a:lnTo>
                  <a:lnTo>
                    <a:pt x="181928" y="28003"/>
                  </a:lnTo>
                  <a:lnTo>
                    <a:pt x="159067" y="28003"/>
                  </a:lnTo>
                  <a:lnTo>
                    <a:pt x="159067" y="18574"/>
                  </a:lnTo>
                  <a:lnTo>
                    <a:pt x="159067" y="18574"/>
                  </a:lnTo>
                  <a:close/>
                  <a:moveTo>
                    <a:pt x="220313" y="27908"/>
                  </a:moveTo>
                  <a:lnTo>
                    <a:pt x="197453" y="27908"/>
                  </a:lnTo>
                  <a:lnTo>
                    <a:pt x="197453" y="18478"/>
                  </a:lnTo>
                  <a:lnTo>
                    <a:pt x="220313" y="18478"/>
                  </a:lnTo>
                  <a:lnTo>
                    <a:pt x="220313" y="27908"/>
                  </a:lnTo>
                  <a:lnTo>
                    <a:pt x="220313" y="27908"/>
                  </a:lnTo>
                  <a:close/>
                  <a:moveTo>
                    <a:pt x="220313" y="48958"/>
                  </a:moveTo>
                  <a:lnTo>
                    <a:pt x="197453" y="48958"/>
                  </a:lnTo>
                  <a:lnTo>
                    <a:pt x="197453" y="39529"/>
                  </a:lnTo>
                  <a:lnTo>
                    <a:pt x="220313" y="39529"/>
                  </a:lnTo>
                  <a:lnTo>
                    <a:pt x="220313" y="48958"/>
                  </a:lnTo>
                  <a:lnTo>
                    <a:pt x="220313" y="48958"/>
                  </a:lnTo>
                  <a:close/>
                  <a:moveTo>
                    <a:pt x="236506" y="61436"/>
                  </a:moveTo>
                  <a:lnTo>
                    <a:pt x="236506" y="6001"/>
                  </a:lnTo>
                  <a:lnTo>
                    <a:pt x="143542" y="6001"/>
                  </a:lnTo>
                  <a:lnTo>
                    <a:pt x="143542" y="61436"/>
                  </a:lnTo>
                  <a:lnTo>
                    <a:pt x="164306" y="61436"/>
                  </a:lnTo>
                  <a:cubicBezTo>
                    <a:pt x="155067" y="69342"/>
                    <a:pt x="142113" y="76200"/>
                    <a:pt x="129064" y="79915"/>
                  </a:cubicBezTo>
                  <a:cubicBezTo>
                    <a:pt x="132493" y="83153"/>
                    <a:pt x="136970" y="88963"/>
                    <a:pt x="139255" y="92678"/>
                  </a:cubicBezTo>
                  <a:cubicBezTo>
                    <a:pt x="147638" y="89630"/>
                    <a:pt x="155543" y="85630"/>
                    <a:pt x="162973" y="80581"/>
                  </a:cubicBezTo>
                  <a:lnTo>
                    <a:pt x="162973" y="85249"/>
                  </a:lnTo>
                  <a:cubicBezTo>
                    <a:pt x="162973" y="93631"/>
                    <a:pt x="160401" y="104584"/>
                    <a:pt x="138589" y="111728"/>
                  </a:cubicBezTo>
                  <a:cubicBezTo>
                    <a:pt x="142018" y="114586"/>
                    <a:pt x="147161" y="120491"/>
                    <a:pt x="149257" y="124301"/>
                  </a:cubicBezTo>
                  <a:cubicBezTo>
                    <a:pt x="175260" y="114776"/>
                    <a:pt x="178975" y="98298"/>
                    <a:pt x="178975" y="85915"/>
                  </a:cubicBezTo>
                  <a:lnTo>
                    <a:pt x="178975" y="76962"/>
                  </a:lnTo>
                  <a:lnTo>
                    <a:pt x="167926" y="76962"/>
                  </a:lnTo>
                  <a:cubicBezTo>
                    <a:pt x="173831" y="72295"/>
                    <a:pt x="179261" y="67151"/>
                    <a:pt x="183547" y="61436"/>
                  </a:cubicBezTo>
                  <a:lnTo>
                    <a:pt x="196977" y="61436"/>
                  </a:lnTo>
                  <a:cubicBezTo>
                    <a:pt x="201168" y="67342"/>
                    <a:pt x="206407" y="72390"/>
                    <a:pt x="212217" y="77057"/>
                  </a:cubicBezTo>
                  <a:lnTo>
                    <a:pt x="202406" y="77057"/>
                  </a:lnTo>
                  <a:lnTo>
                    <a:pt x="202406" y="122967"/>
                  </a:lnTo>
                  <a:lnTo>
                    <a:pt x="218599" y="122967"/>
                  </a:lnTo>
                  <a:lnTo>
                    <a:pt x="218599" y="81724"/>
                  </a:lnTo>
                  <a:cubicBezTo>
                    <a:pt x="225362" y="86106"/>
                    <a:pt x="232791" y="89725"/>
                    <a:pt x="240602" y="92297"/>
                  </a:cubicBezTo>
                  <a:cubicBezTo>
                    <a:pt x="242983" y="88106"/>
                    <a:pt x="247650" y="82105"/>
                    <a:pt x="250888" y="78962"/>
                  </a:cubicBezTo>
                  <a:cubicBezTo>
                    <a:pt x="237458" y="75533"/>
                    <a:pt x="224504" y="69151"/>
                    <a:pt x="215170" y="61341"/>
                  </a:cubicBezTo>
                  <a:lnTo>
                    <a:pt x="236411" y="61341"/>
                  </a:lnTo>
                  <a:close/>
                  <a:moveTo>
                    <a:pt x="343376" y="105061"/>
                  </a:moveTo>
                  <a:cubicBezTo>
                    <a:pt x="337852" y="105061"/>
                    <a:pt x="336899" y="104299"/>
                    <a:pt x="336899" y="99346"/>
                  </a:cubicBezTo>
                  <a:lnTo>
                    <a:pt x="336899" y="62198"/>
                  </a:lnTo>
                  <a:lnTo>
                    <a:pt x="379952" y="62198"/>
                  </a:lnTo>
                  <a:lnTo>
                    <a:pt x="379952" y="46767"/>
                  </a:lnTo>
                  <a:lnTo>
                    <a:pt x="324231" y="46767"/>
                  </a:lnTo>
                  <a:cubicBezTo>
                    <a:pt x="325183" y="39624"/>
                    <a:pt x="325564" y="32194"/>
                    <a:pt x="325946" y="24955"/>
                  </a:cubicBezTo>
                  <a:lnTo>
                    <a:pt x="372904" y="24955"/>
                  </a:lnTo>
                  <a:lnTo>
                    <a:pt x="372904" y="9715"/>
                  </a:lnTo>
                  <a:lnTo>
                    <a:pt x="269177" y="9715"/>
                  </a:lnTo>
                  <a:lnTo>
                    <a:pt x="269177" y="24955"/>
                  </a:lnTo>
                  <a:lnTo>
                    <a:pt x="309848" y="24955"/>
                  </a:lnTo>
                  <a:cubicBezTo>
                    <a:pt x="309563" y="32099"/>
                    <a:pt x="309181" y="39529"/>
                    <a:pt x="308420" y="46767"/>
                  </a:cubicBezTo>
                  <a:lnTo>
                    <a:pt x="261461" y="46767"/>
                  </a:lnTo>
                  <a:lnTo>
                    <a:pt x="261461" y="62198"/>
                  </a:lnTo>
                  <a:lnTo>
                    <a:pt x="305467" y="62198"/>
                  </a:lnTo>
                  <a:cubicBezTo>
                    <a:pt x="300133" y="82010"/>
                    <a:pt x="288036" y="99536"/>
                    <a:pt x="259271" y="110490"/>
                  </a:cubicBezTo>
                  <a:cubicBezTo>
                    <a:pt x="263271" y="113633"/>
                    <a:pt x="267462" y="119348"/>
                    <a:pt x="269748" y="123539"/>
                  </a:cubicBezTo>
                  <a:cubicBezTo>
                    <a:pt x="301085" y="110585"/>
                    <a:pt x="314515" y="89535"/>
                    <a:pt x="320707" y="66103"/>
                  </a:cubicBezTo>
                  <a:lnTo>
                    <a:pt x="320707" y="99631"/>
                  </a:lnTo>
                  <a:cubicBezTo>
                    <a:pt x="320707" y="115252"/>
                    <a:pt x="324993" y="120396"/>
                    <a:pt x="341471" y="120396"/>
                  </a:cubicBezTo>
                  <a:lnTo>
                    <a:pt x="360902" y="120396"/>
                  </a:lnTo>
                  <a:cubicBezTo>
                    <a:pt x="374999" y="120396"/>
                    <a:pt x="379476" y="114395"/>
                    <a:pt x="381286" y="92202"/>
                  </a:cubicBezTo>
                  <a:cubicBezTo>
                    <a:pt x="376809" y="91154"/>
                    <a:pt x="369761" y="88392"/>
                    <a:pt x="366427" y="85725"/>
                  </a:cubicBezTo>
                  <a:cubicBezTo>
                    <a:pt x="365665" y="102394"/>
                    <a:pt x="364903" y="105156"/>
                    <a:pt x="359664" y="105156"/>
                  </a:cubicBezTo>
                  <a:lnTo>
                    <a:pt x="343662" y="105156"/>
                  </a:lnTo>
                  <a:close/>
                  <a:moveTo>
                    <a:pt x="502920" y="14002"/>
                  </a:moveTo>
                  <a:cubicBezTo>
                    <a:pt x="499110" y="10763"/>
                    <a:pt x="491871" y="5905"/>
                    <a:pt x="486442" y="2762"/>
                  </a:cubicBezTo>
                  <a:lnTo>
                    <a:pt x="477393" y="10858"/>
                  </a:lnTo>
                  <a:cubicBezTo>
                    <a:pt x="482632" y="14383"/>
                    <a:pt x="489966" y="19717"/>
                    <a:pt x="493586" y="23146"/>
                  </a:cubicBezTo>
                  <a:lnTo>
                    <a:pt x="502825" y="14002"/>
                  </a:lnTo>
                  <a:lnTo>
                    <a:pt x="502825" y="14002"/>
                  </a:lnTo>
                  <a:close/>
                  <a:moveTo>
                    <a:pt x="416528" y="70675"/>
                  </a:moveTo>
                  <a:cubicBezTo>
                    <a:pt x="425387" y="60293"/>
                    <a:pt x="433864" y="48101"/>
                    <a:pt x="440817" y="35814"/>
                  </a:cubicBezTo>
                  <a:lnTo>
                    <a:pt x="428339" y="27813"/>
                  </a:lnTo>
                  <a:cubicBezTo>
                    <a:pt x="426148" y="32480"/>
                    <a:pt x="423481" y="37052"/>
                    <a:pt x="420814" y="41529"/>
                  </a:cubicBezTo>
                  <a:lnTo>
                    <a:pt x="409861" y="42481"/>
                  </a:lnTo>
                  <a:cubicBezTo>
                    <a:pt x="417005" y="32480"/>
                    <a:pt x="424244" y="20288"/>
                    <a:pt x="429196" y="8858"/>
                  </a:cubicBezTo>
                  <a:lnTo>
                    <a:pt x="414719" y="1809"/>
                  </a:lnTo>
                  <a:cubicBezTo>
                    <a:pt x="410051" y="16669"/>
                    <a:pt x="401193" y="32480"/>
                    <a:pt x="398240" y="36290"/>
                  </a:cubicBezTo>
                  <a:cubicBezTo>
                    <a:pt x="395383" y="40481"/>
                    <a:pt x="393192" y="43243"/>
                    <a:pt x="390430" y="44005"/>
                  </a:cubicBezTo>
                  <a:cubicBezTo>
                    <a:pt x="392144" y="48101"/>
                    <a:pt x="394621" y="55435"/>
                    <a:pt x="395383" y="58293"/>
                  </a:cubicBezTo>
                  <a:cubicBezTo>
                    <a:pt x="397478" y="57245"/>
                    <a:pt x="400621" y="56483"/>
                    <a:pt x="412242" y="55150"/>
                  </a:cubicBezTo>
                  <a:cubicBezTo>
                    <a:pt x="407765" y="61150"/>
                    <a:pt x="404050" y="66008"/>
                    <a:pt x="401955" y="68104"/>
                  </a:cubicBezTo>
                  <a:cubicBezTo>
                    <a:pt x="397955" y="72771"/>
                    <a:pt x="394906" y="75628"/>
                    <a:pt x="391478" y="76486"/>
                  </a:cubicBezTo>
                  <a:cubicBezTo>
                    <a:pt x="393192" y="80296"/>
                    <a:pt x="395478" y="87154"/>
                    <a:pt x="396335" y="90011"/>
                  </a:cubicBezTo>
                  <a:cubicBezTo>
                    <a:pt x="399764" y="88011"/>
                    <a:pt x="404908" y="86487"/>
                    <a:pt x="436816" y="80391"/>
                  </a:cubicBezTo>
                  <a:cubicBezTo>
                    <a:pt x="436531" y="77248"/>
                    <a:pt x="436721" y="71342"/>
                    <a:pt x="437197" y="67437"/>
                  </a:cubicBezTo>
                  <a:lnTo>
                    <a:pt x="416719" y="70866"/>
                  </a:lnTo>
                  <a:lnTo>
                    <a:pt x="416719" y="70866"/>
                  </a:lnTo>
                  <a:close/>
                  <a:moveTo>
                    <a:pt x="436150" y="89535"/>
                  </a:moveTo>
                  <a:lnTo>
                    <a:pt x="438531" y="102203"/>
                  </a:lnTo>
                  <a:cubicBezTo>
                    <a:pt x="423672" y="107442"/>
                    <a:pt x="407765" y="113157"/>
                    <a:pt x="395097" y="117348"/>
                  </a:cubicBezTo>
                  <a:lnTo>
                    <a:pt x="391954" y="102775"/>
                  </a:lnTo>
                  <a:cubicBezTo>
                    <a:pt x="402907" y="99917"/>
                    <a:pt x="419862" y="94583"/>
                    <a:pt x="436150" y="89630"/>
                  </a:cubicBezTo>
                  <a:lnTo>
                    <a:pt x="436150" y="89630"/>
                  </a:lnTo>
                  <a:close/>
                  <a:moveTo>
                    <a:pt x="497586" y="66294"/>
                  </a:moveTo>
                  <a:lnTo>
                    <a:pt x="510635" y="72199"/>
                  </a:lnTo>
                  <a:cubicBezTo>
                    <a:pt x="504539" y="81820"/>
                    <a:pt x="496633" y="90488"/>
                    <a:pt x="487680" y="97631"/>
                  </a:cubicBezTo>
                  <a:cubicBezTo>
                    <a:pt x="490538" y="104299"/>
                    <a:pt x="493681" y="108299"/>
                    <a:pt x="496919" y="108299"/>
                  </a:cubicBezTo>
                  <a:cubicBezTo>
                    <a:pt x="499396" y="108299"/>
                    <a:pt x="500539" y="104870"/>
                    <a:pt x="501205" y="94488"/>
                  </a:cubicBezTo>
                  <a:cubicBezTo>
                    <a:pt x="504254" y="98107"/>
                    <a:pt x="508730" y="101536"/>
                    <a:pt x="512064" y="103060"/>
                  </a:cubicBezTo>
                  <a:cubicBezTo>
                    <a:pt x="509588" y="119158"/>
                    <a:pt x="505587" y="123253"/>
                    <a:pt x="495205" y="123253"/>
                  </a:cubicBezTo>
                  <a:cubicBezTo>
                    <a:pt x="486728" y="123253"/>
                    <a:pt x="480346" y="116872"/>
                    <a:pt x="475107" y="106394"/>
                  </a:cubicBezTo>
                  <a:cubicBezTo>
                    <a:pt x="465487" y="112490"/>
                    <a:pt x="454914" y="117348"/>
                    <a:pt x="443674" y="121444"/>
                  </a:cubicBezTo>
                  <a:cubicBezTo>
                    <a:pt x="441865" y="117538"/>
                    <a:pt x="437960" y="112300"/>
                    <a:pt x="434245" y="108680"/>
                  </a:cubicBezTo>
                  <a:cubicBezTo>
                    <a:pt x="446913" y="104870"/>
                    <a:pt x="459200" y="99631"/>
                    <a:pt x="469868" y="92869"/>
                  </a:cubicBezTo>
                  <a:cubicBezTo>
                    <a:pt x="467963" y="85725"/>
                    <a:pt x="466058" y="77724"/>
                    <a:pt x="464630" y="69151"/>
                  </a:cubicBezTo>
                  <a:lnTo>
                    <a:pt x="441388" y="73342"/>
                  </a:lnTo>
                  <a:lnTo>
                    <a:pt x="438912" y="59626"/>
                  </a:lnTo>
                  <a:lnTo>
                    <a:pt x="462820" y="55150"/>
                  </a:lnTo>
                  <a:cubicBezTo>
                    <a:pt x="462248" y="51054"/>
                    <a:pt x="461867" y="46863"/>
                    <a:pt x="461486" y="42672"/>
                  </a:cubicBezTo>
                  <a:lnTo>
                    <a:pt x="444151" y="45434"/>
                  </a:lnTo>
                  <a:lnTo>
                    <a:pt x="441579" y="31432"/>
                  </a:lnTo>
                  <a:lnTo>
                    <a:pt x="460629" y="28575"/>
                  </a:lnTo>
                  <a:cubicBezTo>
                    <a:pt x="460153" y="19431"/>
                    <a:pt x="459867" y="10192"/>
                    <a:pt x="459867" y="1048"/>
                  </a:cubicBezTo>
                  <a:lnTo>
                    <a:pt x="475297" y="1048"/>
                  </a:lnTo>
                  <a:cubicBezTo>
                    <a:pt x="475202" y="9525"/>
                    <a:pt x="475297" y="18002"/>
                    <a:pt x="475679" y="26194"/>
                  </a:cubicBezTo>
                  <a:lnTo>
                    <a:pt x="503587" y="22003"/>
                  </a:lnTo>
                  <a:lnTo>
                    <a:pt x="506158" y="35433"/>
                  </a:lnTo>
                  <a:lnTo>
                    <a:pt x="476536" y="40100"/>
                  </a:lnTo>
                  <a:cubicBezTo>
                    <a:pt x="476917" y="44291"/>
                    <a:pt x="477298" y="48387"/>
                    <a:pt x="477679" y="52292"/>
                  </a:cubicBezTo>
                  <a:lnTo>
                    <a:pt x="507016" y="47053"/>
                  </a:lnTo>
                  <a:lnTo>
                    <a:pt x="509492" y="60579"/>
                  </a:lnTo>
                  <a:lnTo>
                    <a:pt x="479584" y="66199"/>
                  </a:lnTo>
                  <a:cubicBezTo>
                    <a:pt x="480631" y="72199"/>
                    <a:pt x="481679" y="77914"/>
                    <a:pt x="482822" y="83058"/>
                  </a:cubicBezTo>
                  <a:cubicBezTo>
                    <a:pt x="488728" y="78105"/>
                    <a:pt x="493681" y="72390"/>
                    <a:pt x="497396" y="66199"/>
                  </a:cubicBezTo>
                  <a:lnTo>
                    <a:pt x="497396" y="66199"/>
                  </a:lnTo>
                  <a:close/>
                  <a:moveTo>
                    <a:pt x="592169" y="98393"/>
                  </a:moveTo>
                  <a:lnTo>
                    <a:pt x="569595" y="98393"/>
                  </a:lnTo>
                  <a:lnTo>
                    <a:pt x="569595" y="86677"/>
                  </a:lnTo>
                  <a:lnTo>
                    <a:pt x="592169" y="86677"/>
                  </a:lnTo>
                  <a:lnTo>
                    <a:pt x="592169" y="98393"/>
                  </a:lnTo>
                  <a:lnTo>
                    <a:pt x="592169" y="98393"/>
                  </a:lnTo>
                  <a:close/>
                  <a:moveTo>
                    <a:pt x="611219" y="20764"/>
                  </a:moveTo>
                  <a:lnTo>
                    <a:pt x="611219" y="32099"/>
                  </a:lnTo>
                  <a:lnTo>
                    <a:pt x="549497" y="32099"/>
                  </a:lnTo>
                  <a:lnTo>
                    <a:pt x="549497" y="20764"/>
                  </a:lnTo>
                  <a:lnTo>
                    <a:pt x="611219" y="20764"/>
                  </a:lnTo>
                  <a:close/>
                  <a:moveTo>
                    <a:pt x="549212" y="53340"/>
                  </a:moveTo>
                  <a:cubicBezTo>
                    <a:pt x="549307" y="50482"/>
                    <a:pt x="549307" y="47720"/>
                    <a:pt x="549497" y="45148"/>
                  </a:cubicBezTo>
                  <a:lnTo>
                    <a:pt x="626555" y="45148"/>
                  </a:lnTo>
                  <a:lnTo>
                    <a:pt x="626555" y="7715"/>
                  </a:lnTo>
                  <a:lnTo>
                    <a:pt x="534353" y="7715"/>
                  </a:lnTo>
                  <a:lnTo>
                    <a:pt x="534353" y="39814"/>
                  </a:lnTo>
                  <a:cubicBezTo>
                    <a:pt x="534353" y="60293"/>
                    <a:pt x="533210" y="90011"/>
                    <a:pt x="518731" y="110109"/>
                  </a:cubicBezTo>
                  <a:cubicBezTo>
                    <a:pt x="522161" y="111823"/>
                    <a:pt x="528638" y="117157"/>
                    <a:pt x="531114" y="120015"/>
                  </a:cubicBezTo>
                  <a:cubicBezTo>
                    <a:pt x="541591" y="105537"/>
                    <a:pt x="546259" y="85439"/>
                    <a:pt x="548164" y="66770"/>
                  </a:cubicBezTo>
                  <a:lnTo>
                    <a:pt x="620458" y="66770"/>
                  </a:lnTo>
                  <a:cubicBezTo>
                    <a:pt x="619506" y="93726"/>
                    <a:pt x="618268" y="104775"/>
                    <a:pt x="615887" y="107347"/>
                  </a:cubicBezTo>
                  <a:cubicBezTo>
                    <a:pt x="614553" y="108775"/>
                    <a:pt x="613410" y="109156"/>
                    <a:pt x="611600" y="109061"/>
                  </a:cubicBezTo>
                  <a:lnTo>
                    <a:pt x="606647" y="109061"/>
                  </a:lnTo>
                  <a:lnTo>
                    <a:pt x="606647" y="74390"/>
                  </a:lnTo>
                  <a:lnTo>
                    <a:pt x="555212" y="74390"/>
                  </a:lnTo>
                  <a:lnTo>
                    <a:pt x="555212" y="118491"/>
                  </a:lnTo>
                  <a:lnTo>
                    <a:pt x="569595" y="118491"/>
                  </a:lnTo>
                  <a:lnTo>
                    <a:pt x="569595" y="110680"/>
                  </a:lnTo>
                  <a:lnTo>
                    <a:pt x="599694" y="110680"/>
                  </a:lnTo>
                  <a:cubicBezTo>
                    <a:pt x="601504" y="114490"/>
                    <a:pt x="602742" y="119253"/>
                    <a:pt x="602932" y="122967"/>
                  </a:cubicBezTo>
                  <a:cubicBezTo>
                    <a:pt x="609219" y="123063"/>
                    <a:pt x="615029" y="123063"/>
                    <a:pt x="618935" y="122491"/>
                  </a:cubicBezTo>
                  <a:cubicBezTo>
                    <a:pt x="623221" y="122015"/>
                    <a:pt x="626364" y="120682"/>
                    <a:pt x="629412" y="116872"/>
                  </a:cubicBezTo>
                  <a:cubicBezTo>
                    <a:pt x="633317" y="111919"/>
                    <a:pt x="634937" y="97536"/>
                    <a:pt x="636175" y="59817"/>
                  </a:cubicBezTo>
                  <a:cubicBezTo>
                    <a:pt x="636270" y="57817"/>
                    <a:pt x="636461" y="53435"/>
                    <a:pt x="636461" y="53435"/>
                  </a:cubicBezTo>
                  <a:lnTo>
                    <a:pt x="549212" y="53435"/>
                  </a:lnTo>
                  <a:close/>
                  <a:moveTo>
                    <a:pt x="686372" y="74390"/>
                  </a:moveTo>
                  <a:lnTo>
                    <a:pt x="677513" y="78867"/>
                  </a:lnTo>
                  <a:lnTo>
                    <a:pt x="677513" y="47434"/>
                  </a:lnTo>
                  <a:lnTo>
                    <a:pt x="687324" y="47434"/>
                  </a:lnTo>
                  <a:lnTo>
                    <a:pt x="687324" y="32575"/>
                  </a:lnTo>
                  <a:lnTo>
                    <a:pt x="677513" y="32575"/>
                  </a:lnTo>
                  <a:lnTo>
                    <a:pt x="677513" y="3334"/>
                  </a:lnTo>
                  <a:lnTo>
                    <a:pt x="663035" y="3334"/>
                  </a:lnTo>
                  <a:lnTo>
                    <a:pt x="663035" y="32575"/>
                  </a:lnTo>
                  <a:lnTo>
                    <a:pt x="651320" y="32575"/>
                  </a:lnTo>
                  <a:lnTo>
                    <a:pt x="651320" y="47339"/>
                  </a:lnTo>
                  <a:lnTo>
                    <a:pt x="663035" y="47339"/>
                  </a:lnTo>
                  <a:lnTo>
                    <a:pt x="663035" y="86296"/>
                  </a:lnTo>
                  <a:cubicBezTo>
                    <a:pt x="658178" y="88487"/>
                    <a:pt x="653796" y="90583"/>
                    <a:pt x="650081" y="92202"/>
                  </a:cubicBezTo>
                  <a:lnTo>
                    <a:pt x="655987" y="107823"/>
                  </a:lnTo>
                  <a:cubicBezTo>
                    <a:pt x="666655" y="102108"/>
                    <a:pt x="679323" y="94869"/>
                    <a:pt x="690848" y="88106"/>
                  </a:cubicBezTo>
                  <a:lnTo>
                    <a:pt x="686372" y="74390"/>
                  </a:lnTo>
                  <a:lnTo>
                    <a:pt x="686372" y="74390"/>
                  </a:lnTo>
                  <a:close/>
                  <a:moveTo>
                    <a:pt x="755332" y="42005"/>
                  </a:moveTo>
                  <a:lnTo>
                    <a:pt x="769144" y="44767"/>
                  </a:lnTo>
                  <a:cubicBezTo>
                    <a:pt x="765143" y="61817"/>
                    <a:pt x="759333" y="77152"/>
                    <a:pt x="751808" y="90202"/>
                  </a:cubicBezTo>
                  <a:cubicBezTo>
                    <a:pt x="753999" y="101822"/>
                    <a:pt x="757047" y="108871"/>
                    <a:pt x="760190" y="108871"/>
                  </a:cubicBezTo>
                  <a:cubicBezTo>
                    <a:pt x="762000" y="108871"/>
                    <a:pt x="763048" y="104013"/>
                    <a:pt x="763429" y="92392"/>
                  </a:cubicBezTo>
                  <a:cubicBezTo>
                    <a:pt x="766286" y="96012"/>
                    <a:pt x="770572" y="99346"/>
                    <a:pt x="773906" y="100965"/>
                  </a:cubicBezTo>
                  <a:cubicBezTo>
                    <a:pt x="771715" y="118300"/>
                    <a:pt x="767905" y="123253"/>
                    <a:pt x="758095" y="123253"/>
                  </a:cubicBezTo>
                  <a:cubicBezTo>
                    <a:pt x="750761" y="123253"/>
                    <a:pt x="745331" y="116300"/>
                    <a:pt x="741236" y="105251"/>
                  </a:cubicBezTo>
                  <a:cubicBezTo>
                    <a:pt x="735902" y="111919"/>
                    <a:pt x="729805" y="117634"/>
                    <a:pt x="722947" y="122491"/>
                  </a:cubicBezTo>
                  <a:cubicBezTo>
                    <a:pt x="720852" y="119920"/>
                    <a:pt x="715137" y="114967"/>
                    <a:pt x="711898" y="112681"/>
                  </a:cubicBezTo>
                  <a:cubicBezTo>
                    <a:pt x="718185" y="108775"/>
                    <a:pt x="723614" y="104108"/>
                    <a:pt x="728567" y="98869"/>
                  </a:cubicBezTo>
                  <a:cubicBezTo>
                    <a:pt x="714756" y="102489"/>
                    <a:pt x="700088" y="106394"/>
                    <a:pt x="688943" y="109347"/>
                  </a:cubicBezTo>
                  <a:lnTo>
                    <a:pt x="685324" y="94869"/>
                  </a:lnTo>
                  <a:cubicBezTo>
                    <a:pt x="696658" y="92773"/>
                    <a:pt x="713804" y="88868"/>
                    <a:pt x="730187" y="85249"/>
                  </a:cubicBezTo>
                  <a:lnTo>
                    <a:pt x="731330" y="95536"/>
                  </a:lnTo>
                  <a:cubicBezTo>
                    <a:pt x="733330" y="93154"/>
                    <a:pt x="735139" y="90868"/>
                    <a:pt x="736854" y="88392"/>
                  </a:cubicBezTo>
                  <a:cubicBezTo>
                    <a:pt x="733901" y="72866"/>
                    <a:pt x="732187" y="53816"/>
                    <a:pt x="731330" y="33623"/>
                  </a:cubicBezTo>
                  <a:lnTo>
                    <a:pt x="689229" y="33623"/>
                  </a:lnTo>
                  <a:lnTo>
                    <a:pt x="689229" y="19526"/>
                  </a:lnTo>
                  <a:lnTo>
                    <a:pt x="730853" y="19526"/>
                  </a:lnTo>
                  <a:cubicBezTo>
                    <a:pt x="730758" y="13525"/>
                    <a:pt x="730567" y="7620"/>
                    <a:pt x="730567" y="1619"/>
                  </a:cubicBezTo>
                  <a:lnTo>
                    <a:pt x="745331" y="1619"/>
                  </a:lnTo>
                  <a:cubicBezTo>
                    <a:pt x="745236" y="7620"/>
                    <a:pt x="745236" y="13525"/>
                    <a:pt x="745331" y="19526"/>
                  </a:cubicBezTo>
                  <a:lnTo>
                    <a:pt x="759142" y="19526"/>
                  </a:lnTo>
                  <a:cubicBezTo>
                    <a:pt x="755904" y="16097"/>
                    <a:pt x="751618" y="12192"/>
                    <a:pt x="747808" y="9239"/>
                  </a:cubicBezTo>
                  <a:lnTo>
                    <a:pt x="756571" y="1714"/>
                  </a:lnTo>
                  <a:cubicBezTo>
                    <a:pt x="761619" y="5334"/>
                    <a:pt x="767905" y="10573"/>
                    <a:pt x="770954" y="14383"/>
                  </a:cubicBezTo>
                  <a:lnTo>
                    <a:pt x="765334" y="19621"/>
                  </a:lnTo>
                  <a:lnTo>
                    <a:pt x="771049" y="19621"/>
                  </a:lnTo>
                  <a:lnTo>
                    <a:pt x="771049" y="33718"/>
                  </a:lnTo>
                  <a:lnTo>
                    <a:pt x="745712" y="33718"/>
                  </a:lnTo>
                  <a:cubicBezTo>
                    <a:pt x="746188" y="45625"/>
                    <a:pt x="747046" y="56674"/>
                    <a:pt x="748189" y="66580"/>
                  </a:cubicBezTo>
                  <a:cubicBezTo>
                    <a:pt x="751141" y="59055"/>
                    <a:pt x="753428" y="50959"/>
                    <a:pt x="755332" y="42196"/>
                  </a:cubicBezTo>
                  <a:lnTo>
                    <a:pt x="755332" y="42196"/>
                  </a:lnTo>
                  <a:close/>
                  <a:moveTo>
                    <a:pt x="714375" y="70104"/>
                  </a:moveTo>
                  <a:lnTo>
                    <a:pt x="714375" y="54197"/>
                  </a:lnTo>
                  <a:lnTo>
                    <a:pt x="704374" y="54197"/>
                  </a:lnTo>
                  <a:lnTo>
                    <a:pt x="704374" y="70104"/>
                  </a:lnTo>
                  <a:lnTo>
                    <a:pt x="714375" y="70104"/>
                  </a:lnTo>
                  <a:close/>
                  <a:moveTo>
                    <a:pt x="692944" y="42291"/>
                  </a:moveTo>
                  <a:lnTo>
                    <a:pt x="692944" y="81915"/>
                  </a:lnTo>
                  <a:lnTo>
                    <a:pt x="726472" y="81915"/>
                  </a:lnTo>
                  <a:lnTo>
                    <a:pt x="726472" y="42291"/>
                  </a:lnTo>
                  <a:lnTo>
                    <a:pt x="692944" y="42291"/>
                  </a:lnTo>
                  <a:close/>
                  <a:moveTo>
                    <a:pt x="881348" y="84677"/>
                  </a:moveTo>
                  <a:cubicBezTo>
                    <a:pt x="878586" y="78772"/>
                    <a:pt x="874300" y="71723"/>
                    <a:pt x="869252" y="64675"/>
                  </a:cubicBezTo>
                  <a:cubicBezTo>
                    <a:pt x="872109" y="54102"/>
                    <a:pt x="874205" y="42767"/>
                    <a:pt x="875633" y="30671"/>
                  </a:cubicBezTo>
                  <a:lnTo>
                    <a:pt x="861917" y="29337"/>
                  </a:lnTo>
                  <a:cubicBezTo>
                    <a:pt x="861155" y="36766"/>
                    <a:pt x="859917" y="43910"/>
                    <a:pt x="858488" y="50863"/>
                  </a:cubicBezTo>
                  <a:cubicBezTo>
                    <a:pt x="854869" y="46387"/>
                    <a:pt x="851059" y="42291"/>
                    <a:pt x="847439" y="38481"/>
                  </a:cubicBezTo>
                  <a:lnTo>
                    <a:pt x="838010" y="46958"/>
                  </a:lnTo>
                  <a:cubicBezTo>
                    <a:pt x="843629" y="52959"/>
                    <a:pt x="849249" y="59912"/>
                    <a:pt x="854297" y="66770"/>
                  </a:cubicBezTo>
                  <a:cubicBezTo>
                    <a:pt x="849725" y="80867"/>
                    <a:pt x="843439" y="92488"/>
                    <a:pt x="834485" y="100965"/>
                  </a:cubicBezTo>
                  <a:cubicBezTo>
                    <a:pt x="837629" y="102679"/>
                    <a:pt x="843915" y="106966"/>
                    <a:pt x="846487" y="109156"/>
                  </a:cubicBezTo>
                  <a:cubicBezTo>
                    <a:pt x="853535" y="101632"/>
                    <a:pt x="859250" y="91916"/>
                    <a:pt x="863727" y="80867"/>
                  </a:cubicBezTo>
                  <a:cubicBezTo>
                    <a:pt x="866775" y="85820"/>
                    <a:pt x="869347" y="90392"/>
                    <a:pt x="871156" y="94392"/>
                  </a:cubicBezTo>
                  <a:lnTo>
                    <a:pt x="881348" y="84582"/>
                  </a:lnTo>
                  <a:lnTo>
                    <a:pt x="881348" y="84582"/>
                  </a:lnTo>
                  <a:close/>
                  <a:moveTo>
                    <a:pt x="802577" y="48292"/>
                  </a:moveTo>
                  <a:cubicBezTo>
                    <a:pt x="807815" y="54007"/>
                    <a:pt x="813245" y="60865"/>
                    <a:pt x="818579" y="67342"/>
                  </a:cubicBezTo>
                  <a:cubicBezTo>
                    <a:pt x="814673" y="79057"/>
                    <a:pt x="809435" y="89249"/>
                    <a:pt x="802577" y="96774"/>
                  </a:cubicBezTo>
                  <a:lnTo>
                    <a:pt x="802577" y="48292"/>
                  </a:lnTo>
                  <a:lnTo>
                    <a:pt x="802577" y="48292"/>
                  </a:lnTo>
                  <a:close/>
                  <a:moveTo>
                    <a:pt x="897160" y="8763"/>
                  </a:moveTo>
                  <a:lnTo>
                    <a:pt x="897160" y="104680"/>
                  </a:lnTo>
                  <a:cubicBezTo>
                    <a:pt x="897160" y="113442"/>
                    <a:pt x="895160" y="117729"/>
                    <a:pt x="889445" y="120205"/>
                  </a:cubicBezTo>
                  <a:cubicBezTo>
                    <a:pt x="883920" y="122777"/>
                    <a:pt x="875633" y="123158"/>
                    <a:pt x="863251" y="123063"/>
                  </a:cubicBezTo>
                  <a:cubicBezTo>
                    <a:pt x="862489" y="118777"/>
                    <a:pt x="859822" y="111538"/>
                    <a:pt x="857536" y="107442"/>
                  </a:cubicBezTo>
                  <a:cubicBezTo>
                    <a:pt x="865727" y="108109"/>
                    <a:pt x="875252" y="107918"/>
                    <a:pt x="877919" y="107918"/>
                  </a:cubicBezTo>
                  <a:cubicBezTo>
                    <a:pt x="880681" y="107823"/>
                    <a:pt x="881729" y="106871"/>
                    <a:pt x="881729" y="104394"/>
                  </a:cubicBezTo>
                  <a:lnTo>
                    <a:pt x="881729" y="23527"/>
                  </a:lnTo>
                  <a:lnTo>
                    <a:pt x="802672" y="23527"/>
                  </a:lnTo>
                  <a:lnTo>
                    <a:pt x="802672" y="46006"/>
                  </a:lnTo>
                  <a:lnTo>
                    <a:pt x="810197" y="37909"/>
                  </a:lnTo>
                  <a:cubicBezTo>
                    <a:pt x="814197" y="42196"/>
                    <a:pt x="818579" y="47053"/>
                    <a:pt x="822674" y="51911"/>
                  </a:cubicBezTo>
                  <a:cubicBezTo>
                    <a:pt x="824294" y="44767"/>
                    <a:pt x="825246" y="37052"/>
                    <a:pt x="826198" y="29242"/>
                  </a:cubicBezTo>
                  <a:lnTo>
                    <a:pt x="840010" y="30671"/>
                  </a:lnTo>
                  <a:cubicBezTo>
                    <a:pt x="838486" y="42958"/>
                    <a:pt x="836200" y="54388"/>
                    <a:pt x="833438" y="64865"/>
                  </a:cubicBezTo>
                  <a:cubicBezTo>
                    <a:pt x="838010" y="70580"/>
                    <a:pt x="842010" y="76200"/>
                    <a:pt x="845058" y="80486"/>
                  </a:cubicBezTo>
                  <a:lnTo>
                    <a:pt x="835628" y="91345"/>
                  </a:lnTo>
                  <a:cubicBezTo>
                    <a:pt x="833819" y="88201"/>
                    <a:pt x="831152" y="84391"/>
                    <a:pt x="828199" y="80296"/>
                  </a:cubicBezTo>
                  <a:cubicBezTo>
                    <a:pt x="823913" y="91249"/>
                    <a:pt x="818579" y="100774"/>
                    <a:pt x="811625" y="108204"/>
                  </a:cubicBezTo>
                  <a:cubicBezTo>
                    <a:pt x="809815" y="106489"/>
                    <a:pt x="805910" y="103632"/>
                    <a:pt x="802481" y="101727"/>
                  </a:cubicBezTo>
                  <a:lnTo>
                    <a:pt x="802481" y="123349"/>
                  </a:lnTo>
                  <a:lnTo>
                    <a:pt x="786955" y="123349"/>
                  </a:lnTo>
                  <a:lnTo>
                    <a:pt x="786955" y="8953"/>
                  </a:lnTo>
                  <a:lnTo>
                    <a:pt x="897064" y="8953"/>
                  </a:lnTo>
                  <a:close/>
                  <a:moveTo>
                    <a:pt x="937450" y="31337"/>
                  </a:moveTo>
                  <a:lnTo>
                    <a:pt x="1031081" y="31337"/>
                  </a:lnTo>
                  <a:lnTo>
                    <a:pt x="1031081" y="16573"/>
                  </a:lnTo>
                  <a:lnTo>
                    <a:pt x="988981" y="16573"/>
                  </a:lnTo>
                  <a:cubicBezTo>
                    <a:pt x="987171" y="11334"/>
                    <a:pt x="984504" y="5048"/>
                    <a:pt x="982218" y="0"/>
                  </a:cubicBezTo>
                  <a:lnTo>
                    <a:pt x="966597" y="3619"/>
                  </a:lnTo>
                  <a:cubicBezTo>
                    <a:pt x="968312" y="7525"/>
                    <a:pt x="970121" y="12097"/>
                    <a:pt x="971550" y="16573"/>
                  </a:cubicBezTo>
                  <a:lnTo>
                    <a:pt x="921734" y="16573"/>
                  </a:lnTo>
                  <a:lnTo>
                    <a:pt x="921734" y="51625"/>
                  </a:lnTo>
                  <a:cubicBezTo>
                    <a:pt x="921734" y="70390"/>
                    <a:pt x="920972" y="97250"/>
                    <a:pt x="911162" y="115633"/>
                  </a:cubicBezTo>
                  <a:cubicBezTo>
                    <a:pt x="914972" y="117157"/>
                    <a:pt x="922020" y="121920"/>
                    <a:pt x="924878" y="124682"/>
                  </a:cubicBezTo>
                  <a:cubicBezTo>
                    <a:pt x="935736" y="104489"/>
                    <a:pt x="937546" y="72485"/>
                    <a:pt x="937546" y="51625"/>
                  </a:cubicBezTo>
                  <a:lnTo>
                    <a:pt x="937546" y="31242"/>
                  </a:lnTo>
                  <a:lnTo>
                    <a:pt x="937546" y="31242"/>
                  </a:lnTo>
                  <a:close/>
                  <a:moveTo>
                    <a:pt x="992410" y="80867"/>
                  </a:moveTo>
                  <a:lnTo>
                    <a:pt x="977455" y="84867"/>
                  </a:lnTo>
                  <a:cubicBezTo>
                    <a:pt x="975836" y="72866"/>
                    <a:pt x="971074" y="54197"/>
                    <a:pt x="966978" y="40100"/>
                  </a:cubicBezTo>
                  <a:lnTo>
                    <a:pt x="981075" y="36481"/>
                  </a:lnTo>
                  <a:cubicBezTo>
                    <a:pt x="985552" y="50863"/>
                    <a:pt x="990314" y="68484"/>
                    <a:pt x="992410" y="80867"/>
                  </a:cubicBezTo>
                  <a:lnTo>
                    <a:pt x="992410" y="80867"/>
                  </a:lnTo>
                  <a:close/>
                  <a:moveTo>
                    <a:pt x="941070" y="48292"/>
                  </a:moveTo>
                  <a:lnTo>
                    <a:pt x="954786" y="42958"/>
                  </a:lnTo>
                  <a:cubicBezTo>
                    <a:pt x="960406" y="57150"/>
                    <a:pt x="966502" y="75057"/>
                    <a:pt x="969550" y="87154"/>
                  </a:cubicBezTo>
                  <a:lnTo>
                    <a:pt x="954977" y="93250"/>
                  </a:lnTo>
                  <a:cubicBezTo>
                    <a:pt x="952500" y="81153"/>
                    <a:pt x="946404" y="62293"/>
                    <a:pt x="941165" y="48196"/>
                  </a:cubicBezTo>
                  <a:lnTo>
                    <a:pt x="941165" y="48196"/>
                  </a:lnTo>
                  <a:close/>
                  <a:moveTo>
                    <a:pt x="1000220" y="103727"/>
                  </a:moveTo>
                  <a:lnTo>
                    <a:pt x="1032605" y="103727"/>
                  </a:lnTo>
                  <a:lnTo>
                    <a:pt x="1032605" y="118300"/>
                  </a:lnTo>
                  <a:lnTo>
                    <a:pt x="935546" y="118300"/>
                  </a:lnTo>
                  <a:lnTo>
                    <a:pt x="935546" y="103727"/>
                  </a:lnTo>
                  <a:lnTo>
                    <a:pt x="983837" y="103727"/>
                  </a:lnTo>
                  <a:cubicBezTo>
                    <a:pt x="996505" y="84296"/>
                    <a:pt x="1006030" y="58102"/>
                    <a:pt x="1010698" y="36004"/>
                  </a:cubicBezTo>
                  <a:lnTo>
                    <a:pt x="1027366" y="41529"/>
                  </a:lnTo>
                  <a:cubicBezTo>
                    <a:pt x="1021271" y="62293"/>
                    <a:pt x="1011746" y="84677"/>
                    <a:pt x="1000220" y="103727"/>
                  </a:cubicBezTo>
                  <a:lnTo>
                    <a:pt x="1000220" y="103727"/>
                  </a:lnTo>
                  <a:close/>
                  <a:moveTo>
                    <a:pt x="1111948" y="70675"/>
                  </a:moveTo>
                  <a:lnTo>
                    <a:pt x="1111948" y="54673"/>
                  </a:lnTo>
                  <a:lnTo>
                    <a:pt x="1139476" y="54673"/>
                  </a:lnTo>
                  <a:lnTo>
                    <a:pt x="1139476" y="70675"/>
                  </a:lnTo>
                  <a:lnTo>
                    <a:pt x="1111948" y="70675"/>
                  </a:lnTo>
                  <a:close/>
                  <a:moveTo>
                    <a:pt x="1071372" y="70675"/>
                  </a:moveTo>
                  <a:cubicBezTo>
                    <a:pt x="1071658" y="65817"/>
                    <a:pt x="1071753" y="61150"/>
                    <a:pt x="1071753" y="56959"/>
                  </a:cubicBezTo>
                  <a:lnTo>
                    <a:pt x="1071753" y="54578"/>
                  </a:lnTo>
                  <a:lnTo>
                    <a:pt x="1096232" y="54578"/>
                  </a:lnTo>
                  <a:lnTo>
                    <a:pt x="1096232" y="70580"/>
                  </a:lnTo>
                  <a:lnTo>
                    <a:pt x="1071277" y="70580"/>
                  </a:lnTo>
                  <a:close/>
                  <a:moveTo>
                    <a:pt x="1096328" y="25051"/>
                  </a:moveTo>
                  <a:lnTo>
                    <a:pt x="1096328" y="40196"/>
                  </a:lnTo>
                  <a:lnTo>
                    <a:pt x="1071848" y="40196"/>
                  </a:lnTo>
                  <a:lnTo>
                    <a:pt x="1071848" y="25051"/>
                  </a:lnTo>
                  <a:lnTo>
                    <a:pt x="1096328" y="25051"/>
                  </a:lnTo>
                  <a:close/>
                  <a:moveTo>
                    <a:pt x="1139476" y="40196"/>
                  </a:moveTo>
                  <a:lnTo>
                    <a:pt x="1111948" y="40196"/>
                  </a:lnTo>
                  <a:lnTo>
                    <a:pt x="1111948" y="25051"/>
                  </a:lnTo>
                  <a:lnTo>
                    <a:pt x="1139476" y="25051"/>
                  </a:lnTo>
                  <a:lnTo>
                    <a:pt x="1139476" y="40196"/>
                  </a:lnTo>
                  <a:lnTo>
                    <a:pt x="1139476" y="40196"/>
                  </a:lnTo>
                  <a:close/>
                  <a:moveTo>
                    <a:pt x="1154906" y="10287"/>
                  </a:moveTo>
                  <a:lnTo>
                    <a:pt x="1056418" y="10287"/>
                  </a:lnTo>
                  <a:lnTo>
                    <a:pt x="1056418" y="56864"/>
                  </a:lnTo>
                  <a:cubicBezTo>
                    <a:pt x="1056418" y="75152"/>
                    <a:pt x="1055275" y="98393"/>
                    <a:pt x="1040987" y="114014"/>
                  </a:cubicBezTo>
                  <a:cubicBezTo>
                    <a:pt x="1044512" y="115824"/>
                    <a:pt x="1050798" y="121158"/>
                    <a:pt x="1053274" y="124015"/>
                  </a:cubicBezTo>
                  <a:cubicBezTo>
                    <a:pt x="1062704" y="113824"/>
                    <a:pt x="1067372" y="99536"/>
                    <a:pt x="1069753" y="85249"/>
                  </a:cubicBezTo>
                  <a:lnTo>
                    <a:pt x="1096328" y="85249"/>
                  </a:lnTo>
                  <a:lnTo>
                    <a:pt x="1096328" y="121634"/>
                  </a:lnTo>
                  <a:lnTo>
                    <a:pt x="1111948" y="121634"/>
                  </a:lnTo>
                  <a:lnTo>
                    <a:pt x="1111948" y="85249"/>
                  </a:lnTo>
                  <a:lnTo>
                    <a:pt x="1139476" y="85249"/>
                  </a:lnTo>
                  <a:lnTo>
                    <a:pt x="1139476" y="104775"/>
                  </a:lnTo>
                  <a:cubicBezTo>
                    <a:pt x="1139476" y="107156"/>
                    <a:pt x="1138523" y="107918"/>
                    <a:pt x="1136047" y="107918"/>
                  </a:cubicBezTo>
                  <a:cubicBezTo>
                    <a:pt x="1133570" y="107918"/>
                    <a:pt x="1125093" y="108013"/>
                    <a:pt x="1117759" y="107632"/>
                  </a:cubicBezTo>
                  <a:cubicBezTo>
                    <a:pt x="1119759" y="111633"/>
                    <a:pt x="1122236" y="118300"/>
                    <a:pt x="1122712" y="122491"/>
                  </a:cubicBezTo>
                  <a:cubicBezTo>
                    <a:pt x="1134428" y="122587"/>
                    <a:pt x="1142429" y="122396"/>
                    <a:pt x="1147763" y="119729"/>
                  </a:cubicBezTo>
                  <a:cubicBezTo>
                    <a:pt x="1153001" y="117348"/>
                    <a:pt x="1154811" y="113157"/>
                    <a:pt x="1154811" y="104870"/>
                  </a:cubicBezTo>
                  <a:lnTo>
                    <a:pt x="1154811" y="10192"/>
                  </a:lnTo>
                  <a:lnTo>
                    <a:pt x="1154811" y="10192"/>
                  </a:lnTo>
                  <a:close/>
                  <a:moveTo>
                    <a:pt x="1282732" y="20002"/>
                  </a:moveTo>
                  <a:cubicBezTo>
                    <a:pt x="1279208" y="15145"/>
                    <a:pt x="1272159" y="7620"/>
                    <a:pt x="1267111" y="2096"/>
                  </a:cubicBezTo>
                  <a:lnTo>
                    <a:pt x="1255109" y="9239"/>
                  </a:lnTo>
                  <a:cubicBezTo>
                    <a:pt x="1260158" y="15145"/>
                    <a:pt x="1267015" y="23241"/>
                    <a:pt x="1270254" y="28003"/>
                  </a:cubicBezTo>
                  <a:lnTo>
                    <a:pt x="1282732" y="19907"/>
                  </a:lnTo>
                  <a:lnTo>
                    <a:pt x="1282732" y="19907"/>
                  </a:lnTo>
                  <a:close/>
                  <a:moveTo>
                    <a:pt x="1261015" y="69628"/>
                  </a:moveTo>
                  <a:cubicBezTo>
                    <a:pt x="1257014" y="76771"/>
                    <a:pt x="1251776" y="83153"/>
                    <a:pt x="1245394" y="88678"/>
                  </a:cubicBezTo>
                  <a:cubicBezTo>
                    <a:pt x="1238917" y="83153"/>
                    <a:pt x="1233393" y="76771"/>
                    <a:pt x="1228915" y="69628"/>
                  </a:cubicBezTo>
                  <a:lnTo>
                    <a:pt x="1261015" y="69628"/>
                  </a:lnTo>
                  <a:close/>
                  <a:moveTo>
                    <a:pt x="1272159" y="54007"/>
                  </a:moveTo>
                  <a:lnTo>
                    <a:pt x="1283017" y="59055"/>
                  </a:lnTo>
                  <a:cubicBezTo>
                    <a:pt x="1277779" y="75247"/>
                    <a:pt x="1269492" y="87916"/>
                    <a:pt x="1258729" y="97631"/>
                  </a:cubicBezTo>
                  <a:cubicBezTo>
                    <a:pt x="1269016" y="103156"/>
                    <a:pt x="1281208" y="107156"/>
                    <a:pt x="1295400" y="109538"/>
                  </a:cubicBezTo>
                  <a:cubicBezTo>
                    <a:pt x="1291971" y="112966"/>
                    <a:pt x="1287875" y="119348"/>
                    <a:pt x="1285780" y="123634"/>
                  </a:cubicBezTo>
                  <a:cubicBezTo>
                    <a:pt x="1269873" y="120396"/>
                    <a:pt x="1256728" y="115062"/>
                    <a:pt x="1245584" y="107728"/>
                  </a:cubicBezTo>
                  <a:cubicBezTo>
                    <a:pt x="1234345" y="114871"/>
                    <a:pt x="1221486" y="120015"/>
                    <a:pt x="1207389" y="123634"/>
                  </a:cubicBezTo>
                  <a:cubicBezTo>
                    <a:pt x="1205674" y="119443"/>
                    <a:pt x="1202150" y="113442"/>
                    <a:pt x="1199293" y="109918"/>
                  </a:cubicBezTo>
                  <a:cubicBezTo>
                    <a:pt x="1211580" y="107347"/>
                    <a:pt x="1222915" y="103156"/>
                    <a:pt x="1232916" y="97441"/>
                  </a:cubicBezTo>
                  <a:cubicBezTo>
                    <a:pt x="1227392" y="92202"/>
                    <a:pt x="1222915" y="86392"/>
                    <a:pt x="1218819" y="79724"/>
                  </a:cubicBezTo>
                  <a:cubicBezTo>
                    <a:pt x="1209961" y="93440"/>
                    <a:pt x="1198055" y="104680"/>
                    <a:pt x="1182338" y="113538"/>
                  </a:cubicBezTo>
                  <a:cubicBezTo>
                    <a:pt x="1180243" y="110109"/>
                    <a:pt x="1174814" y="103727"/>
                    <a:pt x="1171003" y="101060"/>
                  </a:cubicBezTo>
                  <a:cubicBezTo>
                    <a:pt x="1194054" y="88678"/>
                    <a:pt x="1208056" y="69247"/>
                    <a:pt x="1216533" y="44005"/>
                  </a:cubicBezTo>
                  <a:lnTo>
                    <a:pt x="1199578" y="44005"/>
                  </a:lnTo>
                  <a:cubicBezTo>
                    <a:pt x="1192530" y="44005"/>
                    <a:pt x="1187101" y="45053"/>
                    <a:pt x="1185862" y="47053"/>
                  </a:cubicBezTo>
                  <a:cubicBezTo>
                    <a:pt x="1184910" y="43815"/>
                    <a:pt x="1182433" y="36766"/>
                    <a:pt x="1180814" y="32956"/>
                  </a:cubicBezTo>
                  <a:cubicBezTo>
                    <a:pt x="1182815" y="32290"/>
                    <a:pt x="1184719" y="30480"/>
                    <a:pt x="1186434" y="27622"/>
                  </a:cubicBezTo>
                  <a:cubicBezTo>
                    <a:pt x="1188149" y="24860"/>
                    <a:pt x="1192911" y="14668"/>
                    <a:pt x="1195483" y="4572"/>
                  </a:cubicBezTo>
                  <a:lnTo>
                    <a:pt x="1211961" y="7144"/>
                  </a:lnTo>
                  <a:cubicBezTo>
                    <a:pt x="1209770" y="14573"/>
                    <a:pt x="1206341" y="22574"/>
                    <a:pt x="1202817" y="29242"/>
                  </a:cubicBezTo>
                  <a:lnTo>
                    <a:pt x="1220819" y="29242"/>
                  </a:lnTo>
                  <a:cubicBezTo>
                    <a:pt x="1222915" y="20383"/>
                    <a:pt x="1224629" y="10858"/>
                    <a:pt x="1225772" y="762"/>
                  </a:cubicBezTo>
                  <a:lnTo>
                    <a:pt x="1243108" y="3619"/>
                  </a:lnTo>
                  <a:cubicBezTo>
                    <a:pt x="1241965" y="12478"/>
                    <a:pt x="1240536" y="21050"/>
                    <a:pt x="1238821" y="29146"/>
                  </a:cubicBezTo>
                  <a:lnTo>
                    <a:pt x="1291114" y="29146"/>
                  </a:lnTo>
                  <a:lnTo>
                    <a:pt x="1291114" y="44005"/>
                  </a:lnTo>
                  <a:lnTo>
                    <a:pt x="1235012" y="44005"/>
                  </a:lnTo>
                  <a:cubicBezTo>
                    <a:pt x="1233869" y="47815"/>
                    <a:pt x="1232630" y="51149"/>
                    <a:pt x="1231392" y="54673"/>
                  </a:cubicBezTo>
                  <a:lnTo>
                    <a:pt x="1269492" y="54673"/>
                  </a:lnTo>
                  <a:lnTo>
                    <a:pt x="1272349" y="54007"/>
                  </a:lnTo>
                  <a:lnTo>
                    <a:pt x="1272349" y="54007"/>
                  </a:lnTo>
                  <a:close/>
                  <a:moveTo>
                    <a:pt x="1404747" y="86011"/>
                  </a:moveTo>
                  <a:cubicBezTo>
                    <a:pt x="1400937" y="88868"/>
                    <a:pt x="1396174" y="92107"/>
                    <a:pt x="1391698" y="94774"/>
                  </a:cubicBezTo>
                  <a:cubicBezTo>
                    <a:pt x="1388935" y="92202"/>
                    <a:pt x="1386459" y="89249"/>
                    <a:pt x="1384554" y="86011"/>
                  </a:cubicBezTo>
                  <a:lnTo>
                    <a:pt x="1404747" y="86011"/>
                  </a:lnTo>
                  <a:close/>
                  <a:moveTo>
                    <a:pt x="1364647" y="63913"/>
                  </a:moveTo>
                  <a:lnTo>
                    <a:pt x="1384077" y="63913"/>
                  </a:lnTo>
                  <a:lnTo>
                    <a:pt x="1384077" y="72961"/>
                  </a:lnTo>
                  <a:lnTo>
                    <a:pt x="1364647" y="72961"/>
                  </a:lnTo>
                  <a:lnTo>
                    <a:pt x="1364647" y="63913"/>
                  </a:lnTo>
                  <a:lnTo>
                    <a:pt x="1364647" y="63913"/>
                  </a:lnTo>
                  <a:close/>
                  <a:moveTo>
                    <a:pt x="1364647" y="42005"/>
                  </a:moveTo>
                  <a:lnTo>
                    <a:pt x="1384077" y="42005"/>
                  </a:lnTo>
                  <a:lnTo>
                    <a:pt x="1384077" y="51054"/>
                  </a:lnTo>
                  <a:lnTo>
                    <a:pt x="1364647" y="51054"/>
                  </a:lnTo>
                  <a:lnTo>
                    <a:pt x="1364647" y="42005"/>
                  </a:lnTo>
                  <a:lnTo>
                    <a:pt x="1364647" y="42005"/>
                  </a:lnTo>
                  <a:close/>
                  <a:moveTo>
                    <a:pt x="1331405" y="20193"/>
                  </a:moveTo>
                  <a:lnTo>
                    <a:pt x="1400461" y="20193"/>
                  </a:lnTo>
                  <a:lnTo>
                    <a:pt x="1400461" y="28765"/>
                  </a:lnTo>
                  <a:lnTo>
                    <a:pt x="1331405" y="28765"/>
                  </a:lnTo>
                  <a:lnTo>
                    <a:pt x="1331405" y="20193"/>
                  </a:lnTo>
                  <a:lnTo>
                    <a:pt x="1331405" y="20193"/>
                  </a:lnTo>
                  <a:close/>
                  <a:moveTo>
                    <a:pt x="1409128" y="86011"/>
                  </a:moveTo>
                  <a:lnTo>
                    <a:pt x="1422844" y="86011"/>
                  </a:lnTo>
                  <a:lnTo>
                    <a:pt x="1422844" y="72961"/>
                  </a:lnTo>
                  <a:lnTo>
                    <a:pt x="1398460" y="72961"/>
                  </a:lnTo>
                  <a:lnTo>
                    <a:pt x="1398460" y="63913"/>
                  </a:lnTo>
                  <a:lnTo>
                    <a:pt x="1417225" y="63913"/>
                  </a:lnTo>
                  <a:lnTo>
                    <a:pt x="1417225" y="50959"/>
                  </a:lnTo>
                  <a:lnTo>
                    <a:pt x="1398460" y="50959"/>
                  </a:lnTo>
                  <a:lnTo>
                    <a:pt x="1398460" y="41910"/>
                  </a:lnTo>
                  <a:lnTo>
                    <a:pt x="1416082" y="41910"/>
                  </a:lnTo>
                  <a:lnTo>
                    <a:pt x="1416082" y="7048"/>
                  </a:lnTo>
                  <a:lnTo>
                    <a:pt x="1315783" y="7048"/>
                  </a:lnTo>
                  <a:lnTo>
                    <a:pt x="1315783" y="45625"/>
                  </a:lnTo>
                  <a:cubicBezTo>
                    <a:pt x="1315783" y="66389"/>
                    <a:pt x="1314736" y="95631"/>
                    <a:pt x="1301877" y="115633"/>
                  </a:cubicBezTo>
                  <a:cubicBezTo>
                    <a:pt x="1305782" y="117062"/>
                    <a:pt x="1312545" y="121158"/>
                    <a:pt x="1315688" y="123539"/>
                  </a:cubicBezTo>
                  <a:cubicBezTo>
                    <a:pt x="1329404" y="102108"/>
                    <a:pt x="1331500" y="68199"/>
                    <a:pt x="1331500" y="45529"/>
                  </a:cubicBezTo>
                  <a:lnTo>
                    <a:pt x="1331500" y="41719"/>
                  </a:lnTo>
                  <a:lnTo>
                    <a:pt x="1350550" y="41719"/>
                  </a:lnTo>
                  <a:lnTo>
                    <a:pt x="1350550" y="50768"/>
                  </a:lnTo>
                  <a:lnTo>
                    <a:pt x="1334262" y="50768"/>
                  </a:lnTo>
                  <a:lnTo>
                    <a:pt x="1334262" y="63722"/>
                  </a:lnTo>
                  <a:lnTo>
                    <a:pt x="1350550" y="63722"/>
                  </a:lnTo>
                  <a:lnTo>
                    <a:pt x="1350550" y="72771"/>
                  </a:lnTo>
                  <a:lnTo>
                    <a:pt x="1331500" y="72771"/>
                  </a:lnTo>
                  <a:lnTo>
                    <a:pt x="1331500" y="85820"/>
                  </a:lnTo>
                  <a:lnTo>
                    <a:pt x="1342359" y="85820"/>
                  </a:lnTo>
                  <a:lnTo>
                    <a:pt x="1342359" y="99346"/>
                  </a:lnTo>
                  <a:cubicBezTo>
                    <a:pt x="1342359" y="106013"/>
                    <a:pt x="1338453" y="109633"/>
                    <a:pt x="1335691" y="111442"/>
                  </a:cubicBezTo>
                  <a:cubicBezTo>
                    <a:pt x="1337501" y="114205"/>
                    <a:pt x="1340549" y="120301"/>
                    <a:pt x="1341310" y="123920"/>
                  </a:cubicBezTo>
                  <a:lnTo>
                    <a:pt x="1341310" y="123920"/>
                  </a:lnTo>
                  <a:cubicBezTo>
                    <a:pt x="1344073" y="122015"/>
                    <a:pt x="1348645" y="120967"/>
                    <a:pt x="1377315" y="114681"/>
                  </a:cubicBezTo>
                  <a:cubicBezTo>
                    <a:pt x="1377315" y="111538"/>
                    <a:pt x="1377791" y="105632"/>
                    <a:pt x="1378649" y="101917"/>
                  </a:cubicBezTo>
                  <a:lnTo>
                    <a:pt x="1356741" y="106108"/>
                  </a:lnTo>
                  <a:lnTo>
                    <a:pt x="1356741" y="85725"/>
                  </a:lnTo>
                  <a:lnTo>
                    <a:pt x="1370076" y="85725"/>
                  </a:lnTo>
                  <a:cubicBezTo>
                    <a:pt x="1378839" y="104870"/>
                    <a:pt x="1393031" y="117443"/>
                    <a:pt x="1415701" y="123063"/>
                  </a:cubicBezTo>
                  <a:cubicBezTo>
                    <a:pt x="1417701" y="119063"/>
                    <a:pt x="1421701" y="113252"/>
                    <a:pt x="1424749" y="110109"/>
                  </a:cubicBezTo>
                  <a:cubicBezTo>
                    <a:pt x="1415987" y="108585"/>
                    <a:pt x="1408462" y="105823"/>
                    <a:pt x="1401890" y="102108"/>
                  </a:cubicBezTo>
                  <a:cubicBezTo>
                    <a:pt x="1407509" y="99250"/>
                    <a:pt x="1413510" y="95631"/>
                    <a:pt x="1418749" y="92107"/>
                  </a:cubicBezTo>
                  <a:lnTo>
                    <a:pt x="1409319" y="85725"/>
                  </a:lnTo>
                  <a:lnTo>
                    <a:pt x="1409319" y="85725"/>
                  </a:lnTo>
                  <a:close/>
                  <a:moveTo>
                    <a:pt x="1453896" y="89154"/>
                  </a:moveTo>
                  <a:lnTo>
                    <a:pt x="1453896" y="73247"/>
                  </a:lnTo>
                  <a:lnTo>
                    <a:pt x="1467326" y="73247"/>
                  </a:lnTo>
                  <a:lnTo>
                    <a:pt x="1467326" y="87058"/>
                  </a:lnTo>
                  <a:lnTo>
                    <a:pt x="1453896" y="89154"/>
                  </a:lnTo>
                  <a:lnTo>
                    <a:pt x="1453896" y="89154"/>
                  </a:lnTo>
                  <a:close/>
                  <a:moveTo>
                    <a:pt x="1467326" y="20383"/>
                  </a:moveTo>
                  <a:lnTo>
                    <a:pt x="1467326" y="34099"/>
                  </a:lnTo>
                  <a:lnTo>
                    <a:pt x="1453896" y="34099"/>
                  </a:lnTo>
                  <a:lnTo>
                    <a:pt x="1453896" y="20383"/>
                  </a:lnTo>
                  <a:lnTo>
                    <a:pt x="1467326" y="20383"/>
                  </a:lnTo>
                  <a:close/>
                  <a:moveTo>
                    <a:pt x="1453896" y="46672"/>
                  </a:moveTo>
                  <a:lnTo>
                    <a:pt x="1467326" y="46672"/>
                  </a:lnTo>
                  <a:lnTo>
                    <a:pt x="1467326" y="60484"/>
                  </a:lnTo>
                  <a:lnTo>
                    <a:pt x="1453896" y="60484"/>
                  </a:lnTo>
                  <a:lnTo>
                    <a:pt x="1453896" y="46672"/>
                  </a:lnTo>
                  <a:lnTo>
                    <a:pt x="1453896" y="46672"/>
                  </a:lnTo>
                  <a:close/>
                  <a:moveTo>
                    <a:pt x="1554480" y="74771"/>
                  </a:moveTo>
                  <a:lnTo>
                    <a:pt x="1554480" y="60674"/>
                  </a:lnTo>
                  <a:lnTo>
                    <a:pt x="1526191" y="60674"/>
                  </a:lnTo>
                  <a:lnTo>
                    <a:pt x="1526191" y="42577"/>
                  </a:lnTo>
                  <a:lnTo>
                    <a:pt x="1550765" y="42577"/>
                  </a:lnTo>
                  <a:lnTo>
                    <a:pt x="1550765" y="28480"/>
                  </a:lnTo>
                  <a:lnTo>
                    <a:pt x="1535906" y="28480"/>
                  </a:lnTo>
                  <a:cubicBezTo>
                    <a:pt x="1539716" y="22479"/>
                    <a:pt x="1543717" y="14954"/>
                    <a:pt x="1547431" y="7906"/>
                  </a:cubicBezTo>
                  <a:lnTo>
                    <a:pt x="1531810" y="3905"/>
                  </a:lnTo>
                  <a:cubicBezTo>
                    <a:pt x="1529334" y="11430"/>
                    <a:pt x="1524667" y="21622"/>
                    <a:pt x="1520571" y="28575"/>
                  </a:cubicBezTo>
                  <a:lnTo>
                    <a:pt x="1505521" y="28575"/>
                  </a:lnTo>
                  <a:lnTo>
                    <a:pt x="1516475" y="22860"/>
                  </a:lnTo>
                  <a:cubicBezTo>
                    <a:pt x="1514094" y="17240"/>
                    <a:pt x="1508665" y="9525"/>
                    <a:pt x="1503426" y="3810"/>
                  </a:cubicBezTo>
                  <a:lnTo>
                    <a:pt x="1491044" y="9715"/>
                  </a:lnTo>
                  <a:cubicBezTo>
                    <a:pt x="1495711" y="15335"/>
                    <a:pt x="1500569" y="23050"/>
                    <a:pt x="1502950" y="28670"/>
                  </a:cubicBezTo>
                  <a:lnTo>
                    <a:pt x="1488852" y="28670"/>
                  </a:lnTo>
                  <a:lnTo>
                    <a:pt x="1488852" y="42767"/>
                  </a:lnTo>
                  <a:lnTo>
                    <a:pt x="1510474" y="42767"/>
                  </a:lnTo>
                  <a:lnTo>
                    <a:pt x="1510474" y="60865"/>
                  </a:lnTo>
                  <a:lnTo>
                    <a:pt x="1486471" y="60865"/>
                  </a:lnTo>
                  <a:lnTo>
                    <a:pt x="1486471" y="74962"/>
                  </a:lnTo>
                  <a:lnTo>
                    <a:pt x="1509331" y="74962"/>
                  </a:lnTo>
                  <a:cubicBezTo>
                    <a:pt x="1506855" y="87916"/>
                    <a:pt x="1500187" y="102584"/>
                    <a:pt x="1480661" y="113919"/>
                  </a:cubicBezTo>
                  <a:lnTo>
                    <a:pt x="1480661" y="98774"/>
                  </a:lnTo>
                  <a:lnTo>
                    <a:pt x="1490662" y="96964"/>
                  </a:lnTo>
                  <a:lnTo>
                    <a:pt x="1489615" y="83629"/>
                  </a:lnTo>
                  <a:lnTo>
                    <a:pt x="1480566" y="85058"/>
                  </a:lnTo>
                  <a:lnTo>
                    <a:pt x="1480566" y="20479"/>
                  </a:lnTo>
                  <a:lnTo>
                    <a:pt x="1485234" y="20479"/>
                  </a:lnTo>
                  <a:lnTo>
                    <a:pt x="1485234" y="6667"/>
                  </a:lnTo>
                  <a:lnTo>
                    <a:pt x="1434656" y="6667"/>
                  </a:lnTo>
                  <a:lnTo>
                    <a:pt x="1434656" y="20479"/>
                  </a:lnTo>
                  <a:lnTo>
                    <a:pt x="1440275" y="20479"/>
                  </a:lnTo>
                  <a:lnTo>
                    <a:pt x="1440275" y="91345"/>
                  </a:lnTo>
                  <a:lnTo>
                    <a:pt x="1433131" y="92297"/>
                  </a:lnTo>
                  <a:lnTo>
                    <a:pt x="1436084" y="106775"/>
                  </a:lnTo>
                  <a:cubicBezTo>
                    <a:pt x="1445228" y="105061"/>
                    <a:pt x="1456087" y="103251"/>
                    <a:pt x="1467421" y="101155"/>
                  </a:cubicBezTo>
                  <a:lnTo>
                    <a:pt x="1467421" y="123634"/>
                  </a:lnTo>
                  <a:lnTo>
                    <a:pt x="1480566" y="123634"/>
                  </a:lnTo>
                  <a:lnTo>
                    <a:pt x="1480566" y="114205"/>
                  </a:lnTo>
                  <a:cubicBezTo>
                    <a:pt x="1484567" y="116967"/>
                    <a:pt x="1489615" y="121634"/>
                    <a:pt x="1492091" y="125063"/>
                  </a:cubicBezTo>
                  <a:cubicBezTo>
                    <a:pt x="1505617" y="116300"/>
                    <a:pt x="1514094" y="105918"/>
                    <a:pt x="1518952" y="95345"/>
                  </a:cubicBezTo>
                  <a:cubicBezTo>
                    <a:pt x="1525333" y="107728"/>
                    <a:pt x="1534192" y="117634"/>
                    <a:pt x="1546384" y="123539"/>
                  </a:cubicBezTo>
                  <a:cubicBezTo>
                    <a:pt x="1548574" y="119348"/>
                    <a:pt x="1553146" y="113633"/>
                    <a:pt x="1556671" y="110585"/>
                  </a:cubicBezTo>
                  <a:cubicBezTo>
                    <a:pt x="1541050" y="104489"/>
                    <a:pt x="1530572" y="91059"/>
                    <a:pt x="1525238" y="74962"/>
                  </a:cubicBezTo>
                  <a:lnTo>
                    <a:pt x="1554575" y="74962"/>
                  </a:lnTo>
                  <a:close/>
                  <a:moveTo>
                    <a:pt x="1661731" y="17335"/>
                  </a:moveTo>
                  <a:lnTo>
                    <a:pt x="1661731" y="24955"/>
                  </a:lnTo>
                  <a:lnTo>
                    <a:pt x="1639538" y="24955"/>
                  </a:lnTo>
                  <a:lnTo>
                    <a:pt x="1639538" y="17335"/>
                  </a:lnTo>
                  <a:lnTo>
                    <a:pt x="1661731" y="17335"/>
                  </a:lnTo>
                  <a:close/>
                  <a:moveTo>
                    <a:pt x="1638871" y="43339"/>
                  </a:moveTo>
                  <a:cubicBezTo>
                    <a:pt x="1639253" y="40767"/>
                    <a:pt x="1639348" y="38005"/>
                    <a:pt x="1639538" y="35528"/>
                  </a:cubicBezTo>
                  <a:lnTo>
                    <a:pt x="1661731" y="35528"/>
                  </a:lnTo>
                  <a:lnTo>
                    <a:pt x="1661731" y="43339"/>
                  </a:lnTo>
                  <a:lnTo>
                    <a:pt x="1638871" y="43339"/>
                  </a:lnTo>
                  <a:close/>
                  <a:moveTo>
                    <a:pt x="1661731" y="54007"/>
                  </a:moveTo>
                  <a:lnTo>
                    <a:pt x="1661731" y="60007"/>
                  </a:lnTo>
                  <a:cubicBezTo>
                    <a:pt x="1661731" y="61627"/>
                    <a:pt x="1661160" y="62103"/>
                    <a:pt x="1659350" y="62103"/>
                  </a:cubicBezTo>
                  <a:cubicBezTo>
                    <a:pt x="1657636" y="62198"/>
                    <a:pt x="1651921" y="62389"/>
                    <a:pt x="1646682" y="62103"/>
                  </a:cubicBezTo>
                  <a:cubicBezTo>
                    <a:pt x="1648682" y="65341"/>
                    <a:pt x="1651254" y="70866"/>
                    <a:pt x="1652206" y="74771"/>
                  </a:cubicBezTo>
                  <a:cubicBezTo>
                    <a:pt x="1660398" y="74771"/>
                    <a:pt x="1666685" y="74485"/>
                    <a:pt x="1671161" y="72295"/>
                  </a:cubicBezTo>
                  <a:cubicBezTo>
                    <a:pt x="1675828" y="70199"/>
                    <a:pt x="1677162" y="66770"/>
                    <a:pt x="1677162" y="60198"/>
                  </a:cubicBezTo>
                  <a:lnTo>
                    <a:pt x="1677162" y="5429"/>
                  </a:lnTo>
                  <a:lnTo>
                    <a:pt x="1625537" y="5429"/>
                  </a:lnTo>
                  <a:lnTo>
                    <a:pt x="1625537" y="31623"/>
                  </a:lnTo>
                  <a:cubicBezTo>
                    <a:pt x="1625537" y="43243"/>
                    <a:pt x="1624203" y="57055"/>
                    <a:pt x="1611821" y="66675"/>
                  </a:cubicBezTo>
                  <a:cubicBezTo>
                    <a:pt x="1614869" y="68484"/>
                    <a:pt x="1620393" y="73723"/>
                    <a:pt x="1622679" y="76486"/>
                  </a:cubicBezTo>
                  <a:cubicBezTo>
                    <a:pt x="1630394" y="70485"/>
                    <a:pt x="1634585" y="62389"/>
                    <a:pt x="1636871" y="54007"/>
                  </a:cubicBezTo>
                  <a:lnTo>
                    <a:pt x="1661827" y="54007"/>
                  </a:lnTo>
                  <a:close/>
                  <a:moveTo>
                    <a:pt x="1601629" y="19431"/>
                  </a:moveTo>
                  <a:lnTo>
                    <a:pt x="1601629" y="28861"/>
                  </a:lnTo>
                  <a:lnTo>
                    <a:pt x="1585436" y="28861"/>
                  </a:lnTo>
                  <a:lnTo>
                    <a:pt x="1585436" y="19431"/>
                  </a:lnTo>
                  <a:lnTo>
                    <a:pt x="1601629" y="19431"/>
                  </a:lnTo>
                  <a:close/>
                  <a:moveTo>
                    <a:pt x="1585436" y="49625"/>
                  </a:moveTo>
                  <a:lnTo>
                    <a:pt x="1585436" y="40386"/>
                  </a:lnTo>
                  <a:lnTo>
                    <a:pt x="1601629" y="40386"/>
                  </a:lnTo>
                  <a:lnTo>
                    <a:pt x="1601629" y="49625"/>
                  </a:lnTo>
                  <a:lnTo>
                    <a:pt x="1585436" y="49625"/>
                  </a:lnTo>
                  <a:close/>
                  <a:moveTo>
                    <a:pt x="1585436" y="61627"/>
                  </a:moveTo>
                  <a:lnTo>
                    <a:pt x="1585436" y="68008"/>
                  </a:lnTo>
                  <a:lnTo>
                    <a:pt x="1571339" y="68008"/>
                  </a:lnTo>
                  <a:lnTo>
                    <a:pt x="1571339" y="7334"/>
                  </a:lnTo>
                  <a:lnTo>
                    <a:pt x="1615726" y="7334"/>
                  </a:lnTo>
                  <a:lnTo>
                    <a:pt x="1615726" y="61627"/>
                  </a:lnTo>
                  <a:lnTo>
                    <a:pt x="1585436" y="61627"/>
                  </a:lnTo>
                  <a:close/>
                  <a:moveTo>
                    <a:pt x="1593627" y="89249"/>
                  </a:moveTo>
                  <a:lnTo>
                    <a:pt x="1604677" y="89249"/>
                  </a:lnTo>
                  <a:lnTo>
                    <a:pt x="1604677" y="106584"/>
                  </a:lnTo>
                  <a:lnTo>
                    <a:pt x="1593627" y="106584"/>
                  </a:lnTo>
                  <a:lnTo>
                    <a:pt x="1593627" y="89249"/>
                  </a:lnTo>
                  <a:lnTo>
                    <a:pt x="1593627" y="89249"/>
                  </a:lnTo>
                  <a:close/>
                  <a:moveTo>
                    <a:pt x="1630299" y="89249"/>
                  </a:moveTo>
                  <a:lnTo>
                    <a:pt x="1630299" y="106584"/>
                  </a:lnTo>
                  <a:lnTo>
                    <a:pt x="1618964" y="106584"/>
                  </a:lnTo>
                  <a:lnTo>
                    <a:pt x="1618964" y="89249"/>
                  </a:lnTo>
                  <a:lnTo>
                    <a:pt x="1630299" y="89249"/>
                  </a:lnTo>
                  <a:close/>
                  <a:moveTo>
                    <a:pt x="1655731" y="89249"/>
                  </a:moveTo>
                  <a:lnTo>
                    <a:pt x="1655731" y="106584"/>
                  </a:lnTo>
                  <a:lnTo>
                    <a:pt x="1644396" y="106584"/>
                  </a:lnTo>
                  <a:lnTo>
                    <a:pt x="1644396" y="89249"/>
                  </a:lnTo>
                  <a:lnTo>
                    <a:pt x="1655731" y="89249"/>
                  </a:lnTo>
                  <a:close/>
                  <a:moveTo>
                    <a:pt x="1670971" y="106584"/>
                  </a:moveTo>
                  <a:lnTo>
                    <a:pt x="1670971" y="77248"/>
                  </a:lnTo>
                  <a:lnTo>
                    <a:pt x="1579245" y="77248"/>
                  </a:lnTo>
                  <a:lnTo>
                    <a:pt x="1579245" y="106584"/>
                  </a:lnTo>
                  <a:lnTo>
                    <a:pt x="1564005" y="106584"/>
                  </a:lnTo>
                  <a:lnTo>
                    <a:pt x="1564005" y="119920"/>
                  </a:lnTo>
                  <a:lnTo>
                    <a:pt x="1685353" y="119920"/>
                  </a:lnTo>
                  <a:lnTo>
                    <a:pt x="1685353" y="106584"/>
                  </a:lnTo>
                  <a:lnTo>
                    <a:pt x="1670971" y="106584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14" name="图形 5"/>
          <p:cNvGrpSpPr/>
          <p:nvPr/>
        </p:nvGrpSpPr>
        <p:grpSpPr>
          <a:xfrm>
            <a:off x="15352793" y="10849420"/>
            <a:ext cx="5051775" cy="380797"/>
            <a:chOff x="18043746" y="9940289"/>
            <a:chExt cx="2054637" cy="154876"/>
          </a:xfrm>
          <a:solidFill>
            <a:srgbClr val="595757"/>
          </a:solidFill>
        </p:grpSpPr>
        <p:sp>
          <p:nvSpPr>
            <p:cNvPr id="115" name="任意形状 114"/>
            <p:cNvSpPr/>
            <p:nvPr/>
          </p:nvSpPr>
          <p:spPr>
            <a:xfrm>
              <a:off x="18043746" y="9944766"/>
              <a:ext cx="143446" cy="140303"/>
            </a:xfrm>
            <a:custGeom>
              <a:avLst/>
              <a:gdLst>
                <a:gd name="connsiteX0" fmla="*/ 56674 w 143446"/>
                <a:gd name="connsiteY0" fmla="*/ 104203 h 140303"/>
                <a:gd name="connsiteX1" fmla="*/ 56674 w 143446"/>
                <a:gd name="connsiteY1" fmla="*/ 53149 h 140303"/>
                <a:gd name="connsiteX2" fmla="*/ 39148 w 143446"/>
                <a:gd name="connsiteY2" fmla="*/ 53149 h 140303"/>
                <a:gd name="connsiteX3" fmla="*/ 39148 w 143446"/>
                <a:gd name="connsiteY3" fmla="*/ 120872 h 140303"/>
                <a:gd name="connsiteX4" fmla="*/ 137636 w 143446"/>
                <a:gd name="connsiteY4" fmla="*/ 120872 h 140303"/>
                <a:gd name="connsiteX5" fmla="*/ 137636 w 143446"/>
                <a:gd name="connsiteY5" fmla="*/ 140303 h 140303"/>
                <a:gd name="connsiteX6" fmla="*/ 18097 w 143446"/>
                <a:gd name="connsiteY6" fmla="*/ 140303 h 140303"/>
                <a:gd name="connsiteX7" fmla="*/ 18097 w 143446"/>
                <a:gd name="connsiteY7" fmla="*/ 53149 h 140303"/>
                <a:gd name="connsiteX8" fmla="*/ 0 w 143446"/>
                <a:gd name="connsiteY8" fmla="*/ 53149 h 140303"/>
                <a:gd name="connsiteX9" fmla="*/ 0 w 143446"/>
                <a:gd name="connsiteY9" fmla="*/ 33052 h 140303"/>
                <a:gd name="connsiteX10" fmla="*/ 18097 w 143446"/>
                <a:gd name="connsiteY10" fmla="*/ 33052 h 140303"/>
                <a:gd name="connsiteX11" fmla="*/ 18097 w 143446"/>
                <a:gd name="connsiteY11" fmla="*/ 4096 h 140303"/>
                <a:gd name="connsiteX12" fmla="*/ 39148 w 143446"/>
                <a:gd name="connsiteY12" fmla="*/ 4858 h 140303"/>
                <a:gd name="connsiteX13" fmla="*/ 39148 w 143446"/>
                <a:gd name="connsiteY13" fmla="*/ 33052 h 140303"/>
                <a:gd name="connsiteX14" fmla="*/ 56674 w 143446"/>
                <a:gd name="connsiteY14" fmla="*/ 33052 h 140303"/>
                <a:gd name="connsiteX15" fmla="*/ 56674 w 143446"/>
                <a:gd name="connsiteY15" fmla="*/ 190 h 140303"/>
                <a:gd name="connsiteX16" fmla="*/ 77248 w 143446"/>
                <a:gd name="connsiteY16" fmla="*/ 952 h 140303"/>
                <a:gd name="connsiteX17" fmla="*/ 77248 w 143446"/>
                <a:gd name="connsiteY17" fmla="*/ 33052 h 140303"/>
                <a:gd name="connsiteX18" fmla="*/ 100870 w 143446"/>
                <a:gd name="connsiteY18" fmla="*/ 33052 h 140303"/>
                <a:gd name="connsiteX19" fmla="*/ 100870 w 143446"/>
                <a:gd name="connsiteY19" fmla="*/ 0 h 140303"/>
                <a:gd name="connsiteX20" fmla="*/ 121444 w 143446"/>
                <a:gd name="connsiteY20" fmla="*/ 762 h 140303"/>
                <a:gd name="connsiteX21" fmla="*/ 121444 w 143446"/>
                <a:gd name="connsiteY21" fmla="*/ 32956 h 140303"/>
                <a:gd name="connsiteX22" fmla="*/ 143446 w 143446"/>
                <a:gd name="connsiteY22" fmla="*/ 32956 h 140303"/>
                <a:gd name="connsiteX23" fmla="*/ 143446 w 143446"/>
                <a:gd name="connsiteY23" fmla="*/ 53054 h 140303"/>
                <a:gd name="connsiteX24" fmla="*/ 121444 w 143446"/>
                <a:gd name="connsiteY24" fmla="*/ 53054 h 140303"/>
                <a:gd name="connsiteX25" fmla="*/ 121444 w 143446"/>
                <a:gd name="connsiteY25" fmla="*/ 104108 h 140303"/>
                <a:gd name="connsiteX26" fmla="*/ 56674 w 143446"/>
                <a:gd name="connsiteY26" fmla="*/ 104108 h 140303"/>
                <a:gd name="connsiteX27" fmla="*/ 77248 w 143446"/>
                <a:gd name="connsiteY27" fmla="*/ 53149 h 140303"/>
                <a:gd name="connsiteX28" fmla="*/ 77248 w 143446"/>
                <a:gd name="connsiteY28" fmla="*/ 84582 h 140303"/>
                <a:gd name="connsiteX29" fmla="*/ 100870 w 143446"/>
                <a:gd name="connsiteY29" fmla="*/ 84582 h 140303"/>
                <a:gd name="connsiteX30" fmla="*/ 100870 w 143446"/>
                <a:gd name="connsiteY30" fmla="*/ 53149 h 140303"/>
                <a:gd name="connsiteX31" fmla="*/ 77248 w 143446"/>
                <a:gd name="connsiteY31" fmla="*/ 53149 h 140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3446" h="140303">
                  <a:moveTo>
                    <a:pt x="56674" y="104203"/>
                  </a:moveTo>
                  <a:lnTo>
                    <a:pt x="56674" y="53149"/>
                  </a:lnTo>
                  <a:lnTo>
                    <a:pt x="39148" y="53149"/>
                  </a:lnTo>
                  <a:lnTo>
                    <a:pt x="39148" y="120872"/>
                  </a:lnTo>
                  <a:lnTo>
                    <a:pt x="137636" y="120872"/>
                  </a:lnTo>
                  <a:lnTo>
                    <a:pt x="137636" y="140303"/>
                  </a:lnTo>
                  <a:lnTo>
                    <a:pt x="18097" y="140303"/>
                  </a:lnTo>
                  <a:lnTo>
                    <a:pt x="18097" y="53149"/>
                  </a:lnTo>
                  <a:lnTo>
                    <a:pt x="0" y="53149"/>
                  </a:lnTo>
                  <a:lnTo>
                    <a:pt x="0" y="33052"/>
                  </a:lnTo>
                  <a:lnTo>
                    <a:pt x="18097" y="33052"/>
                  </a:lnTo>
                  <a:lnTo>
                    <a:pt x="18097" y="4096"/>
                  </a:lnTo>
                  <a:lnTo>
                    <a:pt x="39148" y="4858"/>
                  </a:lnTo>
                  <a:lnTo>
                    <a:pt x="39148" y="33052"/>
                  </a:lnTo>
                  <a:lnTo>
                    <a:pt x="56674" y="33052"/>
                  </a:lnTo>
                  <a:lnTo>
                    <a:pt x="56674" y="190"/>
                  </a:lnTo>
                  <a:lnTo>
                    <a:pt x="77248" y="952"/>
                  </a:lnTo>
                  <a:lnTo>
                    <a:pt x="77248" y="33052"/>
                  </a:lnTo>
                  <a:lnTo>
                    <a:pt x="100870" y="33052"/>
                  </a:lnTo>
                  <a:lnTo>
                    <a:pt x="100870" y="0"/>
                  </a:lnTo>
                  <a:lnTo>
                    <a:pt x="121444" y="762"/>
                  </a:lnTo>
                  <a:lnTo>
                    <a:pt x="121444" y="32956"/>
                  </a:lnTo>
                  <a:lnTo>
                    <a:pt x="143446" y="32956"/>
                  </a:lnTo>
                  <a:lnTo>
                    <a:pt x="143446" y="53054"/>
                  </a:lnTo>
                  <a:lnTo>
                    <a:pt x="121444" y="53054"/>
                  </a:lnTo>
                  <a:lnTo>
                    <a:pt x="121444" y="104108"/>
                  </a:lnTo>
                  <a:lnTo>
                    <a:pt x="56674" y="104108"/>
                  </a:lnTo>
                  <a:close/>
                  <a:moveTo>
                    <a:pt x="77248" y="53149"/>
                  </a:moveTo>
                  <a:lnTo>
                    <a:pt x="77248" y="84582"/>
                  </a:lnTo>
                  <a:lnTo>
                    <a:pt x="100870" y="84582"/>
                  </a:lnTo>
                  <a:lnTo>
                    <a:pt x="100870" y="53149"/>
                  </a:lnTo>
                  <a:lnTo>
                    <a:pt x="77248" y="53149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6" name="任意形状 115"/>
            <p:cNvSpPr/>
            <p:nvPr/>
          </p:nvSpPr>
          <p:spPr>
            <a:xfrm>
              <a:off x="18200433" y="9947528"/>
              <a:ext cx="148780" cy="147637"/>
            </a:xfrm>
            <a:custGeom>
              <a:avLst/>
              <a:gdLst>
                <a:gd name="connsiteX0" fmla="*/ 138493 w 148780"/>
                <a:gd name="connsiteY0" fmla="*/ 110300 h 147637"/>
                <a:gd name="connsiteX1" fmla="*/ 123730 w 148780"/>
                <a:gd name="connsiteY1" fmla="*/ 105632 h 147637"/>
                <a:gd name="connsiteX2" fmla="*/ 109823 w 148780"/>
                <a:gd name="connsiteY2" fmla="*/ 99632 h 147637"/>
                <a:gd name="connsiteX3" fmla="*/ 109823 w 148780"/>
                <a:gd name="connsiteY3" fmla="*/ 144018 h 147637"/>
                <a:gd name="connsiteX4" fmla="*/ 88963 w 148780"/>
                <a:gd name="connsiteY4" fmla="*/ 144018 h 147637"/>
                <a:gd name="connsiteX5" fmla="*/ 88963 w 148780"/>
                <a:gd name="connsiteY5" fmla="*/ 91535 h 147637"/>
                <a:gd name="connsiteX6" fmla="*/ 95726 w 148780"/>
                <a:gd name="connsiteY6" fmla="*/ 91821 h 147637"/>
                <a:gd name="connsiteX7" fmla="*/ 83915 w 148780"/>
                <a:gd name="connsiteY7" fmla="*/ 83629 h 147637"/>
                <a:gd name="connsiteX8" fmla="*/ 74676 w 148780"/>
                <a:gd name="connsiteY8" fmla="*/ 75819 h 147637"/>
                <a:gd name="connsiteX9" fmla="*/ 65151 w 148780"/>
                <a:gd name="connsiteY9" fmla="*/ 83534 h 147637"/>
                <a:gd name="connsiteX10" fmla="*/ 51244 w 148780"/>
                <a:gd name="connsiteY10" fmla="*/ 91916 h 147637"/>
                <a:gd name="connsiteX11" fmla="*/ 61913 w 148780"/>
                <a:gd name="connsiteY11" fmla="*/ 92583 h 147637"/>
                <a:gd name="connsiteX12" fmla="*/ 61913 w 148780"/>
                <a:gd name="connsiteY12" fmla="*/ 98108 h 147637"/>
                <a:gd name="connsiteX13" fmla="*/ 60007 w 148780"/>
                <a:gd name="connsiteY13" fmla="*/ 111919 h 147637"/>
                <a:gd name="connsiteX14" fmla="*/ 53911 w 148780"/>
                <a:gd name="connsiteY14" fmla="*/ 124682 h 147637"/>
                <a:gd name="connsiteX15" fmla="*/ 42863 w 148780"/>
                <a:gd name="connsiteY15" fmla="*/ 136588 h 147637"/>
                <a:gd name="connsiteX16" fmla="*/ 26194 w 148780"/>
                <a:gd name="connsiteY16" fmla="*/ 147638 h 147637"/>
                <a:gd name="connsiteX17" fmla="*/ 13716 w 148780"/>
                <a:gd name="connsiteY17" fmla="*/ 130588 h 147637"/>
                <a:gd name="connsiteX18" fmla="*/ 27527 w 148780"/>
                <a:gd name="connsiteY18" fmla="*/ 123349 h 147637"/>
                <a:gd name="connsiteX19" fmla="*/ 35909 w 148780"/>
                <a:gd name="connsiteY19" fmla="*/ 115919 h 147637"/>
                <a:gd name="connsiteX20" fmla="*/ 40005 w 148780"/>
                <a:gd name="connsiteY20" fmla="*/ 107728 h 147637"/>
                <a:gd name="connsiteX21" fmla="*/ 41148 w 148780"/>
                <a:gd name="connsiteY21" fmla="*/ 98108 h 147637"/>
                <a:gd name="connsiteX22" fmla="*/ 41148 w 148780"/>
                <a:gd name="connsiteY22" fmla="*/ 97250 h 147637"/>
                <a:gd name="connsiteX23" fmla="*/ 26194 w 148780"/>
                <a:gd name="connsiteY23" fmla="*/ 104013 h 147637"/>
                <a:gd name="connsiteX24" fmla="*/ 9906 w 148780"/>
                <a:gd name="connsiteY24" fmla="*/ 110490 h 147637"/>
                <a:gd name="connsiteX25" fmla="*/ 0 w 148780"/>
                <a:gd name="connsiteY25" fmla="*/ 91821 h 147637"/>
                <a:gd name="connsiteX26" fmla="*/ 28765 w 148780"/>
                <a:gd name="connsiteY26" fmla="*/ 81629 h 147637"/>
                <a:gd name="connsiteX27" fmla="*/ 52673 w 148780"/>
                <a:gd name="connsiteY27" fmla="*/ 68199 h 147637"/>
                <a:gd name="connsiteX28" fmla="*/ 16764 w 148780"/>
                <a:gd name="connsiteY28" fmla="*/ 68199 h 147637"/>
                <a:gd name="connsiteX29" fmla="*/ 16764 w 148780"/>
                <a:gd name="connsiteY29" fmla="*/ 0 h 147637"/>
                <a:gd name="connsiteX30" fmla="*/ 132397 w 148780"/>
                <a:gd name="connsiteY30" fmla="*/ 0 h 147637"/>
                <a:gd name="connsiteX31" fmla="*/ 132397 w 148780"/>
                <a:gd name="connsiteY31" fmla="*/ 68199 h 147637"/>
                <a:gd name="connsiteX32" fmla="*/ 94869 w 148780"/>
                <a:gd name="connsiteY32" fmla="*/ 68199 h 147637"/>
                <a:gd name="connsiteX33" fmla="*/ 118586 w 148780"/>
                <a:gd name="connsiteY33" fmla="*/ 81343 h 147637"/>
                <a:gd name="connsiteX34" fmla="*/ 148780 w 148780"/>
                <a:gd name="connsiteY34" fmla="*/ 91535 h 147637"/>
                <a:gd name="connsiteX35" fmla="*/ 138589 w 148780"/>
                <a:gd name="connsiteY35" fmla="*/ 110300 h 147637"/>
                <a:gd name="connsiteX36" fmla="*/ 36290 w 148780"/>
                <a:gd name="connsiteY36" fmla="*/ 17335 h 147637"/>
                <a:gd name="connsiteX37" fmla="*/ 36290 w 148780"/>
                <a:gd name="connsiteY37" fmla="*/ 25908 h 147637"/>
                <a:gd name="connsiteX38" fmla="*/ 65151 w 148780"/>
                <a:gd name="connsiteY38" fmla="*/ 25908 h 147637"/>
                <a:gd name="connsiteX39" fmla="*/ 65151 w 148780"/>
                <a:gd name="connsiteY39" fmla="*/ 17335 h 147637"/>
                <a:gd name="connsiteX40" fmla="*/ 36290 w 148780"/>
                <a:gd name="connsiteY40" fmla="*/ 17335 h 147637"/>
                <a:gd name="connsiteX41" fmla="*/ 36290 w 148780"/>
                <a:gd name="connsiteY41" fmla="*/ 50863 h 147637"/>
                <a:gd name="connsiteX42" fmla="*/ 65151 w 148780"/>
                <a:gd name="connsiteY42" fmla="*/ 50863 h 147637"/>
                <a:gd name="connsiteX43" fmla="*/ 65151 w 148780"/>
                <a:gd name="connsiteY43" fmla="*/ 42482 h 147637"/>
                <a:gd name="connsiteX44" fmla="*/ 36290 w 148780"/>
                <a:gd name="connsiteY44" fmla="*/ 42482 h 147637"/>
                <a:gd name="connsiteX45" fmla="*/ 36290 w 148780"/>
                <a:gd name="connsiteY45" fmla="*/ 50863 h 147637"/>
                <a:gd name="connsiteX46" fmla="*/ 112585 w 148780"/>
                <a:gd name="connsiteY46" fmla="*/ 17335 h 147637"/>
                <a:gd name="connsiteX47" fmla="*/ 84106 w 148780"/>
                <a:gd name="connsiteY47" fmla="*/ 17335 h 147637"/>
                <a:gd name="connsiteX48" fmla="*/ 84106 w 148780"/>
                <a:gd name="connsiteY48" fmla="*/ 25908 h 147637"/>
                <a:gd name="connsiteX49" fmla="*/ 112585 w 148780"/>
                <a:gd name="connsiteY49" fmla="*/ 25908 h 147637"/>
                <a:gd name="connsiteX50" fmla="*/ 112585 w 148780"/>
                <a:gd name="connsiteY50" fmla="*/ 17335 h 147637"/>
                <a:gd name="connsiteX51" fmla="*/ 112585 w 148780"/>
                <a:gd name="connsiteY51" fmla="*/ 50863 h 147637"/>
                <a:gd name="connsiteX52" fmla="*/ 112585 w 148780"/>
                <a:gd name="connsiteY52" fmla="*/ 42482 h 147637"/>
                <a:gd name="connsiteX53" fmla="*/ 84106 w 148780"/>
                <a:gd name="connsiteY53" fmla="*/ 42482 h 147637"/>
                <a:gd name="connsiteX54" fmla="*/ 84106 w 148780"/>
                <a:gd name="connsiteY54" fmla="*/ 50863 h 147637"/>
                <a:gd name="connsiteX55" fmla="*/ 112585 w 148780"/>
                <a:gd name="connsiteY55" fmla="*/ 50863 h 14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48780" h="147637">
                  <a:moveTo>
                    <a:pt x="138493" y="110300"/>
                  </a:moveTo>
                  <a:cubicBezTo>
                    <a:pt x="133445" y="108966"/>
                    <a:pt x="128492" y="107442"/>
                    <a:pt x="123730" y="105632"/>
                  </a:cubicBezTo>
                  <a:cubicBezTo>
                    <a:pt x="118967" y="103822"/>
                    <a:pt x="114300" y="101822"/>
                    <a:pt x="109823" y="99632"/>
                  </a:cubicBezTo>
                  <a:lnTo>
                    <a:pt x="109823" y="144018"/>
                  </a:lnTo>
                  <a:lnTo>
                    <a:pt x="88963" y="144018"/>
                  </a:lnTo>
                  <a:lnTo>
                    <a:pt x="88963" y="91535"/>
                  </a:lnTo>
                  <a:lnTo>
                    <a:pt x="95726" y="91821"/>
                  </a:lnTo>
                  <a:cubicBezTo>
                    <a:pt x="91440" y="89154"/>
                    <a:pt x="87439" y="86392"/>
                    <a:pt x="83915" y="83629"/>
                  </a:cubicBezTo>
                  <a:cubicBezTo>
                    <a:pt x="80391" y="80867"/>
                    <a:pt x="77248" y="78296"/>
                    <a:pt x="74676" y="75819"/>
                  </a:cubicBezTo>
                  <a:cubicBezTo>
                    <a:pt x="72295" y="78200"/>
                    <a:pt x="69151" y="80772"/>
                    <a:pt x="65151" y="83534"/>
                  </a:cubicBezTo>
                  <a:cubicBezTo>
                    <a:pt x="61150" y="86296"/>
                    <a:pt x="56483" y="89059"/>
                    <a:pt x="51244" y="91916"/>
                  </a:cubicBezTo>
                  <a:lnTo>
                    <a:pt x="61913" y="92583"/>
                  </a:lnTo>
                  <a:lnTo>
                    <a:pt x="61913" y="98108"/>
                  </a:lnTo>
                  <a:cubicBezTo>
                    <a:pt x="61913" y="102870"/>
                    <a:pt x="61246" y="107442"/>
                    <a:pt x="60007" y="111919"/>
                  </a:cubicBezTo>
                  <a:cubicBezTo>
                    <a:pt x="58769" y="116396"/>
                    <a:pt x="56769" y="120587"/>
                    <a:pt x="53911" y="124682"/>
                  </a:cubicBezTo>
                  <a:cubicBezTo>
                    <a:pt x="51149" y="128778"/>
                    <a:pt x="47434" y="132779"/>
                    <a:pt x="42863" y="136588"/>
                  </a:cubicBezTo>
                  <a:cubicBezTo>
                    <a:pt x="38386" y="140399"/>
                    <a:pt x="32766" y="144113"/>
                    <a:pt x="26194" y="147638"/>
                  </a:cubicBezTo>
                  <a:lnTo>
                    <a:pt x="13716" y="130588"/>
                  </a:lnTo>
                  <a:cubicBezTo>
                    <a:pt x="19336" y="128111"/>
                    <a:pt x="23908" y="125635"/>
                    <a:pt x="27527" y="123349"/>
                  </a:cubicBezTo>
                  <a:cubicBezTo>
                    <a:pt x="31147" y="121063"/>
                    <a:pt x="33814" y="118491"/>
                    <a:pt x="35909" y="115919"/>
                  </a:cubicBezTo>
                  <a:cubicBezTo>
                    <a:pt x="37909" y="113347"/>
                    <a:pt x="39243" y="110585"/>
                    <a:pt x="40005" y="107728"/>
                  </a:cubicBezTo>
                  <a:cubicBezTo>
                    <a:pt x="40767" y="104870"/>
                    <a:pt x="41148" y="101632"/>
                    <a:pt x="41148" y="98108"/>
                  </a:cubicBezTo>
                  <a:lnTo>
                    <a:pt x="41148" y="97250"/>
                  </a:lnTo>
                  <a:cubicBezTo>
                    <a:pt x="36385" y="99536"/>
                    <a:pt x="31432" y="101822"/>
                    <a:pt x="26194" y="104013"/>
                  </a:cubicBezTo>
                  <a:cubicBezTo>
                    <a:pt x="20955" y="106299"/>
                    <a:pt x="15526" y="108395"/>
                    <a:pt x="9906" y="110490"/>
                  </a:cubicBezTo>
                  <a:lnTo>
                    <a:pt x="0" y="91821"/>
                  </a:lnTo>
                  <a:cubicBezTo>
                    <a:pt x="10382" y="89059"/>
                    <a:pt x="19907" y="85630"/>
                    <a:pt x="28765" y="81629"/>
                  </a:cubicBezTo>
                  <a:cubicBezTo>
                    <a:pt x="37528" y="77629"/>
                    <a:pt x="45529" y="73152"/>
                    <a:pt x="52673" y="68199"/>
                  </a:cubicBezTo>
                  <a:lnTo>
                    <a:pt x="16764" y="68199"/>
                  </a:lnTo>
                  <a:lnTo>
                    <a:pt x="16764" y="0"/>
                  </a:lnTo>
                  <a:lnTo>
                    <a:pt x="132397" y="0"/>
                  </a:lnTo>
                  <a:lnTo>
                    <a:pt x="132397" y="68199"/>
                  </a:lnTo>
                  <a:lnTo>
                    <a:pt x="94869" y="68199"/>
                  </a:lnTo>
                  <a:cubicBezTo>
                    <a:pt x="101822" y="73152"/>
                    <a:pt x="109728" y="77533"/>
                    <a:pt x="118586" y="81343"/>
                  </a:cubicBezTo>
                  <a:cubicBezTo>
                    <a:pt x="127444" y="85154"/>
                    <a:pt x="137541" y="88487"/>
                    <a:pt x="148780" y="91535"/>
                  </a:cubicBezTo>
                  <a:lnTo>
                    <a:pt x="138589" y="110300"/>
                  </a:lnTo>
                  <a:close/>
                  <a:moveTo>
                    <a:pt x="36290" y="17335"/>
                  </a:moveTo>
                  <a:lnTo>
                    <a:pt x="36290" y="25908"/>
                  </a:lnTo>
                  <a:lnTo>
                    <a:pt x="65151" y="25908"/>
                  </a:lnTo>
                  <a:lnTo>
                    <a:pt x="65151" y="17335"/>
                  </a:lnTo>
                  <a:lnTo>
                    <a:pt x="36290" y="17335"/>
                  </a:lnTo>
                  <a:close/>
                  <a:moveTo>
                    <a:pt x="36290" y="50863"/>
                  </a:moveTo>
                  <a:lnTo>
                    <a:pt x="65151" y="50863"/>
                  </a:lnTo>
                  <a:lnTo>
                    <a:pt x="65151" y="42482"/>
                  </a:lnTo>
                  <a:lnTo>
                    <a:pt x="36290" y="42482"/>
                  </a:lnTo>
                  <a:lnTo>
                    <a:pt x="36290" y="50863"/>
                  </a:lnTo>
                  <a:close/>
                  <a:moveTo>
                    <a:pt x="112585" y="17335"/>
                  </a:moveTo>
                  <a:lnTo>
                    <a:pt x="84106" y="17335"/>
                  </a:lnTo>
                  <a:lnTo>
                    <a:pt x="84106" y="25908"/>
                  </a:lnTo>
                  <a:lnTo>
                    <a:pt x="112585" y="25908"/>
                  </a:lnTo>
                  <a:lnTo>
                    <a:pt x="112585" y="17335"/>
                  </a:lnTo>
                  <a:close/>
                  <a:moveTo>
                    <a:pt x="112585" y="50863"/>
                  </a:moveTo>
                  <a:lnTo>
                    <a:pt x="112585" y="42482"/>
                  </a:lnTo>
                  <a:lnTo>
                    <a:pt x="84106" y="42482"/>
                  </a:lnTo>
                  <a:lnTo>
                    <a:pt x="84106" y="50863"/>
                  </a:lnTo>
                  <a:lnTo>
                    <a:pt x="112585" y="50863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7" name="任意形状 116"/>
            <p:cNvSpPr/>
            <p:nvPr/>
          </p:nvSpPr>
          <p:spPr>
            <a:xfrm>
              <a:off x="18360357" y="9950862"/>
              <a:ext cx="144589" cy="141446"/>
            </a:xfrm>
            <a:custGeom>
              <a:avLst/>
              <a:gdLst>
                <a:gd name="connsiteX0" fmla="*/ 144494 w 144589"/>
                <a:gd name="connsiteY0" fmla="*/ 98393 h 141446"/>
                <a:gd name="connsiteX1" fmla="*/ 144209 w 144589"/>
                <a:gd name="connsiteY1" fmla="*/ 102394 h 141446"/>
                <a:gd name="connsiteX2" fmla="*/ 143732 w 144589"/>
                <a:gd name="connsiteY2" fmla="*/ 107061 h 141446"/>
                <a:gd name="connsiteX3" fmla="*/ 143256 w 144589"/>
                <a:gd name="connsiteY3" fmla="*/ 111823 h 141446"/>
                <a:gd name="connsiteX4" fmla="*/ 142685 w 144589"/>
                <a:gd name="connsiteY4" fmla="*/ 115919 h 141446"/>
                <a:gd name="connsiteX5" fmla="*/ 140113 w 144589"/>
                <a:gd name="connsiteY5" fmla="*/ 125254 h 141446"/>
                <a:gd name="connsiteX6" fmla="*/ 135636 w 144589"/>
                <a:gd name="connsiteY6" fmla="*/ 131064 h 141446"/>
                <a:gd name="connsiteX7" fmla="*/ 128302 w 144589"/>
                <a:gd name="connsiteY7" fmla="*/ 134302 h 141446"/>
                <a:gd name="connsiteX8" fmla="*/ 117253 w 144589"/>
                <a:gd name="connsiteY8" fmla="*/ 135636 h 141446"/>
                <a:gd name="connsiteX9" fmla="*/ 105346 w 144589"/>
                <a:gd name="connsiteY9" fmla="*/ 135922 h 141446"/>
                <a:gd name="connsiteX10" fmla="*/ 93440 w 144589"/>
                <a:gd name="connsiteY10" fmla="*/ 135636 h 141446"/>
                <a:gd name="connsiteX11" fmla="*/ 83344 w 144589"/>
                <a:gd name="connsiteY11" fmla="*/ 134112 h 141446"/>
                <a:gd name="connsiteX12" fmla="*/ 76295 w 144589"/>
                <a:gd name="connsiteY12" fmla="*/ 130397 h 141446"/>
                <a:gd name="connsiteX13" fmla="*/ 72200 w 144589"/>
                <a:gd name="connsiteY13" fmla="*/ 123730 h 141446"/>
                <a:gd name="connsiteX14" fmla="*/ 70866 w 144589"/>
                <a:gd name="connsiteY14" fmla="*/ 113252 h 141446"/>
                <a:gd name="connsiteX15" fmla="*/ 70866 w 144589"/>
                <a:gd name="connsiteY15" fmla="*/ 79915 h 141446"/>
                <a:gd name="connsiteX16" fmla="*/ 62484 w 144589"/>
                <a:gd name="connsiteY16" fmla="*/ 97060 h 141446"/>
                <a:gd name="connsiteX17" fmla="*/ 50578 w 144589"/>
                <a:gd name="connsiteY17" fmla="*/ 112681 h 141446"/>
                <a:gd name="connsiteX18" fmla="*/ 34862 w 144589"/>
                <a:gd name="connsiteY18" fmla="*/ 127254 h 141446"/>
                <a:gd name="connsiteX19" fmla="*/ 14859 w 144589"/>
                <a:gd name="connsiteY19" fmla="*/ 141446 h 141446"/>
                <a:gd name="connsiteX20" fmla="*/ 0 w 144589"/>
                <a:gd name="connsiteY20" fmla="*/ 122492 h 141446"/>
                <a:gd name="connsiteX21" fmla="*/ 20193 w 144589"/>
                <a:gd name="connsiteY21" fmla="*/ 109347 h 141446"/>
                <a:gd name="connsiteX22" fmla="*/ 35528 w 144589"/>
                <a:gd name="connsiteY22" fmla="*/ 95536 h 141446"/>
                <a:gd name="connsiteX23" fmla="*/ 46387 w 144589"/>
                <a:gd name="connsiteY23" fmla="*/ 80486 h 141446"/>
                <a:gd name="connsiteX24" fmla="*/ 53340 w 144589"/>
                <a:gd name="connsiteY24" fmla="*/ 63341 h 141446"/>
                <a:gd name="connsiteX25" fmla="*/ 9335 w 144589"/>
                <a:gd name="connsiteY25" fmla="*/ 63341 h 141446"/>
                <a:gd name="connsiteX26" fmla="*/ 9335 w 144589"/>
                <a:gd name="connsiteY26" fmla="*/ 43720 h 141446"/>
                <a:gd name="connsiteX27" fmla="*/ 57245 w 144589"/>
                <a:gd name="connsiteY27" fmla="*/ 43720 h 141446"/>
                <a:gd name="connsiteX28" fmla="*/ 57721 w 144589"/>
                <a:gd name="connsiteY28" fmla="*/ 38386 h 141446"/>
                <a:gd name="connsiteX29" fmla="*/ 58103 w 144589"/>
                <a:gd name="connsiteY29" fmla="*/ 32861 h 141446"/>
                <a:gd name="connsiteX30" fmla="*/ 58388 w 144589"/>
                <a:gd name="connsiteY30" fmla="*/ 27527 h 141446"/>
                <a:gd name="connsiteX31" fmla="*/ 58674 w 144589"/>
                <a:gd name="connsiteY31" fmla="*/ 19240 h 141446"/>
                <a:gd name="connsiteX32" fmla="*/ 18479 w 144589"/>
                <a:gd name="connsiteY32" fmla="*/ 19240 h 141446"/>
                <a:gd name="connsiteX33" fmla="*/ 18479 w 144589"/>
                <a:gd name="connsiteY33" fmla="*/ 0 h 141446"/>
                <a:gd name="connsiteX34" fmla="*/ 129445 w 144589"/>
                <a:gd name="connsiteY34" fmla="*/ 0 h 141446"/>
                <a:gd name="connsiteX35" fmla="*/ 129445 w 144589"/>
                <a:gd name="connsiteY35" fmla="*/ 19240 h 141446"/>
                <a:gd name="connsiteX36" fmla="*/ 80105 w 144589"/>
                <a:gd name="connsiteY36" fmla="*/ 19240 h 141446"/>
                <a:gd name="connsiteX37" fmla="*/ 79915 w 144589"/>
                <a:gd name="connsiteY37" fmla="*/ 28289 h 141446"/>
                <a:gd name="connsiteX38" fmla="*/ 79724 w 144589"/>
                <a:gd name="connsiteY38" fmla="*/ 34290 h 141446"/>
                <a:gd name="connsiteX39" fmla="*/ 79438 w 144589"/>
                <a:gd name="connsiteY39" fmla="*/ 39052 h 141446"/>
                <a:gd name="connsiteX40" fmla="*/ 79153 w 144589"/>
                <a:gd name="connsiteY40" fmla="*/ 43624 h 141446"/>
                <a:gd name="connsiteX41" fmla="*/ 139827 w 144589"/>
                <a:gd name="connsiteY41" fmla="*/ 43624 h 141446"/>
                <a:gd name="connsiteX42" fmla="*/ 139827 w 144589"/>
                <a:gd name="connsiteY42" fmla="*/ 63246 h 141446"/>
                <a:gd name="connsiteX43" fmla="*/ 76010 w 144589"/>
                <a:gd name="connsiteY43" fmla="*/ 63246 h 141446"/>
                <a:gd name="connsiteX44" fmla="*/ 75247 w 144589"/>
                <a:gd name="connsiteY44" fmla="*/ 66580 h 141446"/>
                <a:gd name="connsiteX45" fmla="*/ 74390 w 144589"/>
                <a:gd name="connsiteY45" fmla="*/ 69723 h 141446"/>
                <a:gd name="connsiteX46" fmla="*/ 91916 w 144589"/>
                <a:gd name="connsiteY46" fmla="*/ 70390 h 141446"/>
                <a:gd name="connsiteX47" fmla="*/ 91916 w 144589"/>
                <a:gd name="connsiteY47" fmla="*/ 107442 h 141446"/>
                <a:gd name="connsiteX48" fmla="*/ 93821 w 144589"/>
                <a:gd name="connsiteY48" fmla="*/ 113919 h 141446"/>
                <a:gd name="connsiteX49" fmla="*/ 100298 w 144589"/>
                <a:gd name="connsiteY49" fmla="*/ 116205 h 141446"/>
                <a:gd name="connsiteX50" fmla="*/ 106680 w 144589"/>
                <a:gd name="connsiteY50" fmla="*/ 116491 h 141446"/>
                <a:gd name="connsiteX51" fmla="*/ 112871 w 144589"/>
                <a:gd name="connsiteY51" fmla="*/ 116205 h 141446"/>
                <a:gd name="connsiteX52" fmla="*/ 118015 w 144589"/>
                <a:gd name="connsiteY52" fmla="*/ 115443 h 141446"/>
                <a:gd name="connsiteX53" fmla="*/ 120968 w 144589"/>
                <a:gd name="connsiteY53" fmla="*/ 114014 h 141446"/>
                <a:gd name="connsiteX54" fmla="*/ 122682 w 144589"/>
                <a:gd name="connsiteY54" fmla="*/ 111442 h 141446"/>
                <a:gd name="connsiteX55" fmla="*/ 123730 w 144589"/>
                <a:gd name="connsiteY55" fmla="*/ 107251 h 141446"/>
                <a:gd name="connsiteX56" fmla="*/ 124111 w 144589"/>
                <a:gd name="connsiteY56" fmla="*/ 104108 h 141446"/>
                <a:gd name="connsiteX57" fmla="*/ 124587 w 144589"/>
                <a:gd name="connsiteY57" fmla="*/ 100013 h 141446"/>
                <a:gd name="connsiteX58" fmla="*/ 124873 w 144589"/>
                <a:gd name="connsiteY58" fmla="*/ 96012 h 141446"/>
                <a:gd name="connsiteX59" fmla="*/ 124873 w 144589"/>
                <a:gd name="connsiteY59" fmla="*/ 92773 h 141446"/>
                <a:gd name="connsiteX60" fmla="*/ 144589 w 144589"/>
                <a:gd name="connsiteY60" fmla="*/ 98298 h 1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44589" h="141446">
                  <a:moveTo>
                    <a:pt x="144494" y="98393"/>
                  </a:moveTo>
                  <a:cubicBezTo>
                    <a:pt x="144494" y="99536"/>
                    <a:pt x="144494" y="100965"/>
                    <a:pt x="144209" y="102394"/>
                  </a:cubicBezTo>
                  <a:cubicBezTo>
                    <a:pt x="144018" y="103918"/>
                    <a:pt x="143923" y="105442"/>
                    <a:pt x="143732" y="107061"/>
                  </a:cubicBezTo>
                  <a:cubicBezTo>
                    <a:pt x="143542" y="108680"/>
                    <a:pt x="143446" y="110299"/>
                    <a:pt x="143256" y="111823"/>
                  </a:cubicBezTo>
                  <a:cubicBezTo>
                    <a:pt x="143066" y="113443"/>
                    <a:pt x="142875" y="114776"/>
                    <a:pt x="142685" y="115919"/>
                  </a:cubicBezTo>
                  <a:cubicBezTo>
                    <a:pt x="142018" y="119729"/>
                    <a:pt x="141161" y="122777"/>
                    <a:pt x="140113" y="125254"/>
                  </a:cubicBezTo>
                  <a:cubicBezTo>
                    <a:pt x="139065" y="127635"/>
                    <a:pt x="137541" y="129635"/>
                    <a:pt x="135636" y="131064"/>
                  </a:cubicBezTo>
                  <a:cubicBezTo>
                    <a:pt x="133731" y="132493"/>
                    <a:pt x="131350" y="133636"/>
                    <a:pt x="128302" y="134302"/>
                  </a:cubicBezTo>
                  <a:cubicBezTo>
                    <a:pt x="125349" y="134969"/>
                    <a:pt x="121634" y="135445"/>
                    <a:pt x="117253" y="135636"/>
                  </a:cubicBezTo>
                  <a:cubicBezTo>
                    <a:pt x="113157" y="135826"/>
                    <a:pt x="109157" y="135922"/>
                    <a:pt x="105346" y="135922"/>
                  </a:cubicBezTo>
                  <a:cubicBezTo>
                    <a:pt x="101537" y="135922"/>
                    <a:pt x="97536" y="135826"/>
                    <a:pt x="93440" y="135636"/>
                  </a:cubicBezTo>
                  <a:cubicBezTo>
                    <a:pt x="89535" y="135445"/>
                    <a:pt x="86201" y="134874"/>
                    <a:pt x="83344" y="134112"/>
                  </a:cubicBezTo>
                  <a:cubicBezTo>
                    <a:pt x="80486" y="133350"/>
                    <a:pt x="78105" y="132112"/>
                    <a:pt x="76295" y="130397"/>
                  </a:cubicBezTo>
                  <a:cubicBezTo>
                    <a:pt x="74486" y="128683"/>
                    <a:pt x="73057" y="126492"/>
                    <a:pt x="72200" y="123730"/>
                  </a:cubicBezTo>
                  <a:cubicBezTo>
                    <a:pt x="71247" y="120967"/>
                    <a:pt x="70866" y="117538"/>
                    <a:pt x="70866" y="113252"/>
                  </a:cubicBezTo>
                  <a:lnTo>
                    <a:pt x="70866" y="79915"/>
                  </a:lnTo>
                  <a:cubicBezTo>
                    <a:pt x="68580" y="86011"/>
                    <a:pt x="65818" y="91726"/>
                    <a:pt x="62484" y="97060"/>
                  </a:cubicBezTo>
                  <a:cubicBezTo>
                    <a:pt x="59150" y="102489"/>
                    <a:pt x="55150" y="107632"/>
                    <a:pt x="50578" y="112681"/>
                  </a:cubicBezTo>
                  <a:cubicBezTo>
                    <a:pt x="46006" y="117729"/>
                    <a:pt x="40767" y="122587"/>
                    <a:pt x="34862" y="127254"/>
                  </a:cubicBezTo>
                  <a:cubicBezTo>
                    <a:pt x="28956" y="131921"/>
                    <a:pt x="22288" y="136684"/>
                    <a:pt x="14859" y="141446"/>
                  </a:cubicBezTo>
                  <a:lnTo>
                    <a:pt x="0" y="122492"/>
                  </a:lnTo>
                  <a:cubicBezTo>
                    <a:pt x="7525" y="118205"/>
                    <a:pt x="14288" y="113824"/>
                    <a:pt x="20193" y="109347"/>
                  </a:cubicBezTo>
                  <a:cubicBezTo>
                    <a:pt x="26099" y="104965"/>
                    <a:pt x="31147" y="100298"/>
                    <a:pt x="35528" y="95536"/>
                  </a:cubicBezTo>
                  <a:cubicBezTo>
                    <a:pt x="39814" y="90773"/>
                    <a:pt x="43434" y="85725"/>
                    <a:pt x="46387" y="80486"/>
                  </a:cubicBezTo>
                  <a:cubicBezTo>
                    <a:pt x="49339" y="75152"/>
                    <a:pt x="51626" y="69437"/>
                    <a:pt x="53340" y="63341"/>
                  </a:cubicBezTo>
                  <a:lnTo>
                    <a:pt x="9335" y="63341"/>
                  </a:lnTo>
                  <a:lnTo>
                    <a:pt x="9335" y="43720"/>
                  </a:lnTo>
                  <a:lnTo>
                    <a:pt x="57245" y="43720"/>
                  </a:lnTo>
                  <a:cubicBezTo>
                    <a:pt x="57436" y="42005"/>
                    <a:pt x="57626" y="40195"/>
                    <a:pt x="57721" y="38386"/>
                  </a:cubicBezTo>
                  <a:cubicBezTo>
                    <a:pt x="57817" y="36576"/>
                    <a:pt x="57912" y="34671"/>
                    <a:pt x="58103" y="32861"/>
                  </a:cubicBezTo>
                  <a:cubicBezTo>
                    <a:pt x="58198" y="32004"/>
                    <a:pt x="58293" y="30194"/>
                    <a:pt x="58388" y="27527"/>
                  </a:cubicBezTo>
                  <a:cubicBezTo>
                    <a:pt x="58388" y="24860"/>
                    <a:pt x="58484" y="22098"/>
                    <a:pt x="58674" y="19240"/>
                  </a:cubicBezTo>
                  <a:lnTo>
                    <a:pt x="18479" y="19240"/>
                  </a:lnTo>
                  <a:lnTo>
                    <a:pt x="18479" y="0"/>
                  </a:lnTo>
                  <a:lnTo>
                    <a:pt x="129445" y="0"/>
                  </a:lnTo>
                  <a:lnTo>
                    <a:pt x="129445" y="19240"/>
                  </a:lnTo>
                  <a:lnTo>
                    <a:pt x="80105" y="19240"/>
                  </a:lnTo>
                  <a:cubicBezTo>
                    <a:pt x="80010" y="22384"/>
                    <a:pt x="79915" y="25432"/>
                    <a:pt x="79915" y="28289"/>
                  </a:cubicBezTo>
                  <a:cubicBezTo>
                    <a:pt x="79915" y="31147"/>
                    <a:pt x="79915" y="33242"/>
                    <a:pt x="79724" y="34290"/>
                  </a:cubicBezTo>
                  <a:cubicBezTo>
                    <a:pt x="79629" y="35909"/>
                    <a:pt x="79534" y="37528"/>
                    <a:pt x="79438" y="39052"/>
                  </a:cubicBezTo>
                  <a:cubicBezTo>
                    <a:pt x="79343" y="40672"/>
                    <a:pt x="79248" y="42196"/>
                    <a:pt x="79153" y="43624"/>
                  </a:cubicBezTo>
                  <a:lnTo>
                    <a:pt x="139827" y="43624"/>
                  </a:lnTo>
                  <a:lnTo>
                    <a:pt x="139827" y="63246"/>
                  </a:lnTo>
                  <a:lnTo>
                    <a:pt x="76010" y="63246"/>
                  </a:lnTo>
                  <a:cubicBezTo>
                    <a:pt x="75819" y="64389"/>
                    <a:pt x="75533" y="65532"/>
                    <a:pt x="75247" y="66580"/>
                  </a:cubicBezTo>
                  <a:cubicBezTo>
                    <a:pt x="74962" y="67627"/>
                    <a:pt x="74676" y="68675"/>
                    <a:pt x="74390" y="69723"/>
                  </a:cubicBezTo>
                  <a:lnTo>
                    <a:pt x="91916" y="70390"/>
                  </a:lnTo>
                  <a:lnTo>
                    <a:pt x="91916" y="107442"/>
                  </a:lnTo>
                  <a:cubicBezTo>
                    <a:pt x="91916" y="110585"/>
                    <a:pt x="92583" y="112776"/>
                    <a:pt x="93821" y="113919"/>
                  </a:cubicBezTo>
                  <a:cubicBezTo>
                    <a:pt x="95155" y="115062"/>
                    <a:pt x="97250" y="115824"/>
                    <a:pt x="100298" y="116205"/>
                  </a:cubicBezTo>
                  <a:cubicBezTo>
                    <a:pt x="102679" y="116395"/>
                    <a:pt x="104775" y="116491"/>
                    <a:pt x="106680" y="116491"/>
                  </a:cubicBezTo>
                  <a:cubicBezTo>
                    <a:pt x="108585" y="116491"/>
                    <a:pt x="110680" y="116395"/>
                    <a:pt x="112871" y="116205"/>
                  </a:cubicBezTo>
                  <a:cubicBezTo>
                    <a:pt x="115062" y="116014"/>
                    <a:pt x="116777" y="115729"/>
                    <a:pt x="118015" y="115443"/>
                  </a:cubicBezTo>
                  <a:cubicBezTo>
                    <a:pt x="119253" y="115157"/>
                    <a:pt x="120205" y="114681"/>
                    <a:pt x="120968" y="114014"/>
                  </a:cubicBezTo>
                  <a:cubicBezTo>
                    <a:pt x="121729" y="113347"/>
                    <a:pt x="122301" y="112490"/>
                    <a:pt x="122682" y="111442"/>
                  </a:cubicBezTo>
                  <a:cubicBezTo>
                    <a:pt x="123063" y="110395"/>
                    <a:pt x="123444" y="108966"/>
                    <a:pt x="123730" y="107251"/>
                  </a:cubicBezTo>
                  <a:cubicBezTo>
                    <a:pt x="123825" y="106489"/>
                    <a:pt x="124016" y="105442"/>
                    <a:pt x="124111" y="104108"/>
                  </a:cubicBezTo>
                  <a:cubicBezTo>
                    <a:pt x="124301" y="102775"/>
                    <a:pt x="124396" y="101346"/>
                    <a:pt x="124587" y="100013"/>
                  </a:cubicBezTo>
                  <a:cubicBezTo>
                    <a:pt x="124778" y="98584"/>
                    <a:pt x="124873" y="97250"/>
                    <a:pt x="124873" y="96012"/>
                  </a:cubicBezTo>
                  <a:cubicBezTo>
                    <a:pt x="124873" y="94678"/>
                    <a:pt x="124873" y="93631"/>
                    <a:pt x="124873" y="92773"/>
                  </a:cubicBezTo>
                  <a:lnTo>
                    <a:pt x="144589" y="98298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8" name="任意形状 117"/>
            <p:cNvSpPr/>
            <p:nvPr/>
          </p:nvSpPr>
          <p:spPr>
            <a:xfrm>
              <a:off x="18524187" y="9943242"/>
              <a:ext cx="142589" cy="147256"/>
            </a:xfrm>
            <a:custGeom>
              <a:avLst/>
              <a:gdLst>
                <a:gd name="connsiteX0" fmla="*/ 0 w 142589"/>
                <a:gd name="connsiteY0" fmla="*/ 119348 h 147256"/>
                <a:gd name="connsiteX1" fmla="*/ 10001 w 142589"/>
                <a:gd name="connsiteY1" fmla="*/ 117443 h 147256"/>
                <a:gd name="connsiteX2" fmla="*/ 24194 w 142589"/>
                <a:gd name="connsiteY2" fmla="*/ 114109 h 147256"/>
                <a:gd name="connsiteX3" fmla="*/ 39338 w 142589"/>
                <a:gd name="connsiteY3" fmla="*/ 110109 h 147256"/>
                <a:gd name="connsiteX4" fmla="*/ 52006 w 142589"/>
                <a:gd name="connsiteY4" fmla="*/ 106204 h 147256"/>
                <a:gd name="connsiteX5" fmla="*/ 53912 w 142589"/>
                <a:gd name="connsiteY5" fmla="*/ 124015 h 147256"/>
                <a:gd name="connsiteX6" fmla="*/ 47815 w 142589"/>
                <a:gd name="connsiteY6" fmla="*/ 126016 h 147256"/>
                <a:gd name="connsiteX7" fmla="*/ 39053 w 142589"/>
                <a:gd name="connsiteY7" fmla="*/ 128588 h 147256"/>
                <a:gd name="connsiteX8" fmla="*/ 29051 w 142589"/>
                <a:gd name="connsiteY8" fmla="*/ 131445 h 147256"/>
                <a:gd name="connsiteX9" fmla="*/ 19050 w 142589"/>
                <a:gd name="connsiteY9" fmla="*/ 134112 h 147256"/>
                <a:gd name="connsiteX10" fmla="*/ 10382 w 142589"/>
                <a:gd name="connsiteY10" fmla="*/ 136303 h 147256"/>
                <a:gd name="connsiteX11" fmla="*/ 4381 w 142589"/>
                <a:gd name="connsiteY11" fmla="*/ 137636 h 147256"/>
                <a:gd name="connsiteX12" fmla="*/ 0 w 142589"/>
                <a:gd name="connsiteY12" fmla="*/ 119348 h 147256"/>
                <a:gd name="connsiteX13" fmla="*/ 142589 w 142589"/>
                <a:gd name="connsiteY13" fmla="*/ 110680 h 147256"/>
                <a:gd name="connsiteX14" fmla="*/ 140875 w 142589"/>
                <a:gd name="connsiteY14" fmla="*/ 118205 h 147256"/>
                <a:gd name="connsiteX15" fmla="*/ 138494 w 142589"/>
                <a:gd name="connsiteY15" fmla="*/ 126397 h 147256"/>
                <a:gd name="connsiteX16" fmla="*/ 129730 w 142589"/>
                <a:gd name="connsiteY16" fmla="*/ 142684 h 147256"/>
                <a:gd name="connsiteX17" fmla="*/ 116110 w 142589"/>
                <a:gd name="connsiteY17" fmla="*/ 147256 h 147256"/>
                <a:gd name="connsiteX18" fmla="*/ 109919 w 142589"/>
                <a:gd name="connsiteY18" fmla="*/ 146399 h 147256"/>
                <a:gd name="connsiteX19" fmla="*/ 104013 w 142589"/>
                <a:gd name="connsiteY19" fmla="*/ 143351 h 147256"/>
                <a:gd name="connsiteX20" fmla="*/ 98107 w 142589"/>
                <a:gd name="connsiteY20" fmla="*/ 137541 h 147256"/>
                <a:gd name="connsiteX21" fmla="*/ 91726 w 142589"/>
                <a:gd name="connsiteY21" fmla="*/ 128206 h 147256"/>
                <a:gd name="connsiteX22" fmla="*/ 89821 w 142589"/>
                <a:gd name="connsiteY22" fmla="*/ 124777 h 147256"/>
                <a:gd name="connsiteX23" fmla="*/ 64198 w 142589"/>
                <a:gd name="connsiteY23" fmla="*/ 137731 h 147256"/>
                <a:gd name="connsiteX24" fmla="*/ 55436 w 142589"/>
                <a:gd name="connsiteY24" fmla="*/ 119729 h 147256"/>
                <a:gd name="connsiteX25" fmla="*/ 82296 w 142589"/>
                <a:gd name="connsiteY25" fmla="*/ 107251 h 147256"/>
                <a:gd name="connsiteX26" fmla="*/ 78772 w 142589"/>
                <a:gd name="connsiteY26" fmla="*/ 94964 h 147256"/>
                <a:gd name="connsiteX27" fmla="*/ 75629 w 142589"/>
                <a:gd name="connsiteY27" fmla="*/ 80581 h 147256"/>
                <a:gd name="connsiteX28" fmla="*/ 57150 w 142589"/>
                <a:gd name="connsiteY28" fmla="*/ 82963 h 147256"/>
                <a:gd name="connsiteX29" fmla="*/ 55340 w 142589"/>
                <a:gd name="connsiteY29" fmla="*/ 64198 h 147256"/>
                <a:gd name="connsiteX30" fmla="*/ 72676 w 142589"/>
                <a:gd name="connsiteY30" fmla="*/ 61913 h 147256"/>
                <a:gd name="connsiteX31" fmla="*/ 72009 w 142589"/>
                <a:gd name="connsiteY31" fmla="*/ 56769 h 147256"/>
                <a:gd name="connsiteX32" fmla="*/ 71342 w 142589"/>
                <a:gd name="connsiteY32" fmla="*/ 51435 h 147256"/>
                <a:gd name="connsiteX33" fmla="*/ 60674 w 142589"/>
                <a:gd name="connsiteY33" fmla="*/ 52768 h 147256"/>
                <a:gd name="connsiteX34" fmla="*/ 59341 w 142589"/>
                <a:gd name="connsiteY34" fmla="*/ 37052 h 147256"/>
                <a:gd name="connsiteX35" fmla="*/ 52006 w 142589"/>
                <a:gd name="connsiteY35" fmla="*/ 50768 h 147256"/>
                <a:gd name="connsiteX36" fmla="*/ 44672 w 142589"/>
                <a:gd name="connsiteY36" fmla="*/ 63817 h 147256"/>
                <a:gd name="connsiteX37" fmla="*/ 37909 w 142589"/>
                <a:gd name="connsiteY37" fmla="*/ 74771 h 147256"/>
                <a:gd name="connsiteX38" fmla="*/ 32385 w 142589"/>
                <a:gd name="connsiteY38" fmla="*/ 82010 h 147256"/>
                <a:gd name="connsiteX39" fmla="*/ 37529 w 142589"/>
                <a:gd name="connsiteY39" fmla="*/ 81058 h 147256"/>
                <a:gd name="connsiteX40" fmla="*/ 43244 w 142589"/>
                <a:gd name="connsiteY40" fmla="*/ 79724 h 147256"/>
                <a:gd name="connsiteX41" fmla="*/ 48863 w 142589"/>
                <a:gd name="connsiteY41" fmla="*/ 78391 h 147256"/>
                <a:gd name="connsiteX42" fmla="*/ 53816 w 142589"/>
                <a:gd name="connsiteY42" fmla="*/ 77438 h 147256"/>
                <a:gd name="connsiteX43" fmla="*/ 54007 w 142589"/>
                <a:gd name="connsiteY43" fmla="*/ 95250 h 147256"/>
                <a:gd name="connsiteX44" fmla="*/ 46291 w 142589"/>
                <a:gd name="connsiteY44" fmla="*/ 97155 h 147256"/>
                <a:gd name="connsiteX45" fmla="*/ 36957 w 142589"/>
                <a:gd name="connsiteY45" fmla="*/ 99155 h 147256"/>
                <a:gd name="connsiteX46" fmla="*/ 27241 w 142589"/>
                <a:gd name="connsiteY46" fmla="*/ 101155 h 147256"/>
                <a:gd name="connsiteX47" fmla="*/ 18288 w 142589"/>
                <a:gd name="connsiteY47" fmla="*/ 103060 h 147256"/>
                <a:gd name="connsiteX48" fmla="*/ 13430 w 142589"/>
                <a:gd name="connsiteY48" fmla="*/ 104394 h 147256"/>
                <a:gd name="connsiteX49" fmla="*/ 9906 w 142589"/>
                <a:gd name="connsiteY49" fmla="*/ 105346 h 147256"/>
                <a:gd name="connsiteX50" fmla="*/ 4858 w 142589"/>
                <a:gd name="connsiteY50" fmla="*/ 85439 h 147256"/>
                <a:gd name="connsiteX51" fmla="*/ 11144 w 142589"/>
                <a:gd name="connsiteY51" fmla="*/ 82867 h 147256"/>
                <a:gd name="connsiteX52" fmla="*/ 15049 w 142589"/>
                <a:gd name="connsiteY52" fmla="*/ 78772 h 147256"/>
                <a:gd name="connsiteX53" fmla="*/ 27051 w 142589"/>
                <a:gd name="connsiteY53" fmla="*/ 60769 h 147256"/>
                <a:gd name="connsiteX54" fmla="*/ 18955 w 142589"/>
                <a:gd name="connsiteY54" fmla="*/ 61436 h 147256"/>
                <a:gd name="connsiteX55" fmla="*/ 12287 w 142589"/>
                <a:gd name="connsiteY55" fmla="*/ 62103 h 147256"/>
                <a:gd name="connsiteX56" fmla="*/ 5810 w 142589"/>
                <a:gd name="connsiteY56" fmla="*/ 63055 h 147256"/>
                <a:gd name="connsiteX57" fmla="*/ 1429 w 142589"/>
                <a:gd name="connsiteY57" fmla="*/ 44577 h 147256"/>
                <a:gd name="connsiteX58" fmla="*/ 5334 w 142589"/>
                <a:gd name="connsiteY58" fmla="*/ 42386 h 147256"/>
                <a:gd name="connsiteX59" fmla="*/ 7620 w 142589"/>
                <a:gd name="connsiteY59" fmla="*/ 40672 h 147256"/>
                <a:gd name="connsiteX60" fmla="*/ 11525 w 142589"/>
                <a:gd name="connsiteY60" fmla="*/ 35528 h 147256"/>
                <a:gd name="connsiteX61" fmla="*/ 17145 w 142589"/>
                <a:gd name="connsiteY61" fmla="*/ 25908 h 147256"/>
                <a:gd name="connsiteX62" fmla="*/ 23431 w 142589"/>
                <a:gd name="connsiteY62" fmla="*/ 13525 h 147256"/>
                <a:gd name="connsiteX63" fmla="*/ 29051 w 142589"/>
                <a:gd name="connsiteY63" fmla="*/ 0 h 147256"/>
                <a:gd name="connsiteX64" fmla="*/ 46196 w 142589"/>
                <a:gd name="connsiteY64" fmla="*/ 8096 h 147256"/>
                <a:gd name="connsiteX65" fmla="*/ 40767 w 142589"/>
                <a:gd name="connsiteY65" fmla="*/ 17907 h 147256"/>
                <a:gd name="connsiteX66" fmla="*/ 34862 w 142589"/>
                <a:gd name="connsiteY66" fmla="*/ 28384 h 147256"/>
                <a:gd name="connsiteX67" fmla="*/ 29242 w 142589"/>
                <a:gd name="connsiteY67" fmla="*/ 37624 h 147256"/>
                <a:gd name="connsiteX68" fmla="*/ 24955 w 142589"/>
                <a:gd name="connsiteY68" fmla="*/ 43339 h 147256"/>
                <a:gd name="connsiteX69" fmla="*/ 30575 w 142589"/>
                <a:gd name="connsiteY69" fmla="*/ 43053 h 147256"/>
                <a:gd name="connsiteX70" fmla="*/ 36766 w 142589"/>
                <a:gd name="connsiteY70" fmla="*/ 43053 h 147256"/>
                <a:gd name="connsiteX71" fmla="*/ 41434 w 142589"/>
                <a:gd name="connsiteY71" fmla="*/ 33623 h 147256"/>
                <a:gd name="connsiteX72" fmla="*/ 46006 w 142589"/>
                <a:gd name="connsiteY72" fmla="*/ 24193 h 147256"/>
                <a:gd name="connsiteX73" fmla="*/ 61722 w 142589"/>
                <a:gd name="connsiteY73" fmla="*/ 32290 h 147256"/>
                <a:gd name="connsiteX74" fmla="*/ 61055 w 142589"/>
                <a:gd name="connsiteY74" fmla="*/ 33623 h 147256"/>
                <a:gd name="connsiteX75" fmla="*/ 60388 w 142589"/>
                <a:gd name="connsiteY75" fmla="*/ 34957 h 147256"/>
                <a:gd name="connsiteX76" fmla="*/ 69437 w 142589"/>
                <a:gd name="connsiteY76" fmla="*/ 33814 h 147256"/>
                <a:gd name="connsiteX77" fmla="*/ 68866 w 142589"/>
                <a:gd name="connsiteY77" fmla="*/ 25527 h 147256"/>
                <a:gd name="connsiteX78" fmla="*/ 68485 w 142589"/>
                <a:gd name="connsiteY78" fmla="*/ 16192 h 147256"/>
                <a:gd name="connsiteX79" fmla="*/ 68199 w 142589"/>
                <a:gd name="connsiteY79" fmla="*/ 7715 h 147256"/>
                <a:gd name="connsiteX80" fmla="*/ 67913 w 142589"/>
                <a:gd name="connsiteY80" fmla="*/ 1714 h 147256"/>
                <a:gd name="connsiteX81" fmla="*/ 86678 w 142589"/>
                <a:gd name="connsiteY81" fmla="*/ 2191 h 147256"/>
                <a:gd name="connsiteX82" fmla="*/ 87344 w 142589"/>
                <a:gd name="connsiteY82" fmla="*/ 12859 h 147256"/>
                <a:gd name="connsiteX83" fmla="*/ 88297 w 142589"/>
                <a:gd name="connsiteY83" fmla="*/ 31337 h 147256"/>
                <a:gd name="connsiteX84" fmla="*/ 105156 w 142589"/>
                <a:gd name="connsiteY84" fmla="*/ 29242 h 147256"/>
                <a:gd name="connsiteX85" fmla="*/ 98488 w 142589"/>
                <a:gd name="connsiteY85" fmla="*/ 19431 h 147256"/>
                <a:gd name="connsiteX86" fmla="*/ 91345 w 142589"/>
                <a:gd name="connsiteY86" fmla="*/ 10287 h 147256"/>
                <a:gd name="connsiteX87" fmla="*/ 104108 w 142589"/>
                <a:gd name="connsiteY87" fmla="*/ 571 h 147256"/>
                <a:gd name="connsiteX88" fmla="*/ 111919 w 142589"/>
                <a:gd name="connsiteY88" fmla="*/ 9906 h 147256"/>
                <a:gd name="connsiteX89" fmla="*/ 119444 w 142589"/>
                <a:gd name="connsiteY89" fmla="*/ 20479 h 147256"/>
                <a:gd name="connsiteX90" fmla="*/ 109442 w 142589"/>
                <a:gd name="connsiteY90" fmla="*/ 28575 h 147256"/>
                <a:gd name="connsiteX91" fmla="*/ 130302 w 142589"/>
                <a:gd name="connsiteY91" fmla="*/ 26003 h 147256"/>
                <a:gd name="connsiteX92" fmla="*/ 131921 w 142589"/>
                <a:gd name="connsiteY92" fmla="*/ 44005 h 147256"/>
                <a:gd name="connsiteX93" fmla="*/ 89630 w 142589"/>
                <a:gd name="connsiteY93" fmla="*/ 49149 h 147256"/>
                <a:gd name="connsiteX94" fmla="*/ 90202 w 142589"/>
                <a:gd name="connsiteY94" fmla="*/ 54483 h 147256"/>
                <a:gd name="connsiteX95" fmla="*/ 90773 w 142589"/>
                <a:gd name="connsiteY95" fmla="*/ 59626 h 147256"/>
                <a:gd name="connsiteX96" fmla="*/ 134017 w 142589"/>
                <a:gd name="connsiteY96" fmla="*/ 54102 h 147256"/>
                <a:gd name="connsiteX97" fmla="*/ 135446 w 142589"/>
                <a:gd name="connsiteY97" fmla="*/ 72580 h 147256"/>
                <a:gd name="connsiteX98" fmla="*/ 118586 w 142589"/>
                <a:gd name="connsiteY98" fmla="*/ 74867 h 147256"/>
                <a:gd name="connsiteX99" fmla="*/ 130112 w 142589"/>
                <a:gd name="connsiteY99" fmla="*/ 87630 h 147256"/>
                <a:gd name="connsiteX100" fmla="*/ 118681 w 142589"/>
                <a:gd name="connsiteY100" fmla="*/ 101060 h 147256"/>
                <a:gd name="connsiteX101" fmla="*/ 105156 w 142589"/>
                <a:gd name="connsiteY101" fmla="*/ 113538 h 147256"/>
                <a:gd name="connsiteX102" fmla="*/ 106489 w 142589"/>
                <a:gd name="connsiteY102" fmla="*/ 116014 h 147256"/>
                <a:gd name="connsiteX103" fmla="*/ 107823 w 142589"/>
                <a:gd name="connsiteY103" fmla="*/ 118396 h 147256"/>
                <a:gd name="connsiteX104" fmla="*/ 112395 w 142589"/>
                <a:gd name="connsiteY104" fmla="*/ 123920 h 147256"/>
                <a:gd name="connsiteX105" fmla="*/ 116014 w 142589"/>
                <a:gd name="connsiteY105" fmla="*/ 125349 h 147256"/>
                <a:gd name="connsiteX106" fmla="*/ 120015 w 142589"/>
                <a:gd name="connsiteY106" fmla="*/ 123444 h 147256"/>
                <a:gd name="connsiteX107" fmla="*/ 122968 w 142589"/>
                <a:gd name="connsiteY107" fmla="*/ 115824 h 147256"/>
                <a:gd name="connsiteX108" fmla="*/ 124873 w 142589"/>
                <a:gd name="connsiteY108" fmla="*/ 109156 h 147256"/>
                <a:gd name="connsiteX109" fmla="*/ 126111 w 142589"/>
                <a:gd name="connsiteY109" fmla="*/ 102870 h 147256"/>
                <a:gd name="connsiteX110" fmla="*/ 142113 w 142589"/>
                <a:gd name="connsiteY110" fmla="*/ 110680 h 147256"/>
                <a:gd name="connsiteX111" fmla="*/ 94107 w 142589"/>
                <a:gd name="connsiteY111" fmla="*/ 78200 h 147256"/>
                <a:gd name="connsiteX112" fmla="*/ 96298 w 142589"/>
                <a:gd name="connsiteY112" fmla="*/ 87821 h 147256"/>
                <a:gd name="connsiteX113" fmla="*/ 98679 w 142589"/>
                <a:gd name="connsiteY113" fmla="*/ 96298 h 147256"/>
                <a:gd name="connsiteX114" fmla="*/ 109156 w 142589"/>
                <a:gd name="connsiteY114" fmla="*/ 86296 h 147256"/>
                <a:gd name="connsiteX115" fmla="*/ 118681 w 142589"/>
                <a:gd name="connsiteY115" fmla="*/ 74867 h 147256"/>
                <a:gd name="connsiteX116" fmla="*/ 94107 w 142589"/>
                <a:gd name="connsiteY116" fmla="*/ 78105 h 147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42589" h="147256">
                  <a:moveTo>
                    <a:pt x="0" y="119348"/>
                  </a:moveTo>
                  <a:cubicBezTo>
                    <a:pt x="2286" y="119063"/>
                    <a:pt x="5620" y="118396"/>
                    <a:pt x="10001" y="117443"/>
                  </a:cubicBezTo>
                  <a:cubicBezTo>
                    <a:pt x="14383" y="116491"/>
                    <a:pt x="19050" y="115348"/>
                    <a:pt x="24194" y="114109"/>
                  </a:cubicBezTo>
                  <a:cubicBezTo>
                    <a:pt x="29242" y="112871"/>
                    <a:pt x="34290" y="111538"/>
                    <a:pt x="39338" y="110109"/>
                  </a:cubicBezTo>
                  <a:cubicBezTo>
                    <a:pt x="44387" y="108680"/>
                    <a:pt x="48578" y="107442"/>
                    <a:pt x="52006" y="106204"/>
                  </a:cubicBezTo>
                  <a:lnTo>
                    <a:pt x="53912" y="124015"/>
                  </a:lnTo>
                  <a:cubicBezTo>
                    <a:pt x="52483" y="124587"/>
                    <a:pt x="50482" y="125254"/>
                    <a:pt x="47815" y="126016"/>
                  </a:cubicBezTo>
                  <a:cubicBezTo>
                    <a:pt x="45148" y="126778"/>
                    <a:pt x="42291" y="127730"/>
                    <a:pt x="39053" y="128588"/>
                  </a:cubicBezTo>
                  <a:cubicBezTo>
                    <a:pt x="35909" y="129540"/>
                    <a:pt x="32480" y="130492"/>
                    <a:pt x="29051" y="131445"/>
                  </a:cubicBezTo>
                  <a:cubicBezTo>
                    <a:pt x="25527" y="132397"/>
                    <a:pt x="22193" y="133350"/>
                    <a:pt x="19050" y="134112"/>
                  </a:cubicBezTo>
                  <a:cubicBezTo>
                    <a:pt x="15907" y="134874"/>
                    <a:pt x="12954" y="135636"/>
                    <a:pt x="10382" y="136303"/>
                  </a:cubicBezTo>
                  <a:cubicBezTo>
                    <a:pt x="7811" y="136969"/>
                    <a:pt x="5810" y="137350"/>
                    <a:pt x="4381" y="137636"/>
                  </a:cubicBezTo>
                  <a:lnTo>
                    <a:pt x="0" y="119348"/>
                  </a:lnTo>
                  <a:close/>
                  <a:moveTo>
                    <a:pt x="142589" y="110680"/>
                  </a:moveTo>
                  <a:cubicBezTo>
                    <a:pt x="142018" y="113443"/>
                    <a:pt x="141446" y="116014"/>
                    <a:pt x="140875" y="118205"/>
                  </a:cubicBezTo>
                  <a:cubicBezTo>
                    <a:pt x="140303" y="120396"/>
                    <a:pt x="139541" y="123158"/>
                    <a:pt x="138494" y="126397"/>
                  </a:cubicBezTo>
                  <a:cubicBezTo>
                    <a:pt x="136112" y="134207"/>
                    <a:pt x="133159" y="139637"/>
                    <a:pt x="129730" y="142684"/>
                  </a:cubicBezTo>
                  <a:cubicBezTo>
                    <a:pt x="126302" y="145733"/>
                    <a:pt x="121729" y="147256"/>
                    <a:pt x="116110" y="147256"/>
                  </a:cubicBezTo>
                  <a:cubicBezTo>
                    <a:pt x="113919" y="147256"/>
                    <a:pt x="111919" y="146971"/>
                    <a:pt x="109919" y="146399"/>
                  </a:cubicBezTo>
                  <a:cubicBezTo>
                    <a:pt x="107918" y="145828"/>
                    <a:pt x="105918" y="144780"/>
                    <a:pt x="104013" y="143351"/>
                  </a:cubicBezTo>
                  <a:cubicBezTo>
                    <a:pt x="102013" y="141922"/>
                    <a:pt x="100108" y="139922"/>
                    <a:pt x="98107" y="137541"/>
                  </a:cubicBezTo>
                  <a:cubicBezTo>
                    <a:pt x="96107" y="135160"/>
                    <a:pt x="94012" y="132017"/>
                    <a:pt x="91726" y="128206"/>
                  </a:cubicBezTo>
                  <a:lnTo>
                    <a:pt x="89821" y="124777"/>
                  </a:lnTo>
                  <a:cubicBezTo>
                    <a:pt x="82010" y="129540"/>
                    <a:pt x="73533" y="133826"/>
                    <a:pt x="64198" y="137731"/>
                  </a:cubicBezTo>
                  <a:lnTo>
                    <a:pt x="55436" y="119729"/>
                  </a:lnTo>
                  <a:cubicBezTo>
                    <a:pt x="66008" y="115729"/>
                    <a:pt x="74962" y="111538"/>
                    <a:pt x="82296" y="107251"/>
                  </a:cubicBezTo>
                  <a:cubicBezTo>
                    <a:pt x="81153" y="103442"/>
                    <a:pt x="79915" y="99346"/>
                    <a:pt x="78772" y="94964"/>
                  </a:cubicBezTo>
                  <a:cubicBezTo>
                    <a:pt x="77629" y="90583"/>
                    <a:pt x="76581" y="85725"/>
                    <a:pt x="75629" y="80581"/>
                  </a:cubicBezTo>
                  <a:lnTo>
                    <a:pt x="57150" y="82963"/>
                  </a:lnTo>
                  <a:lnTo>
                    <a:pt x="55340" y="64198"/>
                  </a:lnTo>
                  <a:lnTo>
                    <a:pt x="72676" y="61913"/>
                  </a:lnTo>
                  <a:cubicBezTo>
                    <a:pt x="72485" y="60198"/>
                    <a:pt x="72295" y="58483"/>
                    <a:pt x="72009" y="56769"/>
                  </a:cubicBezTo>
                  <a:cubicBezTo>
                    <a:pt x="71819" y="55054"/>
                    <a:pt x="71628" y="53245"/>
                    <a:pt x="71342" y="51435"/>
                  </a:cubicBezTo>
                  <a:lnTo>
                    <a:pt x="60674" y="52768"/>
                  </a:lnTo>
                  <a:lnTo>
                    <a:pt x="59341" y="37052"/>
                  </a:lnTo>
                  <a:cubicBezTo>
                    <a:pt x="56959" y="41624"/>
                    <a:pt x="54483" y="46101"/>
                    <a:pt x="52006" y="50768"/>
                  </a:cubicBezTo>
                  <a:cubicBezTo>
                    <a:pt x="49435" y="55340"/>
                    <a:pt x="47054" y="59722"/>
                    <a:pt x="44672" y="63817"/>
                  </a:cubicBezTo>
                  <a:cubicBezTo>
                    <a:pt x="42291" y="67913"/>
                    <a:pt x="40005" y="71533"/>
                    <a:pt x="37909" y="74771"/>
                  </a:cubicBezTo>
                  <a:cubicBezTo>
                    <a:pt x="35719" y="77914"/>
                    <a:pt x="33909" y="80391"/>
                    <a:pt x="32385" y="82010"/>
                  </a:cubicBezTo>
                  <a:cubicBezTo>
                    <a:pt x="33909" y="81820"/>
                    <a:pt x="35623" y="81439"/>
                    <a:pt x="37529" y="81058"/>
                  </a:cubicBezTo>
                  <a:cubicBezTo>
                    <a:pt x="39433" y="80677"/>
                    <a:pt x="41338" y="80200"/>
                    <a:pt x="43244" y="79724"/>
                  </a:cubicBezTo>
                  <a:cubicBezTo>
                    <a:pt x="45148" y="79343"/>
                    <a:pt x="47054" y="78867"/>
                    <a:pt x="48863" y="78391"/>
                  </a:cubicBezTo>
                  <a:cubicBezTo>
                    <a:pt x="50673" y="77914"/>
                    <a:pt x="52292" y="77629"/>
                    <a:pt x="53816" y="77438"/>
                  </a:cubicBezTo>
                  <a:lnTo>
                    <a:pt x="54007" y="95250"/>
                  </a:lnTo>
                  <a:cubicBezTo>
                    <a:pt x="51816" y="95821"/>
                    <a:pt x="49244" y="96393"/>
                    <a:pt x="46291" y="97155"/>
                  </a:cubicBezTo>
                  <a:cubicBezTo>
                    <a:pt x="43339" y="97822"/>
                    <a:pt x="40196" y="98488"/>
                    <a:pt x="36957" y="99155"/>
                  </a:cubicBezTo>
                  <a:cubicBezTo>
                    <a:pt x="33719" y="99822"/>
                    <a:pt x="30480" y="100489"/>
                    <a:pt x="27241" y="101155"/>
                  </a:cubicBezTo>
                  <a:cubicBezTo>
                    <a:pt x="24003" y="101822"/>
                    <a:pt x="21050" y="102489"/>
                    <a:pt x="18288" y="103060"/>
                  </a:cubicBezTo>
                  <a:cubicBezTo>
                    <a:pt x="16478" y="103442"/>
                    <a:pt x="14859" y="103918"/>
                    <a:pt x="13430" y="104394"/>
                  </a:cubicBezTo>
                  <a:cubicBezTo>
                    <a:pt x="12002" y="104870"/>
                    <a:pt x="10858" y="105156"/>
                    <a:pt x="9906" y="105346"/>
                  </a:cubicBezTo>
                  <a:lnTo>
                    <a:pt x="4858" y="85439"/>
                  </a:lnTo>
                  <a:cubicBezTo>
                    <a:pt x="7811" y="84582"/>
                    <a:pt x="9906" y="83725"/>
                    <a:pt x="11144" y="82867"/>
                  </a:cubicBezTo>
                  <a:cubicBezTo>
                    <a:pt x="12478" y="82010"/>
                    <a:pt x="13716" y="80677"/>
                    <a:pt x="15049" y="78772"/>
                  </a:cubicBezTo>
                  <a:cubicBezTo>
                    <a:pt x="18097" y="74962"/>
                    <a:pt x="22098" y="68961"/>
                    <a:pt x="27051" y="60769"/>
                  </a:cubicBezTo>
                  <a:cubicBezTo>
                    <a:pt x="24289" y="60960"/>
                    <a:pt x="21527" y="61246"/>
                    <a:pt x="18955" y="61436"/>
                  </a:cubicBezTo>
                  <a:cubicBezTo>
                    <a:pt x="16383" y="61627"/>
                    <a:pt x="14192" y="61817"/>
                    <a:pt x="12287" y="62103"/>
                  </a:cubicBezTo>
                  <a:lnTo>
                    <a:pt x="5810" y="63055"/>
                  </a:lnTo>
                  <a:lnTo>
                    <a:pt x="1429" y="44577"/>
                  </a:lnTo>
                  <a:cubicBezTo>
                    <a:pt x="3143" y="43720"/>
                    <a:pt x="4477" y="42958"/>
                    <a:pt x="5334" y="42386"/>
                  </a:cubicBezTo>
                  <a:cubicBezTo>
                    <a:pt x="6191" y="41815"/>
                    <a:pt x="6953" y="41243"/>
                    <a:pt x="7620" y="40672"/>
                  </a:cubicBezTo>
                  <a:cubicBezTo>
                    <a:pt x="8477" y="39910"/>
                    <a:pt x="9811" y="38195"/>
                    <a:pt x="11525" y="35528"/>
                  </a:cubicBezTo>
                  <a:cubicBezTo>
                    <a:pt x="13240" y="32861"/>
                    <a:pt x="15145" y="29718"/>
                    <a:pt x="17145" y="25908"/>
                  </a:cubicBezTo>
                  <a:cubicBezTo>
                    <a:pt x="19145" y="22098"/>
                    <a:pt x="21336" y="18002"/>
                    <a:pt x="23431" y="13525"/>
                  </a:cubicBezTo>
                  <a:cubicBezTo>
                    <a:pt x="25622" y="9049"/>
                    <a:pt x="27432" y="4572"/>
                    <a:pt x="29051" y="0"/>
                  </a:cubicBezTo>
                  <a:lnTo>
                    <a:pt x="46196" y="8096"/>
                  </a:lnTo>
                  <a:cubicBezTo>
                    <a:pt x="44577" y="11049"/>
                    <a:pt x="42767" y="14288"/>
                    <a:pt x="40767" y="17907"/>
                  </a:cubicBezTo>
                  <a:cubicBezTo>
                    <a:pt x="38767" y="21526"/>
                    <a:pt x="36766" y="25051"/>
                    <a:pt x="34862" y="28384"/>
                  </a:cubicBezTo>
                  <a:cubicBezTo>
                    <a:pt x="32956" y="31813"/>
                    <a:pt x="31052" y="34862"/>
                    <a:pt x="29242" y="37624"/>
                  </a:cubicBezTo>
                  <a:cubicBezTo>
                    <a:pt x="27432" y="40386"/>
                    <a:pt x="26003" y="42291"/>
                    <a:pt x="24955" y="43339"/>
                  </a:cubicBezTo>
                  <a:cubicBezTo>
                    <a:pt x="26670" y="43243"/>
                    <a:pt x="28575" y="43148"/>
                    <a:pt x="30575" y="43053"/>
                  </a:cubicBezTo>
                  <a:cubicBezTo>
                    <a:pt x="32575" y="43053"/>
                    <a:pt x="34671" y="43053"/>
                    <a:pt x="36766" y="43053"/>
                  </a:cubicBezTo>
                  <a:cubicBezTo>
                    <a:pt x="38290" y="39910"/>
                    <a:pt x="39814" y="36767"/>
                    <a:pt x="41434" y="33623"/>
                  </a:cubicBezTo>
                  <a:cubicBezTo>
                    <a:pt x="42958" y="30480"/>
                    <a:pt x="44577" y="27337"/>
                    <a:pt x="46006" y="24193"/>
                  </a:cubicBezTo>
                  <a:lnTo>
                    <a:pt x="61722" y="32290"/>
                  </a:lnTo>
                  <a:cubicBezTo>
                    <a:pt x="61722" y="32290"/>
                    <a:pt x="61246" y="33147"/>
                    <a:pt x="61055" y="33623"/>
                  </a:cubicBezTo>
                  <a:cubicBezTo>
                    <a:pt x="60865" y="34100"/>
                    <a:pt x="60674" y="34480"/>
                    <a:pt x="60388" y="34957"/>
                  </a:cubicBezTo>
                  <a:lnTo>
                    <a:pt x="69437" y="33814"/>
                  </a:lnTo>
                  <a:cubicBezTo>
                    <a:pt x="69247" y="31433"/>
                    <a:pt x="69056" y="28670"/>
                    <a:pt x="68866" y="25527"/>
                  </a:cubicBezTo>
                  <a:cubicBezTo>
                    <a:pt x="68675" y="22384"/>
                    <a:pt x="68580" y="19240"/>
                    <a:pt x="68485" y="16192"/>
                  </a:cubicBezTo>
                  <a:cubicBezTo>
                    <a:pt x="68389" y="13144"/>
                    <a:pt x="68294" y="10287"/>
                    <a:pt x="68199" y="7715"/>
                  </a:cubicBezTo>
                  <a:cubicBezTo>
                    <a:pt x="68104" y="5143"/>
                    <a:pt x="68008" y="3143"/>
                    <a:pt x="67913" y="1714"/>
                  </a:cubicBezTo>
                  <a:lnTo>
                    <a:pt x="86678" y="2191"/>
                  </a:lnTo>
                  <a:cubicBezTo>
                    <a:pt x="86868" y="4096"/>
                    <a:pt x="87058" y="7715"/>
                    <a:pt x="87344" y="12859"/>
                  </a:cubicBezTo>
                  <a:cubicBezTo>
                    <a:pt x="87535" y="18002"/>
                    <a:pt x="87916" y="24193"/>
                    <a:pt x="88297" y="31337"/>
                  </a:cubicBezTo>
                  <a:lnTo>
                    <a:pt x="105156" y="29242"/>
                  </a:lnTo>
                  <a:cubicBezTo>
                    <a:pt x="103251" y="26098"/>
                    <a:pt x="100965" y="22860"/>
                    <a:pt x="98488" y="19431"/>
                  </a:cubicBezTo>
                  <a:cubicBezTo>
                    <a:pt x="96012" y="16002"/>
                    <a:pt x="93631" y="12954"/>
                    <a:pt x="91345" y="10287"/>
                  </a:cubicBezTo>
                  <a:lnTo>
                    <a:pt x="104108" y="571"/>
                  </a:lnTo>
                  <a:cubicBezTo>
                    <a:pt x="106775" y="3524"/>
                    <a:pt x="109442" y="6572"/>
                    <a:pt x="111919" y="9906"/>
                  </a:cubicBezTo>
                  <a:cubicBezTo>
                    <a:pt x="114490" y="13240"/>
                    <a:pt x="116967" y="16764"/>
                    <a:pt x="119444" y="20479"/>
                  </a:cubicBezTo>
                  <a:lnTo>
                    <a:pt x="109442" y="28575"/>
                  </a:lnTo>
                  <a:lnTo>
                    <a:pt x="130302" y="26003"/>
                  </a:lnTo>
                  <a:lnTo>
                    <a:pt x="131921" y="44005"/>
                  </a:lnTo>
                  <a:lnTo>
                    <a:pt x="89630" y="49149"/>
                  </a:lnTo>
                  <a:cubicBezTo>
                    <a:pt x="89821" y="50959"/>
                    <a:pt x="90011" y="52768"/>
                    <a:pt x="90202" y="54483"/>
                  </a:cubicBezTo>
                  <a:cubicBezTo>
                    <a:pt x="90392" y="56197"/>
                    <a:pt x="90583" y="57912"/>
                    <a:pt x="90773" y="59626"/>
                  </a:cubicBezTo>
                  <a:lnTo>
                    <a:pt x="134017" y="54102"/>
                  </a:lnTo>
                  <a:lnTo>
                    <a:pt x="135446" y="72580"/>
                  </a:lnTo>
                  <a:lnTo>
                    <a:pt x="118586" y="74867"/>
                  </a:lnTo>
                  <a:lnTo>
                    <a:pt x="130112" y="87630"/>
                  </a:lnTo>
                  <a:cubicBezTo>
                    <a:pt x="126682" y="92297"/>
                    <a:pt x="122872" y="96774"/>
                    <a:pt x="118681" y="101060"/>
                  </a:cubicBezTo>
                  <a:cubicBezTo>
                    <a:pt x="114490" y="105346"/>
                    <a:pt x="110014" y="109538"/>
                    <a:pt x="105156" y="113538"/>
                  </a:cubicBezTo>
                  <a:cubicBezTo>
                    <a:pt x="105728" y="114395"/>
                    <a:pt x="106204" y="115252"/>
                    <a:pt x="106489" y="116014"/>
                  </a:cubicBezTo>
                  <a:cubicBezTo>
                    <a:pt x="106871" y="116776"/>
                    <a:pt x="107347" y="117634"/>
                    <a:pt x="107823" y="118396"/>
                  </a:cubicBezTo>
                  <a:cubicBezTo>
                    <a:pt x="109347" y="121063"/>
                    <a:pt x="110871" y="122968"/>
                    <a:pt x="112395" y="123920"/>
                  </a:cubicBezTo>
                  <a:cubicBezTo>
                    <a:pt x="113919" y="124873"/>
                    <a:pt x="115157" y="125349"/>
                    <a:pt x="116014" y="125349"/>
                  </a:cubicBezTo>
                  <a:cubicBezTo>
                    <a:pt x="117920" y="125349"/>
                    <a:pt x="119348" y="124682"/>
                    <a:pt x="120015" y="123444"/>
                  </a:cubicBezTo>
                  <a:cubicBezTo>
                    <a:pt x="120777" y="122110"/>
                    <a:pt x="121729" y="119634"/>
                    <a:pt x="122968" y="115824"/>
                  </a:cubicBezTo>
                  <a:cubicBezTo>
                    <a:pt x="123825" y="113347"/>
                    <a:pt x="124492" y="111157"/>
                    <a:pt x="124873" y="109156"/>
                  </a:cubicBezTo>
                  <a:cubicBezTo>
                    <a:pt x="125254" y="107251"/>
                    <a:pt x="125635" y="105156"/>
                    <a:pt x="126111" y="102870"/>
                  </a:cubicBezTo>
                  <a:lnTo>
                    <a:pt x="142113" y="110680"/>
                  </a:lnTo>
                  <a:close/>
                  <a:moveTo>
                    <a:pt x="94107" y="78200"/>
                  </a:moveTo>
                  <a:cubicBezTo>
                    <a:pt x="94869" y="81629"/>
                    <a:pt x="95631" y="84868"/>
                    <a:pt x="96298" y="87821"/>
                  </a:cubicBezTo>
                  <a:cubicBezTo>
                    <a:pt x="96964" y="90773"/>
                    <a:pt x="97727" y="93631"/>
                    <a:pt x="98679" y="96298"/>
                  </a:cubicBezTo>
                  <a:cubicBezTo>
                    <a:pt x="102489" y="93154"/>
                    <a:pt x="105918" y="89821"/>
                    <a:pt x="109156" y="86296"/>
                  </a:cubicBezTo>
                  <a:cubicBezTo>
                    <a:pt x="112395" y="82772"/>
                    <a:pt x="115538" y="78962"/>
                    <a:pt x="118681" y="74867"/>
                  </a:cubicBezTo>
                  <a:lnTo>
                    <a:pt x="94107" y="78105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9" name="任意形状 118"/>
            <p:cNvSpPr/>
            <p:nvPr/>
          </p:nvSpPr>
          <p:spPr>
            <a:xfrm>
              <a:off x="18676206" y="9948385"/>
              <a:ext cx="143827" cy="141636"/>
            </a:xfrm>
            <a:custGeom>
              <a:avLst/>
              <a:gdLst>
                <a:gd name="connsiteX0" fmla="*/ 143637 w 143827"/>
                <a:gd name="connsiteY0" fmla="*/ 53245 h 141636"/>
                <a:gd name="connsiteX1" fmla="*/ 143446 w 143827"/>
                <a:gd name="connsiteY1" fmla="*/ 59055 h 141636"/>
                <a:gd name="connsiteX2" fmla="*/ 143161 w 143827"/>
                <a:gd name="connsiteY2" fmla="*/ 70199 h 141636"/>
                <a:gd name="connsiteX3" fmla="*/ 142875 w 143827"/>
                <a:gd name="connsiteY3" fmla="*/ 84011 h 141636"/>
                <a:gd name="connsiteX4" fmla="*/ 142589 w 143827"/>
                <a:gd name="connsiteY4" fmla="*/ 97917 h 141636"/>
                <a:gd name="connsiteX5" fmla="*/ 142208 w 143827"/>
                <a:gd name="connsiteY5" fmla="*/ 109442 h 141636"/>
                <a:gd name="connsiteX6" fmla="*/ 141922 w 143827"/>
                <a:gd name="connsiteY6" fmla="*/ 116015 h 141636"/>
                <a:gd name="connsiteX7" fmla="*/ 140208 w 143827"/>
                <a:gd name="connsiteY7" fmla="*/ 127254 h 141636"/>
                <a:gd name="connsiteX8" fmla="*/ 136493 w 143827"/>
                <a:gd name="connsiteY8" fmla="*/ 134398 h 141636"/>
                <a:gd name="connsiteX9" fmla="*/ 129826 w 143827"/>
                <a:gd name="connsiteY9" fmla="*/ 138398 h 141636"/>
                <a:gd name="connsiteX10" fmla="*/ 119158 w 143827"/>
                <a:gd name="connsiteY10" fmla="*/ 140208 h 141636"/>
                <a:gd name="connsiteX11" fmla="*/ 101537 w 143827"/>
                <a:gd name="connsiteY11" fmla="*/ 141637 h 141636"/>
                <a:gd name="connsiteX12" fmla="*/ 96488 w 143827"/>
                <a:gd name="connsiteY12" fmla="*/ 125254 h 141636"/>
                <a:gd name="connsiteX13" fmla="*/ 112967 w 143827"/>
                <a:gd name="connsiteY13" fmla="*/ 123920 h 141636"/>
                <a:gd name="connsiteX14" fmla="*/ 117538 w 143827"/>
                <a:gd name="connsiteY14" fmla="*/ 123158 h 141636"/>
                <a:gd name="connsiteX15" fmla="*/ 120396 w 143827"/>
                <a:gd name="connsiteY15" fmla="*/ 121253 h 141636"/>
                <a:gd name="connsiteX16" fmla="*/ 121825 w 143827"/>
                <a:gd name="connsiteY16" fmla="*/ 117729 h 141636"/>
                <a:gd name="connsiteX17" fmla="*/ 122396 w 143827"/>
                <a:gd name="connsiteY17" fmla="*/ 112109 h 141636"/>
                <a:gd name="connsiteX18" fmla="*/ 122587 w 143827"/>
                <a:gd name="connsiteY18" fmla="*/ 108013 h 141636"/>
                <a:gd name="connsiteX19" fmla="*/ 122872 w 143827"/>
                <a:gd name="connsiteY19" fmla="*/ 100775 h 141636"/>
                <a:gd name="connsiteX20" fmla="*/ 123158 w 143827"/>
                <a:gd name="connsiteY20" fmla="*/ 92012 h 141636"/>
                <a:gd name="connsiteX21" fmla="*/ 123444 w 143827"/>
                <a:gd name="connsiteY21" fmla="*/ 83249 h 141636"/>
                <a:gd name="connsiteX22" fmla="*/ 123730 w 143827"/>
                <a:gd name="connsiteY22" fmla="*/ 76009 h 141636"/>
                <a:gd name="connsiteX23" fmla="*/ 123730 w 143827"/>
                <a:gd name="connsiteY23" fmla="*/ 72009 h 141636"/>
                <a:gd name="connsiteX24" fmla="*/ 38195 w 143827"/>
                <a:gd name="connsiteY24" fmla="*/ 72009 h 141636"/>
                <a:gd name="connsiteX25" fmla="*/ 36386 w 143827"/>
                <a:gd name="connsiteY25" fmla="*/ 91154 h 141636"/>
                <a:gd name="connsiteX26" fmla="*/ 32861 w 143827"/>
                <a:gd name="connsiteY26" fmla="*/ 107633 h 141636"/>
                <a:gd name="connsiteX27" fmla="*/ 27242 w 143827"/>
                <a:gd name="connsiteY27" fmla="*/ 123158 h 141636"/>
                <a:gd name="connsiteX28" fmla="*/ 18955 w 143827"/>
                <a:gd name="connsiteY28" fmla="*/ 139256 h 141636"/>
                <a:gd name="connsiteX29" fmla="*/ 0 w 143827"/>
                <a:gd name="connsiteY29" fmla="*/ 131159 h 141636"/>
                <a:gd name="connsiteX30" fmla="*/ 9335 w 143827"/>
                <a:gd name="connsiteY30" fmla="*/ 112776 h 141636"/>
                <a:gd name="connsiteX31" fmla="*/ 15526 w 143827"/>
                <a:gd name="connsiteY31" fmla="*/ 95059 h 141636"/>
                <a:gd name="connsiteX32" fmla="*/ 18860 w 143827"/>
                <a:gd name="connsiteY32" fmla="*/ 74867 h 141636"/>
                <a:gd name="connsiteX33" fmla="*/ 19812 w 143827"/>
                <a:gd name="connsiteY33" fmla="*/ 48768 h 141636"/>
                <a:gd name="connsiteX34" fmla="*/ 19812 w 143827"/>
                <a:gd name="connsiteY34" fmla="*/ 0 h 141636"/>
                <a:gd name="connsiteX35" fmla="*/ 137351 w 143827"/>
                <a:gd name="connsiteY35" fmla="*/ 0 h 141636"/>
                <a:gd name="connsiteX36" fmla="*/ 137351 w 143827"/>
                <a:gd name="connsiteY36" fmla="*/ 46292 h 141636"/>
                <a:gd name="connsiteX37" fmla="*/ 38767 w 143827"/>
                <a:gd name="connsiteY37" fmla="*/ 46292 h 141636"/>
                <a:gd name="connsiteX38" fmla="*/ 38767 w 143827"/>
                <a:gd name="connsiteY38" fmla="*/ 53054 h 141636"/>
                <a:gd name="connsiteX39" fmla="*/ 143828 w 143827"/>
                <a:gd name="connsiteY39" fmla="*/ 53054 h 141636"/>
                <a:gd name="connsiteX40" fmla="*/ 38576 w 143827"/>
                <a:gd name="connsiteY40" fmla="*/ 18669 h 141636"/>
                <a:gd name="connsiteX41" fmla="*/ 38576 w 143827"/>
                <a:gd name="connsiteY41" fmla="*/ 28099 h 141636"/>
                <a:gd name="connsiteX42" fmla="*/ 117634 w 143827"/>
                <a:gd name="connsiteY42" fmla="*/ 28099 h 141636"/>
                <a:gd name="connsiteX43" fmla="*/ 117634 w 143827"/>
                <a:gd name="connsiteY43" fmla="*/ 18669 h 141636"/>
                <a:gd name="connsiteX44" fmla="*/ 38576 w 143827"/>
                <a:gd name="connsiteY44" fmla="*/ 18669 h 141636"/>
                <a:gd name="connsiteX45" fmla="*/ 109823 w 143827"/>
                <a:gd name="connsiteY45" fmla="*/ 121634 h 141636"/>
                <a:gd name="connsiteX46" fmla="*/ 43720 w 143827"/>
                <a:gd name="connsiteY46" fmla="*/ 121634 h 141636"/>
                <a:gd name="connsiteX47" fmla="*/ 43720 w 143827"/>
                <a:gd name="connsiteY47" fmla="*/ 79248 h 141636"/>
                <a:gd name="connsiteX48" fmla="*/ 109823 w 143827"/>
                <a:gd name="connsiteY48" fmla="*/ 79248 h 141636"/>
                <a:gd name="connsiteX49" fmla="*/ 109823 w 143827"/>
                <a:gd name="connsiteY49" fmla="*/ 121634 h 141636"/>
                <a:gd name="connsiteX50" fmla="*/ 91059 w 143827"/>
                <a:gd name="connsiteY50" fmla="*/ 94393 h 141636"/>
                <a:gd name="connsiteX51" fmla="*/ 61913 w 143827"/>
                <a:gd name="connsiteY51" fmla="*/ 94393 h 141636"/>
                <a:gd name="connsiteX52" fmla="*/ 61913 w 143827"/>
                <a:gd name="connsiteY52" fmla="*/ 106204 h 141636"/>
                <a:gd name="connsiteX53" fmla="*/ 91059 w 143827"/>
                <a:gd name="connsiteY53" fmla="*/ 106204 h 141636"/>
                <a:gd name="connsiteX54" fmla="*/ 91059 w 143827"/>
                <a:gd name="connsiteY54" fmla="*/ 94393 h 141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43827" h="141636">
                  <a:moveTo>
                    <a:pt x="143637" y="53245"/>
                  </a:moveTo>
                  <a:cubicBezTo>
                    <a:pt x="143637" y="54007"/>
                    <a:pt x="143637" y="55912"/>
                    <a:pt x="143446" y="59055"/>
                  </a:cubicBezTo>
                  <a:cubicBezTo>
                    <a:pt x="143351" y="62198"/>
                    <a:pt x="143256" y="65913"/>
                    <a:pt x="143161" y="70199"/>
                  </a:cubicBezTo>
                  <a:cubicBezTo>
                    <a:pt x="143065" y="74486"/>
                    <a:pt x="142970" y="79153"/>
                    <a:pt x="142875" y="84011"/>
                  </a:cubicBezTo>
                  <a:cubicBezTo>
                    <a:pt x="142780" y="88963"/>
                    <a:pt x="142685" y="93536"/>
                    <a:pt x="142589" y="97917"/>
                  </a:cubicBezTo>
                  <a:cubicBezTo>
                    <a:pt x="142494" y="102299"/>
                    <a:pt x="142399" y="106108"/>
                    <a:pt x="142208" y="109442"/>
                  </a:cubicBezTo>
                  <a:cubicBezTo>
                    <a:pt x="142113" y="112776"/>
                    <a:pt x="142018" y="114967"/>
                    <a:pt x="141922" y="116015"/>
                  </a:cubicBezTo>
                  <a:cubicBezTo>
                    <a:pt x="141637" y="120587"/>
                    <a:pt x="141065" y="124301"/>
                    <a:pt x="140208" y="127254"/>
                  </a:cubicBezTo>
                  <a:cubicBezTo>
                    <a:pt x="139446" y="130207"/>
                    <a:pt x="138113" y="132588"/>
                    <a:pt x="136493" y="134398"/>
                  </a:cubicBezTo>
                  <a:cubicBezTo>
                    <a:pt x="134779" y="136208"/>
                    <a:pt x="132588" y="137541"/>
                    <a:pt x="129826" y="138398"/>
                  </a:cubicBezTo>
                  <a:cubicBezTo>
                    <a:pt x="127063" y="139256"/>
                    <a:pt x="123444" y="139827"/>
                    <a:pt x="119158" y="140208"/>
                  </a:cubicBezTo>
                  <a:lnTo>
                    <a:pt x="101537" y="141637"/>
                  </a:lnTo>
                  <a:lnTo>
                    <a:pt x="96488" y="125254"/>
                  </a:lnTo>
                  <a:lnTo>
                    <a:pt x="112967" y="123920"/>
                  </a:lnTo>
                  <a:cubicBezTo>
                    <a:pt x="114776" y="123825"/>
                    <a:pt x="116300" y="123539"/>
                    <a:pt x="117538" y="123158"/>
                  </a:cubicBezTo>
                  <a:cubicBezTo>
                    <a:pt x="118681" y="122777"/>
                    <a:pt x="119634" y="122111"/>
                    <a:pt x="120396" y="121253"/>
                  </a:cubicBezTo>
                  <a:cubicBezTo>
                    <a:pt x="121063" y="120396"/>
                    <a:pt x="121539" y="119253"/>
                    <a:pt x="121825" y="117729"/>
                  </a:cubicBezTo>
                  <a:cubicBezTo>
                    <a:pt x="122111" y="116300"/>
                    <a:pt x="122301" y="114395"/>
                    <a:pt x="122396" y="112109"/>
                  </a:cubicBezTo>
                  <a:cubicBezTo>
                    <a:pt x="122396" y="111442"/>
                    <a:pt x="122396" y="110109"/>
                    <a:pt x="122587" y="108013"/>
                  </a:cubicBezTo>
                  <a:cubicBezTo>
                    <a:pt x="122682" y="105918"/>
                    <a:pt x="122777" y="103442"/>
                    <a:pt x="122872" y="100775"/>
                  </a:cubicBezTo>
                  <a:cubicBezTo>
                    <a:pt x="122872" y="98012"/>
                    <a:pt x="122968" y="95155"/>
                    <a:pt x="123158" y="92012"/>
                  </a:cubicBezTo>
                  <a:cubicBezTo>
                    <a:pt x="123254" y="88963"/>
                    <a:pt x="123349" y="86011"/>
                    <a:pt x="123444" y="83249"/>
                  </a:cubicBezTo>
                  <a:cubicBezTo>
                    <a:pt x="123539" y="80486"/>
                    <a:pt x="123635" y="78105"/>
                    <a:pt x="123730" y="76009"/>
                  </a:cubicBezTo>
                  <a:cubicBezTo>
                    <a:pt x="123730" y="74009"/>
                    <a:pt x="123730" y="72581"/>
                    <a:pt x="123730" y="72009"/>
                  </a:cubicBezTo>
                  <a:lnTo>
                    <a:pt x="38195" y="72009"/>
                  </a:lnTo>
                  <a:cubicBezTo>
                    <a:pt x="37910" y="79058"/>
                    <a:pt x="37243" y="85439"/>
                    <a:pt x="36386" y="91154"/>
                  </a:cubicBezTo>
                  <a:cubicBezTo>
                    <a:pt x="35528" y="96965"/>
                    <a:pt x="34290" y="102394"/>
                    <a:pt x="32861" y="107633"/>
                  </a:cubicBezTo>
                  <a:cubicBezTo>
                    <a:pt x="31337" y="112871"/>
                    <a:pt x="29432" y="118015"/>
                    <a:pt x="27242" y="123158"/>
                  </a:cubicBezTo>
                  <a:cubicBezTo>
                    <a:pt x="24955" y="128302"/>
                    <a:pt x="22193" y="133636"/>
                    <a:pt x="18955" y="139256"/>
                  </a:cubicBezTo>
                  <a:lnTo>
                    <a:pt x="0" y="131159"/>
                  </a:lnTo>
                  <a:cubicBezTo>
                    <a:pt x="3715" y="124587"/>
                    <a:pt x="6763" y="118491"/>
                    <a:pt x="9335" y="112776"/>
                  </a:cubicBezTo>
                  <a:cubicBezTo>
                    <a:pt x="11906" y="107061"/>
                    <a:pt x="13906" y="101156"/>
                    <a:pt x="15526" y="95059"/>
                  </a:cubicBezTo>
                  <a:cubicBezTo>
                    <a:pt x="17050" y="88868"/>
                    <a:pt x="18193" y="82201"/>
                    <a:pt x="18860" y="74867"/>
                  </a:cubicBezTo>
                  <a:cubicBezTo>
                    <a:pt x="19526" y="67532"/>
                    <a:pt x="19812" y="58865"/>
                    <a:pt x="19812" y="48768"/>
                  </a:cubicBezTo>
                  <a:lnTo>
                    <a:pt x="19812" y="0"/>
                  </a:lnTo>
                  <a:lnTo>
                    <a:pt x="137351" y="0"/>
                  </a:lnTo>
                  <a:lnTo>
                    <a:pt x="137351" y="46292"/>
                  </a:lnTo>
                  <a:lnTo>
                    <a:pt x="38767" y="46292"/>
                  </a:lnTo>
                  <a:lnTo>
                    <a:pt x="38767" y="53054"/>
                  </a:lnTo>
                  <a:lnTo>
                    <a:pt x="143828" y="53054"/>
                  </a:lnTo>
                  <a:close/>
                  <a:moveTo>
                    <a:pt x="38576" y="18669"/>
                  </a:moveTo>
                  <a:lnTo>
                    <a:pt x="38576" y="28099"/>
                  </a:lnTo>
                  <a:lnTo>
                    <a:pt x="117634" y="28099"/>
                  </a:lnTo>
                  <a:lnTo>
                    <a:pt x="117634" y="18669"/>
                  </a:lnTo>
                  <a:lnTo>
                    <a:pt x="38576" y="18669"/>
                  </a:lnTo>
                  <a:close/>
                  <a:moveTo>
                    <a:pt x="109823" y="121634"/>
                  </a:moveTo>
                  <a:lnTo>
                    <a:pt x="43720" y="121634"/>
                  </a:lnTo>
                  <a:lnTo>
                    <a:pt x="43720" y="79248"/>
                  </a:lnTo>
                  <a:lnTo>
                    <a:pt x="109823" y="79248"/>
                  </a:lnTo>
                  <a:lnTo>
                    <a:pt x="109823" y="121634"/>
                  </a:lnTo>
                  <a:close/>
                  <a:moveTo>
                    <a:pt x="91059" y="94393"/>
                  </a:moveTo>
                  <a:lnTo>
                    <a:pt x="61913" y="94393"/>
                  </a:lnTo>
                  <a:lnTo>
                    <a:pt x="61913" y="106204"/>
                  </a:lnTo>
                  <a:lnTo>
                    <a:pt x="91059" y="106204"/>
                  </a:lnTo>
                  <a:lnTo>
                    <a:pt x="91059" y="94393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0" name="任意形状 119"/>
            <p:cNvSpPr/>
            <p:nvPr/>
          </p:nvSpPr>
          <p:spPr>
            <a:xfrm>
              <a:off x="18838988" y="9942861"/>
              <a:ext cx="146970" cy="147923"/>
            </a:xfrm>
            <a:custGeom>
              <a:avLst/>
              <a:gdLst>
                <a:gd name="connsiteX0" fmla="*/ 49244 w 146970"/>
                <a:gd name="connsiteY0" fmla="*/ 111252 h 147923"/>
                <a:gd name="connsiteX1" fmla="*/ 44101 w 146970"/>
                <a:gd name="connsiteY1" fmla="*/ 112776 h 147923"/>
                <a:gd name="connsiteX2" fmla="*/ 36290 w 146970"/>
                <a:gd name="connsiteY2" fmla="*/ 115157 h 147923"/>
                <a:gd name="connsiteX3" fmla="*/ 27051 w 146970"/>
                <a:gd name="connsiteY3" fmla="*/ 118015 h 147923"/>
                <a:gd name="connsiteX4" fmla="*/ 17717 w 146970"/>
                <a:gd name="connsiteY4" fmla="*/ 120872 h 147923"/>
                <a:gd name="connsiteX5" fmla="*/ 9620 w 146970"/>
                <a:gd name="connsiteY5" fmla="*/ 123254 h 147923"/>
                <a:gd name="connsiteX6" fmla="*/ 4191 w 146970"/>
                <a:gd name="connsiteY6" fmla="*/ 125063 h 147923"/>
                <a:gd name="connsiteX7" fmla="*/ 0 w 146970"/>
                <a:gd name="connsiteY7" fmla="*/ 105632 h 147923"/>
                <a:gd name="connsiteX8" fmla="*/ 6858 w 146970"/>
                <a:gd name="connsiteY8" fmla="*/ 103632 h 147923"/>
                <a:gd name="connsiteX9" fmla="*/ 18383 w 146970"/>
                <a:gd name="connsiteY9" fmla="*/ 100298 h 147923"/>
                <a:gd name="connsiteX10" fmla="*/ 18383 w 146970"/>
                <a:gd name="connsiteY10" fmla="*/ 57055 h 147923"/>
                <a:gd name="connsiteX11" fmla="*/ 5905 w 146970"/>
                <a:gd name="connsiteY11" fmla="*/ 57055 h 147923"/>
                <a:gd name="connsiteX12" fmla="*/ 5905 w 146970"/>
                <a:gd name="connsiteY12" fmla="*/ 37910 h 147923"/>
                <a:gd name="connsiteX13" fmla="*/ 18383 w 146970"/>
                <a:gd name="connsiteY13" fmla="*/ 37910 h 147923"/>
                <a:gd name="connsiteX14" fmla="*/ 18383 w 146970"/>
                <a:gd name="connsiteY14" fmla="*/ 3905 h 147923"/>
                <a:gd name="connsiteX15" fmla="*/ 37052 w 146970"/>
                <a:gd name="connsiteY15" fmla="*/ 4667 h 147923"/>
                <a:gd name="connsiteX16" fmla="*/ 37052 w 146970"/>
                <a:gd name="connsiteY16" fmla="*/ 37910 h 147923"/>
                <a:gd name="connsiteX17" fmla="*/ 47244 w 146970"/>
                <a:gd name="connsiteY17" fmla="*/ 37910 h 147923"/>
                <a:gd name="connsiteX18" fmla="*/ 47244 w 146970"/>
                <a:gd name="connsiteY18" fmla="*/ 57055 h 147923"/>
                <a:gd name="connsiteX19" fmla="*/ 37052 w 146970"/>
                <a:gd name="connsiteY19" fmla="*/ 57055 h 147923"/>
                <a:gd name="connsiteX20" fmla="*/ 37052 w 146970"/>
                <a:gd name="connsiteY20" fmla="*/ 94774 h 147923"/>
                <a:gd name="connsiteX21" fmla="*/ 46482 w 146970"/>
                <a:gd name="connsiteY21" fmla="*/ 91821 h 147923"/>
                <a:gd name="connsiteX22" fmla="*/ 47911 w 146970"/>
                <a:gd name="connsiteY22" fmla="*/ 101537 h 147923"/>
                <a:gd name="connsiteX23" fmla="*/ 49244 w 146970"/>
                <a:gd name="connsiteY23" fmla="*/ 111252 h 147923"/>
                <a:gd name="connsiteX24" fmla="*/ 146971 w 146970"/>
                <a:gd name="connsiteY24" fmla="*/ 112871 h 147923"/>
                <a:gd name="connsiteX25" fmla="*/ 146495 w 146970"/>
                <a:gd name="connsiteY25" fmla="*/ 116396 h 147923"/>
                <a:gd name="connsiteX26" fmla="*/ 146113 w 146970"/>
                <a:gd name="connsiteY26" fmla="*/ 120015 h 147923"/>
                <a:gd name="connsiteX27" fmla="*/ 145352 w 146970"/>
                <a:gd name="connsiteY27" fmla="*/ 124206 h 147923"/>
                <a:gd name="connsiteX28" fmla="*/ 144018 w 146970"/>
                <a:gd name="connsiteY28" fmla="*/ 129540 h 147923"/>
                <a:gd name="connsiteX29" fmla="*/ 140684 w 146970"/>
                <a:gd name="connsiteY29" fmla="*/ 138970 h 147923"/>
                <a:gd name="connsiteX30" fmla="*/ 136588 w 146970"/>
                <a:gd name="connsiteY30" fmla="*/ 144590 h 147923"/>
                <a:gd name="connsiteX31" fmla="*/ 131731 w 146970"/>
                <a:gd name="connsiteY31" fmla="*/ 147257 h 147923"/>
                <a:gd name="connsiteX32" fmla="*/ 126016 w 146970"/>
                <a:gd name="connsiteY32" fmla="*/ 147923 h 147923"/>
                <a:gd name="connsiteX33" fmla="*/ 115634 w 146970"/>
                <a:gd name="connsiteY33" fmla="*/ 143637 h 147923"/>
                <a:gd name="connsiteX34" fmla="*/ 106680 w 146970"/>
                <a:gd name="connsiteY34" fmla="*/ 129445 h 147923"/>
                <a:gd name="connsiteX35" fmla="*/ 106204 w 146970"/>
                <a:gd name="connsiteY35" fmla="*/ 128111 h 147923"/>
                <a:gd name="connsiteX36" fmla="*/ 98108 w 146970"/>
                <a:gd name="connsiteY36" fmla="*/ 137636 h 147923"/>
                <a:gd name="connsiteX37" fmla="*/ 88868 w 146970"/>
                <a:gd name="connsiteY37" fmla="*/ 146971 h 147923"/>
                <a:gd name="connsiteX38" fmla="*/ 75247 w 146970"/>
                <a:gd name="connsiteY38" fmla="*/ 132398 h 147923"/>
                <a:gd name="connsiteX39" fmla="*/ 79724 w 146970"/>
                <a:gd name="connsiteY39" fmla="*/ 128588 h 147923"/>
                <a:gd name="connsiteX40" fmla="*/ 84011 w 146970"/>
                <a:gd name="connsiteY40" fmla="*/ 124778 h 147923"/>
                <a:gd name="connsiteX41" fmla="*/ 72771 w 146970"/>
                <a:gd name="connsiteY41" fmla="*/ 127825 h 147923"/>
                <a:gd name="connsiteX42" fmla="*/ 60198 w 146970"/>
                <a:gd name="connsiteY42" fmla="*/ 131350 h 147923"/>
                <a:gd name="connsiteX43" fmla="*/ 49244 w 146970"/>
                <a:gd name="connsiteY43" fmla="*/ 134398 h 147923"/>
                <a:gd name="connsiteX44" fmla="*/ 42863 w 146970"/>
                <a:gd name="connsiteY44" fmla="*/ 136303 h 147923"/>
                <a:gd name="connsiteX45" fmla="*/ 38671 w 146970"/>
                <a:gd name="connsiteY45" fmla="*/ 117539 h 147923"/>
                <a:gd name="connsiteX46" fmla="*/ 44005 w 146970"/>
                <a:gd name="connsiteY46" fmla="*/ 116205 h 147923"/>
                <a:gd name="connsiteX47" fmla="*/ 52864 w 146970"/>
                <a:gd name="connsiteY47" fmla="*/ 113919 h 147923"/>
                <a:gd name="connsiteX48" fmla="*/ 63341 w 146970"/>
                <a:gd name="connsiteY48" fmla="*/ 111252 h 147923"/>
                <a:gd name="connsiteX49" fmla="*/ 73819 w 146970"/>
                <a:gd name="connsiteY49" fmla="*/ 108490 h 147923"/>
                <a:gd name="connsiteX50" fmla="*/ 82677 w 146970"/>
                <a:gd name="connsiteY50" fmla="*/ 106204 h 147923"/>
                <a:gd name="connsiteX51" fmla="*/ 88106 w 146970"/>
                <a:gd name="connsiteY51" fmla="*/ 104775 h 147923"/>
                <a:gd name="connsiteX52" fmla="*/ 89440 w 146970"/>
                <a:gd name="connsiteY52" fmla="*/ 113062 h 147923"/>
                <a:gd name="connsiteX53" fmla="*/ 90583 w 146970"/>
                <a:gd name="connsiteY53" fmla="*/ 118586 h 147923"/>
                <a:gd name="connsiteX54" fmla="*/ 95726 w 146970"/>
                <a:gd name="connsiteY54" fmla="*/ 112871 h 147923"/>
                <a:gd name="connsiteX55" fmla="*/ 100394 w 146970"/>
                <a:gd name="connsiteY55" fmla="*/ 106966 h 147923"/>
                <a:gd name="connsiteX56" fmla="*/ 95917 w 146970"/>
                <a:gd name="connsiteY56" fmla="*/ 77343 h 147923"/>
                <a:gd name="connsiteX57" fmla="*/ 93726 w 146970"/>
                <a:gd name="connsiteY57" fmla="*/ 41243 h 147923"/>
                <a:gd name="connsiteX58" fmla="*/ 49339 w 146970"/>
                <a:gd name="connsiteY58" fmla="*/ 41243 h 147923"/>
                <a:gd name="connsiteX59" fmla="*/ 49339 w 146970"/>
                <a:gd name="connsiteY59" fmla="*/ 22955 h 147923"/>
                <a:gd name="connsiteX60" fmla="*/ 93345 w 146970"/>
                <a:gd name="connsiteY60" fmla="*/ 22955 h 147923"/>
                <a:gd name="connsiteX61" fmla="*/ 93345 w 146970"/>
                <a:gd name="connsiteY61" fmla="*/ 1715 h 147923"/>
                <a:gd name="connsiteX62" fmla="*/ 110490 w 146970"/>
                <a:gd name="connsiteY62" fmla="*/ 2381 h 147923"/>
                <a:gd name="connsiteX63" fmla="*/ 110871 w 146970"/>
                <a:gd name="connsiteY63" fmla="*/ 22955 h 147923"/>
                <a:gd name="connsiteX64" fmla="*/ 125921 w 146970"/>
                <a:gd name="connsiteY64" fmla="*/ 22955 h 147923"/>
                <a:gd name="connsiteX65" fmla="*/ 119158 w 146970"/>
                <a:gd name="connsiteY65" fmla="*/ 16383 h 147923"/>
                <a:gd name="connsiteX66" fmla="*/ 112967 w 146970"/>
                <a:gd name="connsiteY66" fmla="*/ 10668 h 147923"/>
                <a:gd name="connsiteX67" fmla="*/ 123158 w 146970"/>
                <a:gd name="connsiteY67" fmla="*/ 0 h 147923"/>
                <a:gd name="connsiteX68" fmla="*/ 130874 w 146970"/>
                <a:gd name="connsiteY68" fmla="*/ 6763 h 147923"/>
                <a:gd name="connsiteX69" fmla="*/ 139351 w 146970"/>
                <a:gd name="connsiteY69" fmla="*/ 14764 h 147923"/>
                <a:gd name="connsiteX70" fmla="*/ 131921 w 146970"/>
                <a:gd name="connsiteY70" fmla="*/ 23050 h 147923"/>
                <a:gd name="connsiteX71" fmla="*/ 141351 w 146970"/>
                <a:gd name="connsiteY71" fmla="*/ 23050 h 147923"/>
                <a:gd name="connsiteX72" fmla="*/ 141351 w 146970"/>
                <a:gd name="connsiteY72" fmla="*/ 41339 h 147923"/>
                <a:gd name="connsiteX73" fmla="*/ 111443 w 146970"/>
                <a:gd name="connsiteY73" fmla="*/ 41339 h 147923"/>
                <a:gd name="connsiteX74" fmla="*/ 112300 w 146970"/>
                <a:gd name="connsiteY74" fmla="*/ 63532 h 147923"/>
                <a:gd name="connsiteX75" fmla="*/ 113633 w 146970"/>
                <a:gd name="connsiteY75" fmla="*/ 82201 h 147923"/>
                <a:gd name="connsiteX76" fmla="*/ 119158 w 146970"/>
                <a:gd name="connsiteY76" fmla="*/ 66866 h 147923"/>
                <a:gd name="connsiteX77" fmla="*/ 124492 w 146970"/>
                <a:gd name="connsiteY77" fmla="*/ 48673 h 147923"/>
                <a:gd name="connsiteX78" fmla="*/ 140399 w 146970"/>
                <a:gd name="connsiteY78" fmla="*/ 54197 h 147923"/>
                <a:gd name="connsiteX79" fmla="*/ 130588 w 146970"/>
                <a:gd name="connsiteY79" fmla="*/ 84487 h 147923"/>
                <a:gd name="connsiteX80" fmla="*/ 118682 w 146970"/>
                <a:gd name="connsiteY80" fmla="*/ 109919 h 147923"/>
                <a:gd name="connsiteX81" fmla="*/ 119634 w 146970"/>
                <a:gd name="connsiteY81" fmla="*/ 113443 h 147923"/>
                <a:gd name="connsiteX82" fmla="*/ 120777 w 146970"/>
                <a:gd name="connsiteY82" fmla="*/ 116777 h 147923"/>
                <a:gd name="connsiteX83" fmla="*/ 123730 w 146970"/>
                <a:gd name="connsiteY83" fmla="*/ 123158 h 147923"/>
                <a:gd name="connsiteX84" fmla="*/ 125730 w 146970"/>
                <a:gd name="connsiteY84" fmla="*/ 124873 h 147923"/>
                <a:gd name="connsiteX85" fmla="*/ 127730 w 146970"/>
                <a:gd name="connsiteY85" fmla="*/ 123349 h 147923"/>
                <a:gd name="connsiteX86" fmla="*/ 129921 w 146970"/>
                <a:gd name="connsiteY86" fmla="*/ 116967 h 147923"/>
                <a:gd name="connsiteX87" fmla="*/ 130683 w 146970"/>
                <a:gd name="connsiteY87" fmla="*/ 112204 h 147923"/>
                <a:gd name="connsiteX88" fmla="*/ 131350 w 146970"/>
                <a:gd name="connsiteY88" fmla="*/ 107252 h 147923"/>
                <a:gd name="connsiteX89" fmla="*/ 146876 w 146970"/>
                <a:gd name="connsiteY89" fmla="*/ 113443 h 147923"/>
                <a:gd name="connsiteX90" fmla="*/ 90678 w 146970"/>
                <a:gd name="connsiteY90" fmla="*/ 101346 h 147923"/>
                <a:gd name="connsiteX91" fmla="*/ 50673 w 146970"/>
                <a:gd name="connsiteY91" fmla="*/ 101346 h 147923"/>
                <a:gd name="connsiteX92" fmla="*/ 50673 w 146970"/>
                <a:gd name="connsiteY92" fmla="*/ 50006 h 147923"/>
                <a:gd name="connsiteX93" fmla="*/ 90678 w 146970"/>
                <a:gd name="connsiteY93" fmla="*/ 50006 h 147923"/>
                <a:gd name="connsiteX94" fmla="*/ 90678 w 146970"/>
                <a:gd name="connsiteY94" fmla="*/ 101346 h 147923"/>
                <a:gd name="connsiteX95" fmla="*/ 75438 w 146970"/>
                <a:gd name="connsiteY95" fmla="*/ 67342 h 147923"/>
                <a:gd name="connsiteX96" fmla="*/ 66199 w 146970"/>
                <a:gd name="connsiteY96" fmla="*/ 67342 h 147923"/>
                <a:gd name="connsiteX97" fmla="*/ 66199 w 146970"/>
                <a:gd name="connsiteY97" fmla="*/ 84011 h 147923"/>
                <a:gd name="connsiteX98" fmla="*/ 75438 w 146970"/>
                <a:gd name="connsiteY98" fmla="*/ 84011 h 147923"/>
                <a:gd name="connsiteX99" fmla="*/ 75438 w 146970"/>
                <a:gd name="connsiteY99" fmla="*/ 67342 h 147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146970" h="147923">
                  <a:moveTo>
                    <a:pt x="49244" y="111252"/>
                  </a:moveTo>
                  <a:cubicBezTo>
                    <a:pt x="48196" y="111538"/>
                    <a:pt x="46482" y="112109"/>
                    <a:pt x="44101" y="112776"/>
                  </a:cubicBezTo>
                  <a:cubicBezTo>
                    <a:pt x="41815" y="113443"/>
                    <a:pt x="39148" y="114300"/>
                    <a:pt x="36290" y="115157"/>
                  </a:cubicBezTo>
                  <a:cubicBezTo>
                    <a:pt x="33338" y="116015"/>
                    <a:pt x="30289" y="116967"/>
                    <a:pt x="27051" y="118015"/>
                  </a:cubicBezTo>
                  <a:cubicBezTo>
                    <a:pt x="23813" y="119063"/>
                    <a:pt x="20669" y="120015"/>
                    <a:pt x="17717" y="120872"/>
                  </a:cubicBezTo>
                  <a:cubicBezTo>
                    <a:pt x="14764" y="121729"/>
                    <a:pt x="12002" y="122587"/>
                    <a:pt x="9620" y="123254"/>
                  </a:cubicBezTo>
                  <a:cubicBezTo>
                    <a:pt x="7239" y="124016"/>
                    <a:pt x="5429" y="124587"/>
                    <a:pt x="4191" y="125063"/>
                  </a:cubicBezTo>
                  <a:lnTo>
                    <a:pt x="0" y="105632"/>
                  </a:lnTo>
                  <a:cubicBezTo>
                    <a:pt x="1143" y="105346"/>
                    <a:pt x="3524" y="104585"/>
                    <a:pt x="6858" y="103632"/>
                  </a:cubicBezTo>
                  <a:cubicBezTo>
                    <a:pt x="10287" y="102584"/>
                    <a:pt x="14097" y="101537"/>
                    <a:pt x="18383" y="100298"/>
                  </a:cubicBezTo>
                  <a:lnTo>
                    <a:pt x="18383" y="57055"/>
                  </a:lnTo>
                  <a:lnTo>
                    <a:pt x="5905" y="57055"/>
                  </a:lnTo>
                  <a:lnTo>
                    <a:pt x="5905" y="37910"/>
                  </a:lnTo>
                  <a:lnTo>
                    <a:pt x="18383" y="37910"/>
                  </a:lnTo>
                  <a:lnTo>
                    <a:pt x="18383" y="3905"/>
                  </a:lnTo>
                  <a:lnTo>
                    <a:pt x="37052" y="4667"/>
                  </a:lnTo>
                  <a:lnTo>
                    <a:pt x="37052" y="37910"/>
                  </a:lnTo>
                  <a:lnTo>
                    <a:pt x="47244" y="37910"/>
                  </a:lnTo>
                  <a:lnTo>
                    <a:pt x="47244" y="57055"/>
                  </a:lnTo>
                  <a:lnTo>
                    <a:pt x="37052" y="57055"/>
                  </a:lnTo>
                  <a:lnTo>
                    <a:pt x="37052" y="94774"/>
                  </a:lnTo>
                  <a:lnTo>
                    <a:pt x="46482" y="91821"/>
                  </a:lnTo>
                  <a:lnTo>
                    <a:pt x="47911" y="101537"/>
                  </a:lnTo>
                  <a:lnTo>
                    <a:pt x="49244" y="111252"/>
                  </a:lnTo>
                  <a:close/>
                  <a:moveTo>
                    <a:pt x="146971" y="112871"/>
                  </a:moveTo>
                  <a:cubicBezTo>
                    <a:pt x="146780" y="114014"/>
                    <a:pt x="146590" y="115253"/>
                    <a:pt x="146495" y="116396"/>
                  </a:cubicBezTo>
                  <a:cubicBezTo>
                    <a:pt x="146399" y="117539"/>
                    <a:pt x="146209" y="118777"/>
                    <a:pt x="146113" y="120015"/>
                  </a:cubicBezTo>
                  <a:cubicBezTo>
                    <a:pt x="145923" y="121349"/>
                    <a:pt x="145733" y="122682"/>
                    <a:pt x="145352" y="124206"/>
                  </a:cubicBezTo>
                  <a:cubicBezTo>
                    <a:pt x="145066" y="125730"/>
                    <a:pt x="144589" y="127540"/>
                    <a:pt x="144018" y="129540"/>
                  </a:cubicBezTo>
                  <a:cubicBezTo>
                    <a:pt x="143066" y="133445"/>
                    <a:pt x="141922" y="136589"/>
                    <a:pt x="140684" y="138970"/>
                  </a:cubicBezTo>
                  <a:cubicBezTo>
                    <a:pt x="139446" y="141351"/>
                    <a:pt x="138113" y="143161"/>
                    <a:pt x="136588" y="144590"/>
                  </a:cubicBezTo>
                  <a:cubicBezTo>
                    <a:pt x="135160" y="145923"/>
                    <a:pt x="133541" y="146875"/>
                    <a:pt x="131731" y="147257"/>
                  </a:cubicBezTo>
                  <a:cubicBezTo>
                    <a:pt x="129921" y="147733"/>
                    <a:pt x="128016" y="147923"/>
                    <a:pt x="126016" y="147923"/>
                  </a:cubicBezTo>
                  <a:cubicBezTo>
                    <a:pt x="122206" y="147923"/>
                    <a:pt x="118777" y="146495"/>
                    <a:pt x="115634" y="143637"/>
                  </a:cubicBezTo>
                  <a:cubicBezTo>
                    <a:pt x="112490" y="140779"/>
                    <a:pt x="109538" y="136017"/>
                    <a:pt x="106680" y="129445"/>
                  </a:cubicBezTo>
                  <a:lnTo>
                    <a:pt x="106204" y="128111"/>
                  </a:lnTo>
                  <a:cubicBezTo>
                    <a:pt x="103727" y="131350"/>
                    <a:pt x="101060" y="134493"/>
                    <a:pt x="98108" y="137636"/>
                  </a:cubicBezTo>
                  <a:cubicBezTo>
                    <a:pt x="95155" y="140684"/>
                    <a:pt x="92107" y="143828"/>
                    <a:pt x="88868" y="146971"/>
                  </a:cubicBezTo>
                  <a:lnTo>
                    <a:pt x="75247" y="132398"/>
                  </a:lnTo>
                  <a:cubicBezTo>
                    <a:pt x="76771" y="131064"/>
                    <a:pt x="78200" y="129826"/>
                    <a:pt x="79724" y="128588"/>
                  </a:cubicBezTo>
                  <a:cubicBezTo>
                    <a:pt x="81153" y="127349"/>
                    <a:pt x="82582" y="126111"/>
                    <a:pt x="84011" y="124778"/>
                  </a:cubicBezTo>
                  <a:cubicBezTo>
                    <a:pt x="80772" y="125635"/>
                    <a:pt x="77057" y="126683"/>
                    <a:pt x="72771" y="127825"/>
                  </a:cubicBezTo>
                  <a:cubicBezTo>
                    <a:pt x="68485" y="128969"/>
                    <a:pt x="64294" y="130207"/>
                    <a:pt x="60198" y="131350"/>
                  </a:cubicBezTo>
                  <a:cubicBezTo>
                    <a:pt x="56102" y="132493"/>
                    <a:pt x="52483" y="133541"/>
                    <a:pt x="49244" y="134398"/>
                  </a:cubicBezTo>
                  <a:cubicBezTo>
                    <a:pt x="46101" y="135350"/>
                    <a:pt x="43910" y="135922"/>
                    <a:pt x="42863" y="136303"/>
                  </a:cubicBezTo>
                  <a:lnTo>
                    <a:pt x="38671" y="117539"/>
                  </a:lnTo>
                  <a:cubicBezTo>
                    <a:pt x="39624" y="117348"/>
                    <a:pt x="41434" y="116872"/>
                    <a:pt x="44005" y="116205"/>
                  </a:cubicBezTo>
                  <a:cubicBezTo>
                    <a:pt x="46577" y="115538"/>
                    <a:pt x="49530" y="114776"/>
                    <a:pt x="52864" y="113919"/>
                  </a:cubicBezTo>
                  <a:cubicBezTo>
                    <a:pt x="56197" y="113157"/>
                    <a:pt x="59627" y="112204"/>
                    <a:pt x="63341" y="111252"/>
                  </a:cubicBezTo>
                  <a:cubicBezTo>
                    <a:pt x="66961" y="110300"/>
                    <a:pt x="70485" y="109347"/>
                    <a:pt x="73819" y="108490"/>
                  </a:cubicBezTo>
                  <a:cubicBezTo>
                    <a:pt x="77153" y="107633"/>
                    <a:pt x="80105" y="106871"/>
                    <a:pt x="82677" y="106204"/>
                  </a:cubicBezTo>
                  <a:cubicBezTo>
                    <a:pt x="85249" y="105537"/>
                    <a:pt x="87059" y="105061"/>
                    <a:pt x="88106" y="104775"/>
                  </a:cubicBezTo>
                  <a:lnTo>
                    <a:pt x="89440" y="113062"/>
                  </a:lnTo>
                  <a:lnTo>
                    <a:pt x="90583" y="118586"/>
                  </a:lnTo>
                  <a:cubicBezTo>
                    <a:pt x="92393" y="116681"/>
                    <a:pt x="94107" y="114681"/>
                    <a:pt x="95726" y="112871"/>
                  </a:cubicBezTo>
                  <a:cubicBezTo>
                    <a:pt x="97346" y="110966"/>
                    <a:pt x="98870" y="108966"/>
                    <a:pt x="100394" y="106966"/>
                  </a:cubicBezTo>
                  <a:cubicBezTo>
                    <a:pt x="98584" y="98203"/>
                    <a:pt x="97060" y="88297"/>
                    <a:pt x="95917" y="77343"/>
                  </a:cubicBezTo>
                  <a:cubicBezTo>
                    <a:pt x="94774" y="66294"/>
                    <a:pt x="94012" y="54293"/>
                    <a:pt x="93726" y="41243"/>
                  </a:cubicBezTo>
                  <a:lnTo>
                    <a:pt x="49339" y="41243"/>
                  </a:lnTo>
                  <a:lnTo>
                    <a:pt x="49339" y="22955"/>
                  </a:lnTo>
                  <a:lnTo>
                    <a:pt x="93345" y="22955"/>
                  </a:lnTo>
                  <a:lnTo>
                    <a:pt x="93345" y="1715"/>
                  </a:lnTo>
                  <a:lnTo>
                    <a:pt x="110490" y="2381"/>
                  </a:lnTo>
                  <a:lnTo>
                    <a:pt x="110871" y="22955"/>
                  </a:lnTo>
                  <a:lnTo>
                    <a:pt x="125921" y="22955"/>
                  </a:lnTo>
                  <a:cubicBezTo>
                    <a:pt x="123444" y="20479"/>
                    <a:pt x="121158" y="18288"/>
                    <a:pt x="119158" y="16383"/>
                  </a:cubicBezTo>
                  <a:cubicBezTo>
                    <a:pt x="117062" y="14478"/>
                    <a:pt x="115062" y="12573"/>
                    <a:pt x="112967" y="10668"/>
                  </a:cubicBezTo>
                  <a:lnTo>
                    <a:pt x="123158" y="0"/>
                  </a:lnTo>
                  <a:cubicBezTo>
                    <a:pt x="125635" y="2191"/>
                    <a:pt x="128207" y="4382"/>
                    <a:pt x="130874" y="6763"/>
                  </a:cubicBezTo>
                  <a:cubicBezTo>
                    <a:pt x="133541" y="9049"/>
                    <a:pt x="136398" y="11716"/>
                    <a:pt x="139351" y="14764"/>
                  </a:cubicBezTo>
                  <a:lnTo>
                    <a:pt x="131921" y="23050"/>
                  </a:lnTo>
                  <a:lnTo>
                    <a:pt x="141351" y="23050"/>
                  </a:lnTo>
                  <a:lnTo>
                    <a:pt x="141351" y="41339"/>
                  </a:lnTo>
                  <a:lnTo>
                    <a:pt x="111443" y="41339"/>
                  </a:lnTo>
                  <a:cubicBezTo>
                    <a:pt x="111633" y="49435"/>
                    <a:pt x="111919" y="56864"/>
                    <a:pt x="112300" y="63532"/>
                  </a:cubicBezTo>
                  <a:cubicBezTo>
                    <a:pt x="112681" y="70199"/>
                    <a:pt x="113157" y="76391"/>
                    <a:pt x="113633" y="82201"/>
                  </a:cubicBezTo>
                  <a:cubicBezTo>
                    <a:pt x="115538" y="77438"/>
                    <a:pt x="117443" y="72390"/>
                    <a:pt x="119158" y="66866"/>
                  </a:cubicBezTo>
                  <a:cubicBezTo>
                    <a:pt x="120872" y="61436"/>
                    <a:pt x="122682" y="55340"/>
                    <a:pt x="124492" y="48673"/>
                  </a:cubicBezTo>
                  <a:lnTo>
                    <a:pt x="140399" y="54197"/>
                  </a:lnTo>
                  <a:cubicBezTo>
                    <a:pt x="137255" y="65342"/>
                    <a:pt x="134017" y="75438"/>
                    <a:pt x="130588" y="84487"/>
                  </a:cubicBezTo>
                  <a:cubicBezTo>
                    <a:pt x="127159" y="93536"/>
                    <a:pt x="123254" y="102013"/>
                    <a:pt x="118682" y="109919"/>
                  </a:cubicBezTo>
                  <a:cubicBezTo>
                    <a:pt x="118967" y="111062"/>
                    <a:pt x="119348" y="112300"/>
                    <a:pt x="119634" y="113443"/>
                  </a:cubicBezTo>
                  <a:cubicBezTo>
                    <a:pt x="119920" y="114586"/>
                    <a:pt x="120301" y="115729"/>
                    <a:pt x="120777" y="116777"/>
                  </a:cubicBezTo>
                  <a:cubicBezTo>
                    <a:pt x="121920" y="119920"/>
                    <a:pt x="122968" y="122015"/>
                    <a:pt x="123730" y="123158"/>
                  </a:cubicBezTo>
                  <a:cubicBezTo>
                    <a:pt x="124492" y="124301"/>
                    <a:pt x="125159" y="124873"/>
                    <a:pt x="125730" y="124873"/>
                  </a:cubicBezTo>
                  <a:cubicBezTo>
                    <a:pt x="126397" y="124873"/>
                    <a:pt x="127063" y="124396"/>
                    <a:pt x="127730" y="123349"/>
                  </a:cubicBezTo>
                  <a:cubicBezTo>
                    <a:pt x="128397" y="122301"/>
                    <a:pt x="129159" y="120206"/>
                    <a:pt x="129921" y="116967"/>
                  </a:cubicBezTo>
                  <a:cubicBezTo>
                    <a:pt x="130207" y="115157"/>
                    <a:pt x="130493" y="113538"/>
                    <a:pt x="130683" y="112204"/>
                  </a:cubicBezTo>
                  <a:cubicBezTo>
                    <a:pt x="130874" y="110871"/>
                    <a:pt x="131159" y="109252"/>
                    <a:pt x="131350" y="107252"/>
                  </a:cubicBezTo>
                  <a:lnTo>
                    <a:pt x="146876" y="113443"/>
                  </a:lnTo>
                  <a:close/>
                  <a:moveTo>
                    <a:pt x="90678" y="101346"/>
                  </a:moveTo>
                  <a:lnTo>
                    <a:pt x="50673" y="101346"/>
                  </a:lnTo>
                  <a:lnTo>
                    <a:pt x="50673" y="50006"/>
                  </a:lnTo>
                  <a:lnTo>
                    <a:pt x="90678" y="50006"/>
                  </a:lnTo>
                  <a:lnTo>
                    <a:pt x="90678" y="101346"/>
                  </a:lnTo>
                  <a:close/>
                  <a:moveTo>
                    <a:pt x="75438" y="67342"/>
                  </a:moveTo>
                  <a:lnTo>
                    <a:pt x="66199" y="67342"/>
                  </a:lnTo>
                  <a:lnTo>
                    <a:pt x="66199" y="84011"/>
                  </a:lnTo>
                  <a:lnTo>
                    <a:pt x="75438" y="84011"/>
                  </a:lnTo>
                  <a:lnTo>
                    <a:pt x="75438" y="67342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1" name="任意形状 120"/>
            <p:cNvSpPr/>
            <p:nvPr/>
          </p:nvSpPr>
          <p:spPr>
            <a:xfrm>
              <a:off x="19007295" y="9949528"/>
              <a:ext cx="127825" cy="140969"/>
            </a:xfrm>
            <a:custGeom>
              <a:avLst/>
              <a:gdLst>
                <a:gd name="connsiteX0" fmla="*/ 127825 w 127825"/>
                <a:gd name="connsiteY0" fmla="*/ 0 h 140969"/>
                <a:gd name="connsiteX1" fmla="*/ 127825 w 127825"/>
                <a:gd name="connsiteY1" fmla="*/ 116300 h 140969"/>
                <a:gd name="connsiteX2" fmla="*/ 126778 w 127825"/>
                <a:gd name="connsiteY2" fmla="*/ 127159 h 140969"/>
                <a:gd name="connsiteX3" fmla="*/ 123063 w 127825"/>
                <a:gd name="connsiteY3" fmla="*/ 133921 h 140969"/>
                <a:gd name="connsiteX4" fmla="*/ 115729 w 127825"/>
                <a:gd name="connsiteY4" fmla="*/ 137731 h 140969"/>
                <a:gd name="connsiteX5" fmla="*/ 103632 w 127825"/>
                <a:gd name="connsiteY5" fmla="*/ 139827 h 140969"/>
                <a:gd name="connsiteX6" fmla="*/ 93440 w 127825"/>
                <a:gd name="connsiteY6" fmla="*/ 140970 h 140969"/>
                <a:gd name="connsiteX7" fmla="*/ 87249 w 127825"/>
                <a:gd name="connsiteY7" fmla="*/ 121825 h 140969"/>
                <a:gd name="connsiteX8" fmla="*/ 98584 w 127825"/>
                <a:gd name="connsiteY8" fmla="*/ 120491 h 140969"/>
                <a:gd name="connsiteX9" fmla="*/ 103822 w 127825"/>
                <a:gd name="connsiteY9" fmla="*/ 119729 h 140969"/>
                <a:gd name="connsiteX10" fmla="*/ 106966 w 127825"/>
                <a:gd name="connsiteY10" fmla="*/ 118300 h 140969"/>
                <a:gd name="connsiteX11" fmla="*/ 108490 w 127825"/>
                <a:gd name="connsiteY11" fmla="*/ 115729 h 140969"/>
                <a:gd name="connsiteX12" fmla="*/ 108871 w 127825"/>
                <a:gd name="connsiteY12" fmla="*/ 111538 h 140969"/>
                <a:gd name="connsiteX13" fmla="*/ 108871 w 127825"/>
                <a:gd name="connsiteY13" fmla="*/ 105346 h 140969"/>
                <a:gd name="connsiteX14" fmla="*/ 98298 w 127825"/>
                <a:gd name="connsiteY14" fmla="*/ 113157 h 140969"/>
                <a:gd name="connsiteX15" fmla="*/ 93154 w 127825"/>
                <a:gd name="connsiteY15" fmla="*/ 102679 h 140969"/>
                <a:gd name="connsiteX16" fmla="*/ 87249 w 127825"/>
                <a:gd name="connsiteY16" fmla="*/ 90868 h 140969"/>
                <a:gd name="connsiteX17" fmla="*/ 78296 w 127825"/>
                <a:gd name="connsiteY17" fmla="*/ 106585 h 140969"/>
                <a:gd name="connsiteX18" fmla="*/ 68008 w 127825"/>
                <a:gd name="connsiteY18" fmla="*/ 122110 h 140969"/>
                <a:gd name="connsiteX19" fmla="*/ 52959 w 127825"/>
                <a:gd name="connsiteY19" fmla="*/ 111252 h 140969"/>
                <a:gd name="connsiteX20" fmla="*/ 59150 w 127825"/>
                <a:gd name="connsiteY20" fmla="*/ 102298 h 140969"/>
                <a:gd name="connsiteX21" fmla="*/ 64865 w 127825"/>
                <a:gd name="connsiteY21" fmla="*/ 93154 h 140969"/>
                <a:gd name="connsiteX22" fmla="*/ 51435 w 127825"/>
                <a:gd name="connsiteY22" fmla="*/ 102203 h 140969"/>
                <a:gd name="connsiteX23" fmla="*/ 48768 w 127825"/>
                <a:gd name="connsiteY23" fmla="*/ 96202 h 140969"/>
                <a:gd name="connsiteX24" fmla="*/ 45911 w 127825"/>
                <a:gd name="connsiteY24" fmla="*/ 89725 h 140969"/>
                <a:gd name="connsiteX25" fmla="*/ 37529 w 127825"/>
                <a:gd name="connsiteY25" fmla="*/ 104870 h 140969"/>
                <a:gd name="connsiteX26" fmla="*/ 28670 w 127825"/>
                <a:gd name="connsiteY26" fmla="*/ 118681 h 140969"/>
                <a:gd name="connsiteX27" fmla="*/ 18955 w 127825"/>
                <a:gd name="connsiteY27" fmla="*/ 111442 h 140969"/>
                <a:gd name="connsiteX28" fmla="*/ 18955 w 127825"/>
                <a:gd name="connsiteY28" fmla="*/ 140113 h 140969"/>
                <a:gd name="connsiteX29" fmla="*/ 0 w 127825"/>
                <a:gd name="connsiteY29" fmla="*/ 140113 h 140969"/>
                <a:gd name="connsiteX30" fmla="*/ 0 w 127825"/>
                <a:gd name="connsiteY30" fmla="*/ 190 h 140969"/>
                <a:gd name="connsiteX31" fmla="*/ 127635 w 127825"/>
                <a:gd name="connsiteY31" fmla="*/ 190 h 140969"/>
                <a:gd name="connsiteX32" fmla="*/ 19145 w 127825"/>
                <a:gd name="connsiteY32" fmla="*/ 99536 h 140969"/>
                <a:gd name="connsiteX33" fmla="*/ 36481 w 127825"/>
                <a:gd name="connsiteY33" fmla="*/ 69056 h 140969"/>
                <a:gd name="connsiteX34" fmla="*/ 27622 w 127825"/>
                <a:gd name="connsiteY34" fmla="*/ 51054 h 140969"/>
                <a:gd name="connsiteX35" fmla="*/ 19717 w 127825"/>
                <a:gd name="connsiteY35" fmla="*/ 36290 h 140969"/>
                <a:gd name="connsiteX36" fmla="*/ 34290 w 127825"/>
                <a:gd name="connsiteY36" fmla="*/ 27337 h 140969"/>
                <a:gd name="connsiteX37" fmla="*/ 39433 w 127825"/>
                <a:gd name="connsiteY37" fmla="*/ 37052 h 140969"/>
                <a:gd name="connsiteX38" fmla="*/ 45625 w 127825"/>
                <a:gd name="connsiteY38" fmla="*/ 48673 h 140969"/>
                <a:gd name="connsiteX39" fmla="*/ 50387 w 127825"/>
                <a:gd name="connsiteY39" fmla="*/ 36290 h 140969"/>
                <a:gd name="connsiteX40" fmla="*/ 54673 w 127825"/>
                <a:gd name="connsiteY40" fmla="*/ 23622 h 140969"/>
                <a:gd name="connsiteX41" fmla="*/ 70675 w 127825"/>
                <a:gd name="connsiteY41" fmla="*/ 29623 h 140969"/>
                <a:gd name="connsiteX42" fmla="*/ 68866 w 127825"/>
                <a:gd name="connsiteY42" fmla="*/ 35338 h 140969"/>
                <a:gd name="connsiteX43" fmla="*/ 66961 w 127825"/>
                <a:gd name="connsiteY43" fmla="*/ 40957 h 140969"/>
                <a:gd name="connsiteX44" fmla="*/ 77153 w 127825"/>
                <a:gd name="connsiteY44" fmla="*/ 33814 h 140969"/>
                <a:gd name="connsiteX45" fmla="*/ 86392 w 127825"/>
                <a:gd name="connsiteY45" fmla="*/ 50006 h 140969"/>
                <a:gd name="connsiteX46" fmla="*/ 94488 w 127825"/>
                <a:gd name="connsiteY46" fmla="*/ 27051 h 140969"/>
                <a:gd name="connsiteX47" fmla="*/ 108871 w 127825"/>
                <a:gd name="connsiteY47" fmla="*/ 32385 h 140969"/>
                <a:gd name="connsiteX48" fmla="*/ 108871 w 127825"/>
                <a:gd name="connsiteY48" fmla="*/ 18764 h 140969"/>
                <a:gd name="connsiteX49" fmla="*/ 19145 w 127825"/>
                <a:gd name="connsiteY49" fmla="*/ 18764 h 140969"/>
                <a:gd name="connsiteX50" fmla="*/ 19145 w 127825"/>
                <a:gd name="connsiteY50" fmla="*/ 99441 h 140969"/>
                <a:gd name="connsiteX51" fmla="*/ 66580 w 127825"/>
                <a:gd name="connsiteY51" fmla="*/ 90392 h 140969"/>
                <a:gd name="connsiteX52" fmla="*/ 72009 w 127825"/>
                <a:gd name="connsiteY52" fmla="*/ 80581 h 140969"/>
                <a:gd name="connsiteX53" fmla="*/ 77248 w 127825"/>
                <a:gd name="connsiteY53" fmla="*/ 70771 h 140969"/>
                <a:gd name="connsiteX54" fmla="*/ 70485 w 127825"/>
                <a:gd name="connsiteY54" fmla="*/ 58007 h 140969"/>
                <a:gd name="connsiteX55" fmla="*/ 64579 w 127825"/>
                <a:gd name="connsiteY55" fmla="*/ 47339 h 140969"/>
                <a:gd name="connsiteX56" fmla="*/ 60293 w 127825"/>
                <a:gd name="connsiteY56" fmla="*/ 58388 h 140969"/>
                <a:gd name="connsiteX57" fmla="*/ 55816 w 127825"/>
                <a:gd name="connsiteY57" fmla="*/ 68961 h 140969"/>
                <a:gd name="connsiteX58" fmla="*/ 66484 w 127825"/>
                <a:gd name="connsiteY58" fmla="*/ 90297 h 140969"/>
                <a:gd name="connsiteX59" fmla="*/ 97250 w 127825"/>
                <a:gd name="connsiteY59" fmla="*/ 70294 h 140969"/>
                <a:gd name="connsiteX60" fmla="*/ 103346 w 127825"/>
                <a:gd name="connsiteY60" fmla="*/ 81915 h 140969"/>
                <a:gd name="connsiteX61" fmla="*/ 108966 w 127825"/>
                <a:gd name="connsiteY61" fmla="*/ 93250 h 140969"/>
                <a:gd name="connsiteX62" fmla="*/ 108966 w 127825"/>
                <a:gd name="connsiteY62" fmla="*/ 38195 h 140969"/>
                <a:gd name="connsiteX63" fmla="*/ 97346 w 127825"/>
                <a:gd name="connsiteY63" fmla="*/ 70294 h 140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27825" h="140969">
                  <a:moveTo>
                    <a:pt x="127825" y="0"/>
                  </a:moveTo>
                  <a:lnTo>
                    <a:pt x="127825" y="116300"/>
                  </a:lnTo>
                  <a:cubicBezTo>
                    <a:pt x="127825" y="120682"/>
                    <a:pt x="127445" y="124301"/>
                    <a:pt x="126778" y="127159"/>
                  </a:cubicBezTo>
                  <a:cubicBezTo>
                    <a:pt x="126111" y="129921"/>
                    <a:pt x="124873" y="132207"/>
                    <a:pt x="123063" y="133921"/>
                  </a:cubicBezTo>
                  <a:cubicBezTo>
                    <a:pt x="121253" y="135636"/>
                    <a:pt x="118872" y="136874"/>
                    <a:pt x="115729" y="137731"/>
                  </a:cubicBezTo>
                  <a:cubicBezTo>
                    <a:pt x="112586" y="138589"/>
                    <a:pt x="108585" y="139255"/>
                    <a:pt x="103632" y="139827"/>
                  </a:cubicBezTo>
                  <a:lnTo>
                    <a:pt x="93440" y="140970"/>
                  </a:lnTo>
                  <a:lnTo>
                    <a:pt x="87249" y="121825"/>
                  </a:lnTo>
                  <a:lnTo>
                    <a:pt x="98584" y="120491"/>
                  </a:lnTo>
                  <a:cubicBezTo>
                    <a:pt x="100774" y="120301"/>
                    <a:pt x="102489" y="120015"/>
                    <a:pt x="103822" y="119729"/>
                  </a:cubicBezTo>
                  <a:cubicBezTo>
                    <a:pt x="105156" y="119443"/>
                    <a:pt x="106204" y="118967"/>
                    <a:pt x="106966" y="118300"/>
                  </a:cubicBezTo>
                  <a:cubicBezTo>
                    <a:pt x="107728" y="117634"/>
                    <a:pt x="108204" y="116776"/>
                    <a:pt x="108490" y="115729"/>
                  </a:cubicBezTo>
                  <a:cubicBezTo>
                    <a:pt x="108775" y="114681"/>
                    <a:pt x="108871" y="113252"/>
                    <a:pt x="108871" y="111538"/>
                  </a:cubicBezTo>
                  <a:lnTo>
                    <a:pt x="108871" y="105346"/>
                  </a:lnTo>
                  <a:lnTo>
                    <a:pt x="98298" y="113157"/>
                  </a:lnTo>
                  <a:cubicBezTo>
                    <a:pt x="96774" y="109918"/>
                    <a:pt x="95059" y="106394"/>
                    <a:pt x="93154" y="102679"/>
                  </a:cubicBezTo>
                  <a:cubicBezTo>
                    <a:pt x="91249" y="98869"/>
                    <a:pt x="89249" y="94964"/>
                    <a:pt x="87249" y="90868"/>
                  </a:cubicBezTo>
                  <a:cubicBezTo>
                    <a:pt x="84487" y="96202"/>
                    <a:pt x="81439" y="101346"/>
                    <a:pt x="78296" y="106585"/>
                  </a:cubicBezTo>
                  <a:cubicBezTo>
                    <a:pt x="75152" y="111728"/>
                    <a:pt x="71723" y="116967"/>
                    <a:pt x="68008" y="122110"/>
                  </a:cubicBezTo>
                  <a:lnTo>
                    <a:pt x="52959" y="111252"/>
                  </a:lnTo>
                  <a:cubicBezTo>
                    <a:pt x="55150" y="108204"/>
                    <a:pt x="57245" y="105251"/>
                    <a:pt x="59150" y="102298"/>
                  </a:cubicBezTo>
                  <a:cubicBezTo>
                    <a:pt x="61150" y="99346"/>
                    <a:pt x="63055" y="96298"/>
                    <a:pt x="64865" y="93154"/>
                  </a:cubicBezTo>
                  <a:lnTo>
                    <a:pt x="51435" y="102203"/>
                  </a:lnTo>
                  <a:cubicBezTo>
                    <a:pt x="50578" y="100298"/>
                    <a:pt x="49625" y="98298"/>
                    <a:pt x="48768" y="96202"/>
                  </a:cubicBezTo>
                  <a:cubicBezTo>
                    <a:pt x="47815" y="94202"/>
                    <a:pt x="46863" y="92011"/>
                    <a:pt x="45911" y="89725"/>
                  </a:cubicBezTo>
                  <a:cubicBezTo>
                    <a:pt x="43244" y="95059"/>
                    <a:pt x="40386" y="100013"/>
                    <a:pt x="37529" y="104870"/>
                  </a:cubicBezTo>
                  <a:cubicBezTo>
                    <a:pt x="34671" y="109633"/>
                    <a:pt x="31718" y="114300"/>
                    <a:pt x="28670" y="118681"/>
                  </a:cubicBezTo>
                  <a:lnTo>
                    <a:pt x="18955" y="111442"/>
                  </a:lnTo>
                  <a:lnTo>
                    <a:pt x="18955" y="140113"/>
                  </a:lnTo>
                  <a:lnTo>
                    <a:pt x="0" y="140113"/>
                  </a:lnTo>
                  <a:lnTo>
                    <a:pt x="0" y="190"/>
                  </a:lnTo>
                  <a:lnTo>
                    <a:pt x="127635" y="190"/>
                  </a:lnTo>
                  <a:close/>
                  <a:moveTo>
                    <a:pt x="19145" y="99536"/>
                  </a:moveTo>
                  <a:cubicBezTo>
                    <a:pt x="25432" y="89916"/>
                    <a:pt x="31147" y="79819"/>
                    <a:pt x="36481" y="69056"/>
                  </a:cubicBezTo>
                  <a:cubicBezTo>
                    <a:pt x="33433" y="62770"/>
                    <a:pt x="30480" y="56769"/>
                    <a:pt x="27622" y="51054"/>
                  </a:cubicBezTo>
                  <a:cubicBezTo>
                    <a:pt x="24670" y="45339"/>
                    <a:pt x="22098" y="40386"/>
                    <a:pt x="19717" y="36290"/>
                  </a:cubicBezTo>
                  <a:lnTo>
                    <a:pt x="34290" y="27337"/>
                  </a:lnTo>
                  <a:cubicBezTo>
                    <a:pt x="35814" y="30099"/>
                    <a:pt x="37529" y="33338"/>
                    <a:pt x="39433" y="37052"/>
                  </a:cubicBezTo>
                  <a:cubicBezTo>
                    <a:pt x="41338" y="40767"/>
                    <a:pt x="43434" y="44577"/>
                    <a:pt x="45625" y="48673"/>
                  </a:cubicBezTo>
                  <a:cubicBezTo>
                    <a:pt x="47339" y="44577"/>
                    <a:pt x="48958" y="40481"/>
                    <a:pt x="50387" y="36290"/>
                  </a:cubicBezTo>
                  <a:cubicBezTo>
                    <a:pt x="51816" y="32099"/>
                    <a:pt x="53245" y="27908"/>
                    <a:pt x="54673" y="23622"/>
                  </a:cubicBezTo>
                  <a:lnTo>
                    <a:pt x="70675" y="29623"/>
                  </a:lnTo>
                  <a:cubicBezTo>
                    <a:pt x="70104" y="31528"/>
                    <a:pt x="69532" y="33528"/>
                    <a:pt x="68866" y="35338"/>
                  </a:cubicBezTo>
                  <a:cubicBezTo>
                    <a:pt x="68199" y="37243"/>
                    <a:pt x="67532" y="39052"/>
                    <a:pt x="66961" y="40957"/>
                  </a:cubicBezTo>
                  <a:lnTo>
                    <a:pt x="77153" y="33814"/>
                  </a:lnTo>
                  <a:cubicBezTo>
                    <a:pt x="80105" y="38576"/>
                    <a:pt x="83153" y="44005"/>
                    <a:pt x="86392" y="50006"/>
                  </a:cubicBezTo>
                  <a:cubicBezTo>
                    <a:pt x="89535" y="42196"/>
                    <a:pt x="92202" y="34576"/>
                    <a:pt x="94488" y="27051"/>
                  </a:cubicBezTo>
                  <a:lnTo>
                    <a:pt x="108871" y="32385"/>
                  </a:lnTo>
                  <a:lnTo>
                    <a:pt x="108871" y="18764"/>
                  </a:lnTo>
                  <a:lnTo>
                    <a:pt x="19145" y="18764"/>
                  </a:lnTo>
                  <a:lnTo>
                    <a:pt x="19145" y="99441"/>
                  </a:lnTo>
                  <a:close/>
                  <a:moveTo>
                    <a:pt x="66580" y="90392"/>
                  </a:moveTo>
                  <a:cubicBezTo>
                    <a:pt x="68389" y="87154"/>
                    <a:pt x="70199" y="83915"/>
                    <a:pt x="72009" y="80581"/>
                  </a:cubicBezTo>
                  <a:cubicBezTo>
                    <a:pt x="73819" y="77248"/>
                    <a:pt x="75533" y="74009"/>
                    <a:pt x="77248" y="70771"/>
                  </a:cubicBezTo>
                  <a:cubicBezTo>
                    <a:pt x="74866" y="66199"/>
                    <a:pt x="72580" y="62008"/>
                    <a:pt x="70485" y="58007"/>
                  </a:cubicBezTo>
                  <a:cubicBezTo>
                    <a:pt x="68389" y="54007"/>
                    <a:pt x="66389" y="50482"/>
                    <a:pt x="64579" y="47339"/>
                  </a:cubicBezTo>
                  <a:cubicBezTo>
                    <a:pt x="63151" y="51149"/>
                    <a:pt x="61722" y="54864"/>
                    <a:pt x="60293" y="58388"/>
                  </a:cubicBezTo>
                  <a:cubicBezTo>
                    <a:pt x="58864" y="62008"/>
                    <a:pt x="57340" y="65532"/>
                    <a:pt x="55816" y="68961"/>
                  </a:cubicBezTo>
                  <a:lnTo>
                    <a:pt x="66484" y="90297"/>
                  </a:lnTo>
                  <a:close/>
                  <a:moveTo>
                    <a:pt x="97250" y="70294"/>
                  </a:moveTo>
                  <a:cubicBezTo>
                    <a:pt x="99441" y="74200"/>
                    <a:pt x="101441" y="78105"/>
                    <a:pt x="103346" y="81915"/>
                  </a:cubicBezTo>
                  <a:cubicBezTo>
                    <a:pt x="105251" y="85820"/>
                    <a:pt x="107061" y="89630"/>
                    <a:pt x="108966" y="93250"/>
                  </a:cubicBezTo>
                  <a:lnTo>
                    <a:pt x="108966" y="38195"/>
                  </a:lnTo>
                  <a:cubicBezTo>
                    <a:pt x="105728" y="49244"/>
                    <a:pt x="101822" y="59912"/>
                    <a:pt x="97346" y="70294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2" name="任意形状 121"/>
            <p:cNvSpPr/>
            <p:nvPr/>
          </p:nvSpPr>
          <p:spPr>
            <a:xfrm>
              <a:off x="19156076" y="9941718"/>
              <a:ext cx="146113" cy="147732"/>
            </a:xfrm>
            <a:custGeom>
              <a:avLst/>
              <a:gdLst>
                <a:gd name="connsiteX0" fmla="*/ 37147 w 146113"/>
                <a:gd name="connsiteY0" fmla="*/ 66866 h 147732"/>
                <a:gd name="connsiteX1" fmla="*/ 36290 w 146113"/>
                <a:gd name="connsiteY1" fmla="*/ 92297 h 147732"/>
                <a:gd name="connsiteX2" fmla="*/ 33338 w 146113"/>
                <a:gd name="connsiteY2" fmla="*/ 112204 h 147732"/>
                <a:gd name="connsiteX3" fmla="*/ 27813 w 146113"/>
                <a:gd name="connsiteY3" fmla="*/ 129730 h 147732"/>
                <a:gd name="connsiteX4" fmla="*/ 19431 w 146113"/>
                <a:gd name="connsiteY4" fmla="*/ 147733 h 147732"/>
                <a:gd name="connsiteX5" fmla="*/ 0 w 146113"/>
                <a:gd name="connsiteY5" fmla="*/ 138779 h 147732"/>
                <a:gd name="connsiteX6" fmla="*/ 8858 w 146113"/>
                <a:gd name="connsiteY6" fmla="*/ 122111 h 147732"/>
                <a:gd name="connsiteX7" fmla="*/ 14478 w 146113"/>
                <a:gd name="connsiteY7" fmla="*/ 106489 h 147732"/>
                <a:gd name="connsiteX8" fmla="*/ 17526 w 146113"/>
                <a:gd name="connsiteY8" fmla="*/ 89249 h 147732"/>
                <a:gd name="connsiteX9" fmla="*/ 18383 w 146113"/>
                <a:gd name="connsiteY9" fmla="*/ 67532 h 147732"/>
                <a:gd name="connsiteX10" fmla="*/ 18383 w 146113"/>
                <a:gd name="connsiteY10" fmla="*/ 17621 h 147732"/>
                <a:gd name="connsiteX11" fmla="*/ 71628 w 146113"/>
                <a:gd name="connsiteY11" fmla="*/ 17621 h 147732"/>
                <a:gd name="connsiteX12" fmla="*/ 68104 w 146113"/>
                <a:gd name="connsiteY12" fmla="*/ 953 h 147732"/>
                <a:gd name="connsiteX13" fmla="*/ 89630 w 146113"/>
                <a:gd name="connsiteY13" fmla="*/ 0 h 147732"/>
                <a:gd name="connsiteX14" fmla="*/ 93059 w 146113"/>
                <a:gd name="connsiteY14" fmla="*/ 17621 h 147732"/>
                <a:gd name="connsiteX15" fmla="*/ 142589 w 146113"/>
                <a:gd name="connsiteY15" fmla="*/ 17621 h 147732"/>
                <a:gd name="connsiteX16" fmla="*/ 142589 w 146113"/>
                <a:gd name="connsiteY16" fmla="*/ 36767 h 147732"/>
                <a:gd name="connsiteX17" fmla="*/ 37147 w 146113"/>
                <a:gd name="connsiteY17" fmla="*/ 36767 h 147732"/>
                <a:gd name="connsiteX18" fmla="*/ 37147 w 146113"/>
                <a:gd name="connsiteY18" fmla="*/ 53626 h 147732"/>
                <a:gd name="connsiteX19" fmla="*/ 54197 w 146113"/>
                <a:gd name="connsiteY19" fmla="*/ 48101 h 147732"/>
                <a:gd name="connsiteX20" fmla="*/ 59246 w 146113"/>
                <a:gd name="connsiteY20" fmla="*/ 61722 h 147732"/>
                <a:gd name="connsiteX21" fmla="*/ 64675 w 146113"/>
                <a:gd name="connsiteY21" fmla="*/ 77724 h 147732"/>
                <a:gd name="connsiteX22" fmla="*/ 69818 w 146113"/>
                <a:gd name="connsiteY22" fmla="*/ 93917 h 147732"/>
                <a:gd name="connsiteX23" fmla="*/ 73819 w 146113"/>
                <a:gd name="connsiteY23" fmla="*/ 108204 h 147732"/>
                <a:gd name="connsiteX24" fmla="*/ 55721 w 146113"/>
                <a:gd name="connsiteY24" fmla="*/ 114871 h 147732"/>
                <a:gd name="connsiteX25" fmla="*/ 51816 w 146113"/>
                <a:gd name="connsiteY25" fmla="*/ 100393 h 147732"/>
                <a:gd name="connsiteX26" fmla="*/ 47054 w 146113"/>
                <a:gd name="connsiteY26" fmla="*/ 84106 h 147732"/>
                <a:gd name="connsiteX27" fmla="*/ 41910 w 146113"/>
                <a:gd name="connsiteY27" fmla="*/ 68104 h 147732"/>
                <a:gd name="connsiteX28" fmla="*/ 37243 w 146113"/>
                <a:gd name="connsiteY28" fmla="*/ 54674 h 147732"/>
                <a:gd name="connsiteX29" fmla="*/ 37243 w 146113"/>
                <a:gd name="connsiteY29" fmla="*/ 66961 h 147732"/>
                <a:gd name="connsiteX30" fmla="*/ 146018 w 146113"/>
                <a:gd name="connsiteY30" fmla="*/ 122301 h 147732"/>
                <a:gd name="connsiteX31" fmla="*/ 146018 w 146113"/>
                <a:gd name="connsiteY31" fmla="*/ 141542 h 147732"/>
                <a:gd name="connsiteX32" fmla="*/ 32385 w 146113"/>
                <a:gd name="connsiteY32" fmla="*/ 141542 h 147732"/>
                <a:gd name="connsiteX33" fmla="*/ 32385 w 146113"/>
                <a:gd name="connsiteY33" fmla="*/ 122301 h 147732"/>
                <a:gd name="connsiteX34" fmla="*/ 95250 w 146113"/>
                <a:gd name="connsiteY34" fmla="*/ 122301 h 147732"/>
                <a:gd name="connsiteX35" fmla="*/ 102013 w 146113"/>
                <a:gd name="connsiteY35" fmla="*/ 104584 h 147732"/>
                <a:gd name="connsiteX36" fmla="*/ 108490 w 146113"/>
                <a:gd name="connsiteY36" fmla="*/ 85249 h 147732"/>
                <a:gd name="connsiteX37" fmla="*/ 114300 w 146113"/>
                <a:gd name="connsiteY37" fmla="*/ 65722 h 147732"/>
                <a:gd name="connsiteX38" fmla="*/ 118967 w 146113"/>
                <a:gd name="connsiteY38" fmla="*/ 47530 h 147732"/>
                <a:gd name="connsiteX39" fmla="*/ 138113 w 146113"/>
                <a:gd name="connsiteY39" fmla="*/ 52673 h 147732"/>
                <a:gd name="connsiteX40" fmla="*/ 133540 w 146113"/>
                <a:gd name="connsiteY40" fmla="*/ 68771 h 147732"/>
                <a:gd name="connsiteX41" fmla="*/ 127826 w 146113"/>
                <a:gd name="connsiteY41" fmla="*/ 86868 h 147732"/>
                <a:gd name="connsiteX42" fmla="*/ 121634 w 146113"/>
                <a:gd name="connsiteY42" fmla="*/ 105346 h 147732"/>
                <a:gd name="connsiteX43" fmla="*/ 115348 w 146113"/>
                <a:gd name="connsiteY43" fmla="*/ 122301 h 147732"/>
                <a:gd name="connsiteX44" fmla="*/ 146113 w 146113"/>
                <a:gd name="connsiteY44" fmla="*/ 122301 h 147732"/>
                <a:gd name="connsiteX45" fmla="*/ 83344 w 146113"/>
                <a:gd name="connsiteY45" fmla="*/ 105728 h 147732"/>
                <a:gd name="connsiteX46" fmla="*/ 81058 w 146113"/>
                <a:gd name="connsiteY46" fmla="*/ 91059 h 147732"/>
                <a:gd name="connsiteX47" fmla="*/ 78010 w 146113"/>
                <a:gd name="connsiteY47" fmla="*/ 75057 h 147732"/>
                <a:gd name="connsiteX48" fmla="*/ 74581 w 146113"/>
                <a:gd name="connsiteY48" fmla="*/ 59722 h 147732"/>
                <a:gd name="connsiteX49" fmla="*/ 71152 w 146113"/>
                <a:gd name="connsiteY49" fmla="*/ 47054 h 147732"/>
                <a:gd name="connsiteX50" fmla="*/ 89916 w 146113"/>
                <a:gd name="connsiteY50" fmla="*/ 43339 h 147732"/>
                <a:gd name="connsiteX51" fmla="*/ 93059 w 146113"/>
                <a:gd name="connsiteY51" fmla="*/ 55626 h 147732"/>
                <a:gd name="connsiteX52" fmla="*/ 96488 w 146113"/>
                <a:gd name="connsiteY52" fmla="*/ 70485 h 147732"/>
                <a:gd name="connsiteX53" fmla="*/ 99631 w 146113"/>
                <a:gd name="connsiteY53" fmla="*/ 86011 h 147732"/>
                <a:gd name="connsiteX54" fmla="*/ 102013 w 146113"/>
                <a:gd name="connsiteY54" fmla="*/ 100298 h 147732"/>
                <a:gd name="connsiteX55" fmla="*/ 83248 w 146113"/>
                <a:gd name="connsiteY55" fmla="*/ 105632 h 147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46113" h="147732">
                  <a:moveTo>
                    <a:pt x="37147" y="66866"/>
                  </a:moveTo>
                  <a:cubicBezTo>
                    <a:pt x="37147" y="76581"/>
                    <a:pt x="36862" y="85058"/>
                    <a:pt x="36290" y="92297"/>
                  </a:cubicBezTo>
                  <a:cubicBezTo>
                    <a:pt x="35719" y="99536"/>
                    <a:pt x="34671" y="106204"/>
                    <a:pt x="33338" y="112204"/>
                  </a:cubicBezTo>
                  <a:cubicBezTo>
                    <a:pt x="31909" y="118300"/>
                    <a:pt x="30099" y="124111"/>
                    <a:pt x="27813" y="129730"/>
                  </a:cubicBezTo>
                  <a:cubicBezTo>
                    <a:pt x="25527" y="135350"/>
                    <a:pt x="22765" y="141351"/>
                    <a:pt x="19431" y="147733"/>
                  </a:cubicBezTo>
                  <a:lnTo>
                    <a:pt x="0" y="138779"/>
                  </a:lnTo>
                  <a:cubicBezTo>
                    <a:pt x="3524" y="132779"/>
                    <a:pt x="6477" y="127159"/>
                    <a:pt x="8858" y="122111"/>
                  </a:cubicBezTo>
                  <a:cubicBezTo>
                    <a:pt x="11144" y="117062"/>
                    <a:pt x="13049" y="111824"/>
                    <a:pt x="14478" y="106489"/>
                  </a:cubicBezTo>
                  <a:cubicBezTo>
                    <a:pt x="15907" y="101155"/>
                    <a:pt x="16954" y="95441"/>
                    <a:pt x="17526" y="89249"/>
                  </a:cubicBezTo>
                  <a:cubicBezTo>
                    <a:pt x="18097" y="83058"/>
                    <a:pt x="18383" y="75819"/>
                    <a:pt x="18383" y="67532"/>
                  </a:cubicBezTo>
                  <a:lnTo>
                    <a:pt x="18383" y="17621"/>
                  </a:lnTo>
                  <a:lnTo>
                    <a:pt x="71628" y="17621"/>
                  </a:lnTo>
                  <a:lnTo>
                    <a:pt x="68104" y="953"/>
                  </a:lnTo>
                  <a:lnTo>
                    <a:pt x="89630" y="0"/>
                  </a:lnTo>
                  <a:lnTo>
                    <a:pt x="93059" y="17621"/>
                  </a:lnTo>
                  <a:lnTo>
                    <a:pt x="142589" y="17621"/>
                  </a:lnTo>
                  <a:lnTo>
                    <a:pt x="142589" y="36767"/>
                  </a:lnTo>
                  <a:lnTo>
                    <a:pt x="37147" y="36767"/>
                  </a:lnTo>
                  <a:lnTo>
                    <a:pt x="37147" y="53626"/>
                  </a:lnTo>
                  <a:lnTo>
                    <a:pt x="54197" y="48101"/>
                  </a:lnTo>
                  <a:cubicBezTo>
                    <a:pt x="55721" y="52007"/>
                    <a:pt x="57340" y="56483"/>
                    <a:pt x="59246" y="61722"/>
                  </a:cubicBezTo>
                  <a:cubicBezTo>
                    <a:pt x="61055" y="66866"/>
                    <a:pt x="62865" y="72200"/>
                    <a:pt x="64675" y="77724"/>
                  </a:cubicBezTo>
                  <a:cubicBezTo>
                    <a:pt x="66485" y="83249"/>
                    <a:pt x="68199" y="88678"/>
                    <a:pt x="69818" y="93917"/>
                  </a:cubicBezTo>
                  <a:cubicBezTo>
                    <a:pt x="71438" y="99250"/>
                    <a:pt x="72771" y="103918"/>
                    <a:pt x="73819" y="108204"/>
                  </a:cubicBezTo>
                  <a:lnTo>
                    <a:pt x="55721" y="114871"/>
                  </a:lnTo>
                  <a:cubicBezTo>
                    <a:pt x="54673" y="110585"/>
                    <a:pt x="53340" y="105728"/>
                    <a:pt x="51816" y="100393"/>
                  </a:cubicBezTo>
                  <a:cubicBezTo>
                    <a:pt x="50292" y="95059"/>
                    <a:pt x="48768" y="89630"/>
                    <a:pt x="47054" y="84106"/>
                  </a:cubicBezTo>
                  <a:cubicBezTo>
                    <a:pt x="45339" y="78581"/>
                    <a:pt x="43624" y="73247"/>
                    <a:pt x="41910" y="68104"/>
                  </a:cubicBezTo>
                  <a:cubicBezTo>
                    <a:pt x="40196" y="62960"/>
                    <a:pt x="38576" y="58483"/>
                    <a:pt x="37243" y="54674"/>
                  </a:cubicBezTo>
                  <a:lnTo>
                    <a:pt x="37243" y="66961"/>
                  </a:lnTo>
                  <a:close/>
                  <a:moveTo>
                    <a:pt x="146018" y="122301"/>
                  </a:moveTo>
                  <a:lnTo>
                    <a:pt x="146018" y="141542"/>
                  </a:lnTo>
                  <a:lnTo>
                    <a:pt x="32385" y="141542"/>
                  </a:lnTo>
                  <a:lnTo>
                    <a:pt x="32385" y="122301"/>
                  </a:lnTo>
                  <a:lnTo>
                    <a:pt x="95250" y="122301"/>
                  </a:lnTo>
                  <a:cubicBezTo>
                    <a:pt x="97536" y="116776"/>
                    <a:pt x="99822" y="110871"/>
                    <a:pt x="102013" y="104584"/>
                  </a:cubicBezTo>
                  <a:cubicBezTo>
                    <a:pt x="104299" y="98298"/>
                    <a:pt x="106394" y="91821"/>
                    <a:pt x="108490" y="85249"/>
                  </a:cubicBezTo>
                  <a:cubicBezTo>
                    <a:pt x="110490" y="78676"/>
                    <a:pt x="112490" y="72200"/>
                    <a:pt x="114300" y="65722"/>
                  </a:cubicBezTo>
                  <a:cubicBezTo>
                    <a:pt x="116110" y="59341"/>
                    <a:pt x="117729" y="53245"/>
                    <a:pt x="118967" y="47530"/>
                  </a:cubicBezTo>
                  <a:lnTo>
                    <a:pt x="138113" y="52673"/>
                  </a:lnTo>
                  <a:cubicBezTo>
                    <a:pt x="136779" y="57531"/>
                    <a:pt x="135255" y="62865"/>
                    <a:pt x="133540" y="68771"/>
                  </a:cubicBezTo>
                  <a:cubicBezTo>
                    <a:pt x="131731" y="74676"/>
                    <a:pt x="129826" y="80677"/>
                    <a:pt x="127826" y="86868"/>
                  </a:cubicBezTo>
                  <a:cubicBezTo>
                    <a:pt x="125730" y="93059"/>
                    <a:pt x="123730" y="99250"/>
                    <a:pt x="121634" y="105346"/>
                  </a:cubicBezTo>
                  <a:cubicBezTo>
                    <a:pt x="119539" y="111442"/>
                    <a:pt x="117443" y="117062"/>
                    <a:pt x="115348" y="122301"/>
                  </a:cubicBezTo>
                  <a:lnTo>
                    <a:pt x="146113" y="122301"/>
                  </a:lnTo>
                  <a:close/>
                  <a:moveTo>
                    <a:pt x="83344" y="105728"/>
                  </a:moveTo>
                  <a:cubicBezTo>
                    <a:pt x="82772" y="101346"/>
                    <a:pt x="82010" y="96393"/>
                    <a:pt x="81058" y="91059"/>
                  </a:cubicBezTo>
                  <a:cubicBezTo>
                    <a:pt x="80105" y="85725"/>
                    <a:pt x="79057" y="80391"/>
                    <a:pt x="78010" y="75057"/>
                  </a:cubicBezTo>
                  <a:cubicBezTo>
                    <a:pt x="76962" y="69723"/>
                    <a:pt x="75819" y="64579"/>
                    <a:pt x="74581" y="59722"/>
                  </a:cubicBezTo>
                  <a:cubicBezTo>
                    <a:pt x="73438" y="54864"/>
                    <a:pt x="72295" y="50673"/>
                    <a:pt x="71152" y="47054"/>
                  </a:cubicBezTo>
                  <a:lnTo>
                    <a:pt x="89916" y="43339"/>
                  </a:lnTo>
                  <a:cubicBezTo>
                    <a:pt x="90869" y="46768"/>
                    <a:pt x="91916" y="50863"/>
                    <a:pt x="93059" y="55626"/>
                  </a:cubicBezTo>
                  <a:cubicBezTo>
                    <a:pt x="94202" y="60388"/>
                    <a:pt x="95345" y="65342"/>
                    <a:pt x="96488" y="70485"/>
                  </a:cubicBezTo>
                  <a:cubicBezTo>
                    <a:pt x="97631" y="75629"/>
                    <a:pt x="98679" y="80867"/>
                    <a:pt x="99631" y="86011"/>
                  </a:cubicBezTo>
                  <a:cubicBezTo>
                    <a:pt x="100584" y="91154"/>
                    <a:pt x="101441" y="95917"/>
                    <a:pt x="102013" y="100298"/>
                  </a:cubicBezTo>
                  <a:lnTo>
                    <a:pt x="83248" y="105632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3" name="任意形状 122"/>
            <p:cNvSpPr/>
            <p:nvPr/>
          </p:nvSpPr>
          <p:spPr>
            <a:xfrm>
              <a:off x="19316191" y="9950386"/>
              <a:ext cx="135445" cy="140874"/>
            </a:xfrm>
            <a:custGeom>
              <a:avLst/>
              <a:gdLst>
                <a:gd name="connsiteX0" fmla="*/ 135159 w 135445"/>
                <a:gd name="connsiteY0" fmla="*/ 95 h 140874"/>
                <a:gd name="connsiteX1" fmla="*/ 135159 w 135445"/>
                <a:gd name="connsiteY1" fmla="*/ 115252 h 140874"/>
                <a:gd name="connsiteX2" fmla="*/ 134398 w 135445"/>
                <a:gd name="connsiteY2" fmla="*/ 127063 h 140874"/>
                <a:gd name="connsiteX3" fmla="*/ 131350 w 135445"/>
                <a:gd name="connsiteY3" fmla="*/ 134207 h 140874"/>
                <a:gd name="connsiteX4" fmla="*/ 124587 w 135445"/>
                <a:gd name="connsiteY4" fmla="*/ 138017 h 140874"/>
                <a:gd name="connsiteX5" fmla="*/ 112681 w 135445"/>
                <a:gd name="connsiteY5" fmla="*/ 139922 h 140874"/>
                <a:gd name="connsiteX6" fmla="*/ 103156 w 135445"/>
                <a:gd name="connsiteY6" fmla="*/ 140875 h 140874"/>
                <a:gd name="connsiteX7" fmla="*/ 96393 w 135445"/>
                <a:gd name="connsiteY7" fmla="*/ 120777 h 140874"/>
                <a:gd name="connsiteX8" fmla="*/ 105823 w 135445"/>
                <a:gd name="connsiteY8" fmla="*/ 120110 h 140874"/>
                <a:gd name="connsiteX9" fmla="*/ 110776 w 135445"/>
                <a:gd name="connsiteY9" fmla="*/ 119443 h 140874"/>
                <a:gd name="connsiteX10" fmla="*/ 113633 w 135445"/>
                <a:gd name="connsiteY10" fmla="*/ 117538 h 140874"/>
                <a:gd name="connsiteX11" fmla="*/ 114872 w 135445"/>
                <a:gd name="connsiteY11" fmla="*/ 113729 h 140874"/>
                <a:gd name="connsiteX12" fmla="*/ 115157 w 135445"/>
                <a:gd name="connsiteY12" fmla="*/ 107061 h 140874"/>
                <a:gd name="connsiteX13" fmla="*/ 115157 w 135445"/>
                <a:gd name="connsiteY13" fmla="*/ 96393 h 140874"/>
                <a:gd name="connsiteX14" fmla="*/ 85058 w 135445"/>
                <a:gd name="connsiteY14" fmla="*/ 96393 h 140874"/>
                <a:gd name="connsiteX15" fmla="*/ 85058 w 135445"/>
                <a:gd name="connsiteY15" fmla="*/ 134588 h 140874"/>
                <a:gd name="connsiteX16" fmla="*/ 64960 w 135445"/>
                <a:gd name="connsiteY16" fmla="*/ 134588 h 140874"/>
                <a:gd name="connsiteX17" fmla="*/ 64960 w 135445"/>
                <a:gd name="connsiteY17" fmla="*/ 96393 h 140874"/>
                <a:gd name="connsiteX18" fmla="*/ 35814 w 135445"/>
                <a:gd name="connsiteY18" fmla="*/ 96393 h 140874"/>
                <a:gd name="connsiteX19" fmla="*/ 33814 w 135445"/>
                <a:gd name="connsiteY19" fmla="*/ 108013 h 140874"/>
                <a:gd name="connsiteX20" fmla="*/ 30671 w 135445"/>
                <a:gd name="connsiteY20" fmla="*/ 118681 h 140874"/>
                <a:gd name="connsiteX21" fmla="*/ 26003 w 135445"/>
                <a:gd name="connsiteY21" fmla="*/ 129254 h 140874"/>
                <a:gd name="connsiteX22" fmla="*/ 19907 w 135445"/>
                <a:gd name="connsiteY22" fmla="*/ 140398 h 140874"/>
                <a:gd name="connsiteX23" fmla="*/ 0 w 135445"/>
                <a:gd name="connsiteY23" fmla="*/ 130969 h 140874"/>
                <a:gd name="connsiteX24" fmla="*/ 7906 w 135445"/>
                <a:gd name="connsiteY24" fmla="*/ 117062 h 140874"/>
                <a:gd name="connsiteX25" fmla="*/ 12954 w 135445"/>
                <a:gd name="connsiteY25" fmla="*/ 104299 h 140874"/>
                <a:gd name="connsiteX26" fmla="*/ 15621 w 135445"/>
                <a:gd name="connsiteY26" fmla="*/ 88583 h 140874"/>
                <a:gd name="connsiteX27" fmla="*/ 16383 w 135445"/>
                <a:gd name="connsiteY27" fmla="*/ 65913 h 140874"/>
                <a:gd name="connsiteX28" fmla="*/ 16383 w 135445"/>
                <a:gd name="connsiteY28" fmla="*/ 0 h 140874"/>
                <a:gd name="connsiteX29" fmla="*/ 135446 w 135445"/>
                <a:gd name="connsiteY29" fmla="*/ 0 h 140874"/>
                <a:gd name="connsiteX30" fmla="*/ 36671 w 135445"/>
                <a:gd name="connsiteY30" fmla="*/ 20193 h 140874"/>
                <a:gd name="connsiteX31" fmla="*/ 36671 w 135445"/>
                <a:gd name="connsiteY31" fmla="*/ 38862 h 140874"/>
                <a:gd name="connsiteX32" fmla="*/ 64675 w 135445"/>
                <a:gd name="connsiteY32" fmla="*/ 38862 h 140874"/>
                <a:gd name="connsiteX33" fmla="*/ 64675 w 135445"/>
                <a:gd name="connsiteY33" fmla="*/ 20193 h 140874"/>
                <a:gd name="connsiteX34" fmla="*/ 36671 w 135445"/>
                <a:gd name="connsiteY34" fmla="*/ 20193 h 140874"/>
                <a:gd name="connsiteX35" fmla="*/ 64770 w 135445"/>
                <a:gd name="connsiteY35" fmla="*/ 76200 h 140874"/>
                <a:gd name="connsiteX36" fmla="*/ 64770 w 135445"/>
                <a:gd name="connsiteY36" fmla="*/ 58864 h 140874"/>
                <a:gd name="connsiteX37" fmla="*/ 36767 w 135445"/>
                <a:gd name="connsiteY37" fmla="*/ 58864 h 140874"/>
                <a:gd name="connsiteX38" fmla="*/ 36767 w 135445"/>
                <a:gd name="connsiteY38" fmla="*/ 76200 h 140874"/>
                <a:gd name="connsiteX39" fmla="*/ 64770 w 135445"/>
                <a:gd name="connsiteY39" fmla="*/ 76200 h 140874"/>
                <a:gd name="connsiteX40" fmla="*/ 114967 w 135445"/>
                <a:gd name="connsiteY40" fmla="*/ 20193 h 140874"/>
                <a:gd name="connsiteX41" fmla="*/ 84868 w 135445"/>
                <a:gd name="connsiteY41" fmla="*/ 20193 h 140874"/>
                <a:gd name="connsiteX42" fmla="*/ 84868 w 135445"/>
                <a:gd name="connsiteY42" fmla="*/ 38862 h 140874"/>
                <a:gd name="connsiteX43" fmla="*/ 114967 w 135445"/>
                <a:gd name="connsiteY43" fmla="*/ 38862 h 140874"/>
                <a:gd name="connsiteX44" fmla="*/ 114967 w 135445"/>
                <a:gd name="connsiteY44" fmla="*/ 20193 h 140874"/>
                <a:gd name="connsiteX45" fmla="*/ 114967 w 135445"/>
                <a:gd name="connsiteY45" fmla="*/ 76200 h 140874"/>
                <a:gd name="connsiteX46" fmla="*/ 114967 w 135445"/>
                <a:gd name="connsiteY46" fmla="*/ 58864 h 140874"/>
                <a:gd name="connsiteX47" fmla="*/ 84868 w 135445"/>
                <a:gd name="connsiteY47" fmla="*/ 58864 h 140874"/>
                <a:gd name="connsiteX48" fmla="*/ 84868 w 135445"/>
                <a:gd name="connsiteY48" fmla="*/ 76200 h 140874"/>
                <a:gd name="connsiteX49" fmla="*/ 114967 w 135445"/>
                <a:gd name="connsiteY49" fmla="*/ 76200 h 140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35445" h="140874">
                  <a:moveTo>
                    <a:pt x="135159" y="95"/>
                  </a:moveTo>
                  <a:lnTo>
                    <a:pt x="135159" y="115252"/>
                  </a:lnTo>
                  <a:cubicBezTo>
                    <a:pt x="135159" y="120110"/>
                    <a:pt x="134874" y="124015"/>
                    <a:pt x="134398" y="127063"/>
                  </a:cubicBezTo>
                  <a:cubicBezTo>
                    <a:pt x="133922" y="130112"/>
                    <a:pt x="132874" y="132493"/>
                    <a:pt x="131350" y="134207"/>
                  </a:cubicBezTo>
                  <a:cubicBezTo>
                    <a:pt x="129826" y="135922"/>
                    <a:pt x="127540" y="137160"/>
                    <a:pt x="124587" y="138017"/>
                  </a:cubicBezTo>
                  <a:cubicBezTo>
                    <a:pt x="121634" y="138779"/>
                    <a:pt x="117634" y="139446"/>
                    <a:pt x="112681" y="139922"/>
                  </a:cubicBezTo>
                  <a:lnTo>
                    <a:pt x="103156" y="140875"/>
                  </a:lnTo>
                  <a:lnTo>
                    <a:pt x="96393" y="120777"/>
                  </a:lnTo>
                  <a:lnTo>
                    <a:pt x="105823" y="120110"/>
                  </a:lnTo>
                  <a:cubicBezTo>
                    <a:pt x="107918" y="120015"/>
                    <a:pt x="109538" y="119825"/>
                    <a:pt x="110776" y="119443"/>
                  </a:cubicBezTo>
                  <a:cubicBezTo>
                    <a:pt x="112014" y="119158"/>
                    <a:pt x="112967" y="118491"/>
                    <a:pt x="113633" y="117538"/>
                  </a:cubicBezTo>
                  <a:cubicBezTo>
                    <a:pt x="114300" y="116586"/>
                    <a:pt x="114681" y="115348"/>
                    <a:pt x="114872" y="113729"/>
                  </a:cubicBezTo>
                  <a:cubicBezTo>
                    <a:pt x="115062" y="112109"/>
                    <a:pt x="115157" y="109918"/>
                    <a:pt x="115157" y="107061"/>
                  </a:cubicBezTo>
                  <a:lnTo>
                    <a:pt x="115157" y="96393"/>
                  </a:lnTo>
                  <a:lnTo>
                    <a:pt x="85058" y="96393"/>
                  </a:lnTo>
                  <a:lnTo>
                    <a:pt x="85058" y="134588"/>
                  </a:lnTo>
                  <a:lnTo>
                    <a:pt x="64960" y="134588"/>
                  </a:lnTo>
                  <a:lnTo>
                    <a:pt x="64960" y="96393"/>
                  </a:lnTo>
                  <a:lnTo>
                    <a:pt x="35814" y="96393"/>
                  </a:lnTo>
                  <a:cubicBezTo>
                    <a:pt x="35242" y="100489"/>
                    <a:pt x="34576" y="104394"/>
                    <a:pt x="33814" y="108013"/>
                  </a:cubicBezTo>
                  <a:cubicBezTo>
                    <a:pt x="33052" y="111633"/>
                    <a:pt x="31909" y="115157"/>
                    <a:pt x="30671" y="118681"/>
                  </a:cubicBezTo>
                  <a:cubicBezTo>
                    <a:pt x="29337" y="122206"/>
                    <a:pt x="27813" y="125730"/>
                    <a:pt x="26003" y="129254"/>
                  </a:cubicBezTo>
                  <a:cubicBezTo>
                    <a:pt x="24194" y="132779"/>
                    <a:pt x="22193" y="136588"/>
                    <a:pt x="19907" y="140398"/>
                  </a:cubicBezTo>
                  <a:lnTo>
                    <a:pt x="0" y="130969"/>
                  </a:lnTo>
                  <a:cubicBezTo>
                    <a:pt x="3143" y="125635"/>
                    <a:pt x="5715" y="121063"/>
                    <a:pt x="7906" y="117062"/>
                  </a:cubicBezTo>
                  <a:cubicBezTo>
                    <a:pt x="10001" y="113062"/>
                    <a:pt x="11716" y="108775"/>
                    <a:pt x="12954" y="104299"/>
                  </a:cubicBezTo>
                  <a:cubicBezTo>
                    <a:pt x="14192" y="99727"/>
                    <a:pt x="15049" y="94488"/>
                    <a:pt x="15621" y="88583"/>
                  </a:cubicBezTo>
                  <a:cubicBezTo>
                    <a:pt x="16193" y="82677"/>
                    <a:pt x="16383" y="75057"/>
                    <a:pt x="16383" y="65913"/>
                  </a:cubicBezTo>
                  <a:lnTo>
                    <a:pt x="16383" y="0"/>
                  </a:lnTo>
                  <a:lnTo>
                    <a:pt x="135446" y="0"/>
                  </a:lnTo>
                  <a:close/>
                  <a:moveTo>
                    <a:pt x="36671" y="20193"/>
                  </a:moveTo>
                  <a:lnTo>
                    <a:pt x="36671" y="38862"/>
                  </a:lnTo>
                  <a:lnTo>
                    <a:pt x="64675" y="38862"/>
                  </a:lnTo>
                  <a:lnTo>
                    <a:pt x="64675" y="20193"/>
                  </a:lnTo>
                  <a:lnTo>
                    <a:pt x="36671" y="20193"/>
                  </a:lnTo>
                  <a:close/>
                  <a:moveTo>
                    <a:pt x="64770" y="76200"/>
                  </a:moveTo>
                  <a:lnTo>
                    <a:pt x="64770" y="58864"/>
                  </a:lnTo>
                  <a:lnTo>
                    <a:pt x="36767" y="58864"/>
                  </a:lnTo>
                  <a:lnTo>
                    <a:pt x="36767" y="76200"/>
                  </a:lnTo>
                  <a:lnTo>
                    <a:pt x="64770" y="76200"/>
                  </a:lnTo>
                  <a:close/>
                  <a:moveTo>
                    <a:pt x="114967" y="20193"/>
                  </a:moveTo>
                  <a:lnTo>
                    <a:pt x="84868" y="20193"/>
                  </a:lnTo>
                  <a:lnTo>
                    <a:pt x="84868" y="38862"/>
                  </a:lnTo>
                  <a:lnTo>
                    <a:pt x="114967" y="38862"/>
                  </a:lnTo>
                  <a:lnTo>
                    <a:pt x="114967" y="20193"/>
                  </a:lnTo>
                  <a:close/>
                  <a:moveTo>
                    <a:pt x="114967" y="76200"/>
                  </a:moveTo>
                  <a:lnTo>
                    <a:pt x="114967" y="58864"/>
                  </a:lnTo>
                  <a:lnTo>
                    <a:pt x="84868" y="58864"/>
                  </a:lnTo>
                  <a:lnTo>
                    <a:pt x="84868" y="76200"/>
                  </a:lnTo>
                  <a:lnTo>
                    <a:pt x="114967" y="76200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4" name="任意形状 123"/>
            <p:cNvSpPr/>
            <p:nvPr/>
          </p:nvSpPr>
          <p:spPr>
            <a:xfrm>
              <a:off x="19475354" y="9940289"/>
              <a:ext cx="146303" cy="151733"/>
            </a:xfrm>
            <a:custGeom>
              <a:avLst/>
              <a:gdLst>
                <a:gd name="connsiteX0" fmla="*/ 137256 w 146303"/>
                <a:gd name="connsiteY0" fmla="*/ 151733 h 151733"/>
                <a:gd name="connsiteX1" fmla="*/ 108871 w 146303"/>
                <a:gd name="connsiteY1" fmla="*/ 140494 h 151733"/>
                <a:gd name="connsiteX2" fmla="*/ 85916 w 146303"/>
                <a:gd name="connsiteY2" fmla="*/ 127444 h 151733"/>
                <a:gd name="connsiteX3" fmla="*/ 63341 w 146303"/>
                <a:gd name="connsiteY3" fmla="*/ 138874 h 151733"/>
                <a:gd name="connsiteX4" fmla="*/ 33814 w 146303"/>
                <a:gd name="connsiteY4" fmla="*/ 150019 h 151733"/>
                <a:gd name="connsiteX5" fmla="*/ 25718 w 146303"/>
                <a:gd name="connsiteY5" fmla="*/ 133350 h 151733"/>
                <a:gd name="connsiteX6" fmla="*/ 20479 w 146303"/>
                <a:gd name="connsiteY6" fmla="*/ 139255 h 151733"/>
                <a:gd name="connsiteX7" fmla="*/ 14859 w 146303"/>
                <a:gd name="connsiteY7" fmla="*/ 145351 h 151733"/>
                <a:gd name="connsiteX8" fmla="*/ 0 w 146303"/>
                <a:gd name="connsiteY8" fmla="*/ 129349 h 151733"/>
                <a:gd name="connsiteX9" fmla="*/ 28384 w 146303"/>
                <a:gd name="connsiteY9" fmla="*/ 93726 h 151733"/>
                <a:gd name="connsiteX10" fmla="*/ 46577 w 146303"/>
                <a:gd name="connsiteY10" fmla="*/ 50959 h 151733"/>
                <a:gd name="connsiteX11" fmla="*/ 13049 w 146303"/>
                <a:gd name="connsiteY11" fmla="*/ 50959 h 151733"/>
                <a:gd name="connsiteX12" fmla="*/ 13049 w 146303"/>
                <a:gd name="connsiteY12" fmla="*/ 33433 h 151733"/>
                <a:gd name="connsiteX13" fmla="*/ 14669 w 146303"/>
                <a:gd name="connsiteY13" fmla="*/ 28384 h 151733"/>
                <a:gd name="connsiteX14" fmla="*/ 16573 w 146303"/>
                <a:gd name="connsiteY14" fmla="*/ 21146 h 151733"/>
                <a:gd name="connsiteX15" fmla="*/ 18479 w 146303"/>
                <a:gd name="connsiteY15" fmla="*/ 13430 h 151733"/>
                <a:gd name="connsiteX16" fmla="*/ 19812 w 146303"/>
                <a:gd name="connsiteY16" fmla="*/ 6858 h 151733"/>
                <a:gd name="connsiteX17" fmla="*/ 39243 w 146303"/>
                <a:gd name="connsiteY17" fmla="*/ 10287 h 151733"/>
                <a:gd name="connsiteX18" fmla="*/ 37909 w 146303"/>
                <a:gd name="connsiteY18" fmla="*/ 15716 h 151733"/>
                <a:gd name="connsiteX19" fmla="*/ 36195 w 146303"/>
                <a:gd name="connsiteY19" fmla="*/ 22003 h 151733"/>
                <a:gd name="connsiteX20" fmla="*/ 34480 w 146303"/>
                <a:gd name="connsiteY20" fmla="*/ 27908 h 151733"/>
                <a:gd name="connsiteX21" fmla="*/ 33147 w 146303"/>
                <a:gd name="connsiteY21" fmla="*/ 31909 h 151733"/>
                <a:gd name="connsiteX22" fmla="*/ 51149 w 146303"/>
                <a:gd name="connsiteY22" fmla="*/ 31909 h 151733"/>
                <a:gd name="connsiteX23" fmla="*/ 53530 w 146303"/>
                <a:gd name="connsiteY23" fmla="*/ 18097 h 151733"/>
                <a:gd name="connsiteX24" fmla="*/ 55436 w 146303"/>
                <a:gd name="connsiteY24" fmla="*/ 3715 h 151733"/>
                <a:gd name="connsiteX25" fmla="*/ 75152 w 146303"/>
                <a:gd name="connsiteY25" fmla="*/ 6286 h 151733"/>
                <a:gd name="connsiteX26" fmla="*/ 73438 w 146303"/>
                <a:gd name="connsiteY26" fmla="*/ 19431 h 151733"/>
                <a:gd name="connsiteX27" fmla="*/ 71533 w 146303"/>
                <a:gd name="connsiteY27" fmla="*/ 31813 h 151733"/>
                <a:gd name="connsiteX28" fmla="*/ 109061 w 146303"/>
                <a:gd name="connsiteY28" fmla="*/ 31813 h 151733"/>
                <a:gd name="connsiteX29" fmla="*/ 104108 w 146303"/>
                <a:gd name="connsiteY29" fmla="*/ 27242 h 151733"/>
                <a:gd name="connsiteX30" fmla="*/ 98774 w 146303"/>
                <a:gd name="connsiteY30" fmla="*/ 22384 h 151733"/>
                <a:gd name="connsiteX31" fmla="*/ 93631 w 146303"/>
                <a:gd name="connsiteY31" fmla="*/ 17812 h 151733"/>
                <a:gd name="connsiteX32" fmla="*/ 89440 w 146303"/>
                <a:gd name="connsiteY32" fmla="*/ 14288 h 151733"/>
                <a:gd name="connsiteX33" fmla="*/ 100965 w 146303"/>
                <a:gd name="connsiteY33" fmla="*/ 0 h 151733"/>
                <a:gd name="connsiteX34" fmla="*/ 106204 w 146303"/>
                <a:gd name="connsiteY34" fmla="*/ 4096 h 151733"/>
                <a:gd name="connsiteX35" fmla="*/ 112586 w 146303"/>
                <a:gd name="connsiteY35" fmla="*/ 9334 h 151733"/>
                <a:gd name="connsiteX36" fmla="*/ 118777 w 146303"/>
                <a:gd name="connsiteY36" fmla="*/ 14668 h 151733"/>
                <a:gd name="connsiteX37" fmla="*/ 123730 w 146303"/>
                <a:gd name="connsiteY37" fmla="*/ 19240 h 151733"/>
                <a:gd name="connsiteX38" fmla="*/ 114967 w 146303"/>
                <a:gd name="connsiteY38" fmla="*/ 31718 h 151733"/>
                <a:gd name="connsiteX39" fmla="*/ 140684 w 146303"/>
                <a:gd name="connsiteY39" fmla="*/ 31718 h 151733"/>
                <a:gd name="connsiteX40" fmla="*/ 140684 w 146303"/>
                <a:gd name="connsiteY40" fmla="*/ 50673 h 151733"/>
                <a:gd name="connsiteX41" fmla="*/ 67533 w 146303"/>
                <a:gd name="connsiteY41" fmla="*/ 50673 h 151733"/>
                <a:gd name="connsiteX42" fmla="*/ 66008 w 146303"/>
                <a:gd name="connsiteY42" fmla="*/ 56674 h 151733"/>
                <a:gd name="connsiteX43" fmla="*/ 64484 w 146303"/>
                <a:gd name="connsiteY43" fmla="*/ 62293 h 151733"/>
                <a:gd name="connsiteX44" fmla="*/ 128397 w 146303"/>
                <a:gd name="connsiteY44" fmla="*/ 62293 h 151733"/>
                <a:gd name="connsiteX45" fmla="*/ 128397 w 146303"/>
                <a:gd name="connsiteY45" fmla="*/ 81248 h 151733"/>
                <a:gd name="connsiteX46" fmla="*/ 116681 w 146303"/>
                <a:gd name="connsiteY46" fmla="*/ 99536 h 151733"/>
                <a:gd name="connsiteX47" fmla="*/ 103441 w 146303"/>
                <a:gd name="connsiteY47" fmla="*/ 114109 h 151733"/>
                <a:gd name="connsiteX48" fmla="*/ 146304 w 146303"/>
                <a:gd name="connsiteY48" fmla="*/ 131445 h 151733"/>
                <a:gd name="connsiteX49" fmla="*/ 136874 w 146303"/>
                <a:gd name="connsiteY49" fmla="*/ 151543 h 151733"/>
                <a:gd name="connsiteX50" fmla="*/ 27813 w 146303"/>
                <a:gd name="connsiteY50" fmla="*/ 130683 h 151733"/>
                <a:gd name="connsiteX51" fmla="*/ 51054 w 146303"/>
                <a:gd name="connsiteY51" fmla="*/ 122682 h 151733"/>
                <a:gd name="connsiteX52" fmla="*/ 69628 w 146303"/>
                <a:gd name="connsiteY52" fmla="*/ 114014 h 151733"/>
                <a:gd name="connsiteX53" fmla="*/ 52959 w 146303"/>
                <a:gd name="connsiteY53" fmla="*/ 93154 h 151733"/>
                <a:gd name="connsiteX54" fmla="*/ 41910 w 146303"/>
                <a:gd name="connsiteY54" fmla="*/ 112109 h 151733"/>
                <a:gd name="connsiteX55" fmla="*/ 27813 w 146303"/>
                <a:gd name="connsiteY55" fmla="*/ 130778 h 151733"/>
                <a:gd name="connsiteX56" fmla="*/ 87249 w 146303"/>
                <a:gd name="connsiteY56" fmla="*/ 102870 h 151733"/>
                <a:gd name="connsiteX57" fmla="*/ 98013 w 146303"/>
                <a:gd name="connsiteY57" fmla="*/ 92678 h 151733"/>
                <a:gd name="connsiteX58" fmla="*/ 106013 w 146303"/>
                <a:gd name="connsiteY58" fmla="*/ 81629 h 151733"/>
                <a:gd name="connsiteX59" fmla="*/ 68580 w 146303"/>
                <a:gd name="connsiteY59" fmla="*/ 81629 h 151733"/>
                <a:gd name="connsiteX60" fmla="*/ 87249 w 146303"/>
                <a:gd name="connsiteY60" fmla="*/ 102870 h 151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46303" h="151733">
                  <a:moveTo>
                    <a:pt x="137256" y="151733"/>
                  </a:moveTo>
                  <a:cubicBezTo>
                    <a:pt x="126778" y="148209"/>
                    <a:pt x="117348" y="144399"/>
                    <a:pt x="108871" y="140494"/>
                  </a:cubicBezTo>
                  <a:cubicBezTo>
                    <a:pt x="100394" y="136588"/>
                    <a:pt x="92773" y="132207"/>
                    <a:pt x="85916" y="127444"/>
                  </a:cubicBezTo>
                  <a:cubicBezTo>
                    <a:pt x="79343" y="131445"/>
                    <a:pt x="71819" y="135255"/>
                    <a:pt x="63341" y="138874"/>
                  </a:cubicBezTo>
                  <a:cubicBezTo>
                    <a:pt x="54864" y="142494"/>
                    <a:pt x="45053" y="146209"/>
                    <a:pt x="33814" y="150019"/>
                  </a:cubicBezTo>
                  <a:lnTo>
                    <a:pt x="25718" y="133350"/>
                  </a:lnTo>
                  <a:cubicBezTo>
                    <a:pt x="24003" y="135255"/>
                    <a:pt x="22193" y="137255"/>
                    <a:pt x="20479" y="139255"/>
                  </a:cubicBezTo>
                  <a:cubicBezTo>
                    <a:pt x="18669" y="141256"/>
                    <a:pt x="16859" y="143256"/>
                    <a:pt x="14859" y="145351"/>
                  </a:cubicBezTo>
                  <a:lnTo>
                    <a:pt x="0" y="129349"/>
                  </a:lnTo>
                  <a:cubicBezTo>
                    <a:pt x="11335" y="118300"/>
                    <a:pt x="20764" y="106489"/>
                    <a:pt x="28384" y="93726"/>
                  </a:cubicBezTo>
                  <a:cubicBezTo>
                    <a:pt x="36005" y="80963"/>
                    <a:pt x="42100" y="66770"/>
                    <a:pt x="46577" y="50959"/>
                  </a:cubicBezTo>
                  <a:lnTo>
                    <a:pt x="13049" y="50959"/>
                  </a:lnTo>
                  <a:lnTo>
                    <a:pt x="13049" y="33433"/>
                  </a:lnTo>
                  <a:cubicBezTo>
                    <a:pt x="13431" y="32385"/>
                    <a:pt x="14002" y="30671"/>
                    <a:pt x="14669" y="28384"/>
                  </a:cubicBezTo>
                  <a:cubicBezTo>
                    <a:pt x="15335" y="26098"/>
                    <a:pt x="16002" y="23717"/>
                    <a:pt x="16573" y="21146"/>
                  </a:cubicBezTo>
                  <a:cubicBezTo>
                    <a:pt x="17240" y="18574"/>
                    <a:pt x="17812" y="16002"/>
                    <a:pt x="18479" y="13430"/>
                  </a:cubicBezTo>
                  <a:cubicBezTo>
                    <a:pt x="19050" y="10858"/>
                    <a:pt x="19526" y="8668"/>
                    <a:pt x="19812" y="6858"/>
                  </a:cubicBezTo>
                  <a:lnTo>
                    <a:pt x="39243" y="10287"/>
                  </a:lnTo>
                  <a:cubicBezTo>
                    <a:pt x="38958" y="11811"/>
                    <a:pt x="38481" y="13621"/>
                    <a:pt x="37909" y="15716"/>
                  </a:cubicBezTo>
                  <a:cubicBezTo>
                    <a:pt x="37338" y="17812"/>
                    <a:pt x="36766" y="19907"/>
                    <a:pt x="36195" y="22003"/>
                  </a:cubicBezTo>
                  <a:cubicBezTo>
                    <a:pt x="35623" y="24098"/>
                    <a:pt x="35052" y="26098"/>
                    <a:pt x="34480" y="27908"/>
                  </a:cubicBezTo>
                  <a:cubicBezTo>
                    <a:pt x="33909" y="29718"/>
                    <a:pt x="33528" y="31051"/>
                    <a:pt x="33147" y="31909"/>
                  </a:cubicBezTo>
                  <a:lnTo>
                    <a:pt x="51149" y="31909"/>
                  </a:lnTo>
                  <a:cubicBezTo>
                    <a:pt x="52007" y="27337"/>
                    <a:pt x="52769" y="22765"/>
                    <a:pt x="53530" y="18097"/>
                  </a:cubicBezTo>
                  <a:cubicBezTo>
                    <a:pt x="54197" y="13430"/>
                    <a:pt x="54864" y="8668"/>
                    <a:pt x="55436" y="3715"/>
                  </a:cubicBezTo>
                  <a:lnTo>
                    <a:pt x="75152" y="6286"/>
                  </a:lnTo>
                  <a:cubicBezTo>
                    <a:pt x="74581" y="10858"/>
                    <a:pt x="74009" y="15240"/>
                    <a:pt x="73438" y="19431"/>
                  </a:cubicBezTo>
                  <a:cubicBezTo>
                    <a:pt x="72866" y="23717"/>
                    <a:pt x="72200" y="27813"/>
                    <a:pt x="71533" y="31813"/>
                  </a:cubicBezTo>
                  <a:lnTo>
                    <a:pt x="109061" y="31813"/>
                  </a:lnTo>
                  <a:cubicBezTo>
                    <a:pt x="107538" y="30385"/>
                    <a:pt x="105918" y="28861"/>
                    <a:pt x="104108" y="27242"/>
                  </a:cubicBezTo>
                  <a:cubicBezTo>
                    <a:pt x="102298" y="25622"/>
                    <a:pt x="100584" y="24003"/>
                    <a:pt x="98774" y="22384"/>
                  </a:cubicBezTo>
                  <a:cubicBezTo>
                    <a:pt x="96964" y="20764"/>
                    <a:pt x="95250" y="19240"/>
                    <a:pt x="93631" y="17812"/>
                  </a:cubicBezTo>
                  <a:cubicBezTo>
                    <a:pt x="92012" y="16383"/>
                    <a:pt x="90583" y="15240"/>
                    <a:pt x="89440" y="14288"/>
                  </a:cubicBezTo>
                  <a:lnTo>
                    <a:pt x="100965" y="0"/>
                  </a:lnTo>
                  <a:cubicBezTo>
                    <a:pt x="102394" y="1048"/>
                    <a:pt x="104108" y="2476"/>
                    <a:pt x="106204" y="4096"/>
                  </a:cubicBezTo>
                  <a:cubicBezTo>
                    <a:pt x="108299" y="5810"/>
                    <a:pt x="110490" y="7525"/>
                    <a:pt x="112586" y="9334"/>
                  </a:cubicBezTo>
                  <a:cubicBezTo>
                    <a:pt x="114681" y="11144"/>
                    <a:pt x="116777" y="12954"/>
                    <a:pt x="118777" y="14668"/>
                  </a:cubicBezTo>
                  <a:cubicBezTo>
                    <a:pt x="120777" y="16383"/>
                    <a:pt x="122397" y="17907"/>
                    <a:pt x="123730" y="19240"/>
                  </a:cubicBezTo>
                  <a:lnTo>
                    <a:pt x="114967" y="31718"/>
                  </a:lnTo>
                  <a:lnTo>
                    <a:pt x="140684" y="31718"/>
                  </a:lnTo>
                  <a:lnTo>
                    <a:pt x="140684" y="50673"/>
                  </a:lnTo>
                  <a:lnTo>
                    <a:pt x="67533" y="50673"/>
                  </a:lnTo>
                  <a:cubicBezTo>
                    <a:pt x="66961" y="52673"/>
                    <a:pt x="66484" y="54673"/>
                    <a:pt x="66008" y="56674"/>
                  </a:cubicBezTo>
                  <a:cubicBezTo>
                    <a:pt x="65532" y="58579"/>
                    <a:pt x="65056" y="60484"/>
                    <a:pt x="64484" y="62293"/>
                  </a:cubicBezTo>
                  <a:lnTo>
                    <a:pt x="128397" y="62293"/>
                  </a:lnTo>
                  <a:lnTo>
                    <a:pt x="128397" y="81248"/>
                  </a:lnTo>
                  <a:cubicBezTo>
                    <a:pt x="124492" y="88201"/>
                    <a:pt x="120587" y="94297"/>
                    <a:pt x="116681" y="99536"/>
                  </a:cubicBezTo>
                  <a:cubicBezTo>
                    <a:pt x="112776" y="104870"/>
                    <a:pt x="108299" y="109728"/>
                    <a:pt x="103441" y="114109"/>
                  </a:cubicBezTo>
                  <a:cubicBezTo>
                    <a:pt x="115253" y="120777"/>
                    <a:pt x="129540" y="126587"/>
                    <a:pt x="146304" y="131445"/>
                  </a:cubicBezTo>
                  <a:lnTo>
                    <a:pt x="136874" y="151543"/>
                  </a:lnTo>
                  <a:close/>
                  <a:moveTo>
                    <a:pt x="27813" y="130683"/>
                  </a:moveTo>
                  <a:cubicBezTo>
                    <a:pt x="36481" y="128111"/>
                    <a:pt x="44196" y="125444"/>
                    <a:pt x="51054" y="122682"/>
                  </a:cubicBezTo>
                  <a:cubicBezTo>
                    <a:pt x="57912" y="119920"/>
                    <a:pt x="64103" y="117062"/>
                    <a:pt x="69628" y="114014"/>
                  </a:cubicBezTo>
                  <a:cubicBezTo>
                    <a:pt x="63055" y="107632"/>
                    <a:pt x="57436" y="100679"/>
                    <a:pt x="52959" y="93154"/>
                  </a:cubicBezTo>
                  <a:cubicBezTo>
                    <a:pt x="49721" y="99631"/>
                    <a:pt x="46006" y="105918"/>
                    <a:pt x="41910" y="112109"/>
                  </a:cubicBezTo>
                  <a:cubicBezTo>
                    <a:pt x="37815" y="118300"/>
                    <a:pt x="33147" y="124492"/>
                    <a:pt x="27813" y="130778"/>
                  </a:cubicBezTo>
                  <a:close/>
                  <a:moveTo>
                    <a:pt x="87249" y="102870"/>
                  </a:moveTo>
                  <a:cubicBezTo>
                    <a:pt x="91345" y="99631"/>
                    <a:pt x="94965" y="96202"/>
                    <a:pt x="98013" y="92678"/>
                  </a:cubicBezTo>
                  <a:cubicBezTo>
                    <a:pt x="101060" y="89154"/>
                    <a:pt x="103727" y="85439"/>
                    <a:pt x="106013" y="81629"/>
                  </a:cubicBezTo>
                  <a:lnTo>
                    <a:pt x="68580" y="81629"/>
                  </a:lnTo>
                  <a:cubicBezTo>
                    <a:pt x="73628" y="89630"/>
                    <a:pt x="79820" y="96679"/>
                    <a:pt x="87249" y="102870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5" name="任意形状 124"/>
            <p:cNvSpPr/>
            <p:nvPr/>
          </p:nvSpPr>
          <p:spPr>
            <a:xfrm>
              <a:off x="19634135" y="9948481"/>
              <a:ext cx="147828" cy="143732"/>
            </a:xfrm>
            <a:custGeom>
              <a:avLst/>
              <a:gdLst>
                <a:gd name="connsiteX0" fmla="*/ 63151 w 147828"/>
                <a:gd name="connsiteY0" fmla="*/ 93154 h 143732"/>
                <a:gd name="connsiteX1" fmla="*/ 63151 w 147828"/>
                <a:gd name="connsiteY1" fmla="*/ 121158 h 143732"/>
                <a:gd name="connsiteX2" fmla="*/ 68485 w 147828"/>
                <a:gd name="connsiteY2" fmla="*/ 119253 h 143732"/>
                <a:gd name="connsiteX3" fmla="*/ 74390 w 147828"/>
                <a:gd name="connsiteY3" fmla="*/ 117062 h 143732"/>
                <a:gd name="connsiteX4" fmla="*/ 80201 w 147828"/>
                <a:gd name="connsiteY4" fmla="*/ 114871 h 143732"/>
                <a:gd name="connsiteX5" fmla="*/ 85344 w 147828"/>
                <a:gd name="connsiteY5" fmla="*/ 112871 h 143732"/>
                <a:gd name="connsiteX6" fmla="*/ 87249 w 147828"/>
                <a:gd name="connsiteY6" fmla="*/ 129730 h 143732"/>
                <a:gd name="connsiteX7" fmla="*/ 81439 w 147828"/>
                <a:gd name="connsiteY7" fmla="*/ 131731 h 143732"/>
                <a:gd name="connsiteX8" fmla="*/ 72486 w 147828"/>
                <a:gd name="connsiteY8" fmla="*/ 134779 h 143732"/>
                <a:gd name="connsiteX9" fmla="*/ 62579 w 147828"/>
                <a:gd name="connsiteY9" fmla="*/ 138303 h 143732"/>
                <a:gd name="connsiteX10" fmla="*/ 54007 w 147828"/>
                <a:gd name="connsiteY10" fmla="*/ 141351 h 143732"/>
                <a:gd name="connsiteX11" fmla="*/ 48387 w 147828"/>
                <a:gd name="connsiteY11" fmla="*/ 143732 h 143732"/>
                <a:gd name="connsiteX12" fmla="*/ 41243 w 147828"/>
                <a:gd name="connsiteY12" fmla="*/ 128302 h 143732"/>
                <a:gd name="connsiteX13" fmla="*/ 43815 w 147828"/>
                <a:gd name="connsiteY13" fmla="*/ 125254 h 143732"/>
                <a:gd name="connsiteX14" fmla="*/ 44291 w 147828"/>
                <a:gd name="connsiteY14" fmla="*/ 122682 h 143732"/>
                <a:gd name="connsiteX15" fmla="*/ 44291 w 147828"/>
                <a:gd name="connsiteY15" fmla="*/ 93059 h 143732"/>
                <a:gd name="connsiteX16" fmla="*/ 33909 w 147828"/>
                <a:gd name="connsiteY16" fmla="*/ 93059 h 143732"/>
                <a:gd name="connsiteX17" fmla="*/ 31718 w 147828"/>
                <a:gd name="connsiteY17" fmla="*/ 105537 h 143732"/>
                <a:gd name="connsiteX18" fmla="*/ 28385 w 147828"/>
                <a:gd name="connsiteY18" fmla="*/ 117062 h 143732"/>
                <a:gd name="connsiteX19" fmla="*/ 23813 w 147828"/>
                <a:gd name="connsiteY19" fmla="*/ 128492 h 143732"/>
                <a:gd name="connsiteX20" fmla="*/ 18002 w 147828"/>
                <a:gd name="connsiteY20" fmla="*/ 140875 h 143732"/>
                <a:gd name="connsiteX21" fmla="*/ 0 w 147828"/>
                <a:gd name="connsiteY21" fmla="*/ 132778 h 143732"/>
                <a:gd name="connsiteX22" fmla="*/ 5811 w 147828"/>
                <a:gd name="connsiteY22" fmla="*/ 121158 h 143732"/>
                <a:gd name="connsiteX23" fmla="*/ 10383 w 147828"/>
                <a:gd name="connsiteY23" fmla="*/ 110109 h 143732"/>
                <a:gd name="connsiteX24" fmla="*/ 13621 w 147828"/>
                <a:gd name="connsiteY24" fmla="*/ 98679 h 143732"/>
                <a:gd name="connsiteX25" fmla="*/ 15812 w 147828"/>
                <a:gd name="connsiteY25" fmla="*/ 85534 h 143732"/>
                <a:gd name="connsiteX26" fmla="*/ 17050 w 147828"/>
                <a:gd name="connsiteY26" fmla="*/ 69532 h 143732"/>
                <a:gd name="connsiteX27" fmla="*/ 17336 w 147828"/>
                <a:gd name="connsiteY27" fmla="*/ 49339 h 143732"/>
                <a:gd name="connsiteX28" fmla="*/ 17336 w 147828"/>
                <a:gd name="connsiteY28" fmla="*/ 0 h 143732"/>
                <a:gd name="connsiteX29" fmla="*/ 137446 w 147828"/>
                <a:gd name="connsiteY29" fmla="*/ 0 h 143732"/>
                <a:gd name="connsiteX30" fmla="*/ 137446 w 147828"/>
                <a:gd name="connsiteY30" fmla="*/ 41148 h 143732"/>
                <a:gd name="connsiteX31" fmla="*/ 35433 w 147828"/>
                <a:gd name="connsiteY31" fmla="*/ 41148 h 143732"/>
                <a:gd name="connsiteX32" fmla="*/ 35433 w 147828"/>
                <a:gd name="connsiteY32" fmla="*/ 59436 h 143732"/>
                <a:gd name="connsiteX33" fmla="*/ 35433 w 147828"/>
                <a:gd name="connsiteY33" fmla="*/ 68580 h 143732"/>
                <a:gd name="connsiteX34" fmla="*/ 35147 w 147828"/>
                <a:gd name="connsiteY34" fmla="*/ 76867 h 143732"/>
                <a:gd name="connsiteX35" fmla="*/ 58484 w 147828"/>
                <a:gd name="connsiteY35" fmla="*/ 76867 h 143732"/>
                <a:gd name="connsiteX36" fmla="*/ 58484 w 147828"/>
                <a:gd name="connsiteY36" fmla="*/ 68008 h 143732"/>
                <a:gd name="connsiteX37" fmla="*/ 39720 w 147828"/>
                <a:gd name="connsiteY37" fmla="*/ 68008 h 143732"/>
                <a:gd name="connsiteX38" fmla="*/ 39720 w 147828"/>
                <a:gd name="connsiteY38" fmla="*/ 52102 h 143732"/>
                <a:gd name="connsiteX39" fmla="*/ 58484 w 147828"/>
                <a:gd name="connsiteY39" fmla="*/ 52102 h 143732"/>
                <a:gd name="connsiteX40" fmla="*/ 58484 w 147828"/>
                <a:gd name="connsiteY40" fmla="*/ 44482 h 143732"/>
                <a:gd name="connsiteX41" fmla="*/ 76581 w 147828"/>
                <a:gd name="connsiteY41" fmla="*/ 45148 h 143732"/>
                <a:gd name="connsiteX42" fmla="*/ 76581 w 147828"/>
                <a:gd name="connsiteY42" fmla="*/ 52102 h 143732"/>
                <a:gd name="connsiteX43" fmla="*/ 97441 w 147828"/>
                <a:gd name="connsiteY43" fmla="*/ 52102 h 143732"/>
                <a:gd name="connsiteX44" fmla="*/ 97441 w 147828"/>
                <a:gd name="connsiteY44" fmla="*/ 44482 h 143732"/>
                <a:gd name="connsiteX45" fmla="*/ 115253 w 147828"/>
                <a:gd name="connsiteY45" fmla="*/ 45148 h 143732"/>
                <a:gd name="connsiteX46" fmla="*/ 115253 w 147828"/>
                <a:gd name="connsiteY46" fmla="*/ 52102 h 143732"/>
                <a:gd name="connsiteX47" fmla="*/ 137256 w 147828"/>
                <a:gd name="connsiteY47" fmla="*/ 52102 h 143732"/>
                <a:gd name="connsiteX48" fmla="*/ 137256 w 147828"/>
                <a:gd name="connsiteY48" fmla="*/ 68008 h 143732"/>
                <a:gd name="connsiteX49" fmla="*/ 115253 w 147828"/>
                <a:gd name="connsiteY49" fmla="*/ 68008 h 143732"/>
                <a:gd name="connsiteX50" fmla="*/ 115253 w 147828"/>
                <a:gd name="connsiteY50" fmla="*/ 76867 h 143732"/>
                <a:gd name="connsiteX51" fmla="*/ 143066 w 147828"/>
                <a:gd name="connsiteY51" fmla="*/ 76867 h 143732"/>
                <a:gd name="connsiteX52" fmla="*/ 143066 w 147828"/>
                <a:gd name="connsiteY52" fmla="*/ 93059 h 143732"/>
                <a:gd name="connsiteX53" fmla="*/ 127540 w 147828"/>
                <a:gd name="connsiteY53" fmla="*/ 93059 h 143732"/>
                <a:gd name="connsiteX54" fmla="*/ 133827 w 147828"/>
                <a:gd name="connsiteY54" fmla="*/ 100679 h 143732"/>
                <a:gd name="connsiteX55" fmla="*/ 124683 w 147828"/>
                <a:gd name="connsiteY55" fmla="*/ 106870 h 143732"/>
                <a:gd name="connsiteX56" fmla="*/ 114586 w 147828"/>
                <a:gd name="connsiteY56" fmla="*/ 112967 h 143732"/>
                <a:gd name="connsiteX57" fmla="*/ 147828 w 147828"/>
                <a:gd name="connsiteY57" fmla="*/ 123634 h 143732"/>
                <a:gd name="connsiteX58" fmla="*/ 140018 w 147828"/>
                <a:gd name="connsiteY58" fmla="*/ 141160 h 143732"/>
                <a:gd name="connsiteX59" fmla="*/ 98489 w 147828"/>
                <a:gd name="connsiteY59" fmla="*/ 123253 h 143732"/>
                <a:gd name="connsiteX60" fmla="*/ 71057 w 147828"/>
                <a:gd name="connsiteY60" fmla="*/ 93059 h 143732"/>
                <a:gd name="connsiteX61" fmla="*/ 63151 w 147828"/>
                <a:gd name="connsiteY61" fmla="*/ 93059 h 143732"/>
                <a:gd name="connsiteX62" fmla="*/ 35529 w 147828"/>
                <a:gd name="connsiteY62" fmla="*/ 16383 h 143732"/>
                <a:gd name="connsiteX63" fmla="*/ 35529 w 147828"/>
                <a:gd name="connsiteY63" fmla="*/ 24955 h 143732"/>
                <a:gd name="connsiteX64" fmla="*/ 119253 w 147828"/>
                <a:gd name="connsiteY64" fmla="*/ 24955 h 143732"/>
                <a:gd name="connsiteX65" fmla="*/ 119253 w 147828"/>
                <a:gd name="connsiteY65" fmla="*/ 16383 h 143732"/>
                <a:gd name="connsiteX66" fmla="*/ 35529 w 147828"/>
                <a:gd name="connsiteY66" fmla="*/ 16383 h 143732"/>
                <a:gd name="connsiteX67" fmla="*/ 76581 w 147828"/>
                <a:gd name="connsiteY67" fmla="*/ 76962 h 143732"/>
                <a:gd name="connsiteX68" fmla="*/ 97441 w 147828"/>
                <a:gd name="connsiteY68" fmla="*/ 76962 h 143732"/>
                <a:gd name="connsiteX69" fmla="*/ 97441 w 147828"/>
                <a:gd name="connsiteY69" fmla="*/ 68104 h 143732"/>
                <a:gd name="connsiteX70" fmla="*/ 76581 w 147828"/>
                <a:gd name="connsiteY70" fmla="*/ 68104 h 143732"/>
                <a:gd name="connsiteX71" fmla="*/ 76581 w 147828"/>
                <a:gd name="connsiteY71" fmla="*/ 76962 h 143732"/>
                <a:gd name="connsiteX72" fmla="*/ 100584 w 147828"/>
                <a:gd name="connsiteY72" fmla="*/ 103727 h 143732"/>
                <a:gd name="connsiteX73" fmla="*/ 109443 w 147828"/>
                <a:gd name="connsiteY73" fmla="*/ 98584 h 143732"/>
                <a:gd name="connsiteX74" fmla="*/ 117443 w 147828"/>
                <a:gd name="connsiteY74" fmla="*/ 93250 h 143732"/>
                <a:gd name="connsiteX75" fmla="*/ 90869 w 147828"/>
                <a:gd name="connsiteY75" fmla="*/ 93250 h 143732"/>
                <a:gd name="connsiteX76" fmla="*/ 95441 w 147828"/>
                <a:gd name="connsiteY76" fmla="*/ 98774 h 143732"/>
                <a:gd name="connsiteX77" fmla="*/ 100584 w 147828"/>
                <a:gd name="connsiteY77" fmla="*/ 103822 h 143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147828" h="143732">
                  <a:moveTo>
                    <a:pt x="63151" y="93154"/>
                  </a:moveTo>
                  <a:lnTo>
                    <a:pt x="63151" y="121158"/>
                  </a:lnTo>
                  <a:cubicBezTo>
                    <a:pt x="64770" y="120586"/>
                    <a:pt x="66580" y="120015"/>
                    <a:pt x="68485" y="119253"/>
                  </a:cubicBezTo>
                  <a:cubicBezTo>
                    <a:pt x="70390" y="118586"/>
                    <a:pt x="72390" y="117824"/>
                    <a:pt x="74390" y="117062"/>
                  </a:cubicBezTo>
                  <a:cubicBezTo>
                    <a:pt x="76391" y="116300"/>
                    <a:pt x="78296" y="115538"/>
                    <a:pt x="80201" y="114871"/>
                  </a:cubicBezTo>
                  <a:cubicBezTo>
                    <a:pt x="82106" y="114205"/>
                    <a:pt x="83820" y="113538"/>
                    <a:pt x="85344" y="112871"/>
                  </a:cubicBezTo>
                  <a:lnTo>
                    <a:pt x="87249" y="129730"/>
                  </a:lnTo>
                  <a:cubicBezTo>
                    <a:pt x="86106" y="130111"/>
                    <a:pt x="84106" y="130873"/>
                    <a:pt x="81439" y="131731"/>
                  </a:cubicBezTo>
                  <a:cubicBezTo>
                    <a:pt x="78772" y="132683"/>
                    <a:pt x="75724" y="133636"/>
                    <a:pt x="72486" y="134779"/>
                  </a:cubicBezTo>
                  <a:cubicBezTo>
                    <a:pt x="69247" y="135922"/>
                    <a:pt x="65913" y="137065"/>
                    <a:pt x="62579" y="138303"/>
                  </a:cubicBezTo>
                  <a:cubicBezTo>
                    <a:pt x="59246" y="139446"/>
                    <a:pt x="56388" y="140494"/>
                    <a:pt x="54007" y="141351"/>
                  </a:cubicBezTo>
                  <a:cubicBezTo>
                    <a:pt x="51626" y="142208"/>
                    <a:pt x="49721" y="143065"/>
                    <a:pt x="48387" y="143732"/>
                  </a:cubicBezTo>
                  <a:lnTo>
                    <a:pt x="41243" y="128302"/>
                  </a:lnTo>
                  <a:cubicBezTo>
                    <a:pt x="42672" y="127159"/>
                    <a:pt x="43529" y="126111"/>
                    <a:pt x="43815" y="125254"/>
                  </a:cubicBezTo>
                  <a:cubicBezTo>
                    <a:pt x="44101" y="124396"/>
                    <a:pt x="44291" y="123539"/>
                    <a:pt x="44291" y="122682"/>
                  </a:cubicBezTo>
                  <a:lnTo>
                    <a:pt x="44291" y="93059"/>
                  </a:lnTo>
                  <a:lnTo>
                    <a:pt x="33909" y="93059"/>
                  </a:lnTo>
                  <a:cubicBezTo>
                    <a:pt x="33338" y="97441"/>
                    <a:pt x="32671" y="101632"/>
                    <a:pt x="31718" y="105537"/>
                  </a:cubicBezTo>
                  <a:cubicBezTo>
                    <a:pt x="30766" y="109442"/>
                    <a:pt x="29719" y="113252"/>
                    <a:pt x="28385" y="117062"/>
                  </a:cubicBezTo>
                  <a:cubicBezTo>
                    <a:pt x="27051" y="120872"/>
                    <a:pt x="25622" y="124682"/>
                    <a:pt x="23813" y="128492"/>
                  </a:cubicBezTo>
                  <a:cubicBezTo>
                    <a:pt x="22098" y="132302"/>
                    <a:pt x="20194" y="136493"/>
                    <a:pt x="18002" y="140875"/>
                  </a:cubicBezTo>
                  <a:lnTo>
                    <a:pt x="0" y="132778"/>
                  </a:lnTo>
                  <a:cubicBezTo>
                    <a:pt x="2191" y="128683"/>
                    <a:pt x="4096" y="124777"/>
                    <a:pt x="5811" y="121158"/>
                  </a:cubicBezTo>
                  <a:cubicBezTo>
                    <a:pt x="7525" y="117538"/>
                    <a:pt x="9049" y="113824"/>
                    <a:pt x="10383" y="110109"/>
                  </a:cubicBezTo>
                  <a:cubicBezTo>
                    <a:pt x="11716" y="106489"/>
                    <a:pt x="12764" y="102679"/>
                    <a:pt x="13621" y="98679"/>
                  </a:cubicBezTo>
                  <a:cubicBezTo>
                    <a:pt x="14478" y="94774"/>
                    <a:pt x="15240" y="90392"/>
                    <a:pt x="15812" y="85534"/>
                  </a:cubicBezTo>
                  <a:cubicBezTo>
                    <a:pt x="16383" y="80772"/>
                    <a:pt x="16764" y="75343"/>
                    <a:pt x="17050" y="69532"/>
                  </a:cubicBezTo>
                  <a:cubicBezTo>
                    <a:pt x="17240" y="63627"/>
                    <a:pt x="17336" y="56959"/>
                    <a:pt x="17336" y="49339"/>
                  </a:cubicBezTo>
                  <a:lnTo>
                    <a:pt x="17336" y="0"/>
                  </a:lnTo>
                  <a:lnTo>
                    <a:pt x="137446" y="0"/>
                  </a:lnTo>
                  <a:lnTo>
                    <a:pt x="137446" y="41148"/>
                  </a:lnTo>
                  <a:lnTo>
                    <a:pt x="35433" y="41148"/>
                  </a:lnTo>
                  <a:lnTo>
                    <a:pt x="35433" y="59436"/>
                  </a:lnTo>
                  <a:cubicBezTo>
                    <a:pt x="35433" y="62674"/>
                    <a:pt x="35433" y="65722"/>
                    <a:pt x="35433" y="68580"/>
                  </a:cubicBezTo>
                  <a:cubicBezTo>
                    <a:pt x="35433" y="71438"/>
                    <a:pt x="35338" y="74200"/>
                    <a:pt x="35147" y="76867"/>
                  </a:cubicBezTo>
                  <a:lnTo>
                    <a:pt x="58484" y="76867"/>
                  </a:lnTo>
                  <a:lnTo>
                    <a:pt x="58484" y="68008"/>
                  </a:lnTo>
                  <a:lnTo>
                    <a:pt x="39720" y="68008"/>
                  </a:lnTo>
                  <a:lnTo>
                    <a:pt x="39720" y="52102"/>
                  </a:lnTo>
                  <a:lnTo>
                    <a:pt x="58484" y="52102"/>
                  </a:lnTo>
                  <a:lnTo>
                    <a:pt x="58484" y="44482"/>
                  </a:lnTo>
                  <a:lnTo>
                    <a:pt x="76581" y="45148"/>
                  </a:lnTo>
                  <a:lnTo>
                    <a:pt x="76581" y="52102"/>
                  </a:lnTo>
                  <a:lnTo>
                    <a:pt x="97441" y="52102"/>
                  </a:lnTo>
                  <a:lnTo>
                    <a:pt x="97441" y="44482"/>
                  </a:lnTo>
                  <a:lnTo>
                    <a:pt x="115253" y="45148"/>
                  </a:lnTo>
                  <a:lnTo>
                    <a:pt x="115253" y="52102"/>
                  </a:lnTo>
                  <a:lnTo>
                    <a:pt x="137256" y="52102"/>
                  </a:lnTo>
                  <a:lnTo>
                    <a:pt x="137256" y="68008"/>
                  </a:lnTo>
                  <a:lnTo>
                    <a:pt x="115253" y="68008"/>
                  </a:lnTo>
                  <a:lnTo>
                    <a:pt x="115253" y="76867"/>
                  </a:lnTo>
                  <a:lnTo>
                    <a:pt x="143066" y="76867"/>
                  </a:lnTo>
                  <a:lnTo>
                    <a:pt x="143066" y="93059"/>
                  </a:lnTo>
                  <a:lnTo>
                    <a:pt x="127540" y="93059"/>
                  </a:lnTo>
                  <a:lnTo>
                    <a:pt x="133827" y="100679"/>
                  </a:lnTo>
                  <a:cubicBezTo>
                    <a:pt x="131064" y="102679"/>
                    <a:pt x="127921" y="104775"/>
                    <a:pt x="124683" y="106870"/>
                  </a:cubicBezTo>
                  <a:cubicBezTo>
                    <a:pt x="121444" y="108966"/>
                    <a:pt x="118015" y="110966"/>
                    <a:pt x="114586" y="112967"/>
                  </a:cubicBezTo>
                  <a:cubicBezTo>
                    <a:pt x="123635" y="117729"/>
                    <a:pt x="134684" y="121253"/>
                    <a:pt x="147828" y="123634"/>
                  </a:cubicBezTo>
                  <a:lnTo>
                    <a:pt x="140018" y="141160"/>
                  </a:lnTo>
                  <a:cubicBezTo>
                    <a:pt x="123730" y="136874"/>
                    <a:pt x="109919" y="130873"/>
                    <a:pt x="98489" y="123253"/>
                  </a:cubicBezTo>
                  <a:cubicBezTo>
                    <a:pt x="87059" y="115633"/>
                    <a:pt x="77915" y="105537"/>
                    <a:pt x="71057" y="93059"/>
                  </a:cubicBezTo>
                  <a:lnTo>
                    <a:pt x="63151" y="93059"/>
                  </a:lnTo>
                  <a:close/>
                  <a:moveTo>
                    <a:pt x="35529" y="16383"/>
                  </a:moveTo>
                  <a:lnTo>
                    <a:pt x="35529" y="24955"/>
                  </a:lnTo>
                  <a:lnTo>
                    <a:pt x="119253" y="24955"/>
                  </a:lnTo>
                  <a:lnTo>
                    <a:pt x="119253" y="16383"/>
                  </a:lnTo>
                  <a:lnTo>
                    <a:pt x="35529" y="16383"/>
                  </a:lnTo>
                  <a:close/>
                  <a:moveTo>
                    <a:pt x="76581" y="76962"/>
                  </a:moveTo>
                  <a:lnTo>
                    <a:pt x="97441" y="76962"/>
                  </a:lnTo>
                  <a:lnTo>
                    <a:pt x="97441" y="68104"/>
                  </a:lnTo>
                  <a:lnTo>
                    <a:pt x="76581" y="68104"/>
                  </a:lnTo>
                  <a:lnTo>
                    <a:pt x="76581" y="76962"/>
                  </a:lnTo>
                  <a:close/>
                  <a:moveTo>
                    <a:pt x="100584" y="103727"/>
                  </a:moveTo>
                  <a:cubicBezTo>
                    <a:pt x="103727" y="102013"/>
                    <a:pt x="106680" y="100298"/>
                    <a:pt x="109443" y="98584"/>
                  </a:cubicBezTo>
                  <a:cubicBezTo>
                    <a:pt x="112205" y="96869"/>
                    <a:pt x="114871" y="95059"/>
                    <a:pt x="117443" y="93250"/>
                  </a:cubicBezTo>
                  <a:lnTo>
                    <a:pt x="90869" y="93250"/>
                  </a:lnTo>
                  <a:cubicBezTo>
                    <a:pt x="92297" y="95155"/>
                    <a:pt x="93822" y="97060"/>
                    <a:pt x="95441" y="98774"/>
                  </a:cubicBezTo>
                  <a:cubicBezTo>
                    <a:pt x="97060" y="100489"/>
                    <a:pt x="98775" y="102203"/>
                    <a:pt x="100584" y="103822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6" name="任意形状 125"/>
            <p:cNvSpPr/>
            <p:nvPr/>
          </p:nvSpPr>
          <p:spPr>
            <a:xfrm>
              <a:off x="19795013" y="9948481"/>
              <a:ext cx="145923" cy="142303"/>
            </a:xfrm>
            <a:custGeom>
              <a:avLst/>
              <a:gdLst>
                <a:gd name="connsiteX0" fmla="*/ 108585 w 145923"/>
                <a:gd name="connsiteY0" fmla="*/ 81724 h 142303"/>
                <a:gd name="connsiteX1" fmla="*/ 122873 w 145923"/>
                <a:gd name="connsiteY1" fmla="*/ 107061 h 142303"/>
                <a:gd name="connsiteX2" fmla="*/ 145923 w 145923"/>
                <a:gd name="connsiteY2" fmla="*/ 124587 h 142303"/>
                <a:gd name="connsiteX3" fmla="*/ 134588 w 145923"/>
                <a:gd name="connsiteY3" fmla="*/ 141732 h 142303"/>
                <a:gd name="connsiteX4" fmla="*/ 115443 w 145923"/>
                <a:gd name="connsiteY4" fmla="*/ 126206 h 142303"/>
                <a:gd name="connsiteX5" fmla="*/ 100965 w 145923"/>
                <a:gd name="connsiteY5" fmla="*/ 106775 h 142303"/>
                <a:gd name="connsiteX6" fmla="*/ 88297 w 145923"/>
                <a:gd name="connsiteY6" fmla="*/ 125254 h 142303"/>
                <a:gd name="connsiteX7" fmla="*/ 68199 w 145923"/>
                <a:gd name="connsiteY7" fmla="*/ 142303 h 142303"/>
                <a:gd name="connsiteX8" fmla="*/ 56674 w 145923"/>
                <a:gd name="connsiteY8" fmla="*/ 125920 h 142303"/>
                <a:gd name="connsiteX9" fmla="*/ 56674 w 145923"/>
                <a:gd name="connsiteY9" fmla="*/ 140494 h 142303"/>
                <a:gd name="connsiteX10" fmla="*/ 38671 w 145923"/>
                <a:gd name="connsiteY10" fmla="*/ 140494 h 142303"/>
                <a:gd name="connsiteX11" fmla="*/ 38671 w 145923"/>
                <a:gd name="connsiteY11" fmla="*/ 117824 h 142303"/>
                <a:gd name="connsiteX12" fmla="*/ 26480 w 145923"/>
                <a:gd name="connsiteY12" fmla="*/ 119920 h 142303"/>
                <a:gd name="connsiteX13" fmla="*/ 15526 w 145923"/>
                <a:gd name="connsiteY13" fmla="*/ 121729 h 142303"/>
                <a:gd name="connsiteX14" fmla="*/ 6858 w 145923"/>
                <a:gd name="connsiteY14" fmla="*/ 123063 h 142303"/>
                <a:gd name="connsiteX15" fmla="*/ 1334 w 145923"/>
                <a:gd name="connsiteY15" fmla="*/ 123920 h 142303"/>
                <a:gd name="connsiteX16" fmla="*/ 0 w 145923"/>
                <a:gd name="connsiteY16" fmla="*/ 105156 h 142303"/>
                <a:gd name="connsiteX17" fmla="*/ 8763 w 145923"/>
                <a:gd name="connsiteY17" fmla="*/ 104203 h 142303"/>
                <a:gd name="connsiteX18" fmla="*/ 8763 w 145923"/>
                <a:gd name="connsiteY18" fmla="*/ 20669 h 142303"/>
                <a:gd name="connsiteX19" fmla="*/ 3715 w 145923"/>
                <a:gd name="connsiteY19" fmla="*/ 20669 h 142303"/>
                <a:gd name="connsiteX20" fmla="*/ 3715 w 145923"/>
                <a:gd name="connsiteY20" fmla="*/ 2000 h 142303"/>
                <a:gd name="connsiteX21" fmla="*/ 62675 w 145923"/>
                <a:gd name="connsiteY21" fmla="*/ 2000 h 142303"/>
                <a:gd name="connsiteX22" fmla="*/ 62675 w 145923"/>
                <a:gd name="connsiteY22" fmla="*/ 20669 h 142303"/>
                <a:gd name="connsiteX23" fmla="*/ 56483 w 145923"/>
                <a:gd name="connsiteY23" fmla="*/ 20669 h 142303"/>
                <a:gd name="connsiteX24" fmla="*/ 56483 w 145923"/>
                <a:gd name="connsiteY24" fmla="*/ 96488 h 142303"/>
                <a:gd name="connsiteX25" fmla="*/ 65247 w 145923"/>
                <a:gd name="connsiteY25" fmla="*/ 94583 h 142303"/>
                <a:gd name="connsiteX26" fmla="*/ 65532 w 145923"/>
                <a:gd name="connsiteY26" fmla="*/ 112109 h 142303"/>
                <a:gd name="connsiteX27" fmla="*/ 61150 w 145923"/>
                <a:gd name="connsiteY27" fmla="*/ 113252 h 142303"/>
                <a:gd name="connsiteX28" fmla="*/ 56483 w 145923"/>
                <a:gd name="connsiteY28" fmla="*/ 114205 h 142303"/>
                <a:gd name="connsiteX29" fmla="*/ 56483 w 145923"/>
                <a:gd name="connsiteY29" fmla="*/ 125349 h 142303"/>
                <a:gd name="connsiteX30" fmla="*/ 78963 w 145923"/>
                <a:gd name="connsiteY30" fmla="*/ 106204 h 142303"/>
                <a:gd name="connsiteX31" fmla="*/ 88488 w 145923"/>
                <a:gd name="connsiteY31" fmla="*/ 81724 h 142303"/>
                <a:gd name="connsiteX32" fmla="*/ 61150 w 145923"/>
                <a:gd name="connsiteY32" fmla="*/ 81724 h 142303"/>
                <a:gd name="connsiteX33" fmla="*/ 61150 w 145923"/>
                <a:gd name="connsiteY33" fmla="*/ 61913 h 142303"/>
                <a:gd name="connsiteX34" fmla="*/ 89440 w 145923"/>
                <a:gd name="connsiteY34" fmla="*/ 61913 h 142303"/>
                <a:gd name="connsiteX35" fmla="*/ 89440 w 145923"/>
                <a:gd name="connsiteY35" fmla="*/ 43339 h 142303"/>
                <a:gd name="connsiteX36" fmla="*/ 64675 w 145923"/>
                <a:gd name="connsiteY36" fmla="*/ 43339 h 142303"/>
                <a:gd name="connsiteX37" fmla="*/ 64675 w 145923"/>
                <a:gd name="connsiteY37" fmla="*/ 23717 h 142303"/>
                <a:gd name="connsiteX38" fmla="*/ 76200 w 145923"/>
                <a:gd name="connsiteY38" fmla="*/ 23717 h 142303"/>
                <a:gd name="connsiteX39" fmla="*/ 69914 w 145923"/>
                <a:gd name="connsiteY39" fmla="*/ 1333 h 142303"/>
                <a:gd name="connsiteX40" fmla="*/ 90678 w 145923"/>
                <a:gd name="connsiteY40" fmla="*/ 0 h 142303"/>
                <a:gd name="connsiteX41" fmla="*/ 95536 w 145923"/>
                <a:gd name="connsiteY41" fmla="*/ 23622 h 142303"/>
                <a:gd name="connsiteX42" fmla="*/ 105251 w 145923"/>
                <a:gd name="connsiteY42" fmla="*/ 23622 h 142303"/>
                <a:gd name="connsiteX43" fmla="*/ 111729 w 145923"/>
                <a:gd name="connsiteY43" fmla="*/ 0 h 142303"/>
                <a:gd name="connsiteX44" fmla="*/ 132112 w 145923"/>
                <a:gd name="connsiteY44" fmla="*/ 1333 h 142303"/>
                <a:gd name="connsiteX45" fmla="*/ 125159 w 145923"/>
                <a:gd name="connsiteY45" fmla="*/ 23717 h 142303"/>
                <a:gd name="connsiteX46" fmla="*/ 136779 w 145923"/>
                <a:gd name="connsiteY46" fmla="*/ 23717 h 142303"/>
                <a:gd name="connsiteX47" fmla="*/ 136779 w 145923"/>
                <a:gd name="connsiteY47" fmla="*/ 43339 h 142303"/>
                <a:gd name="connsiteX48" fmla="*/ 108585 w 145923"/>
                <a:gd name="connsiteY48" fmla="*/ 43339 h 142303"/>
                <a:gd name="connsiteX49" fmla="*/ 108585 w 145923"/>
                <a:gd name="connsiteY49" fmla="*/ 61913 h 142303"/>
                <a:gd name="connsiteX50" fmla="*/ 139637 w 145923"/>
                <a:gd name="connsiteY50" fmla="*/ 61913 h 142303"/>
                <a:gd name="connsiteX51" fmla="*/ 139637 w 145923"/>
                <a:gd name="connsiteY51" fmla="*/ 81724 h 142303"/>
                <a:gd name="connsiteX52" fmla="*/ 108204 w 145923"/>
                <a:gd name="connsiteY52" fmla="*/ 81724 h 142303"/>
                <a:gd name="connsiteX53" fmla="*/ 25813 w 145923"/>
                <a:gd name="connsiteY53" fmla="*/ 20669 h 142303"/>
                <a:gd name="connsiteX54" fmla="*/ 25813 w 145923"/>
                <a:gd name="connsiteY54" fmla="*/ 35719 h 142303"/>
                <a:gd name="connsiteX55" fmla="*/ 38767 w 145923"/>
                <a:gd name="connsiteY55" fmla="*/ 35719 h 142303"/>
                <a:gd name="connsiteX56" fmla="*/ 38767 w 145923"/>
                <a:gd name="connsiteY56" fmla="*/ 20669 h 142303"/>
                <a:gd name="connsiteX57" fmla="*/ 25813 w 145923"/>
                <a:gd name="connsiteY57" fmla="*/ 20669 h 142303"/>
                <a:gd name="connsiteX58" fmla="*/ 25813 w 145923"/>
                <a:gd name="connsiteY58" fmla="*/ 67723 h 142303"/>
                <a:gd name="connsiteX59" fmla="*/ 38767 w 145923"/>
                <a:gd name="connsiteY59" fmla="*/ 67723 h 142303"/>
                <a:gd name="connsiteX60" fmla="*/ 38767 w 145923"/>
                <a:gd name="connsiteY60" fmla="*/ 53149 h 142303"/>
                <a:gd name="connsiteX61" fmla="*/ 25813 w 145923"/>
                <a:gd name="connsiteY61" fmla="*/ 53149 h 142303"/>
                <a:gd name="connsiteX62" fmla="*/ 25813 w 145923"/>
                <a:gd name="connsiteY62" fmla="*/ 67723 h 142303"/>
                <a:gd name="connsiteX63" fmla="*/ 25813 w 145923"/>
                <a:gd name="connsiteY63" fmla="*/ 101917 h 142303"/>
                <a:gd name="connsiteX64" fmla="*/ 32290 w 145923"/>
                <a:gd name="connsiteY64" fmla="*/ 100870 h 142303"/>
                <a:gd name="connsiteX65" fmla="*/ 38767 w 145923"/>
                <a:gd name="connsiteY65" fmla="*/ 99822 h 142303"/>
                <a:gd name="connsiteX66" fmla="*/ 38767 w 145923"/>
                <a:gd name="connsiteY66" fmla="*/ 85058 h 142303"/>
                <a:gd name="connsiteX67" fmla="*/ 25813 w 145923"/>
                <a:gd name="connsiteY67" fmla="*/ 85058 h 142303"/>
                <a:gd name="connsiteX68" fmla="*/ 25813 w 145923"/>
                <a:gd name="connsiteY68" fmla="*/ 101917 h 142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145923" h="142303">
                  <a:moveTo>
                    <a:pt x="108585" y="81724"/>
                  </a:moveTo>
                  <a:cubicBezTo>
                    <a:pt x="111729" y="91154"/>
                    <a:pt x="116491" y="99536"/>
                    <a:pt x="122873" y="107061"/>
                  </a:cubicBezTo>
                  <a:cubicBezTo>
                    <a:pt x="129254" y="114586"/>
                    <a:pt x="136970" y="120396"/>
                    <a:pt x="145923" y="124587"/>
                  </a:cubicBezTo>
                  <a:lnTo>
                    <a:pt x="134588" y="141732"/>
                  </a:lnTo>
                  <a:cubicBezTo>
                    <a:pt x="127540" y="137160"/>
                    <a:pt x="121158" y="132017"/>
                    <a:pt x="115443" y="126206"/>
                  </a:cubicBezTo>
                  <a:cubicBezTo>
                    <a:pt x="109633" y="120396"/>
                    <a:pt x="104870" y="113919"/>
                    <a:pt x="100965" y="106775"/>
                  </a:cubicBezTo>
                  <a:cubicBezTo>
                    <a:pt x="97822" y="113252"/>
                    <a:pt x="93631" y="119443"/>
                    <a:pt x="88297" y="125254"/>
                  </a:cubicBezTo>
                  <a:cubicBezTo>
                    <a:pt x="82963" y="131064"/>
                    <a:pt x="76295" y="136779"/>
                    <a:pt x="68199" y="142303"/>
                  </a:cubicBezTo>
                  <a:lnTo>
                    <a:pt x="56674" y="125920"/>
                  </a:lnTo>
                  <a:lnTo>
                    <a:pt x="56674" y="140494"/>
                  </a:lnTo>
                  <a:lnTo>
                    <a:pt x="38671" y="140494"/>
                  </a:lnTo>
                  <a:lnTo>
                    <a:pt x="38671" y="117824"/>
                  </a:lnTo>
                  <a:cubicBezTo>
                    <a:pt x="34576" y="118586"/>
                    <a:pt x="30480" y="119253"/>
                    <a:pt x="26480" y="119920"/>
                  </a:cubicBezTo>
                  <a:cubicBezTo>
                    <a:pt x="22479" y="120586"/>
                    <a:pt x="18860" y="121158"/>
                    <a:pt x="15526" y="121729"/>
                  </a:cubicBezTo>
                  <a:cubicBezTo>
                    <a:pt x="12192" y="122301"/>
                    <a:pt x="9335" y="122777"/>
                    <a:pt x="6858" y="123063"/>
                  </a:cubicBezTo>
                  <a:cubicBezTo>
                    <a:pt x="4382" y="123444"/>
                    <a:pt x="2572" y="123730"/>
                    <a:pt x="1334" y="123920"/>
                  </a:cubicBezTo>
                  <a:lnTo>
                    <a:pt x="0" y="105156"/>
                  </a:lnTo>
                  <a:lnTo>
                    <a:pt x="8763" y="104203"/>
                  </a:lnTo>
                  <a:lnTo>
                    <a:pt x="8763" y="20669"/>
                  </a:lnTo>
                  <a:lnTo>
                    <a:pt x="3715" y="20669"/>
                  </a:lnTo>
                  <a:lnTo>
                    <a:pt x="3715" y="2000"/>
                  </a:lnTo>
                  <a:lnTo>
                    <a:pt x="62675" y="2000"/>
                  </a:lnTo>
                  <a:lnTo>
                    <a:pt x="62675" y="20669"/>
                  </a:lnTo>
                  <a:lnTo>
                    <a:pt x="56483" y="20669"/>
                  </a:lnTo>
                  <a:lnTo>
                    <a:pt x="56483" y="96488"/>
                  </a:lnTo>
                  <a:cubicBezTo>
                    <a:pt x="59722" y="95821"/>
                    <a:pt x="62675" y="95155"/>
                    <a:pt x="65247" y="94583"/>
                  </a:cubicBezTo>
                  <a:lnTo>
                    <a:pt x="65532" y="112109"/>
                  </a:lnTo>
                  <a:cubicBezTo>
                    <a:pt x="64104" y="112490"/>
                    <a:pt x="62675" y="112871"/>
                    <a:pt x="61150" y="113252"/>
                  </a:cubicBezTo>
                  <a:cubicBezTo>
                    <a:pt x="59627" y="113538"/>
                    <a:pt x="58103" y="113919"/>
                    <a:pt x="56483" y="114205"/>
                  </a:cubicBezTo>
                  <a:lnTo>
                    <a:pt x="56483" y="125349"/>
                  </a:lnTo>
                  <a:cubicBezTo>
                    <a:pt x="66485" y="119634"/>
                    <a:pt x="74009" y="113252"/>
                    <a:pt x="78963" y="106204"/>
                  </a:cubicBezTo>
                  <a:cubicBezTo>
                    <a:pt x="83915" y="99155"/>
                    <a:pt x="87154" y="91059"/>
                    <a:pt x="88488" y="81724"/>
                  </a:cubicBezTo>
                  <a:lnTo>
                    <a:pt x="61150" y="81724"/>
                  </a:lnTo>
                  <a:lnTo>
                    <a:pt x="61150" y="61913"/>
                  </a:lnTo>
                  <a:lnTo>
                    <a:pt x="89440" y="61913"/>
                  </a:lnTo>
                  <a:lnTo>
                    <a:pt x="89440" y="43339"/>
                  </a:lnTo>
                  <a:lnTo>
                    <a:pt x="64675" y="43339"/>
                  </a:lnTo>
                  <a:lnTo>
                    <a:pt x="64675" y="23717"/>
                  </a:lnTo>
                  <a:lnTo>
                    <a:pt x="76200" y="23717"/>
                  </a:lnTo>
                  <a:lnTo>
                    <a:pt x="69914" y="1333"/>
                  </a:lnTo>
                  <a:lnTo>
                    <a:pt x="90678" y="0"/>
                  </a:lnTo>
                  <a:lnTo>
                    <a:pt x="95536" y="23622"/>
                  </a:lnTo>
                  <a:lnTo>
                    <a:pt x="105251" y="23622"/>
                  </a:lnTo>
                  <a:lnTo>
                    <a:pt x="111729" y="0"/>
                  </a:lnTo>
                  <a:lnTo>
                    <a:pt x="132112" y="1333"/>
                  </a:lnTo>
                  <a:lnTo>
                    <a:pt x="125159" y="23717"/>
                  </a:lnTo>
                  <a:lnTo>
                    <a:pt x="136779" y="23717"/>
                  </a:lnTo>
                  <a:lnTo>
                    <a:pt x="136779" y="43339"/>
                  </a:lnTo>
                  <a:lnTo>
                    <a:pt x="108585" y="43339"/>
                  </a:lnTo>
                  <a:lnTo>
                    <a:pt x="108585" y="61913"/>
                  </a:lnTo>
                  <a:lnTo>
                    <a:pt x="139637" y="61913"/>
                  </a:lnTo>
                  <a:lnTo>
                    <a:pt x="139637" y="81724"/>
                  </a:lnTo>
                  <a:lnTo>
                    <a:pt x="108204" y="81724"/>
                  </a:lnTo>
                  <a:close/>
                  <a:moveTo>
                    <a:pt x="25813" y="20669"/>
                  </a:moveTo>
                  <a:lnTo>
                    <a:pt x="25813" y="35719"/>
                  </a:lnTo>
                  <a:lnTo>
                    <a:pt x="38767" y="35719"/>
                  </a:lnTo>
                  <a:lnTo>
                    <a:pt x="38767" y="20669"/>
                  </a:lnTo>
                  <a:lnTo>
                    <a:pt x="25813" y="20669"/>
                  </a:lnTo>
                  <a:close/>
                  <a:moveTo>
                    <a:pt x="25813" y="67723"/>
                  </a:moveTo>
                  <a:lnTo>
                    <a:pt x="38767" y="67723"/>
                  </a:lnTo>
                  <a:lnTo>
                    <a:pt x="38767" y="53149"/>
                  </a:lnTo>
                  <a:lnTo>
                    <a:pt x="25813" y="53149"/>
                  </a:lnTo>
                  <a:lnTo>
                    <a:pt x="25813" y="67723"/>
                  </a:lnTo>
                  <a:close/>
                  <a:moveTo>
                    <a:pt x="25813" y="101917"/>
                  </a:moveTo>
                  <a:cubicBezTo>
                    <a:pt x="28004" y="101632"/>
                    <a:pt x="30099" y="101251"/>
                    <a:pt x="32290" y="100870"/>
                  </a:cubicBezTo>
                  <a:cubicBezTo>
                    <a:pt x="34480" y="100489"/>
                    <a:pt x="36576" y="100108"/>
                    <a:pt x="38767" y="99822"/>
                  </a:cubicBezTo>
                  <a:lnTo>
                    <a:pt x="38767" y="85058"/>
                  </a:lnTo>
                  <a:lnTo>
                    <a:pt x="25813" y="85058"/>
                  </a:lnTo>
                  <a:lnTo>
                    <a:pt x="25813" y="101917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7" name="任意形状 126"/>
            <p:cNvSpPr/>
            <p:nvPr/>
          </p:nvSpPr>
          <p:spPr>
            <a:xfrm>
              <a:off x="19956366" y="9948671"/>
              <a:ext cx="142018" cy="137922"/>
            </a:xfrm>
            <a:custGeom>
              <a:avLst/>
              <a:gdLst>
                <a:gd name="connsiteX0" fmla="*/ 142018 w 142018"/>
                <a:gd name="connsiteY0" fmla="*/ 121444 h 137922"/>
                <a:gd name="connsiteX1" fmla="*/ 142018 w 142018"/>
                <a:gd name="connsiteY1" fmla="*/ 137922 h 137922"/>
                <a:gd name="connsiteX2" fmla="*/ 0 w 142018"/>
                <a:gd name="connsiteY2" fmla="*/ 137922 h 137922"/>
                <a:gd name="connsiteX3" fmla="*/ 0 w 142018"/>
                <a:gd name="connsiteY3" fmla="*/ 121444 h 137922"/>
                <a:gd name="connsiteX4" fmla="*/ 14383 w 142018"/>
                <a:gd name="connsiteY4" fmla="*/ 121444 h 137922"/>
                <a:gd name="connsiteX5" fmla="*/ 14383 w 142018"/>
                <a:gd name="connsiteY5" fmla="*/ 83915 h 137922"/>
                <a:gd name="connsiteX6" fmla="*/ 127731 w 142018"/>
                <a:gd name="connsiteY6" fmla="*/ 83915 h 137922"/>
                <a:gd name="connsiteX7" fmla="*/ 127731 w 142018"/>
                <a:gd name="connsiteY7" fmla="*/ 121444 h 137922"/>
                <a:gd name="connsiteX8" fmla="*/ 142018 w 142018"/>
                <a:gd name="connsiteY8" fmla="*/ 121444 h 137922"/>
                <a:gd name="connsiteX9" fmla="*/ 59150 w 142018"/>
                <a:gd name="connsiteY9" fmla="*/ 71914 h 137922"/>
                <a:gd name="connsiteX10" fmla="*/ 10287 w 142018"/>
                <a:gd name="connsiteY10" fmla="*/ 71914 h 137922"/>
                <a:gd name="connsiteX11" fmla="*/ 10287 w 142018"/>
                <a:gd name="connsiteY11" fmla="*/ 857 h 137922"/>
                <a:gd name="connsiteX12" fmla="*/ 60960 w 142018"/>
                <a:gd name="connsiteY12" fmla="*/ 857 h 137922"/>
                <a:gd name="connsiteX13" fmla="*/ 60960 w 142018"/>
                <a:gd name="connsiteY13" fmla="*/ 69533 h 137922"/>
                <a:gd name="connsiteX14" fmla="*/ 66104 w 142018"/>
                <a:gd name="connsiteY14" fmla="*/ 60103 h 137922"/>
                <a:gd name="connsiteX15" fmla="*/ 68675 w 142018"/>
                <a:gd name="connsiteY15" fmla="*/ 51149 h 137922"/>
                <a:gd name="connsiteX16" fmla="*/ 69532 w 142018"/>
                <a:gd name="connsiteY16" fmla="*/ 42100 h 137922"/>
                <a:gd name="connsiteX17" fmla="*/ 69532 w 142018"/>
                <a:gd name="connsiteY17" fmla="*/ 32671 h 137922"/>
                <a:gd name="connsiteX18" fmla="*/ 69532 w 142018"/>
                <a:gd name="connsiteY18" fmla="*/ 0 h 137922"/>
                <a:gd name="connsiteX19" fmla="*/ 131731 w 142018"/>
                <a:gd name="connsiteY19" fmla="*/ 0 h 137922"/>
                <a:gd name="connsiteX20" fmla="*/ 131731 w 142018"/>
                <a:gd name="connsiteY20" fmla="*/ 61532 h 137922"/>
                <a:gd name="connsiteX21" fmla="*/ 130969 w 142018"/>
                <a:gd name="connsiteY21" fmla="*/ 69723 h 137922"/>
                <a:gd name="connsiteX22" fmla="*/ 128016 w 142018"/>
                <a:gd name="connsiteY22" fmla="*/ 75152 h 137922"/>
                <a:gd name="connsiteX23" fmla="*/ 122397 w 142018"/>
                <a:gd name="connsiteY23" fmla="*/ 78391 h 137922"/>
                <a:gd name="connsiteX24" fmla="*/ 113443 w 142018"/>
                <a:gd name="connsiteY24" fmla="*/ 80010 h 137922"/>
                <a:gd name="connsiteX25" fmla="*/ 102965 w 142018"/>
                <a:gd name="connsiteY25" fmla="*/ 80963 h 137922"/>
                <a:gd name="connsiteX26" fmla="*/ 97631 w 142018"/>
                <a:gd name="connsiteY26" fmla="*/ 66866 h 137922"/>
                <a:gd name="connsiteX27" fmla="*/ 109252 w 142018"/>
                <a:gd name="connsiteY27" fmla="*/ 65913 h 137922"/>
                <a:gd name="connsiteX28" fmla="*/ 113252 w 142018"/>
                <a:gd name="connsiteY28" fmla="*/ 64199 h 137922"/>
                <a:gd name="connsiteX29" fmla="*/ 114015 w 142018"/>
                <a:gd name="connsiteY29" fmla="*/ 59722 h 137922"/>
                <a:gd name="connsiteX30" fmla="*/ 114015 w 142018"/>
                <a:gd name="connsiteY30" fmla="*/ 58293 h 137922"/>
                <a:gd name="connsiteX31" fmla="*/ 85630 w 142018"/>
                <a:gd name="connsiteY31" fmla="*/ 58293 h 137922"/>
                <a:gd name="connsiteX32" fmla="*/ 81820 w 142018"/>
                <a:gd name="connsiteY32" fmla="*/ 70295 h 137922"/>
                <a:gd name="connsiteX33" fmla="*/ 73533 w 142018"/>
                <a:gd name="connsiteY33" fmla="*/ 83249 h 137922"/>
                <a:gd name="connsiteX34" fmla="*/ 57055 w 142018"/>
                <a:gd name="connsiteY34" fmla="*/ 74486 h 137922"/>
                <a:gd name="connsiteX35" fmla="*/ 58960 w 142018"/>
                <a:gd name="connsiteY35" fmla="*/ 72104 h 137922"/>
                <a:gd name="connsiteX36" fmla="*/ 27337 w 142018"/>
                <a:gd name="connsiteY36" fmla="*/ 17336 h 137922"/>
                <a:gd name="connsiteX37" fmla="*/ 27337 w 142018"/>
                <a:gd name="connsiteY37" fmla="*/ 28004 h 137922"/>
                <a:gd name="connsiteX38" fmla="*/ 43815 w 142018"/>
                <a:gd name="connsiteY38" fmla="*/ 28004 h 137922"/>
                <a:gd name="connsiteX39" fmla="*/ 43815 w 142018"/>
                <a:gd name="connsiteY39" fmla="*/ 17336 h 137922"/>
                <a:gd name="connsiteX40" fmla="*/ 27337 w 142018"/>
                <a:gd name="connsiteY40" fmla="*/ 17336 h 137922"/>
                <a:gd name="connsiteX41" fmla="*/ 43910 w 142018"/>
                <a:gd name="connsiteY41" fmla="*/ 55436 h 137922"/>
                <a:gd name="connsiteX42" fmla="*/ 43910 w 142018"/>
                <a:gd name="connsiteY42" fmla="*/ 44767 h 137922"/>
                <a:gd name="connsiteX43" fmla="*/ 27432 w 142018"/>
                <a:gd name="connsiteY43" fmla="*/ 44767 h 137922"/>
                <a:gd name="connsiteX44" fmla="*/ 27432 w 142018"/>
                <a:gd name="connsiteY44" fmla="*/ 55436 h 137922"/>
                <a:gd name="connsiteX45" fmla="*/ 43910 w 142018"/>
                <a:gd name="connsiteY45" fmla="*/ 55436 h 137922"/>
                <a:gd name="connsiteX46" fmla="*/ 31718 w 142018"/>
                <a:gd name="connsiteY46" fmla="*/ 121444 h 137922"/>
                <a:gd name="connsiteX47" fmla="*/ 46958 w 142018"/>
                <a:gd name="connsiteY47" fmla="*/ 121444 h 137922"/>
                <a:gd name="connsiteX48" fmla="*/ 46958 w 142018"/>
                <a:gd name="connsiteY48" fmla="*/ 99536 h 137922"/>
                <a:gd name="connsiteX49" fmla="*/ 31718 w 142018"/>
                <a:gd name="connsiteY49" fmla="*/ 99536 h 137922"/>
                <a:gd name="connsiteX50" fmla="*/ 31718 w 142018"/>
                <a:gd name="connsiteY50" fmla="*/ 121444 h 137922"/>
                <a:gd name="connsiteX51" fmla="*/ 78105 w 142018"/>
                <a:gd name="connsiteY51" fmla="*/ 99632 h 137922"/>
                <a:gd name="connsiteX52" fmla="*/ 64675 w 142018"/>
                <a:gd name="connsiteY52" fmla="*/ 99632 h 137922"/>
                <a:gd name="connsiteX53" fmla="*/ 64675 w 142018"/>
                <a:gd name="connsiteY53" fmla="*/ 121539 h 137922"/>
                <a:gd name="connsiteX54" fmla="*/ 78105 w 142018"/>
                <a:gd name="connsiteY54" fmla="*/ 121539 h 137922"/>
                <a:gd name="connsiteX55" fmla="*/ 78105 w 142018"/>
                <a:gd name="connsiteY55" fmla="*/ 99632 h 137922"/>
                <a:gd name="connsiteX56" fmla="*/ 86963 w 142018"/>
                <a:gd name="connsiteY56" fmla="*/ 15431 h 137922"/>
                <a:gd name="connsiteX57" fmla="*/ 86963 w 142018"/>
                <a:gd name="connsiteY57" fmla="*/ 22670 h 137922"/>
                <a:gd name="connsiteX58" fmla="*/ 114205 w 142018"/>
                <a:gd name="connsiteY58" fmla="*/ 22670 h 137922"/>
                <a:gd name="connsiteX59" fmla="*/ 114205 w 142018"/>
                <a:gd name="connsiteY59" fmla="*/ 15431 h 137922"/>
                <a:gd name="connsiteX60" fmla="*/ 86963 w 142018"/>
                <a:gd name="connsiteY60" fmla="*/ 15431 h 137922"/>
                <a:gd name="connsiteX61" fmla="*/ 114205 w 142018"/>
                <a:gd name="connsiteY61" fmla="*/ 44101 h 137922"/>
                <a:gd name="connsiteX62" fmla="*/ 114205 w 142018"/>
                <a:gd name="connsiteY62" fmla="*/ 36862 h 137922"/>
                <a:gd name="connsiteX63" fmla="*/ 86963 w 142018"/>
                <a:gd name="connsiteY63" fmla="*/ 36862 h 137922"/>
                <a:gd name="connsiteX64" fmla="*/ 86963 w 142018"/>
                <a:gd name="connsiteY64" fmla="*/ 44101 h 137922"/>
                <a:gd name="connsiteX65" fmla="*/ 114205 w 142018"/>
                <a:gd name="connsiteY65" fmla="*/ 44101 h 137922"/>
                <a:gd name="connsiteX66" fmla="*/ 110300 w 142018"/>
                <a:gd name="connsiteY66" fmla="*/ 99632 h 137922"/>
                <a:gd name="connsiteX67" fmla="*/ 95250 w 142018"/>
                <a:gd name="connsiteY67" fmla="*/ 99632 h 137922"/>
                <a:gd name="connsiteX68" fmla="*/ 95250 w 142018"/>
                <a:gd name="connsiteY68" fmla="*/ 121539 h 137922"/>
                <a:gd name="connsiteX69" fmla="*/ 110300 w 142018"/>
                <a:gd name="connsiteY69" fmla="*/ 121539 h 137922"/>
                <a:gd name="connsiteX70" fmla="*/ 110300 w 142018"/>
                <a:gd name="connsiteY70" fmla="*/ 99632 h 137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142018" h="137922">
                  <a:moveTo>
                    <a:pt x="142018" y="121444"/>
                  </a:moveTo>
                  <a:lnTo>
                    <a:pt x="142018" y="137922"/>
                  </a:lnTo>
                  <a:lnTo>
                    <a:pt x="0" y="137922"/>
                  </a:lnTo>
                  <a:lnTo>
                    <a:pt x="0" y="121444"/>
                  </a:lnTo>
                  <a:lnTo>
                    <a:pt x="14383" y="121444"/>
                  </a:lnTo>
                  <a:lnTo>
                    <a:pt x="14383" y="83915"/>
                  </a:lnTo>
                  <a:lnTo>
                    <a:pt x="127731" y="83915"/>
                  </a:lnTo>
                  <a:lnTo>
                    <a:pt x="127731" y="121444"/>
                  </a:lnTo>
                  <a:lnTo>
                    <a:pt x="142018" y="121444"/>
                  </a:lnTo>
                  <a:close/>
                  <a:moveTo>
                    <a:pt x="59150" y="71914"/>
                  </a:moveTo>
                  <a:lnTo>
                    <a:pt x="10287" y="71914"/>
                  </a:lnTo>
                  <a:lnTo>
                    <a:pt x="10287" y="857"/>
                  </a:lnTo>
                  <a:lnTo>
                    <a:pt x="60960" y="857"/>
                  </a:lnTo>
                  <a:lnTo>
                    <a:pt x="60960" y="69533"/>
                  </a:lnTo>
                  <a:cubicBezTo>
                    <a:pt x="63246" y="66294"/>
                    <a:pt x="64961" y="63151"/>
                    <a:pt x="66104" y="60103"/>
                  </a:cubicBezTo>
                  <a:cubicBezTo>
                    <a:pt x="67246" y="57055"/>
                    <a:pt x="68104" y="54102"/>
                    <a:pt x="68675" y="51149"/>
                  </a:cubicBezTo>
                  <a:cubicBezTo>
                    <a:pt x="69247" y="48196"/>
                    <a:pt x="69532" y="45149"/>
                    <a:pt x="69532" y="42100"/>
                  </a:cubicBezTo>
                  <a:cubicBezTo>
                    <a:pt x="69532" y="39053"/>
                    <a:pt x="69532" y="35909"/>
                    <a:pt x="69532" y="32671"/>
                  </a:cubicBezTo>
                  <a:lnTo>
                    <a:pt x="69532" y="0"/>
                  </a:lnTo>
                  <a:lnTo>
                    <a:pt x="131731" y="0"/>
                  </a:lnTo>
                  <a:lnTo>
                    <a:pt x="131731" y="61532"/>
                  </a:lnTo>
                  <a:cubicBezTo>
                    <a:pt x="131731" y="64770"/>
                    <a:pt x="131445" y="67532"/>
                    <a:pt x="130969" y="69723"/>
                  </a:cubicBezTo>
                  <a:cubicBezTo>
                    <a:pt x="130397" y="71914"/>
                    <a:pt x="129445" y="73724"/>
                    <a:pt x="128016" y="75152"/>
                  </a:cubicBezTo>
                  <a:cubicBezTo>
                    <a:pt x="126588" y="76581"/>
                    <a:pt x="124683" y="77629"/>
                    <a:pt x="122397" y="78391"/>
                  </a:cubicBezTo>
                  <a:cubicBezTo>
                    <a:pt x="120015" y="79153"/>
                    <a:pt x="117063" y="79724"/>
                    <a:pt x="113443" y="80010"/>
                  </a:cubicBezTo>
                  <a:lnTo>
                    <a:pt x="102965" y="80963"/>
                  </a:lnTo>
                  <a:lnTo>
                    <a:pt x="97631" y="66866"/>
                  </a:lnTo>
                  <a:lnTo>
                    <a:pt x="109252" y="65913"/>
                  </a:lnTo>
                  <a:cubicBezTo>
                    <a:pt x="111443" y="65723"/>
                    <a:pt x="112776" y="65151"/>
                    <a:pt x="113252" y="64199"/>
                  </a:cubicBezTo>
                  <a:cubicBezTo>
                    <a:pt x="113824" y="63246"/>
                    <a:pt x="114015" y="61817"/>
                    <a:pt x="114015" y="59722"/>
                  </a:cubicBezTo>
                  <a:lnTo>
                    <a:pt x="114015" y="58293"/>
                  </a:lnTo>
                  <a:lnTo>
                    <a:pt x="85630" y="58293"/>
                  </a:lnTo>
                  <a:cubicBezTo>
                    <a:pt x="84868" y="62484"/>
                    <a:pt x="83630" y="66485"/>
                    <a:pt x="81820" y="70295"/>
                  </a:cubicBezTo>
                  <a:cubicBezTo>
                    <a:pt x="80010" y="74104"/>
                    <a:pt x="77248" y="78391"/>
                    <a:pt x="73533" y="83249"/>
                  </a:cubicBezTo>
                  <a:lnTo>
                    <a:pt x="57055" y="74486"/>
                  </a:lnTo>
                  <a:lnTo>
                    <a:pt x="58960" y="72104"/>
                  </a:lnTo>
                  <a:close/>
                  <a:moveTo>
                    <a:pt x="27337" y="17336"/>
                  </a:moveTo>
                  <a:lnTo>
                    <a:pt x="27337" y="28004"/>
                  </a:lnTo>
                  <a:lnTo>
                    <a:pt x="43815" y="28004"/>
                  </a:lnTo>
                  <a:lnTo>
                    <a:pt x="43815" y="17336"/>
                  </a:lnTo>
                  <a:lnTo>
                    <a:pt x="27337" y="17336"/>
                  </a:lnTo>
                  <a:close/>
                  <a:moveTo>
                    <a:pt x="43910" y="55436"/>
                  </a:moveTo>
                  <a:lnTo>
                    <a:pt x="43910" y="44767"/>
                  </a:lnTo>
                  <a:lnTo>
                    <a:pt x="27432" y="44767"/>
                  </a:lnTo>
                  <a:lnTo>
                    <a:pt x="27432" y="55436"/>
                  </a:lnTo>
                  <a:lnTo>
                    <a:pt x="43910" y="55436"/>
                  </a:lnTo>
                  <a:close/>
                  <a:moveTo>
                    <a:pt x="31718" y="121444"/>
                  </a:moveTo>
                  <a:lnTo>
                    <a:pt x="46958" y="121444"/>
                  </a:lnTo>
                  <a:lnTo>
                    <a:pt x="46958" y="99536"/>
                  </a:lnTo>
                  <a:lnTo>
                    <a:pt x="31718" y="99536"/>
                  </a:lnTo>
                  <a:lnTo>
                    <a:pt x="31718" y="121444"/>
                  </a:lnTo>
                  <a:close/>
                  <a:moveTo>
                    <a:pt x="78105" y="99632"/>
                  </a:moveTo>
                  <a:lnTo>
                    <a:pt x="64675" y="99632"/>
                  </a:lnTo>
                  <a:lnTo>
                    <a:pt x="64675" y="121539"/>
                  </a:lnTo>
                  <a:lnTo>
                    <a:pt x="78105" y="121539"/>
                  </a:lnTo>
                  <a:lnTo>
                    <a:pt x="78105" y="99632"/>
                  </a:lnTo>
                  <a:close/>
                  <a:moveTo>
                    <a:pt x="86963" y="15431"/>
                  </a:moveTo>
                  <a:lnTo>
                    <a:pt x="86963" y="22670"/>
                  </a:lnTo>
                  <a:lnTo>
                    <a:pt x="114205" y="22670"/>
                  </a:lnTo>
                  <a:lnTo>
                    <a:pt x="114205" y="15431"/>
                  </a:lnTo>
                  <a:lnTo>
                    <a:pt x="86963" y="15431"/>
                  </a:lnTo>
                  <a:close/>
                  <a:moveTo>
                    <a:pt x="114205" y="44101"/>
                  </a:moveTo>
                  <a:lnTo>
                    <a:pt x="114205" y="36862"/>
                  </a:lnTo>
                  <a:lnTo>
                    <a:pt x="86963" y="36862"/>
                  </a:lnTo>
                  <a:lnTo>
                    <a:pt x="86963" y="44101"/>
                  </a:lnTo>
                  <a:lnTo>
                    <a:pt x="114205" y="44101"/>
                  </a:lnTo>
                  <a:close/>
                  <a:moveTo>
                    <a:pt x="110300" y="99632"/>
                  </a:moveTo>
                  <a:lnTo>
                    <a:pt x="95250" y="99632"/>
                  </a:lnTo>
                  <a:lnTo>
                    <a:pt x="95250" y="121539"/>
                  </a:lnTo>
                  <a:lnTo>
                    <a:pt x="110300" y="121539"/>
                  </a:lnTo>
                  <a:lnTo>
                    <a:pt x="110300" y="99632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28" name="任意形状 127"/>
          <p:cNvSpPr/>
          <p:nvPr/>
        </p:nvSpPr>
        <p:spPr>
          <a:xfrm>
            <a:off x="16613170" y="8836009"/>
            <a:ext cx="2531020" cy="1617620"/>
          </a:xfrm>
          <a:custGeom>
            <a:avLst/>
            <a:gdLst>
              <a:gd name="connsiteX0" fmla="*/ 634270 w 993457"/>
              <a:gd name="connsiteY0" fmla="*/ 204692 h 634936"/>
              <a:gd name="connsiteX1" fmla="*/ 707422 w 993457"/>
              <a:gd name="connsiteY1" fmla="*/ 204692 h 634936"/>
              <a:gd name="connsiteX2" fmla="*/ 808768 w 993457"/>
              <a:gd name="connsiteY2" fmla="*/ 451104 h 634936"/>
              <a:gd name="connsiteX3" fmla="*/ 658844 w 993457"/>
              <a:gd name="connsiteY3" fmla="*/ 451104 h 634936"/>
              <a:gd name="connsiteX4" fmla="*/ 637603 w 993457"/>
              <a:gd name="connsiteY4" fmla="*/ 399574 h 634936"/>
              <a:gd name="connsiteX5" fmla="*/ 714375 w 993457"/>
              <a:gd name="connsiteY5" fmla="*/ 399574 h 634936"/>
              <a:gd name="connsiteX6" fmla="*/ 670750 w 993457"/>
              <a:gd name="connsiteY6" fmla="*/ 293656 h 634936"/>
              <a:gd name="connsiteX7" fmla="*/ 613410 w 993457"/>
              <a:gd name="connsiteY7" fmla="*/ 432530 h 634936"/>
              <a:gd name="connsiteX8" fmla="*/ 317468 w 993457"/>
              <a:gd name="connsiteY8" fmla="*/ 634936 h 634936"/>
              <a:gd name="connsiteX9" fmla="*/ 0 w 993457"/>
              <a:gd name="connsiteY9" fmla="*/ 317468 h 634936"/>
              <a:gd name="connsiteX10" fmla="*/ 317468 w 993457"/>
              <a:gd name="connsiteY10" fmla="*/ 0 h 634936"/>
              <a:gd name="connsiteX11" fmla="*/ 555498 w 993457"/>
              <a:gd name="connsiteY11" fmla="*/ 107347 h 634936"/>
              <a:gd name="connsiteX12" fmla="*/ 525875 w 993457"/>
              <a:gd name="connsiteY12" fmla="*/ 179356 h 634936"/>
              <a:gd name="connsiteX13" fmla="*/ 317468 w 993457"/>
              <a:gd name="connsiteY13" fmla="*/ 67437 h 634936"/>
              <a:gd name="connsiteX14" fmla="*/ 67532 w 993457"/>
              <a:gd name="connsiteY14" fmla="*/ 317373 h 634936"/>
              <a:gd name="connsiteX15" fmla="*/ 317468 w 993457"/>
              <a:gd name="connsiteY15" fmla="*/ 567309 h 634936"/>
              <a:gd name="connsiteX16" fmla="*/ 550926 w 993457"/>
              <a:gd name="connsiteY16" fmla="*/ 406717 h 634936"/>
              <a:gd name="connsiteX17" fmla="*/ 550926 w 993457"/>
              <a:gd name="connsiteY17" fmla="*/ 406717 h 634936"/>
              <a:gd name="connsiteX18" fmla="*/ 634079 w 993457"/>
              <a:gd name="connsiteY18" fmla="*/ 204597 h 634936"/>
              <a:gd name="connsiteX19" fmla="*/ 634079 w 993457"/>
              <a:gd name="connsiteY19" fmla="*/ 204597 h 634936"/>
              <a:gd name="connsiteX20" fmla="*/ 414242 w 993457"/>
              <a:gd name="connsiteY20" fmla="*/ 451104 h 634936"/>
              <a:gd name="connsiteX21" fmla="*/ 487394 w 993457"/>
              <a:gd name="connsiteY21" fmla="*/ 451104 h 634936"/>
              <a:gd name="connsiteX22" fmla="*/ 588740 w 993457"/>
              <a:gd name="connsiteY22" fmla="*/ 204692 h 634936"/>
              <a:gd name="connsiteX23" fmla="*/ 515588 w 993457"/>
              <a:gd name="connsiteY23" fmla="*/ 204692 h 634936"/>
              <a:gd name="connsiteX24" fmla="*/ 450818 w 993457"/>
              <a:gd name="connsiteY24" fmla="*/ 362140 h 634936"/>
              <a:gd name="connsiteX25" fmla="*/ 390906 w 993457"/>
              <a:gd name="connsiteY25" fmla="*/ 216503 h 634936"/>
              <a:gd name="connsiteX26" fmla="*/ 381190 w 993457"/>
              <a:gd name="connsiteY26" fmla="*/ 216503 h 634936"/>
              <a:gd name="connsiteX27" fmla="*/ 321278 w 993457"/>
              <a:gd name="connsiteY27" fmla="*/ 362140 h 634936"/>
              <a:gd name="connsiteX28" fmla="*/ 256508 w 993457"/>
              <a:gd name="connsiteY28" fmla="*/ 204692 h 634936"/>
              <a:gd name="connsiteX29" fmla="*/ 183356 w 993457"/>
              <a:gd name="connsiteY29" fmla="*/ 204692 h 634936"/>
              <a:gd name="connsiteX30" fmla="*/ 284702 w 993457"/>
              <a:gd name="connsiteY30" fmla="*/ 451104 h 634936"/>
              <a:gd name="connsiteX31" fmla="*/ 357854 w 993457"/>
              <a:gd name="connsiteY31" fmla="*/ 451104 h 634936"/>
              <a:gd name="connsiteX32" fmla="*/ 386048 w 993457"/>
              <a:gd name="connsiteY32" fmla="*/ 382524 h 634936"/>
              <a:gd name="connsiteX33" fmla="*/ 414242 w 993457"/>
              <a:gd name="connsiteY33" fmla="*/ 451104 h 634936"/>
              <a:gd name="connsiteX34" fmla="*/ 414242 w 993457"/>
              <a:gd name="connsiteY34" fmla="*/ 451104 h 634936"/>
              <a:gd name="connsiteX35" fmla="*/ 818864 w 993457"/>
              <a:gd name="connsiteY35" fmla="*/ 204692 h 634936"/>
              <a:gd name="connsiteX36" fmla="*/ 780479 w 993457"/>
              <a:gd name="connsiteY36" fmla="*/ 298037 h 634936"/>
              <a:gd name="connsiteX37" fmla="*/ 817054 w 993457"/>
              <a:gd name="connsiteY37" fmla="*/ 387001 h 634936"/>
              <a:gd name="connsiteX38" fmla="*/ 855440 w 993457"/>
              <a:gd name="connsiteY38" fmla="*/ 293656 h 634936"/>
              <a:gd name="connsiteX39" fmla="*/ 899065 w 993457"/>
              <a:gd name="connsiteY39" fmla="*/ 399574 h 634936"/>
              <a:gd name="connsiteX40" fmla="*/ 822293 w 993457"/>
              <a:gd name="connsiteY40" fmla="*/ 399574 h 634936"/>
              <a:gd name="connsiteX41" fmla="*/ 843534 w 993457"/>
              <a:gd name="connsiteY41" fmla="*/ 451104 h 634936"/>
              <a:gd name="connsiteX42" fmla="*/ 993457 w 993457"/>
              <a:gd name="connsiteY42" fmla="*/ 451104 h 634936"/>
              <a:gd name="connsiteX43" fmla="*/ 892111 w 993457"/>
              <a:gd name="connsiteY43" fmla="*/ 204692 h 634936"/>
              <a:gd name="connsiteX44" fmla="*/ 818959 w 993457"/>
              <a:gd name="connsiteY44" fmla="*/ 204692 h 634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93457" h="634936">
                <a:moveTo>
                  <a:pt x="634270" y="204692"/>
                </a:moveTo>
                <a:lnTo>
                  <a:pt x="707422" y="204692"/>
                </a:lnTo>
                <a:lnTo>
                  <a:pt x="808768" y="451104"/>
                </a:lnTo>
                <a:lnTo>
                  <a:pt x="658844" y="451104"/>
                </a:lnTo>
                <a:cubicBezTo>
                  <a:pt x="658844" y="451104"/>
                  <a:pt x="637603" y="399574"/>
                  <a:pt x="637603" y="399574"/>
                </a:cubicBezTo>
                <a:lnTo>
                  <a:pt x="714375" y="399574"/>
                </a:lnTo>
                <a:lnTo>
                  <a:pt x="670750" y="293656"/>
                </a:lnTo>
                <a:lnTo>
                  <a:pt x="613410" y="432530"/>
                </a:lnTo>
                <a:cubicBezTo>
                  <a:pt x="567309" y="550926"/>
                  <a:pt x="452247" y="634936"/>
                  <a:pt x="317468" y="634936"/>
                </a:cubicBezTo>
                <a:cubicBezTo>
                  <a:pt x="142113" y="634936"/>
                  <a:pt x="0" y="492823"/>
                  <a:pt x="0" y="317468"/>
                </a:cubicBezTo>
                <a:cubicBezTo>
                  <a:pt x="0" y="142113"/>
                  <a:pt x="142113" y="0"/>
                  <a:pt x="317468" y="0"/>
                </a:cubicBezTo>
                <a:cubicBezTo>
                  <a:pt x="412242" y="0"/>
                  <a:pt x="497300" y="41529"/>
                  <a:pt x="555498" y="107347"/>
                </a:cubicBezTo>
                <a:lnTo>
                  <a:pt x="525875" y="179356"/>
                </a:lnTo>
                <a:cubicBezTo>
                  <a:pt x="481108" y="111919"/>
                  <a:pt x="404526" y="67437"/>
                  <a:pt x="317468" y="67437"/>
                </a:cubicBezTo>
                <a:cubicBezTo>
                  <a:pt x="179451" y="67437"/>
                  <a:pt x="67532" y="179356"/>
                  <a:pt x="67532" y="317373"/>
                </a:cubicBezTo>
                <a:cubicBezTo>
                  <a:pt x="67532" y="455390"/>
                  <a:pt x="179451" y="567309"/>
                  <a:pt x="317468" y="567309"/>
                </a:cubicBezTo>
                <a:cubicBezTo>
                  <a:pt x="424053" y="567309"/>
                  <a:pt x="515017" y="500634"/>
                  <a:pt x="550926" y="406717"/>
                </a:cubicBezTo>
                <a:lnTo>
                  <a:pt x="550926" y="406717"/>
                </a:lnTo>
                <a:cubicBezTo>
                  <a:pt x="550926" y="406717"/>
                  <a:pt x="634079" y="204597"/>
                  <a:pt x="634079" y="204597"/>
                </a:cubicBezTo>
                <a:lnTo>
                  <a:pt x="634079" y="204597"/>
                </a:lnTo>
                <a:close/>
                <a:moveTo>
                  <a:pt x="414242" y="451104"/>
                </a:moveTo>
                <a:lnTo>
                  <a:pt x="487394" y="451104"/>
                </a:lnTo>
                <a:lnTo>
                  <a:pt x="588740" y="204692"/>
                </a:lnTo>
                <a:lnTo>
                  <a:pt x="515588" y="204692"/>
                </a:lnTo>
                <a:lnTo>
                  <a:pt x="450818" y="362140"/>
                </a:lnTo>
                <a:lnTo>
                  <a:pt x="390906" y="216503"/>
                </a:lnTo>
                <a:lnTo>
                  <a:pt x="381190" y="216503"/>
                </a:lnTo>
                <a:lnTo>
                  <a:pt x="321278" y="362140"/>
                </a:lnTo>
                <a:lnTo>
                  <a:pt x="256508" y="204692"/>
                </a:lnTo>
                <a:lnTo>
                  <a:pt x="183356" y="204692"/>
                </a:lnTo>
                <a:lnTo>
                  <a:pt x="284702" y="451104"/>
                </a:lnTo>
                <a:lnTo>
                  <a:pt x="357854" y="451104"/>
                </a:lnTo>
                <a:lnTo>
                  <a:pt x="386048" y="382524"/>
                </a:lnTo>
                <a:lnTo>
                  <a:pt x="414242" y="451104"/>
                </a:lnTo>
                <a:lnTo>
                  <a:pt x="414242" y="451104"/>
                </a:lnTo>
                <a:close/>
                <a:moveTo>
                  <a:pt x="818864" y="204692"/>
                </a:moveTo>
                <a:lnTo>
                  <a:pt x="780479" y="298037"/>
                </a:lnTo>
                <a:lnTo>
                  <a:pt x="817054" y="387001"/>
                </a:lnTo>
                <a:lnTo>
                  <a:pt x="855440" y="293656"/>
                </a:lnTo>
                <a:lnTo>
                  <a:pt x="899065" y="399574"/>
                </a:lnTo>
                <a:lnTo>
                  <a:pt x="822293" y="399574"/>
                </a:lnTo>
                <a:lnTo>
                  <a:pt x="843534" y="451104"/>
                </a:lnTo>
                <a:lnTo>
                  <a:pt x="993457" y="451104"/>
                </a:lnTo>
                <a:cubicBezTo>
                  <a:pt x="993457" y="451104"/>
                  <a:pt x="892111" y="204692"/>
                  <a:pt x="892111" y="204692"/>
                </a:cubicBezTo>
                <a:lnTo>
                  <a:pt x="818959" y="204692"/>
                </a:lnTo>
                <a:close/>
              </a:path>
            </a:pathLst>
          </a:custGeom>
          <a:solidFill>
            <a:srgbClr val="0097E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16" name="矩形 215"/>
          <p:cNvSpPr/>
          <p:nvPr/>
        </p:nvSpPr>
        <p:spPr>
          <a:xfrm>
            <a:off x="24326661" y="4971419"/>
            <a:ext cx="5068802" cy="2407404"/>
          </a:xfrm>
          <a:prstGeom prst="rect">
            <a:avLst/>
          </a:prstGeom>
          <a:solidFill>
            <a:srgbClr val="BFBFB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217" name="矩形 216"/>
          <p:cNvSpPr/>
          <p:nvPr/>
        </p:nvSpPr>
        <p:spPr>
          <a:xfrm>
            <a:off x="24314237" y="8832569"/>
            <a:ext cx="5068802" cy="2407404"/>
          </a:xfrm>
          <a:prstGeom prst="rect">
            <a:avLst/>
          </a:prstGeom>
          <a:solidFill>
            <a:srgbClr val="BFBFB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218" name="矩形 217"/>
          <p:cNvSpPr/>
          <p:nvPr/>
        </p:nvSpPr>
        <p:spPr>
          <a:xfrm>
            <a:off x="24322898" y="13521720"/>
            <a:ext cx="5068802" cy="2882006"/>
          </a:xfrm>
          <a:prstGeom prst="rect">
            <a:avLst/>
          </a:prstGeom>
          <a:solidFill>
            <a:srgbClr val="BFBFB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grpSp>
        <p:nvGrpSpPr>
          <p:cNvPr id="219" name="图形 5"/>
          <p:cNvGrpSpPr/>
          <p:nvPr/>
        </p:nvGrpSpPr>
        <p:grpSpPr>
          <a:xfrm>
            <a:off x="24318791" y="6989405"/>
            <a:ext cx="5087280" cy="389418"/>
            <a:chOff x="17959545" y="8627744"/>
            <a:chExt cx="2107882" cy="161353"/>
          </a:xfrm>
          <a:solidFill>
            <a:srgbClr val="595757"/>
          </a:solidFill>
        </p:grpSpPr>
        <p:sp>
          <p:nvSpPr>
            <p:cNvPr id="220" name="任意形状 219"/>
            <p:cNvSpPr/>
            <p:nvPr/>
          </p:nvSpPr>
          <p:spPr>
            <a:xfrm>
              <a:off x="17959545" y="8633078"/>
              <a:ext cx="163925" cy="118491"/>
            </a:xfrm>
            <a:custGeom>
              <a:avLst/>
              <a:gdLst>
                <a:gd name="connsiteX0" fmla="*/ 93821 w 163925"/>
                <a:gd name="connsiteY0" fmla="*/ 0 h 118491"/>
                <a:gd name="connsiteX1" fmla="*/ 116491 w 163925"/>
                <a:gd name="connsiteY1" fmla="*/ 72866 h 118491"/>
                <a:gd name="connsiteX2" fmla="*/ 137350 w 163925"/>
                <a:gd name="connsiteY2" fmla="*/ 0 h 118491"/>
                <a:gd name="connsiteX3" fmla="*/ 163925 w 163925"/>
                <a:gd name="connsiteY3" fmla="*/ 0 h 118491"/>
                <a:gd name="connsiteX4" fmla="*/ 126492 w 163925"/>
                <a:gd name="connsiteY4" fmla="*/ 118491 h 118491"/>
                <a:gd name="connsiteX5" fmla="*/ 105251 w 163925"/>
                <a:gd name="connsiteY5" fmla="*/ 118491 h 118491"/>
                <a:gd name="connsiteX6" fmla="*/ 82296 w 163925"/>
                <a:gd name="connsiteY6" fmla="*/ 47720 h 118491"/>
                <a:gd name="connsiteX7" fmla="*/ 59912 w 163925"/>
                <a:gd name="connsiteY7" fmla="*/ 118491 h 118491"/>
                <a:gd name="connsiteX8" fmla="*/ 38862 w 163925"/>
                <a:gd name="connsiteY8" fmla="*/ 118491 h 118491"/>
                <a:gd name="connsiteX9" fmla="*/ 0 w 163925"/>
                <a:gd name="connsiteY9" fmla="*/ 0 h 118491"/>
                <a:gd name="connsiteX10" fmla="*/ 28480 w 163925"/>
                <a:gd name="connsiteY10" fmla="*/ 0 h 118491"/>
                <a:gd name="connsiteX11" fmla="*/ 50673 w 163925"/>
                <a:gd name="connsiteY11" fmla="*/ 72866 h 118491"/>
                <a:gd name="connsiteX12" fmla="*/ 72009 w 163925"/>
                <a:gd name="connsiteY12" fmla="*/ 0 h 118491"/>
                <a:gd name="connsiteX13" fmla="*/ 93726 w 163925"/>
                <a:gd name="connsiteY13" fmla="*/ 0 h 11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3925" h="118491">
                  <a:moveTo>
                    <a:pt x="93821" y="0"/>
                  </a:moveTo>
                  <a:lnTo>
                    <a:pt x="116491" y="72866"/>
                  </a:lnTo>
                  <a:lnTo>
                    <a:pt x="137350" y="0"/>
                  </a:lnTo>
                  <a:lnTo>
                    <a:pt x="163925" y="0"/>
                  </a:lnTo>
                  <a:lnTo>
                    <a:pt x="126492" y="118491"/>
                  </a:lnTo>
                  <a:lnTo>
                    <a:pt x="105251" y="118491"/>
                  </a:lnTo>
                  <a:lnTo>
                    <a:pt x="82296" y="47720"/>
                  </a:lnTo>
                  <a:lnTo>
                    <a:pt x="59912" y="118491"/>
                  </a:lnTo>
                  <a:lnTo>
                    <a:pt x="38862" y="118491"/>
                  </a:lnTo>
                  <a:lnTo>
                    <a:pt x="0" y="0"/>
                  </a:lnTo>
                  <a:lnTo>
                    <a:pt x="28480" y="0"/>
                  </a:lnTo>
                  <a:lnTo>
                    <a:pt x="50673" y="72866"/>
                  </a:lnTo>
                  <a:lnTo>
                    <a:pt x="72009" y="0"/>
                  </a:lnTo>
                  <a:lnTo>
                    <a:pt x="93726" y="0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1" name="任意形状 220"/>
            <p:cNvSpPr/>
            <p:nvPr/>
          </p:nvSpPr>
          <p:spPr>
            <a:xfrm>
              <a:off x="18136234" y="8633078"/>
              <a:ext cx="79724" cy="118491"/>
            </a:xfrm>
            <a:custGeom>
              <a:avLst/>
              <a:gdLst>
                <a:gd name="connsiteX0" fmla="*/ 0 w 79724"/>
                <a:gd name="connsiteY0" fmla="*/ 0 h 118491"/>
                <a:gd name="connsiteX1" fmla="*/ 27718 w 79724"/>
                <a:gd name="connsiteY1" fmla="*/ 0 h 118491"/>
                <a:gd name="connsiteX2" fmla="*/ 27718 w 79724"/>
                <a:gd name="connsiteY2" fmla="*/ 93917 h 118491"/>
                <a:gd name="connsiteX3" fmla="*/ 79724 w 79724"/>
                <a:gd name="connsiteY3" fmla="*/ 93917 h 118491"/>
                <a:gd name="connsiteX4" fmla="*/ 79724 w 79724"/>
                <a:gd name="connsiteY4" fmla="*/ 118491 h 118491"/>
                <a:gd name="connsiteX5" fmla="*/ 95 w 79724"/>
                <a:gd name="connsiteY5" fmla="*/ 118491 h 118491"/>
                <a:gd name="connsiteX6" fmla="*/ 95 w 79724"/>
                <a:gd name="connsiteY6" fmla="*/ 0 h 11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724" h="118491">
                  <a:moveTo>
                    <a:pt x="0" y="0"/>
                  </a:moveTo>
                  <a:lnTo>
                    <a:pt x="27718" y="0"/>
                  </a:lnTo>
                  <a:lnTo>
                    <a:pt x="27718" y="93917"/>
                  </a:lnTo>
                  <a:lnTo>
                    <a:pt x="79724" y="93917"/>
                  </a:lnTo>
                  <a:lnTo>
                    <a:pt x="79724" y="118491"/>
                  </a:lnTo>
                  <a:lnTo>
                    <a:pt x="95" y="118491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2" name="任意形状 221"/>
            <p:cNvSpPr/>
            <p:nvPr/>
          </p:nvSpPr>
          <p:spPr>
            <a:xfrm>
              <a:off x="18220435" y="8633078"/>
              <a:ext cx="119348" cy="118491"/>
            </a:xfrm>
            <a:custGeom>
              <a:avLst/>
              <a:gdLst>
                <a:gd name="connsiteX0" fmla="*/ 71247 w 119348"/>
                <a:gd name="connsiteY0" fmla="*/ 0 h 118491"/>
                <a:gd name="connsiteX1" fmla="*/ 119348 w 119348"/>
                <a:gd name="connsiteY1" fmla="*/ 118491 h 118491"/>
                <a:gd name="connsiteX2" fmla="*/ 90202 w 119348"/>
                <a:gd name="connsiteY2" fmla="*/ 118491 h 118491"/>
                <a:gd name="connsiteX3" fmla="*/ 81153 w 119348"/>
                <a:gd name="connsiteY3" fmla="*/ 94488 h 118491"/>
                <a:gd name="connsiteX4" fmla="*/ 36290 w 119348"/>
                <a:gd name="connsiteY4" fmla="*/ 94488 h 118491"/>
                <a:gd name="connsiteX5" fmla="*/ 27527 w 119348"/>
                <a:gd name="connsiteY5" fmla="*/ 118491 h 118491"/>
                <a:gd name="connsiteX6" fmla="*/ 0 w 119348"/>
                <a:gd name="connsiteY6" fmla="*/ 118491 h 118491"/>
                <a:gd name="connsiteX7" fmla="*/ 46768 w 119348"/>
                <a:gd name="connsiteY7" fmla="*/ 0 h 118491"/>
                <a:gd name="connsiteX8" fmla="*/ 71247 w 119348"/>
                <a:gd name="connsiteY8" fmla="*/ 0 h 118491"/>
                <a:gd name="connsiteX9" fmla="*/ 72390 w 119348"/>
                <a:gd name="connsiteY9" fmla="*/ 71342 h 118491"/>
                <a:gd name="connsiteX10" fmla="*/ 58293 w 119348"/>
                <a:gd name="connsiteY10" fmla="*/ 34385 h 118491"/>
                <a:gd name="connsiteX11" fmla="*/ 44863 w 119348"/>
                <a:gd name="connsiteY11" fmla="*/ 71342 h 118491"/>
                <a:gd name="connsiteX12" fmla="*/ 72390 w 119348"/>
                <a:gd name="connsiteY12" fmla="*/ 71342 h 11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9348" h="118491">
                  <a:moveTo>
                    <a:pt x="71247" y="0"/>
                  </a:moveTo>
                  <a:lnTo>
                    <a:pt x="119348" y="118491"/>
                  </a:lnTo>
                  <a:lnTo>
                    <a:pt x="90202" y="118491"/>
                  </a:lnTo>
                  <a:lnTo>
                    <a:pt x="81153" y="94488"/>
                  </a:lnTo>
                  <a:lnTo>
                    <a:pt x="36290" y="94488"/>
                  </a:lnTo>
                  <a:lnTo>
                    <a:pt x="27527" y="118491"/>
                  </a:lnTo>
                  <a:lnTo>
                    <a:pt x="0" y="118491"/>
                  </a:lnTo>
                  <a:lnTo>
                    <a:pt x="46768" y="0"/>
                  </a:lnTo>
                  <a:lnTo>
                    <a:pt x="71247" y="0"/>
                  </a:lnTo>
                  <a:close/>
                  <a:moveTo>
                    <a:pt x="72390" y="71342"/>
                  </a:moveTo>
                  <a:lnTo>
                    <a:pt x="58293" y="34385"/>
                  </a:lnTo>
                  <a:lnTo>
                    <a:pt x="44863" y="71342"/>
                  </a:lnTo>
                  <a:lnTo>
                    <a:pt x="72390" y="71342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3" name="任意形状 222"/>
            <p:cNvSpPr/>
            <p:nvPr/>
          </p:nvSpPr>
          <p:spPr>
            <a:xfrm>
              <a:off x="18352452" y="8633078"/>
              <a:ext cx="101155" cy="118491"/>
            </a:xfrm>
            <a:custGeom>
              <a:avLst/>
              <a:gdLst>
                <a:gd name="connsiteX0" fmla="*/ 22193 w 101155"/>
                <a:gd name="connsiteY0" fmla="*/ 0 h 118491"/>
                <a:gd name="connsiteX1" fmla="*/ 75914 w 101155"/>
                <a:gd name="connsiteY1" fmla="*/ 71914 h 118491"/>
                <a:gd name="connsiteX2" fmla="*/ 75914 w 101155"/>
                <a:gd name="connsiteY2" fmla="*/ 0 h 118491"/>
                <a:gd name="connsiteX3" fmla="*/ 101155 w 101155"/>
                <a:gd name="connsiteY3" fmla="*/ 0 h 118491"/>
                <a:gd name="connsiteX4" fmla="*/ 101155 w 101155"/>
                <a:gd name="connsiteY4" fmla="*/ 118491 h 118491"/>
                <a:gd name="connsiteX5" fmla="*/ 78962 w 101155"/>
                <a:gd name="connsiteY5" fmla="*/ 118491 h 118491"/>
                <a:gd name="connsiteX6" fmla="*/ 25241 w 101155"/>
                <a:gd name="connsiteY6" fmla="*/ 46482 h 118491"/>
                <a:gd name="connsiteX7" fmla="*/ 25241 w 101155"/>
                <a:gd name="connsiteY7" fmla="*/ 118491 h 118491"/>
                <a:gd name="connsiteX8" fmla="*/ 0 w 101155"/>
                <a:gd name="connsiteY8" fmla="*/ 118491 h 118491"/>
                <a:gd name="connsiteX9" fmla="*/ 0 w 101155"/>
                <a:gd name="connsiteY9" fmla="*/ 0 h 118491"/>
                <a:gd name="connsiteX10" fmla="*/ 22193 w 101155"/>
                <a:gd name="connsiteY10" fmla="*/ 0 h 11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1155" h="118491">
                  <a:moveTo>
                    <a:pt x="22193" y="0"/>
                  </a:moveTo>
                  <a:lnTo>
                    <a:pt x="75914" y="71914"/>
                  </a:lnTo>
                  <a:lnTo>
                    <a:pt x="75914" y="0"/>
                  </a:lnTo>
                  <a:lnTo>
                    <a:pt x="101155" y="0"/>
                  </a:lnTo>
                  <a:lnTo>
                    <a:pt x="101155" y="118491"/>
                  </a:lnTo>
                  <a:lnTo>
                    <a:pt x="78962" y="118491"/>
                  </a:lnTo>
                  <a:lnTo>
                    <a:pt x="25241" y="46482"/>
                  </a:lnTo>
                  <a:lnTo>
                    <a:pt x="25241" y="118491"/>
                  </a:lnTo>
                  <a:lnTo>
                    <a:pt x="0" y="118491"/>
                  </a:lnTo>
                  <a:lnTo>
                    <a:pt x="0" y="0"/>
                  </a:lnTo>
                  <a:lnTo>
                    <a:pt x="22193" y="0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4" name="任意形状 223"/>
            <p:cNvSpPr/>
            <p:nvPr/>
          </p:nvSpPr>
          <p:spPr>
            <a:xfrm>
              <a:off x="18503518" y="8633078"/>
              <a:ext cx="119348" cy="118491"/>
            </a:xfrm>
            <a:custGeom>
              <a:avLst/>
              <a:gdLst>
                <a:gd name="connsiteX0" fmla="*/ 71247 w 119348"/>
                <a:gd name="connsiteY0" fmla="*/ 0 h 118491"/>
                <a:gd name="connsiteX1" fmla="*/ 119348 w 119348"/>
                <a:gd name="connsiteY1" fmla="*/ 118491 h 118491"/>
                <a:gd name="connsiteX2" fmla="*/ 90202 w 119348"/>
                <a:gd name="connsiteY2" fmla="*/ 118491 h 118491"/>
                <a:gd name="connsiteX3" fmla="*/ 81153 w 119348"/>
                <a:gd name="connsiteY3" fmla="*/ 94488 h 118491"/>
                <a:gd name="connsiteX4" fmla="*/ 36290 w 119348"/>
                <a:gd name="connsiteY4" fmla="*/ 94488 h 118491"/>
                <a:gd name="connsiteX5" fmla="*/ 27527 w 119348"/>
                <a:gd name="connsiteY5" fmla="*/ 118491 h 118491"/>
                <a:gd name="connsiteX6" fmla="*/ 0 w 119348"/>
                <a:gd name="connsiteY6" fmla="*/ 118491 h 118491"/>
                <a:gd name="connsiteX7" fmla="*/ 46768 w 119348"/>
                <a:gd name="connsiteY7" fmla="*/ 0 h 118491"/>
                <a:gd name="connsiteX8" fmla="*/ 71247 w 119348"/>
                <a:gd name="connsiteY8" fmla="*/ 0 h 118491"/>
                <a:gd name="connsiteX9" fmla="*/ 72390 w 119348"/>
                <a:gd name="connsiteY9" fmla="*/ 71342 h 118491"/>
                <a:gd name="connsiteX10" fmla="*/ 58293 w 119348"/>
                <a:gd name="connsiteY10" fmla="*/ 34385 h 118491"/>
                <a:gd name="connsiteX11" fmla="*/ 44863 w 119348"/>
                <a:gd name="connsiteY11" fmla="*/ 71342 h 118491"/>
                <a:gd name="connsiteX12" fmla="*/ 72390 w 119348"/>
                <a:gd name="connsiteY12" fmla="*/ 71342 h 11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9348" h="118491">
                  <a:moveTo>
                    <a:pt x="71247" y="0"/>
                  </a:moveTo>
                  <a:lnTo>
                    <a:pt x="119348" y="118491"/>
                  </a:lnTo>
                  <a:lnTo>
                    <a:pt x="90202" y="118491"/>
                  </a:lnTo>
                  <a:lnTo>
                    <a:pt x="81153" y="94488"/>
                  </a:lnTo>
                  <a:lnTo>
                    <a:pt x="36290" y="94488"/>
                  </a:lnTo>
                  <a:lnTo>
                    <a:pt x="27527" y="118491"/>
                  </a:lnTo>
                  <a:lnTo>
                    <a:pt x="0" y="118491"/>
                  </a:lnTo>
                  <a:lnTo>
                    <a:pt x="46768" y="0"/>
                  </a:lnTo>
                  <a:lnTo>
                    <a:pt x="71247" y="0"/>
                  </a:lnTo>
                  <a:close/>
                  <a:moveTo>
                    <a:pt x="72390" y="71342"/>
                  </a:moveTo>
                  <a:lnTo>
                    <a:pt x="58293" y="34385"/>
                  </a:lnTo>
                  <a:lnTo>
                    <a:pt x="44863" y="71342"/>
                  </a:lnTo>
                  <a:lnTo>
                    <a:pt x="72390" y="71342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5" name="任意形状 224"/>
            <p:cNvSpPr/>
            <p:nvPr/>
          </p:nvSpPr>
          <p:spPr>
            <a:xfrm>
              <a:off x="18633344" y="8665558"/>
              <a:ext cx="89058" cy="123539"/>
            </a:xfrm>
            <a:custGeom>
              <a:avLst/>
              <a:gdLst>
                <a:gd name="connsiteX0" fmla="*/ 70199 w 89058"/>
                <a:gd name="connsiteY0" fmla="*/ 5239 h 123539"/>
                <a:gd name="connsiteX1" fmla="*/ 83915 w 89058"/>
                <a:gd name="connsiteY1" fmla="*/ 20384 h 123539"/>
                <a:gd name="connsiteX2" fmla="*/ 89059 w 89058"/>
                <a:gd name="connsiteY2" fmla="*/ 44101 h 123539"/>
                <a:gd name="connsiteX3" fmla="*/ 83915 w 89058"/>
                <a:gd name="connsiteY3" fmla="*/ 67628 h 123539"/>
                <a:gd name="connsiteX4" fmla="*/ 70199 w 89058"/>
                <a:gd name="connsiteY4" fmla="*/ 82868 h 123539"/>
                <a:gd name="connsiteX5" fmla="*/ 51149 w 89058"/>
                <a:gd name="connsiteY5" fmla="*/ 88106 h 123539"/>
                <a:gd name="connsiteX6" fmla="*/ 26384 w 89058"/>
                <a:gd name="connsiteY6" fmla="*/ 76581 h 123539"/>
                <a:gd name="connsiteX7" fmla="*/ 26384 w 89058"/>
                <a:gd name="connsiteY7" fmla="*/ 123539 h 123539"/>
                <a:gd name="connsiteX8" fmla="*/ 0 w 89058"/>
                <a:gd name="connsiteY8" fmla="*/ 123539 h 123539"/>
                <a:gd name="connsiteX9" fmla="*/ 0 w 89058"/>
                <a:gd name="connsiteY9" fmla="*/ 2286 h 123539"/>
                <a:gd name="connsiteX10" fmla="*/ 23431 w 89058"/>
                <a:gd name="connsiteY10" fmla="*/ 2286 h 123539"/>
                <a:gd name="connsiteX11" fmla="*/ 24575 w 89058"/>
                <a:gd name="connsiteY11" fmla="*/ 14097 h 123539"/>
                <a:gd name="connsiteX12" fmla="*/ 35909 w 89058"/>
                <a:gd name="connsiteY12" fmla="*/ 3524 h 123539"/>
                <a:gd name="connsiteX13" fmla="*/ 51149 w 89058"/>
                <a:gd name="connsiteY13" fmla="*/ 0 h 123539"/>
                <a:gd name="connsiteX14" fmla="*/ 70199 w 89058"/>
                <a:gd name="connsiteY14" fmla="*/ 5144 h 123539"/>
                <a:gd name="connsiteX15" fmla="*/ 57055 w 89058"/>
                <a:gd name="connsiteY15" fmla="*/ 59341 h 123539"/>
                <a:gd name="connsiteX16" fmla="*/ 61913 w 89058"/>
                <a:gd name="connsiteY16" fmla="*/ 44006 h 123539"/>
                <a:gd name="connsiteX17" fmla="*/ 57055 w 89058"/>
                <a:gd name="connsiteY17" fmla="*/ 28099 h 123539"/>
                <a:gd name="connsiteX18" fmla="*/ 44387 w 89058"/>
                <a:gd name="connsiteY18" fmla="*/ 22098 h 123539"/>
                <a:gd name="connsiteX19" fmla="*/ 31623 w 89058"/>
                <a:gd name="connsiteY19" fmla="*/ 27813 h 123539"/>
                <a:gd name="connsiteX20" fmla="*/ 26479 w 89058"/>
                <a:gd name="connsiteY20" fmla="*/ 44006 h 123539"/>
                <a:gd name="connsiteX21" fmla="*/ 31623 w 89058"/>
                <a:gd name="connsiteY21" fmla="*/ 59722 h 123539"/>
                <a:gd name="connsiteX22" fmla="*/ 44482 w 89058"/>
                <a:gd name="connsiteY22" fmla="*/ 64865 h 123539"/>
                <a:gd name="connsiteX23" fmla="*/ 57150 w 89058"/>
                <a:gd name="connsiteY23" fmla="*/ 59246 h 1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9058" h="123539">
                  <a:moveTo>
                    <a:pt x="70199" y="5239"/>
                  </a:moveTo>
                  <a:cubicBezTo>
                    <a:pt x="76010" y="8668"/>
                    <a:pt x="80581" y="13716"/>
                    <a:pt x="83915" y="20384"/>
                  </a:cubicBezTo>
                  <a:cubicBezTo>
                    <a:pt x="87344" y="27051"/>
                    <a:pt x="89059" y="34957"/>
                    <a:pt x="89059" y="44101"/>
                  </a:cubicBezTo>
                  <a:cubicBezTo>
                    <a:pt x="89059" y="53245"/>
                    <a:pt x="87344" y="61055"/>
                    <a:pt x="83915" y="67628"/>
                  </a:cubicBezTo>
                  <a:cubicBezTo>
                    <a:pt x="80486" y="74295"/>
                    <a:pt x="75914" y="79343"/>
                    <a:pt x="70199" y="82868"/>
                  </a:cubicBezTo>
                  <a:cubicBezTo>
                    <a:pt x="64389" y="86392"/>
                    <a:pt x="58103" y="88106"/>
                    <a:pt x="51149" y="88106"/>
                  </a:cubicBezTo>
                  <a:cubicBezTo>
                    <a:pt x="40577" y="88106"/>
                    <a:pt x="32290" y="84296"/>
                    <a:pt x="26384" y="76581"/>
                  </a:cubicBezTo>
                  <a:lnTo>
                    <a:pt x="26384" y="123539"/>
                  </a:lnTo>
                  <a:lnTo>
                    <a:pt x="0" y="123539"/>
                  </a:lnTo>
                  <a:lnTo>
                    <a:pt x="0" y="2286"/>
                  </a:lnTo>
                  <a:lnTo>
                    <a:pt x="23431" y="2286"/>
                  </a:lnTo>
                  <a:cubicBezTo>
                    <a:pt x="23908" y="8287"/>
                    <a:pt x="24289" y="12287"/>
                    <a:pt x="24575" y="14097"/>
                  </a:cubicBezTo>
                  <a:cubicBezTo>
                    <a:pt x="27622" y="9335"/>
                    <a:pt x="31337" y="5810"/>
                    <a:pt x="35909" y="3524"/>
                  </a:cubicBezTo>
                  <a:cubicBezTo>
                    <a:pt x="40481" y="1238"/>
                    <a:pt x="45529" y="0"/>
                    <a:pt x="51149" y="0"/>
                  </a:cubicBezTo>
                  <a:cubicBezTo>
                    <a:pt x="58103" y="0"/>
                    <a:pt x="64389" y="1715"/>
                    <a:pt x="70199" y="5144"/>
                  </a:cubicBezTo>
                  <a:close/>
                  <a:moveTo>
                    <a:pt x="57055" y="59341"/>
                  </a:moveTo>
                  <a:cubicBezTo>
                    <a:pt x="60293" y="55626"/>
                    <a:pt x="61913" y="50483"/>
                    <a:pt x="61913" y="44006"/>
                  </a:cubicBezTo>
                  <a:cubicBezTo>
                    <a:pt x="61913" y="37529"/>
                    <a:pt x="60293" y="32099"/>
                    <a:pt x="57055" y="28099"/>
                  </a:cubicBezTo>
                  <a:cubicBezTo>
                    <a:pt x="53816" y="24098"/>
                    <a:pt x="49625" y="22098"/>
                    <a:pt x="44387" y="22098"/>
                  </a:cubicBezTo>
                  <a:cubicBezTo>
                    <a:pt x="39148" y="22098"/>
                    <a:pt x="35052" y="24003"/>
                    <a:pt x="31623" y="27813"/>
                  </a:cubicBezTo>
                  <a:cubicBezTo>
                    <a:pt x="28194" y="31623"/>
                    <a:pt x="26479" y="36957"/>
                    <a:pt x="26479" y="44006"/>
                  </a:cubicBezTo>
                  <a:cubicBezTo>
                    <a:pt x="26479" y="51054"/>
                    <a:pt x="28194" y="56293"/>
                    <a:pt x="31623" y="59722"/>
                  </a:cubicBezTo>
                  <a:cubicBezTo>
                    <a:pt x="35052" y="63151"/>
                    <a:pt x="39338" y="64865"/>
                    <a:pt x="44482" y="64865"/>
                  </a:cubicBezTo>
                  <a:cubicBezTo>
                    <a:pt x="49625" y="64865"/>
                    <a:pt x="53912" y="62960"/>
                    <a:pt x="57150" y="59246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6" name="任意形状 225"/>
            <p:cNvSpPr/>
            <p:nvPr/>
          </p:nvSpPr>
          <p:spPr>
            <a:xfrm>
              <a:off x="18736976" y="8665558"/>
              <a:ext cx="89058" cy="123539"/>
            </a:xfrm>
            <a:custGeom>
              <a:avLst/>
              <a:gdLst>
                <a:gd name="connsiteX0" fmla="*/ 70199 w 89058"/>
                <a:gd name="connsiteY0" fmla="*/ 5239 h 123539"/>
                <a:gd name="connsiteX1" fmla="*/ 83915 w 89058"/>
                <a:gd name="connsiteY1" fmla="*/ 20384 h 123539"/>
                <a:gd name="connsiteX2" fmla="*/ 89059 w 89058"/>
                <a:gd name="connsiteY2" fmla="*/ 44101 h 123539"/>
                <a:gd name="connsiteX3" fmla="*/ 83915 w 89058"/>
                <a:gd name="connsiteY3" fmla="*/ 67628 h 123539"/>
                <a:gd name="connsiteX4" fmla="*/ 70199 w 89058"/>
                <a:gd name="connsiteY4" fmla="*/ 82868 h 123539"/>
                <a:gd name="connsiteX5" fmla="*/ 51149 w 89058"/>
                <a:gd name="connsiteY5" fmla="*/ 88106 h 123539"/>
                <a:gd name="connsiteX6" fmla="*/ 26384 w 89058"/>
                <a:gd name="connsiteY6" fmla="*/ 76581 h 123539"/>
                <a:gd name="connsiteX7" fmla="*/ 26384 w 89058"/>
                <a:gd name="connsiteY7" fmla="*/ 123539 h 123539"/>
                <a:gd name="connsiteX8" fmla="*/ 0 w 89058"/>
                <a:gd name="connsiteY8" fmla="*/ 123539 h 123539"/>
                <a:gd name="connsiteX9" fmla="*/ 0 w 89058"/>
                <a:gd name="connsiteY9" fmla="*/ 2286 h 123539"/>
                <a:gd name="connsiteX10" fmla="*/ 23431 w 89058"/>
                <a:gd name="connsiteY10" fmla="*/ 2286 h 123539"/>
                <a:gd name="connsiteX11" fmla="*/ 24574 w 89058"/>
                <a:gd name="connsiteY11" fmla="*/ 14097 h 123539"/>
                <a:gd name="connsiteX12" fmla="*/ 35909 w 89058"/>
                <a:gd name="connsiteY12" fmla="*/ 3524 h 123539"/>
                <a:gd name="connsiteX13" fmla="*/ 51149 w 89058"/>
                <a:gd name="connsiteY13" fmla="*/ 0 h 123539"/>
                <a:gd name="connsiteX14" fmla="*/ 70199 w 89058"/>
                <a:gd name="connsiteY14" fmla="*/ 5144 h 123539"/>
                <a:gd name="connsiteX15" fmla="*/ 57055 w 89058"/>
                <a:gd name="connsiteY15" fmla="*/ 59341 h 123539"/>
                <a:gd name="connsiteX16" fmla="*/ 61913 w 89058"/>
                <a:gd name="connsiteY16" fmla="*/ 44006 h 123539"/>
                <a:gd name="connsiteX17" fmla="*/ 57055 w 89058"/>
                <a:gd name="connsiteY17" fmla="*/ 28099 h 123539"/>
                <a:gd name="connsiteX18" fmla="*/ 44387 w 89058"/>
                <a:gd name="connsiteY18" fmla="*/ 22098 h 123539"/>
                <a:gd name="connsiteX19" fmla="*/ 31623 w 89058"/>
                <a:gd name="connsiteY19" fmla="*/ 27813 h 123539"/>
                <a:gd name="connsiteX20" fmla="*/ 26479 w 89058"/>
                <a:gd name="connsiteY20" fmla="*/ 44006 h 123539"/>
                <a:gd name="connsiteX21" fmla="*/ 31623 w 89058"/>
                <a:gd name="connsiteY21" fmla="*/ 59722 h 123539"/>
                <a:gd name="connsiteX22" fmla="*/ 44482 w 89058"/>
                <a:gd name="connsiteY22" fmla="*/ 64865 h 123539"/>
                <a:gd name="connsiteX23" fmla="*/ 57150 w 89058"/>
                <a:gd name="connsiteY23" fmla="*/ 59246 h 1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9058" h="123539">
                  <a:moveTo>
                    <a:pt x="70199" y="5239"/>
                  </a:moveTo>
                  <a:cubicBezTo>
                    <a:pt x="76010" y="8668"/>
                    <a:pt x="80581" y="13716"/>
                    <a:pt x="83915" y="20384"/>
                  </a:cubicBezTo>
                  <a:cubicBezTo>
                    <a:pt x="87344" y="27051"/>
                    <a:pt x="89059" y="34957"/>
                    <a:pt x="89059" y="44101"/>
                  </a:cubicBezTo>
                  <a:cubicBezTo>
                    <a:pt x="89059" y="53245"/>
                    <a:pt x="87344" y="61055"/>
                    <a:pt x="83915" y="67628"/>
                  </a:cubicBezTo>
                  <a:cubicBezTo>
                    <a:pt x="80486" y="74295"/>
                    <a:pt x="75914" y="79343"/>
                    <a:pt x="70199" y="82868"/>
                  </a:cubicBezTo>
                  <a:cubicBezTo>
                    <a:pt x="64389" y="86392"/>
                    <a:pt x="58103" y="88106"/>
                    <a:pt x="51149" y="88106"/>
                  </a:cubicBezTo>
                  <a:cubicBezTo>
                    <a:pt x="40577" y="88106"/>
                    <a:pt x="32290" y="84296"/>
                    <a:pt x="26384" y="76581"/>
                  </a:cubicBezTo>
                  <a:lnTo>
                    <a:pt x="26384" y="123539"/>
                  </a:lnTo>
                  <a:lnTo>
                    <a:pt x="0" y="123539"/>
                  </a:lnTo>
                  <a:lnTo>
                    <a:pt x="0" y="2286"/>
                  </a:lnTo>
                  <a:lnTo>
                    <a:pt x="23431" y="2286"/>
                  </a:lnTo>
                  <a:cubicBezTo>
                    <a:pt x="23908" y="8287"/>
                    <a:pt x="24289" y="12287"/>
                    <a:pt x="24574" y="14097"/>
                  </a:cubicBezTo>
                  <a:cubicBezTo>
                    <a:pt x="27622" y="9335"/>
                    <a:pt x="31337" y="5810"/>
                    <a:pt x="35909" y="3524"/>
                  </a:cubicBezTo>
                  <a:cubicBezTo>
                    <a:pt x="40481" y="1238"/>
                    <a:pt x="45529" y="0"/>
                    <a:pt x="51149" y="0"/>
                  </a:cubicBezTo>
                  <a:cubicBezTo>
                    <a:pt x="58103" y="0"/>
                    <a:pt x="64389" y="1715"/>
                    <a:pt x="70199" y="5144"/>
                  </a:cubicBezTo>
                  <a:close/>
                  <a:moveTo>
                    <a:pt x="57055" y="59341"/>
                  </a:moveTo>
                  <a:cubicBezTo>
                    <a:pt x="60293" y="55626"/>
                    <a:pt x="61913" y="50483"/>
                    <a:pt x="61913" y="44006"/>
                  </a:cubicBezTo>
                  <a:cubicBezTo>
                    <a:pt x="61913" y="37529"/>
                    <a:pt x="60293" y="32099"/>
                    <a:pt x="57055" y="28099"/>
                  </a:cubicBezTo>
                  <a:cubicBezTo>
                    <a:pt x="53816" y="24098"/>
                    <a:pt x="49625" y="22098"/>
                    <a:pt x="44387" y="22098"/>
                  </a:cubicBezTo>
                  <a:cubicBezTo>
                    <a:pt x="39148" y="22098"/>
                    <a:pt x="35052" y="24003"/>
                    <a:pt x="31623" y="27813"/>
                  </a:cubicBezTo>
                  <a:cubicBezTo>
                    <a:pt x="28194" y="31623"/>
                    <a:pt x="26479" y="36957"/>
                    <a:pt x="26479" y="44006"/>
                  </a:cubicBezTo>
                  <a:cubicBezTo>
                    <a:pt x="26479" y="51054"/>
                    <a:pt x="28194" y="56293"/>
                    <a:pt x="31623" y="59722"/>
                  </a:cubicBezTo>
                  <a:cubicBezTo>
                    <a:pt x="35052" y="63151"/>
                    <a:pt x="39338" y="64865"/>
                    <a:pt x="44482" y="64865"/>
                  </a:cubicBezTo>
                  <a:cubicBezTo>
                    <a:pt x="49625" y="64865"/>
                    <a:pt x="53912" y="62960"/>
                    <a:pt x="57150" y="59246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7" name="任意形状 226"/>
            <p:cNvSpPr/>
            <p:nvPr/>
          </p:nvSpPr>
          <p:spPr>
            <a:xfrm>
              <a:off x="18840608" y="8628316"/>
              <a:ext cx="26384" cy="123253"/>
            </a:xfrm>
            <a:custGeom>
              <a:avLst/>
              <a:gdLst>
                <a:gd name="connsiteX0" fmla="*/ 26384 w 26384"/>
                <a:gd name="connsiteY0" fmla="*/ 123254 h 123253"/>
                <a:gd name="connsiteX1" fmla="*/ 0 w 26384"/>
                <a:gd name="connsiteY1" fmla="*/ 123254 h 123253"/>
                <a:gd name="connsiteX2" fmla="*/ 0 w 26384"/>
                <a:gd name="connsiteY2" fmla="*/ 0 h 123253"/>
                <a:gd name="connsiteX3" fmla="*/ 26384 w 26384"/>
                <a:gd name="connsiteY3" fmla="*/ 0 h 123253"/>
                <a:gd name="connsiteX4" fmla="*/ 26384 w 26384"/>
                <a:gd name="connsiteY4" fmla="*/ 123254 h 12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84" h="123253">
                  <a:moveTo>
                    <a:pt x="26384" y="123254"/>
                  </a:moveTo>
                  <a:lnTo>
                    <a:pt x="0" y="123254"/>
                  </a:lnTo>
                  <a:lnTo>
                    <a:pt x="0" y="0"/>
                  </a:lnTo>
                  <a:lnTo>
                    <a:pt x="26384" y="0"/>
                  </a:lnTo>
                  <a:lnTo>
                    <a:pt x="26384" y="123254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8" name="任意形状 227"/>
            <p:cNvSpPr/>
            <p:nvPr/>
          </p:nvSpPr>
          <p:spPr>
            <a:xfrm>
              <a:off x="18884042" y="8627744"/>
              <a:ext cx="30765" cy="123825"/>
            </a:xfrm>
            <a:custGeom>
              <a:avLst/>
              <a:gdLst>
                <a:gd name="connsiteX0" fmla="*/ 4572 w 30765"/>
                <a:gd name="connsiteY0" fmla="*/ 26575 h 123825"/>
                <a:gd name="connsiteX1" fmla="*/ 0 w 30765"/>
                <a:gd name="connsiteY1" fmla="*/ 15621 h 123825"/>
                <a:gd name="connsiteX2" fmla="*/ 4477 w 30765"/>
                <a:gd name="connsiteY2" fmla="*/ 4572 h 123825"/>
                <a:gd name="connsiteX3" fmla="*/ 15430 w 30765"/>
                <a:gd name="connsiteY3" fmla="*/ 0 h 123825"/>
                <a:gd name="connsiteX4" fmla="*/ 26194 w 30765"/>
                <a:gd name="connsiteY4" fmla="*/ 4667 h 123825"/>
                <a:gd name="connsiteX5" fmla="*/ 30766 w 30765"/>
                <a:gd name="connsiteY5" fmla="*/ 15716 h 123825"/>
                <a:gd name="connsiteX6" fmla="*/ 26194 w 30765"/>
                <a:gd name="connsiteY6" fmla="*/ 26670 h 123825"/>
                <a:gd name="connsiteX7" fmla="*/ 15335 w 30765"/>
                <a:gd name="connsiteY7" fmla="*/ 31242 h 123825"/>
                <a:gd name="connsiteX8" fmla="*/ 4477 w 30765"/>
                <a:gd name="connsiteY8" fmla="*/ 26670 h 123825"/>
                <a:gd name="connsiteX9" fmla="*/ 28670 w 30765"/>
                <a:gd name="connsiteY9" fmla="*/ 123825 h 123825"/>
                <a:gd name="connsiteX10" fmla="*/ 2286 w 30765"/>
                <a:gd name="connsiteY10" fmla="*/ 123825 h 123825"/>
                <a:gd name="connsiteX11" fmla="*/ 2286 w 30765"/>
                <a:gd name="connsiteY11" fmla="*/ 40100 h 123825"/>
                <a:gd name="connsiteX12" fmla="*/ 28670 w 30765"/>
                <a:gd name="connsiteY12" fmla="*/ 40100 h 123825"/>
                <a:gd name="connsiteX13" fmla="*/ 28670 w 30765"/>
                <a:gd name="connsiteY13" fmla="*/ 12382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765" h="123825">
                  <a:moveTo>
                    <a:pt x="4572" y="26575"/>
                  </a:moveTo>
                  <a:cubicBezTo>
                    <a:pt x="1524" y="23527"/>
                    <a:pt x="0" y="19812"/>
                    <a:pt x="0" y="15621"/>
                  </a:cubicBezTo>
                  <a:cubicBezTo>
                    <a:pt x="0" y="11430"/>
                    <a:pt x="1524" y="7620"/>
                    <a:pt x="4477" y="4572"/>
                  </a:cubicBezTo>
                  <a:cubicBezTo>
                    <a:pt x="7429" y="1524"/>
                    <a:pt x="11049" y="0"/>
                    <a:pt x="15430" y="0"/>
                  </a:cubicBezTo>
                  <a:cubicBezTo>
                    <a:pt x="19812" y="0"/>
                    <a:pt x="23146" y="1524"/>
                    <a:pt x="26194" y="4667"/>
                  </a:cubicBezTo>
                  <a:cubicBezTo>
                    <a:pt x="29242" y="7810"/>
                    <a:pt x="30766" y="11430"/>
                    <a:pt x="30766" y="15716"/>
                  </a:cubicBezTo>
                  <a:cubicBezTo>
                    <a:pt x="30766" y="20002"/>
                    <a:pt x="29242" y="23527"/>
                    <a:pt x="26194" y="26670"/>
                  </a:cubicBezTo>
                  <a:cubicBezTo>
                    <a:pt x="23146" y="29718"/>
                    <a:pt x="19526" y="31242"/>
                    <a:pt x="15335" y="31242"/>
                  </a:cubicBezTo>
                  <a:cubicBezTo>
                    <a:pt x="11144" y="31242"/>
                    <a:pt x="7525" y="29718"/>
                    <a:pt x="4477" y="26670"/>
                  </a:cubicBezTo>
                  <a:close/>
                  <a:moveTo>
                    <a:pt x="28670" y="123825"/>
                  </a:moveTo>
                  <a:lnTo>
                    <a:pt x="2286" y="123825"/>
                  </a:lnTo>
                  <a:lnTo>
                    <a:pt x="2286" y="40100"/>
                  </a:lnTo>
                  <a:lnTo>
                    <a:pt x="28670" y="40100"/>
                  </a:lnTo>
                  <a:lnTo>
                    <a:pt x="28670" y="123825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9" name="任意形状 228"/>
            <p:cNvSpPr/>
            <p:nvPr/>
          </p:nvSpPr>
          <p:spPr>
            <a:xfrm>
              <a:off x="18926904" y="8665844"/>
              <a:ext cx="77628" cy="88010"/>
            </a:xfrm>
            <a:custGeom>
              <a:avLst/>
              <a:gdLst>
                <a:gd name="connsiteX0" fmla="*/ 51816 w 77628"/>
                <a:gd name="connsiteY0" fmla="*/ 62865 h 88010"/>
                <a:gd name="connsiteX1" fmla="*/ 57721 w 77628"/>
                <a:gd name="connsiteY1" fmla="*/ 56483 h 88010"/>
                <a:gd name="connsiteX2" fmla="*/ 77629 w 77628"/>
                <a:gd name="connsiteY2" fmla="*/ 68008 h 88010"/>
                <a:gd name="connsiteX3" fmla="*/ 64484 w 77628"/>
                <a:gd name="connsiteY3" fmla="*/ 82867 h 88010"/>
                <a:gd name="connsiteX4" fmla="*/ 43624 w 77628"/>
                <a:gd name="connsiteY4" fmla="*/ 88011 h 88010"/>
                <a:gd name="connsiteX5" fmla="*/ 22479 w 77628"/>
                <a:gd name="connsiteY5" fmla="*/ 83058 h 88010"/>
                <a:gd name="connsiteX6" fmla="*/ 6287 w 77628"/>
                <a:gd name="connsiteY6" fmla="*/ 68199 h 88010"/>
                <a:gd name="connsiteX7" fmla="*/ 0 w 77628"/>
                <a:gd name="connsiteY7" fmla="*/ 44005 h 88010"/>
                <a:gd name="connsiteX8" fmla="*/ 6287 w 77628"/>
                <a:gd name="connsiteY8" fmla="*/ 19812 h 88010"/>
                <a:gd name="connsiteX9" fmla="*/ 22479 w 77628"/>
                <a:gd name="connsiteY9" fmla="*/ 4953 h 88010"/>
                <a:gd name="connsiteX10" fmla="*/ 43624 w 77628"/>
                <a:gd name="connsiteY10" fmla="*/ 0 h 88010"/>
                <a:gd name="connsiteX11" fmla="*/ 64484 w 77628"/>
                <a:gd name="connsiteY11" fmla="*/ 5143 h 88010"/>
                <a:gd name="connsiteX12" fmla="*/ 77629 w 77628"/>
                <a:gd name="connsiteY12" fmla="*/ 19812 h 88010"/>
                <a:gd name="connsiteX13" fmla="*/ 57721 w 77628"/>
                <a:gd name="connsiteY13" fmla="*/ 31432 h 88010"/>
                <a:gd name="connsiteX14" fmla="*/ 51625 w 77628"/>
                <a:gd name="connsiteY14" fmla="*/ 24955 h 88010"/>
                <a:gd name="connsiteX15" fmla="*/ 43624 w 77628"/>
                <a:gd name="connsiteY15" fmla="*/ 22669 h 88010"/>
                <a:gd name="connsiteX16" fmla="*/ 31718 w 77628"/>
                <a:gd name="connsiteY16" fmla="*/ 28575 h 88010"/>
                <a:gd name="connsiteX17" fmla="*/ 27241 w 77628"/>
                <a:gd name="connsiteY17" fmla="*/ 44005 h 88010"/>
                <a:gd name="connsiteX18" fmla="*/ 31718 w 77628"/>
                <a:gd name="connsiteY18" fmla="*/ 59341 h 88010"/>
                <a:gd name="connsiteX19" fmla="*/ 43624 w 77628"/>
                <a:gd name="connsiteY19" fmla="*/ 65151 h 88010"/>
                <a:gd name="connsiteX20" fmla="*/ 51816 w 77628"/>
                <a:gd name="connsiteY20" fmla="*/ 62960 h 8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7628" h="88010">
                  <a:moveTo>
                    <a:pt x="51816" y="62865"/>
                  </a:moveTo>
                  <a:cubicBezTo>
                    <a:pt x="54007" y="61436"/>
                    <a:pt x="56007" y="59245"/>
                    <a:pt x="57721" y="56483"/>
                  </a:cubicBezTo>
                  <a:lnTo>
                    <a:pt x="77629" y="68008"/>
                  </a:lnTo>
                  <a:cubicBezTo>
                    <a:pt x="75057" y="74486"/>
                    <a:pt x="70675" y="79438"/>
                    <a:pt x="64484" y="82867"/>
                  </a:cubicBezTo>
                  <a:cubicBezTo>
                    <a:pt x="58293" y="86296"/>
                    <a:pt x="51340" y="88011"/>
                    <a:pt x="43624" y="88011"/>
                  </a:cubicBezTo>
                  <a:cubicBezTo>
                    <a:pt x="35909" y="88011"/>
                    <a:pt x="29146" y="86392"/>
                    <a:pt x="22479" y="83058"/>
                  </a:cubicBezTo>
                  <a:cubicBezTo>
                    <a:pt x="15812" y="79724"/>
                    <a:pt x="10478" y="74771"/>
                    <a:pt x="6287" y="68199"/>
                  </a:cubicBezTo>
                  <a:cubicBezTo>
                    <a:pt x="2096" y="61531"/>
                    <a:pt x="0" y="53530"/>
                    <a:pt x="0" y="44005"/>
                  </a:cubicBezTo>
                  <a:cubicBezTo>
                    <a:pt x="0" y="34480"/>
                    <a:pt x="2096" y="26479"/>
                    <a:pt x="6287" y="19812"/>
                  </a:cubicBezTo>
                  <a:cubicBezTo>
                    <a:pt x="10478" y="13144"/>
                    <a:pt x="15812" y="8192"/>
                    <a:pt x="22479" y="4953"/>
                  </a:cubicBezTo>
                  <a:cubicBezTo>
                    <a:pt x="29146" y="1619"/>
                    <a:pt x="36195" y="0"/>
                    <a:pt x="43624" y="0"/>
                  </a:cubicBezTo>
                  <a:cubicBezTo>
                    <a:pt x="51054" y="0"/>
                    <a:pt x="58388" y="1715"/>
                    <a:pt x="64484" y="5143"/>
                  </a:cubicBezTo>
                  <a:cubicBezTo>
                    <a:pt x="70675" y="8572"/>
                    <a:pt x="74962" y="13430"/>
                    <a:pt x="77629" y="19812"/>
                  </a:cubicBezTo>
                  <a:lnTo>
                    <a:pt x="57721" y="31432"/>
                  </a:lnTo>
                  <a:cubicBezTo>
                    <a:pt x="55912" y="28670"/>
                    <a:pt x="53816" y="26479"/>
                    <a:pt x="51625" y="24955"/>
                  </a:cubicBezTo>
                  <a:cubicBezTo>
                    <a:pt x="49435" y="23431"/>
                    <a:pt x="46768" y="22669"/>
                    <a:pt x="43624" y="22669"/>
                  </a:cubicBezTo>
                  <a:cubicBezTo>
                    <a:pt x="38671" y="22669"/>
                    <a:pt x="34671" y="24670"/>
                    <a:pt x="31718" y="28575"/>
                  </a:cubicBezTo>
                  <a:cubicBezTo>
                    <a:pt x="28765" y="32480"/>
                    <a:pt x="27241" y="37624"/>
                    <a:pt x="27241" y="44005"/>
                  </a:cubicBezTo>
                  <a:cubicBezTo>
                    <a:pt x="27241" y="50387"/>
                    <a:pt x="28765" y="55531"/>
                    <a:pt x="31718" y="59341"/>
                  </a:cubicBezTo>
                  <a:cubicBezTo>
                    <a:pt x="34671" y="63246"/>
                    <a:pt x="38671" y="65151"/>
                    <a:pt x="43624" y="65151"/>
                  </a:cubicBezTo>
                  <a:cubicBezTo>
                    <a:pt x="46863" y="65151"/>
                    <a:pt x="49625" y="64389"/>
                    <a:pt x="51816" y="62960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0" name="任意形状 229"/>
            <p:cNvSpPr/>
            <p:nvPr/>
          </p:nvSpPr>
          <p:spPr>
            <a:xfrm>
              <a:off x="19009391" y="8665463"/>
              <a:ext cx="78866" cy="88201"/>
            </a:xfrm>
            <a:custGeom>
              <a:avLst/>
              <a:gdLst>
                <a:gd name="connsiteX0" fmla="*/ 68961 w 78866"/>
                <a:gd name="connsiteY0" fmla="*/ 10287 h 88201"/>
                <a:gd name="connsiteX1" fmla="*/ 78867 w 78866"/>
                <a:gd name="connsiteY1" fmla="*/ 38862 h 88201"/>
                <a:gd name="connsiteX2" fmla="*/ 78867 w 78866"/>
                <a:gd name="connsiteY2" fmla="*/ 86106 h 88201"/>
                <a:gd name="connsiteX3" fmla="*/ 56674 w 78866"/>
                <a:gd name="connsiteY3" fmla="*/ 86106 h 88201"/>
                <a:gd name="connsiteX4" fmla="*/ 55531 w 78866"/>
                <a:gd name="connsiteY4" fmla="*/ 77057 h 88201"/>
                <a:gd name="connsiteX5" fmla="*/ 46101 w 78866"/>
                <a:gd name="connsiteY5" fmla="*/ 85439 h 88201"/>
                <a:gd name="connsiteX6" fmla="*/ 32195 w 78866"/>
                <a:gd name="connsiteY6" fmla="*/ 88201 h 88201"/>
                <a:gd name="connsiteX7" fmla="*/ 15907 w 78866"/>
                <a:gd name="connsiteY7" fmla="*/ 85058 h 88201"/>
                <a:gd name="connsiteX8" fmla="*/ 4286 w 78866"/>
                <a:gd name="connsiteY8" fmla="*/ 76009 h 88201"/>
                <a:gd name="connsiteX9" fmla="*/ 0 w 78866"/>
                <a:gd name="connsiteY9" fmla="*/ 62008 h 88201"/>
                <a:gd name="connsiteX10" fmla="*/ 4763 w 78866"/>
                <a:gd name="connsiteY10" fmla="*/ 47149 h 88201"/>
                <a:gd name="connsiteX11" fmla="*/ 17621 w 78866"/>
                <a:gd name="connsiteY11" fmla="*/ 37338 h 88201"/>
                <a:gd name="connsiteX12" fmla="*/ 35242 w 78866"/>
                <a:gd name="connsiteY12" fmla="*/ 33909 h 88201"/>
                <a:gd name="connsiteX13" fmla="*/ 52768 w 78866"/>
                <a:gd name="connsiteY13" fmla="*/ 36957 h 88201"/>
                <a:gd name="connsiteX14" fmla="*/ 38386 w 78866"/>
                <a:gd name="connsiteY14" fmla="*/ 21050 h 88201"/>
                <a:gd name="connsiteX15" fmla="*/ 22193 w 78866"/>
                <a:gd name="connsiteY15" fmla="*/ 31432 h 88201"/>
                <a:gd name="connsiteX16" fmla="*/ 3524 w 78866"/>
                <a:gd name="connsiteY16" fmla="*/ 20574 h 88201"/>
                <a:gd name="connsiteX17" fmla="*/ 18002 w 78866"/>
                <a:gd name="connsiteY17" fmla="*/ 5524 h 88201"/>
                <a:gd name="connsiteX18" fmla="*/ 40957 w 78866"/>
                <a:gd name="connsiteY18" fmla="*/ 0 h 88201"/>
                <a:gd name="connsiteX19" fmla="*/ 68961 w 78866"/>
                <a:gd name="connsiteY19" fmla="*/ 10096 h 88201"/>
                <a:gd name="connsiteX20" fmla="*/ 52768 w 78866"/>
                <a:gd name="connsiteY20" fmla="*/ 53435 h 88201"/>
                <a:gd name="connsiteX21" fmla="*/ 40767 w 78866"/>
                <a:gd name="connsiteY21" fmla="*/ 51816 h 88201"/>
                <a:gd name="connsiteX22" fmla="*/ 30194 w 78866"/>
                <a:gd name="connsiteY22" fmla="*/ 54197 h 88201"/>
                <a:gd name="connsiteX23" fmla="*/ 26289 w 78866"/>
                <a:gd name="connsiteY23" fmla="*/ 60674 h 88201"/>
                <a:gd name="connsiteX24" fmla="*/ 29242 w 78866"/>
                <a:gd name="connsiteY24" fmla="*/ 66484 h 88201"/>
                <a:gd name="connsiteX25" fmla="*/ 36671 w 78866"/>
                <a:gd name="connsiteY25" fmla="*/ 68580 h 88201"/>
                <a:gd name="connsiteX26" fmla="*/ 47720 w 78866"/>
                <a:gd name="connsiteY26" fmla="*/ 65056 h 88201"/>
                <a:gd name="connsiteX27" fmla="*/ 52673 w 78866"/>
                <a:gd name="connsiteY27" fmla="*/ 55531 h 88201"/>
                <a:gd name="connsiteX28" fmla="*/ 52673 w 78866"/>
                <a:gd name="connsiteY28" fmla="*/ 53435 h 8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8866" h="88201">
                  <a:moveTo>
                    <a:pt x="68961" y="10287"/>
                  </a:moveTo>
                  <a:cubicBezTo>
                    <a:pt x="75533" y="17050"/>
                    <a:pt x="78867" y="26575"/>
                    <a:pt x="78867" y="38862"/>
                  </a:cubicBezTo>
                  <a:lnTo>
                    <a:pt x="78867" y="86106"/>
                  </a:lnTo>
                  <a:lnTo>
                    <a:pt x="56674" y="86106"/>
                  </a:lnTo>
                  <a:cubicBezTo>
                    <a:pt x="56102" y="81534"/>
                    <a:pt x="55721" y="78581"/>
                    <a:pt x="55531" y="77057"/>
                  </a:cubicBezTo>
                  <a:cubicBezTo>
                    <a:pt x="52959" y="80867"/>
                    <a:pt x="49816" y="83629"/>
                    <a:pt x="46101" y="85439"/>
                  </a:cubicBezTo>
                  <a:cubicBezTo>
                    <a:pt x="42386" y="87249"/>
                    <a:pt x="37814" y="88201"/>
                    <a:pt x="32195" y="88201"/>
                  </a:cubicBezTo>
                  <a:cubicBezTo>
                    <a:pt x="26289" y="88201"/>
                    <a:pt x="20860" y="87154"/>
                    <a:pt x="15907" y="85058"/>
                  </a:cubicBezTo>
                  <a:cubicBezTo>
                    <a:pt x="10954" y="82963"/>
                    <a:pt x="7144" y="79915"/>
                    <a:pt x="4286" y="76009"/>
                  </a:cubicBezTo>
                  <a:cubicBezTo>
                    <a:pt x="1429" y="72104"/>
                    <a:pt x="0" y="67437"/>
                    <a:pt x="0" y="62008"/>
                  </a:cubicBezTo>
                  <a:cubicBezTo>
                    <a:pt x="0" y="56578"/>
                    <a:pt x="1619" y="51435"/>
                    <a:pt x="4763" y="47149"/>
                  </a:cubicBezTo>
                  <a:cubicBezTo>
                    <a:pt x="7906" y="42863"/>
                    <a:pt x="12192" y="39624"/>
                    <a:pt x="17621" y="37338"/>
                  </a:cubicBezTo>
                  <a:cubicBezTo>
                    <a:pt x="23050" y="35052"/>
                    <a:pt x="28861" y="33909"/>
                    <a:pt x="35242" y="33909"/>
                  </a:cubicBezTo>
                  <a:cubicBezTo>
                    <a:pt x="41148" y="33909"/>
                    <a:pt x="47054" y="34957"/>
                    <a:pt x="52768" y="36957"/>
                  </a:cubicBezTo>
                  <a:cubicBezTo>
                    <a:pt x="52006" y="26384"/>
                    <a:pt x="47244" y="21050"/>
                    <a:pt x="38386" y="21050"/>
                  </a:cubicBezTo>
                  <a:cubicBezTo>
                    <a:pt x="30956" y="21050"/>
                    <a:pt x="25527" y="24479"/>
                    <a:pt x="22193" y="31432"/>
                  </a:cubicBezTo>
                  <a:lnTo>
                    <a:pt x="3524" y="20574"/>
                  </a:lnTo>
                  <a:cubicBezTo>
                    <a:pt x="6667" y="14192"/>
                    <a:pt x="11525" y="9144"/>
                    <a:pt x="18002" y="5524"/>
                  </a:cubicBezTo>
                  <a:cubicBezTo>
                    <a:pt x="24574" y="1905"/>
                    <a:pt x="32195" y="0"/>
                    <a:pt x="40957" y="0"/>
                  </a:cubicBezTo>
                  <a:cubicBezTo>
                    <a:pt x="53054" y="0"/>
                    <a:pt x="62389" y="3334"/>
                    <a:pt x="68961" y="10096"/>
                  </a:cubicBezTo>
                  <a:close/>
                  <a:moveTo>
                    <a:pt x="52768" y="53435"/>
                  </a:moveTo>
                  <a:cubicBezTo>
                    <a:pt x="48578" y="52388"/>
                    <a:pt x="44577" y="51816"/>
                    <a:pt x="40767" y="51816"/>
                  </a:cubicBezTo>
                  <a:cubicBezTo>
                    <a:pt x="36386" y="51816"/>
                    <a:pt x="32861" y="52578"/>
                    <a:pt x="30194" y="54197"/>
                  </a:cubicBezTo>
                  <a:cubicBezTo>
                    <a:pt x="27622" y="55817"/>
                    <a:pt x="26289" y="58007"/>
                    <a:pt x="26289" y="60674"/>
                  </a:cubicBezTo>
                  <a:cubicBezTo>
                    <a:pt x="26289" y="63151"/>
                    <a:pt x="27241" y="65056"/>
                    <a:pt x="29242" y="66484"/>
                  </a:cubicBezTo>
                  <a:cubicBezTo>
                    <a:pt x="31147" y="67913"/>
                    <a:pt x="33623" y="68580"/>
                    <a:pt x="36671" y="68580"/>
                  </a:cubicBezTo>
                  <a:cubicBezTo>
                    <a:pt x="40767" y="68580"/>
                    <a:pt x="44482" y="67437"/>
                    <a:pt x="47720" y="65056"/>
                  </a:cubicBezTo>
                  <a:cubicBezTo>
                    <a:pt x="51054" y="62674"/>
                    <a:pt x="52673" y="59531"/>
                    <a:pt x="52673" y="55531"/>
                  </a:cubicBezTo>
                  <a:lnTo>
                    <a:pt x="52673" y="53435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1" name="任意形状 230"/>
            <p:cNvSpPr/>
            <p:nvPr/>
          </p:nvSpPr>
          <p:spPr>
            <a:xfrm>
              <a:off x="19095973" y="8640984"/>
              <a:ext cx="73533" cy="112680"/>
            </a:xfrm>
            <a:custGeom>
              <a:avLst/>
              <a:gdLst>
                <a:gd name="connsiteX0" fmla="*/ 73533 w 73533"/>
                <a:gd name="connsiteY0" fmla="*/ 104584 h 112680"/>
                <a:gd name="connsiteX1" fmla="*/ 47911 w 73533"/>
                <a:gd name="connsiteY1" fmla="*/ 112681 h 112680"/>
                <a:gd name="connsiteX2" fmla="*/ 24289 w 73533"/>
                <a:gd name="connsiteY2" fmla="*/ 104965 h 112680"/>
                <a:gd name="connsiteX3" fmla="*/ 15335 w 73533"/>
                <a:gd name="connsiteY3" fmla="*/ 77724 h 112680"/>
                <a:gd name="connsiteX4" fmla="*/ 15335 w 73533"/>
                <a:gd name="connsiteY4" fmla="*/ 49054 h 112680"/>
                <a:gd name="connsiteX5" fmla="*/ 0 w 73533"/>
                <a:gd name="connsiteY5" fmla="*/ 49054 h 112680"/>
                <a:gd name="connsiteX6" fmla="*/ 0 w 73533"/>
                <a:gd name="connsiteY6" fmla="*/ 26860 h 112680"/>
                <a:gd name="connsiteX7" fmla="*/ 15335 w 73533"/>
                <a:gd name="connsiteY7" fmla="*/ 26860 h 112680"/>
                <a:gd name="connsiteX8" fmla="*/ 15335 w 73533"/>
                <a:gd name="connsiteY8" fmla="*/ 0 h 112680"/>
                <a:gd name="connsiteX9" fmla="*/ 41720 w 73533"/>
                <a:gd name="connsiteY9" fmla="*/ 0 h 112680"/>
                <a:gd name="connsiteX10" fmla="*/ 41720 w 73533"/>
                <a:gd name="connsiteY10" fmla="*/ 26860 h 112680"/>
                <a:gd name="connsiteX11" fmla="*/ 67342 w 73533"/>
                <a:gd name="connsiteY11" fmla="*/ 26860 h 112680"/>
                <a:gd name="connsiteX12" fmla="*/ 67342 w 73533"/>
                <a:gd name="connsiteY12" fmla="*/ 49054 h 112680"/>
                <a:gd name="connsiteX13" fmla="*/ 41720 w 73533"/>
                <a:gd name="connsiteY13" fmla="*/ 49054 h 112680"/>
                <a:gd name="connsiteX14" fmla="*/ 41720 w 73533"/>
                <a:gd name="connsiteY14" fmla="*/ 73057 h 112680"/>
                <a:gd name="connsiteX15" fmla="*/ 44101 w 73533"/>
                <a:gd name="connsiteY15" fmla="*/ 85630 h 112680"/>
                <a:gd name="connsiteX16" fmla="*/ 53340 w 73533"/>
                <a:gd name="connsiteY16" fmla="*/ 90106 h 112680"/>
                <a:gd name="connsiteX17" fmla="*/ 64198 w 73533"/>
                <a:gd name="connsiteY17" fmla="*/ 86392 h 112680"/>
                <a:gd name="connsiteX18" fmla="*/ 73438 w 73533"/>
                <a:gd name="connsiteY18" fmla="*/ 104680 h 11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3533" h="112680">
                  <a:moveTo>
                    <a:pt x="73533" y="104584"/>
                  </a:moveTo>
                  <a:cubicBezTo>
                    <a:pt x="67532" y="110014"/>
                    <a:pt x="58960" y="112681"/>
                    <a:pt x="47911" y="112681"/>
                  </a:cubicBezTo>
                  <a:cubicBezTo>
                    <a:pt x="38100" y="112681"/>
                    <a:pt x="30194" y="110109"/>
                    <a:pt x="24289" y="104965"/>
                  </a:cubicBezTo>
                  <a:cubicBezTo>
                    <a:pt x="18383" y="99822"/>
                    <a:pt x="15335" y="90773"/>
                    <a:pt x="15335" y="77724"/>
                  </a:cubicBezTo>
                  <a:lnTo>
                    <a:pt x="15335" y="49054"/>
                  </a:lnTo>
                  <a:lnTo>
                    <a:pt x="0" y="49054"/>
                  </a:lnTo>
                  <a:lnTo>
                    <a:pt x="0" y="26860"/>
                  </a:lnTo>
                  <a:lnTo>
                    <a:pt x="15335" y="26860"/>
                  </a:lnTo>
                  <a:lnTo>
                    <a:pt x="15335" y="0"/>
                  </a:lnTo>
                  <a:lnTo>
                    <a:pt x="41720" y="0"/>
                  </a:lnTo>
                  <a:lnTo>
                    <a:pt x="41720" y="26860"/>
                  </a:lnTo>
                  <a:lnTo>
                    <a:pt x="67342" y="26860"/>
                  </a:lnTo>
                  <a:lnTo>
                    <a:pt x="67342" y="49054"/>
                  </a:lnTo>
                  <a:lnTo>
                    <a:pt x="41720" y="49054"/>
                  </a:lnTo>
                  <a:lnTo>
                    <a:pt x="41720" y="73057"/>
                  </a:lnTo>
                  <a:cubicBezTo>
                    <a:pt x="41720" y="78486"/>
                    <a:pt x="42481" y="82677"/>
                    <a:pt x="44101" y="85630"/>
                  </a:cubicBezTo>
                  <a:cubicBezTo>
                    <a:pt x="45720" y="88582"/>
                    <a:pt x="48768" y="90106"/>
                    <a:pt x="53340" y="90106"/>
                  </a:cubicBezTo>
                  <a:cubicBezTo>
                    <a:pt x="57055" y="90106"/>
                    <a:pt x="60674" y="88868"/>
                    <a:pt x="64198" y="86392"/>
                  </a:cubicBezTo>
                  <a:lnTo>
                    <a:pt x="73438" y="104680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2" name="任意形状 231"/>
            <p:cNvSpPr/>
            <p:nvPr/>
          </p:nvSpPr>
          <p:spPr>
            <a:xfrm>
              <a:off x="19175602" y="8627744"/>
              <a:ext cx="30765" cy="123825"/>
            </a:xfrm>
            <a:custGeom>
              <a:avLst/>
              <a:gdLst>
                <a:gd name="connsiteX0" fmla="*/ 4572 w 30765"/>
                <a:gd name="connsiteY0" fmla="*/ 26575 h 123825"/>
                <a:gd name="connsiteX1" fmla="*/ 0 w 30765"/>
                <a:gd name="connsiteY1" fmla="*/ 15621 h 123825"/>
                <a:gd name="connsiteX2" fmla="*/ 4477 w 30765"/>
                <a:gd name="connsiteY2" fmla="*/ 4572 h 123825"/>
                <a:gd name="connsiteX3" fmla="*/ 15431 w 30765"/>
                <a:gd name="connsiteY3" fmla="*/ 0 h 123825"/>
                <a:gd name="connsiteX4" fmla="*/ 26194 w 30765"/>
                <a:gd name="connsiteY4" fmla="*/ 4667 h 123825"/>
                <a:gd name="connsiteX5" fmla="*/ 30766 w 30765"/>
                <a:gd name="connsiteY5" fmla="*/ 15716 h 123825"/>
                <a:gd name="connsiteX6" fmla="*/ 26194 w 30765"/>
                <a:gd name="connsiteY6" fmla="*/ 26670 h 123825"/>
                <a:gd name="connsiteX7" fmla="*/ 15335 w 30765"/>
                <a:gd name="connsiteY7" fmla="*/ 31242 h 123825"/>
                <a:gd name="connsiteX8" fmla="*/ 4477 w 30765"/>
                <a:gd name="connsiteY8" fmla="*/ 26670 h 123825"/>
                <a:gd name="connsiteX9" fmla="*/ 28670 w 30765"/>
                <a:gd name="connsiteY9" fmla="*/ 123825 h 123825"/>
                <a:gd name="connsiteX10" fmla="*/ 2286 w 30765"/>
                <a:gd name="connsiteY10" fmla="*/ 123825 h 123825"/>
                <a:gd name="connsiteX11" fmla="*/ 2286 w 30765"/>
                <a:gd name="connsiteY11" fmla="*/ 40100 h 123825"/>
                <a:gd name="connsiteX12" fmla="*/ 28670 w 30765"/>
                <a:gd name="connsiteY12" fmla="*/ 40100 h 123825"/>
                <a:gd name="connsiteX13" fmla="*/ 28670 w 30765"/>
                <a:gd name="connsiteY13" fmla="*/ 12382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765" h="123825">
                  <a:moveTo>
                    <a:pt x="4572" y="26575"/>
                  </a:moveTo>
                  <a:cubicBezTo>
                    <a:pt x="1524" y="23527"/>
                    <a:pt x="0" y="19812"/>
                    <a:pt x="0" y="15621"/>
                  </a:cubicBezTo>
                  <a:cubicBezTo>
                    <a:pt x="0" y="11430"/>
                    <a:pt x="1524" y="7620"/>
                    <a:pt x="4477" y="4572"/>
                  </a:cubicBezTo>
                  <a:cubicBezTo>
                    <a:pt x="7429" y="1524"/>
                    <a:pt x="11049" y="0"/>
                    <a:pt x="15431" y="0"/>
                  </a:cubicBezTo>
                  <a:cubicBezTo>
                    <a:pt x="19812" y="0"/>
                    <a:pt x="23146" y="1524"/>
                    <a:pt x="26194" y="4667"/>
                  </a:cubicBezTo>
                  <a:cubicBezTo>
                    <a:pt x="29242" y="7810"/>
                    <a:pt x="30766" y="11430"/>
                    <a:pt x="30766" y="15716"/>
                  </a:cubicBezTo>
                  <a:cubicBezTo>
                    <a:pt x="30766" y="20002"/>
                    <a:pt x="29242" y="23527"/>
                    <a:pt x="26194" y="26670"/>
                  </a:cubicBezTo>
                  <a:cubicBezTo>
                    <a:pt x="23146" y="29718"/>
                    <a:pt x="19526" y="31242"/>
                    <a:pt x="15335" y="31242"/>
                  </a:cubicBezTo>
                  <a:cubicBezTo>
                    <a:pt x="11144" y="31242"/>
                    <a:pt x="7525" y="29718"/>
                    <a:pt x="4477" y="26670"/>
                  </a:cubicBezTo>
                  <a:close/>
                  <a:moveTo>
                    <a:pt x="28670" y="123825"/>
                  </a:moveTo>
                  <a:lnTo>
                    <a:pt x="2286" y="123825"/>
                  </a:lnTo>
                  <a:lnTo>
                    <a:pt x="2286" y="40100"/>
                  </a:lnTo>
                  <a:lnTo>
                    <a:pt x="28670" y="40100"/>
                  </a:lnTo>
                  <a:lnTo>
                    <a:pt x="28670" y="123825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3" name="任意形状 232"/>
            <p:cNvSpPr/>
            <p:nvPr/>
          </p:nvSpPr>
          <p:spPr>
            <a:xfrm>
              <a:off x="19218655" y="8665653"/>
              <a:ext cx="88010" cy="88106"/>
            </a:xfrm>
            <a:custGeom>
              <a:avLst/>
              <a:gdLst>
                <a:gd name="connsiteX0" fmla="*/ 6001 w 88010"/>
                <a:gd name="connsiteY0" fmla="*/ 20669 h 88106"/>
                <a:gd name="connsiteX1" fmla="*/ 22288 w 88010"/>
                <a:gd name="connsiteY1" fmla="*/ 5334 h 88106"/>
                <a:gd name="connsiteX2" fmla="*/ 44101 w 88010"/>
                <a:gd name="connsiteY2" fmla="*/ 0 h 88106"/>
                <a:gd name="connsiteX3" fmla="*/ 65913 w 88010"/>
                <a:gd name="connsiteY3" fmla="*/ 5334 h 88106"/>
                <a:gd name="connsiteX4" fmla="*/ 82010 w 88010"/>
                <a:gd name="connsiteY4" fmla="*/ 20669 h 88106"/>
                <a:gd name="connsiteX5" fmla="*/ 88011 w 88010"/>
                <a:gd name="connsiteY5" fmla="*/ 44006 h 88106"/>
                <a:gd name="connsiteX6" fmla="*/ 82010 w 88010"/>
                <a:gd name="connsiteY6" fmla="*/ 67437 h 88106"/>
                <a:gd name="connsiteX7" fmla="*/ 66008 w 88010"/>
                <a:gd name="connsiteY7" fmla="*/ 82772 h 88106"/>
                <a:gd name="connsiteX8" fmla="*/ 44196 w 88010"/>
                <a:gd name="connsiteY8" fmla="*/ 88106 h 88106"/>
                <a:gd name="connsiteX9" fmla="*/ 22288 w 88010"/>
                <a:gd name="connsiteY9" fmla="*/ 82772 h 88106"/>
                <a:gd name="connsiteX10" fmla="*/ 6096 w 88010"/>
                <a:gd name="connsiteY10" fmla="*/ 67437 h 88106"/>
                <a:gd name="connsiteX11" fmla="*/ 0 w 88010"/>
                <a:gd name="connsiteY11" fmla="*/ 44006 h 88106"/>
                <a:gd name="connsiteX12" fmla="*/ 6096 w 88010"/>
                <a:gd name="connsiteY12" fmla="*/ 20669 h 88106"/>
                <a:gd name="connsiteX13" fmla="*/ 31909 w 88010"/>
                <a:gd name="connsiteY13" fmla="*/ 59627 h 88106"/>
                <a:gd name="connsiteX14" fmla="*/ 44005 w 88010"/>
                <a:gd name="connsiteY14" fmla="*/ 65342 h 88106"/>
                <a:gd name="connsiteX15" fmla="*/ 55912 w 88010"/>
                <a:gd name="connsiteY15" fmla="*/ 59627 h 88106"/>
                <a:gd name="connsiteX16" fmla="*/ 60674 w 88010"/>
                <a:gd name="connsiteY16" fmla="*/ 44006 h 88106"/>
                <a:gd name="connsiteX17" fmla="*/ 55912 w 88010"/>
                <a:gd name="connsiteY17" fmla="*/ 28289 h 88106"/>
                <a:gd name="connsiteX18" fmla="*/ 44005 w 88010"/>
                <a:gd name="connsiteY18" fmla="*/ 22479 h 88106"/>
                <a:gd name="connsiteX19" fmla="*/ 31909 w 88010"/>
                <a:gd name="connsiteY19" fmla="*/ 28289 h 88106"/>
                <a:gd name="connsiteX20" fmla="*/ 27146 w 88010"/>
                <a:gd name="connsiteY20" fmla="*/ 44006 h 88106"/>
                <a:gd name="connsiteX21" fmla="*/ 31909 w 88010"/>
                <a:gd name="connsiteY21" fmla="*/ 59627 h 88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010" h="88106">
                  <a:moveTo>
                    <a:pt x="6001" y="20669"/>
                  </a:moveTo>
                  <a:cubicBezTo>
                    <a:pt x="10001" y="14002"/>
                    <a:pt x="15430" y="8858"/>
                    <a:pt x="22288" y="5334"/>
                  </a:cubicBezTo>
                  <a:cubicBezTo>
                    <a:pt x="29146" y="1810"/>
                    <a:pt x="36385" y="0"/>
                    <a:pt x="44101" y="0"/>
                  </a:cubicBezTo>
                  <a:cubicBezTo>
                    <a:pt x="51816" y="0"/>
                    <a:pt x="59150" y="1810"/>
                    <a:pt x="65913" y="5334"/>
                  </a:cubicBezTo>
                  <a:cubicBezTo>
                    <a:pt x="72676" y="8858"/>
                    <a:pt x="78010" y="14002"/>
                    <a:pt x="82010" y="20669"/>
                  </a:cubicBezTo>
                  <a:cubicBezTo>
                    <a:pt x="86011" y="27337"/>
                    <a:pt x="88011" y="35147"/>
                    <a:pt x="88011" y="44006"/>
                  </a:cubicBezTo>
                  <a:cubicBezTo>
                    <a:pt x="88011" y="52864"/>
                    <a:pt x="86011" y="60770"/>
                    <a:pt x="82010" y="67437"/>
                  </a:cubicBezTo>
                  <a:cubicBezTo>
                    <a:pt x="78010" y="74104"/>
                    <a:pt x="72676" y="79153"/>
                    <a:pt x="66008" y="82772"/>
                  </a:cubicBezTo>
                  <a:cubicBezTo>
                    <a:pt x="59341" y="86296"/>
                    <a:pt x="52006" y="88106"/>
                    <a:pt x="44196" y="88106"/>
                  </a:cubicBezTo>
                  <a:cubicBezTo>
                    <a:pt x="36385" y="88106"/>
                    <a:pt x="29051" y="86296"/>
                    <a:pt x="22288" y="82772"/>
                  </a:cubicBezTo>
                  <a:cubicBezTo>
                    <a:pt x="15526" y="79248"/>
                    <a:pt x="10096" y="74104"/>
                    <a:pt x="6096" y="67437"/>
                  </a:cubicBezTo>
                  <a:cubicBezTo>
                    <a:pt x="2096" y="60770"/>
                    <a:pt x="0" y="52959"/>
                    <a:pt x="0" y="44006"/>
                  </a:cubicBezTo>
                  <a:cubicBezTo>
                    <a:pt x="0" y="35052"/>
                    <a:pt x="2000" y="27337"/>
                    <a:pt x="6096" y="20669"/>
                  </a:cubicBezTo>
                  <a:close/>
                  <a:moveTo>
                    <a:pt x="31909" y="59627"/>
                  </a:moveTo>
                  <a:cubicBezTo>
                    <a:pt x="35052" y="63437"/>
                    <a:pt x="39148" y="65342"/>
                    <a:pt x="44005" y="65342"/>
                  </a:cubicBezTo>
                  <a:cubicBezTo>
                    <a:pt x="48863" y="65342"/>
                    <a:pt x="52768" y="63437"/>
                    <a:pt x="55912" y="59627"/>
                  </a:cubicBezTo>
                  <a:cubicBezTo>
                    <a:pt x="59055" y="55817"/>
                    <a:pt x="60674" y="50578"/>
                    <a:pt x="60674" y="44006"/>
                  </a:cubicBezTo>
                  <a:cubicBezTo>
                    <a:pt x="60674" y="37433"/>
                    <a:pt x="59055" y="32195"/>
                    <a:pt x="55912" y="28289"/>
                  </a:cubicBezTo>
                  <a:cubicBezTo>
                    <a:pt x="52768" y="24384"/>
                    <a:pt x="48768" y="22479"/>
                    <a:pt x="44005" y="22479"/>
                  </a:cubicBezTo>
                  <a:cubicBezTo>
                    <a:pt x="39243" y="22479"/>
                    <a:pt x="35147" y="24384"/>
                    <a:pt x="31909" y="28289"/>
                  </a:cubicBezTo>
                  <a:cubicBezTo>
                    <a:pt x="28765" y="32195"/>
                    <a:pt x="27146" y="37433"/>
                    <a:pt x="27146" y="44006"/>
                  </a:cubicBezTo>
                  <a:cubicBezTo>
                    <a:pt x="27146" y="50578"/>
                    <a:pt x="28765" y="55817"/>
                    <a:pt x="31909" y="59627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4" name="任意形状 233"/>
            <p:cNvSpPr/>
            <p:nvPr/>
          </p:nvSpPr>
          <p:spPr>
            <a:xfrm>
              <a:off x="19321144" y="8665558"/>
              <a:ext cx="81820" cy="86010"/>
            </a:xfrm>
            <a:custGeom>
              <a:avLst/>
              <a:gdLst>
                <a:gd name="connsiteX0" fmla="*/ 73819 w 81820"/>
                <a:gd name="connsiteY0" fmla="*/ 9239 h 86010"/>
                <a:gd name="connsiteX1" fmla="*/ 81820 w 81820"/>
                <a:gd name="connsiteY1" fmla="*/ 36481 h 86010"/>
                <a:gd name="connsiteX2" fmla="*/ 81820 w 81820"/>
                <a:gd name="connsiteY2" fmla="*/ 86011 h 86010"/>
                <a:gd name="connsiteX3" fmla="*/ 55436 w 81820"/>
                <a:gd name="connsiteY3" fmla="*/ 86011 h 86010"/>
                <a:gd name="connsiteX4" fmla="*/ 55436 w 81820"/>
                <a:gd name="connsiteY4" fmla="*/ 45339 h 86010"/>
                <a:gd name="connsiteX5" fmla="*/ 52292 w 81820"/>
                <a:gd name="connsiteY5" fmla="*/ 28956 h 86010"/>
                <a:gd name="connsiteX6" fmla="*/ 41815 w 81820"/>
                <a:gd name="connsiteY6" fmla="*/ 23146 h 86010"/>
                <a:gd name="connsiteX7" fmla="*/ 30480 w 81820"/>
                <a:gd name="connsiteY7" fmla="*/ 29337 h 86010"/>
                <a:gd name="connsiteX8" fmla="*/ 26384 w 81820"/>
                <a:gd name="connsiteY8" fmla="*/ 46482 h 86010"/>
                <a:gd name="connsiteX9" fmla="*/ 26384 w 81820"/>
                <a:gd name="connsiteY9" fmla="*/ 86011 h 86010"/>
                <a:gd name="connsiteX10" fmla="*/ 0 w 81820"/>
                <a:gd name="connsiteY10" fmla="*/ 86011 h 86010"/>
                <a:gd name="connsiteX11" fmla="*/ 0 w 81820"/>
                <a:gd name="connsiteY11" fmla="*/ 2286 h 86010"/>
                <a:gd name="connsiteX12" fmla="*/ 23432 w 81820"/>
                <a:gd name="connsiteY12" fmla="*/ 2286 h 86010"/>
                <a:gd name="connsiteX13" fmla="*/ 24860 w 81820"/>
                <a:gd name="connsiteY13" fmla="*/ 15240 h 86010"/>
                <a:gd name="connsiteX14" fmla="*/ 51435 w 81820"/>
                <a:gd name="connsiteY14" fmla="*/ 0 h 86010"/>
                <a:gd name="connsiteX15" fmla="*/ 73723 w 81820"/>
                <a:gd name="connsiteY15" fmla="*/ 9239 h 86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1820" h="86010">
                  <a:moveTo>
                    <a:pt x="73819" y="9239"/>
                  </a:moveTo>
                  <a:cubicBezTo>
                    <a:pt x="79153" y="15431"/>
                    <a:pt x="81820" y="24479"/>
                    <a:pt x="81820" y="36481"/>
                  </a:cubicBezTo>
                  <a:lnTo>
                    <a:pt x="81820" y="86011"/>
                  </a:lnTo>
                  <a:lnTo>
                    <a:pt x="55436" y="86011"/>
                  </a:lnTo>
                  <a:lnTo>
                    <a:pt x="55436" y="45339"/>
                  </a:lnTo>
                  <a:cubicBezTo>
                    <a:pt x="55436" y="38291"/>
                    <a:pt x="54388" y="32861"/>
                    <a:pt x="52292" y="28956"/>
                  </a:cubicBezTo>
                  <a:cubicBezTo>
                    <a:pt x="50197" y="25051"/>
                    <a:pt x="46673" y="23146"/>
                    <a:pt x="41815" y="23146"/>
                  </a:cubicBezTo>
                  <a:cubicBezTo>
                    <a:pt x="36957" y="23146"/>
                    <a:pt x="33147" y="25241"/>
                    <a:pt x="30480" y="29337"/>
                  </a:cubicBezTo>
                  <a:cubicBezTo>
                    <a:pt x="27813" y="33433"/>
                    <a:pt x="26384" y="39148"/>
                    <a:pt x="26384" y="46482"/>
                  </a:cubicBezTo>
                  <a:lnTo>
                    <a:pt x="26384" y="86011"/>
                  </a:lnTo>
                  <a:lnTo>
                    <a:pt x="0" y="86011"/>
                  </a:lnTo>
                  <a:lnTo>
                    <a:pt x="0" y="2286"/>
                  </a:lnTo>
                  <a:lnTo>
                    <a:pt x="23432" y="2286"/>
                  </a:lnTo>
                  <a:cubicBezTo>
                    <a:pt x="23622" y="7715"/>
                    <a:pt x="24099" y="12002"/>
                    <a:pt x="24860" y="15240"/>
                  </a:cubicBezTo>
                  <a:cubicBezTo>
                    <a:pt x="30289" y="5144"/>
                    <a:pt x="39148" y="0"/>
                    <a:pt x="51435" y="0"/>
                  </a:cubicBezTo>
                  <a:cubicBezTo>
                    <a:pt x="60960" y="0"/>
                    <a:pt x="68389" y="3048"/>
                    <a:pt x="73723" y="9239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5" name="任意形状 234"/>
            <p:cNvSpPr/>
            <p:nvPr/>
          </p:nvSpPr>
          <p:spPr>
            <a:xfrm>
              <a:off x="19449636" y="8633078"/>
              <a:ext cx="119348" cy="118491"/>
            </a:xfrm>
            <a:custGeom>
              <a:avLst/>
              <a:gdLst>
                <a:gd name="connsiteX0" fmla="*/ 71247 w 119348"/>
                <a:gd name="connsiteY0" fmla="*/ 0 h 118491"/>
                <a:gd name="connsiteX1" fmla="*/ 119349 w 119348"/>
                <a:gd name="connsiteY1" fmla="*/ 118491 h 118491"/>
                <a:gd name="connsiteX2" fmla="*/ 90202 w 119348"/>
                <a:gd name="connsiteY2" fmla="*/ 118491 h 118491"/>
                <a:gd name="connsiteX3" fmla="*/ 81153 w 119348"/>
                <a:gd name="connsiteY3" fmla="*/ 94488 h 118491"/>
                <a:gd name="connsiteX4" fmla="*/ 36290 w 119348"/>
                <a:gd name="connsiteY4" fmla="*/ 94488 h 118491"/>
                <a:gd name="connsiteX5" fmla="*/ 27527 w 119348"/>
                <a:gd name="connsiteY5" fmla="*/ 118491 h 118491"/>
                <a:gd name="connsiteX6" fmla="*/ 0 w 119348"/>
                <a:gd name="connsiteY6" fmla="*/ 118491 h 118491"/>
                <a:gd name="connsiteX7" fmla="*/ 46768 w 119348"/>
                <a:gd name="connsiteY7" fmla="*/ 0 h 118491"/>
                <a:gd name="connsiteX8" fmla="*/ 71247 w 119348"/>
                <a:gd name="connsiteY8" fmla="*/ 0 h 118491"/>
                <a:gd name="connsiteX9" fmla="*/ 72390 w 119348"/>
                <a:gd name="connsiteY9" fmla="*/ 71342 h 118491"/>
                <a:gd name="connsiteX10" fmla="*/ 58293 w 119348"/>
                <a:gd name="connsiteY10" fmla="*/ 34385 h 118491"/>
                <a:gd name="connsiteX11" fmla="*/ 44863 w 119348"/>
                <a:gd name="connsiteY11" fmla="*/ 71342 h 118491"/>
                <a:gd name="connsiteX12" fmla="*/ 72390 w 119348"/>
                <a:gd name="connsiteY12" fmla="*/ 71342 h 11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9348" h="118491">
                  <a:moveTo>
                    <a:pt x="71247" y="0"/>
                  </a:moveTo>
                  <a:lnTo>
                    <a:pt x="119349" y="118491"/>
                  </a:lnTo>
                  <a:lnTo>
                    <a:pt x="90202" y="118491"/>
                  </a:lnTo>
                  <a:lnTo>
                    <a:pt x="81153" y="94488"/>
                  </a:lnTo>
                  <a:lnTo>
                    <a:pt x="36290" y="94488"/>
                  </a:lnTo>
                  <a:lnTo>
                    <a:pt x="27527" y="118491"/>
                  </a:lnTo>
                  <a:lnTo>
                    <a:pt x="0" y="118491"/>
                  </a:lnTo>
                  <a:lnTo>
                    <a:pt x="46768" y="0"/>
                  </a:lnTo>
                  <a:lnTo>
                    <a:pt x="71247" y="0"/>
                  </a:lnTo>
                  <a:close/>
                  <a:moveTo>
                    <a:pt x="72390" y="71342"/>
                  </a:moveTo>
                  <a:lnTo>
                    <a:pt x="58293" y="34385"/>
                  </a:lnTo>
                  <a:lnTo>
                    <a:pt x="44863" y="71342"/>
                  </a:lnTo>
                  <a:lnTo>
                    <a:pt x="72390" y="71342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6" name="任意形状 235"/>
            <p:cNvSpPr/>
            <p:nvPr/>
          </p:nvSpPr>
          <p:spPr>
            <a:xfrm>
              <a:off x="19579462" y="8628316"/>
              <a:ext cx="26384" cy="123253"/>
            </a:xfrm>
            <a:custGeom>
              <a:avLst/>
              <a:gdLst>
                <a:gd name="connsiteX0" fmla="*/ 26384 w 26384"/>
                <a:gd name="connsiteY0" fmla="*/ 123254 h 123253"/>
                <a:gd name="connsiteX1" fmla="*/ 0 w 26384"/>
                <a:gd name="connsiteY1" fmla="*/ 123254 h 123253"/>
                <a:gd name="connsiteX2" fmla="*/ 0 w 26384"/>
                <a:gd name="connsiteY2" fmla="*/ 0 h 123253"/>
                <a:gd name="connsiteX3" fmla="*/ 26384 w 26384"/>
                <a:gd name="connsiteY3" fmla="*/ 0 h 123253"/>
                <a:gd name="connsiteX4" fmla="*/ 26384 w 26384"/>
                <a:gd name="connsiteY4" fmla="*/ 123254 h 12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84" h="123253">
                  <a:moveTo>
                    <a:pt x="26384" y="123254"/>
                  </a:moveTo>
                  <a:lnTo>
                    <a:pt x="0" y="123254"/>
                  </a:lnTo>
                  <a:lnTo>
                    <a:pt x="0" y="0"/>
                  </a:lnTo>
                  <a:lnTo>
                    <a:pt x="26384" y="0"/>
                  </a:lnTo>
                  <a:lnTo>
                    <a:pt x="26384" y="123254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7" name="任意形状 236"/>
            <p:cNvSpPr/>
            <p:nvPr/>
          </p:nvSpPr>
          <p:spPr>
            <a:xfrm>
              <a:off x="19625182" y="8628316"/>
              <a:ext cx="26384" cy="123253"/>
            </a:xfrm>
            <a:custGeom>
              <a:avLst/>
              <a:gdLst>
                <a:gd name="connsiteX0" fmla="*/ 26384 w 26384"/>
                <a:gd name="connsiteY0" fmla="*/ 123254 h 123253"/>
                <a:gd name="connsiteX1" fmla="*/ 0 w 26384"/>
                <a:gd name="connsiteY1" fmla="*/ 123254 h 123253"/>
                <a:gd name="connsiteX2" fmla="*/ 0 w 26384"/>
                <a:gd name="connsiteY2" fmla="*/ 0 h 123253"/>
                <a:gd name="connsiteX3" fmla="*/ 26384 w 26384"/>
                <a:gd name="connsiteY3" fmla="*/ 0 h 123253"/>
                <a:gd name="connsiteX4" fmla="*/ 26384 w 26384"/>
                <a:gd name="connsiteY4" fmla="*/ 123254 h 12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84" h="123253">
                  <a:moveTo>
                    <a:pt x="26384" y="123254"/>
                  </a:moveTo>
                  <a:lnTo>
                    <a:pt x="0" y="123254"/>
                  </a:lnTo>
                  <a:lnTo>
                    <a:pt x="0" y="0"/>
                  </a:lnTo>
                  <a:lnTo>
                    <a:pt x="26384" y="0"/>
                  </a:lnTo>
                  <a:lnTo>
                    <a:pt x="26384" y="123254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8" name="任意形状 237"/>
            <p:cNvSpPr/>
            <p:nvPr/>
          </p:nvSpPr>
          <p:spPr>
            <a:xfrm>
              <a:off x="19668521" y="8627744"/>
              <a:ext cx="30765" cy="123825"/>
            </a:xfrm>
            <a:custGeom>
              <a:avLst/>
              <a:gdLst>
                <a:gd name="connsiteX0" fmla="*/ 4572 w 30765"/>
                <a:gd name="connsiteY0" fmla="*/ 26575 h 123825"/>
                <a:gd name="connsiteX1" fmla="*/ 0 w 30765"/>
                <a:gd name="connsiteY1" fmla="*/ 15621 h 123825"/>
                <a:gd name="connsiteX2" fmla="*/ 4476 w 30765"/>
                <a:gd name="connsiteY2" fmla="*/ 4572 h 123825"/>
                <a:gd name="connsiteX3" fmla="*/ 15430 w 30765"/>
                <a:gd name="connsiteY3" fmla="*/ 0 h 123825"/>
                <a:gd name="connsiteX4" fmla="*/ 26194 w 30765"/>
                <a:gd name="connsiteY4" fmla="*/ 4667 h 123825"/>
                <a:gd name="connsiteX5" fmla="*/ 30766 w 30765"/>
                <a:gd name="connsiteY5" fmla="*/ 15716 h 123825"/>
                <a:gd name="connsiteX6" fmla="*/ 26194 w 30765"/>
                <a:gd name="connsiteY6" fmla="*/ 26670 h 123825"/>
                <a:gd name="connsiteX7" fmla="*/ 15335 w 30765"/>
                <a:gd name="connsiteY7" fmla="*/ 31242 h 123825"/>
                <a:gd name="connsiteX8" fmla="*/ 4476 w 30765"/>
                <a:gd name="connsiteY8" fmla="*/ 26670 h 123825"/>
                <a:gd name="connsiteX9" fmla="*/ 28670 w 30765"/>
                <a:gd name="connsiteY9" fmla="*/ 123825 h 123825"/>
                <a:gd name="connsiteX10" fmla="*/ 2286 w 30765"/>
                <a:gd name="connsiteY10" fmla="*/ 123825 h 123825"/>
                <a:gd name="connsiteX11" fmla="*/ 2286 w 30765"/>
                <a:gd name="connsiteY11" fmla="*/ 40100 h 123825"/>
                <a:gd name="connsiteX12" fmla="*/ 28670 w 30765"/>
                <a:gd name="connsiteY12" fmla="*/ 40100 h 123825"/>
                <a:gd name="connsiteX13" fmla="*/ 28670 w 30765"/>
                <a:gd name="connsiteY13" fmla="*/ 12382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765" h="123825">
                  <a:moveTo>
                    <a:pt x="4572" y="26575"/>
                  </a:moveTo>
                  <a:cubicBezTo>
                    <a:pt x="1524" y="23527"/>
                    <a:pt x="0" y="19812"/>
                    <a:pt x="0" y="15621"/>
                  </a:cubicBezTo>
                  <a:cubicBezTo>
                    <a:pt x="0" y="11430"/>
                    <a:pt x="1524" y="7620"/>
                    <a:pt x="4476" y="4572"/>
                  </a:cubicBezTo>
                  <a:cubicBezTo>
                    <a:pt x="7429" y="1524"/>
                    <a:pt x="11049" y="0"/>
                    <a:pt x="15430" y="0"/>
                  </a:cubicBezTo>
                  <a:cubicBezTo>
                    <a:pt x="19812" y="0"/>
                    <a:pt x="23146" y="1524"/>
                    <a:pt x="26194" y="4667"/>
                  </a:cubicBezTo>
                  <a:cubicBezTo>
                    <a:pt x="29242" y="7810"/>
                    <a:pt x="30766" y="11430"/>
                    <a:pt x="30766" y="15716"/>
                  </a:cubicBezTo>
                  <a:cubicBezTo>
                    <a:pt x="30766" y="20002"/>
                    <a:pt x="29242" y="23527"/>
                    <a:pt x="26194" y="26670"/>
                  </a:cubicBezTo>
                  <a:cubicBezTo>
                    <a:pt x="23146" y="29718"/>
                    <a:pt x="19526" y="31242"/>
                    <a:pt x="15335" y="31242"/>
                  </a:cubicBezTo>
                  <a:cubicBezTo>
                    <a:pt x="11144" y="31242"/>
                    <a:pt x="7525" y="29718"/>
                    <a:pt x="4476" y="26670"/>
                  </a:cubicBezTo>
                  <a:close/>
                  <a:moveTo>
                    <a:pt x="28670" y="123825"/>
                  </a:moveTo>
                  <a:lnTo>
                    <a:pt x="2286" y="123825"/>
                  </a:lnTo>
                  <a:lnTo>
                    <a:pt x="2286" y="40100"/>
                  </a:lnTo>
                  <a:lnTo>
                    <a:pt x="28670" y="40100"/>
                  </a:lnTo>
                  <a:lnTo>
                    <a:pt x="28670" y="123825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9" name="任意形状 238"/>
            <p:cNvSpPr/>
            <p:nvPr/>
          </p:nvSpPr>
          <p:spPr>
            <a:xfrm>
              <a:off x="19712145" y="8665463"/>
              <a:ext cx="78867" cy="88201"/>
            </a:xfrm>
            <a:custGeom>
              <a:avLst/>
              <a:gdLst>
                <a:gd name="connsiteX0" fmla="*/ 68961 w 78867"/>
                <a:gd name="connsiteY0" fmla="*/ 10287 h 88201"/>
                <a:gd name="connsiteX1" fmla="*/ 78867 w 78867"/>
                <a:gd name="connsiteY1" fmla="*/ 38862 h 88201"/>
                <a:gd name="connsiteX2" fmla="*/ 78867 w 78867"/>
                <a:gd name="connsiteY2" fmla="*/ 86106 h 88201"/>
                <a:gd name="connsiteX3" fmla="*/ 56674 w 78867"/>
                <a:gd name="connsiteY3" fmla="*/ 86106 h 88201"/>
                <a:gd name="connsiteX4" fmla="*/ 55531 w 78867"/>
                <a:gd name="connsiteY4" fmla="*/ 77057 h 88201"/>
                <a:gd name="connsiteX5" fmla="*/ 46101 w 78867"/>
                <a:gd name="connsiteY5" fmla="*/ 85439 h 88201"/>
                <a:gd name="connsiteX6" fmla="*/ 32195 w 78867"/>
                <a:gd name="connsiteY6" fmla="*/ 88201 h 88201"/>
                <a:gd name="connsiteX7" fmla="*/ 15907 w 78867"/>
                <a:gd name="connsiteY7" fmla="*/ 85058 h 88201"/>
                <a:gd name="connsiteX8" fmla="*/ 4286 w 78867"/>
                <a:gd name="connsiteY8" fmla="*/ 76009 h 88201"/>
                <a:gd name="connsiteX9" fmla="*/ 0 w 78867"/>
                <a:gd name="connsiteY9" fmla="*/ 62008 h 88201"/>
                <a:gd name="connsiteX10" fmla="*/ 4763 w 78867"/>
                <a:gd name="connsiteY10" fmla="*/ 47149 h 88201"/>
                <a:gd name="connsiteX11" fmla="*/ 17622 w 78867"/>
                <a:gd name="connsiteY11" fmla="*/ 37338 h 88201"/>
                <a:gd name="connsiteX12" fmla="*/ 35243 w 78867"/>
                <a:gd name="connsiteY12" fmla="*/ 33909 h 88201"/>
                <a:gd name="connsiteX13" fmla="*/ 52769 w 78867"/>
                <a:gd name="connsiteY13" fmla="*/ 36957 h 88201"/>
                <a:gd name="connsiteX14" fmla="*/ 38386 w 78867"/>
                <a:gd name="connsiteY14" fmla="*/ 21050 h 88201"/>
                <a:gd name="connsiteX15" fmla="*/ 22193 w 78867"/>
                <a:gd name="connsiteY15" fmla="*/ 31432 h 88201"/>
                <a:gd name="connsiteX16" fmla="*/ 3524 w 78867"/>
                <a:gd name="connsiteY16" fmla="*/ 20574 h 88201"/>
                <a:gd name="connsiteX17" fmla="*/ 18002 w 78867"/>
                <a:gd name="connsiteY17" fmla="*/ 5524 h 88201"/>
                <a:gd name="connsiteX18" fmla="*/ 40958 w 78867"/>
                <a:gd name="connsiteY18" fmla="*/ 0 h 88201"/>
                <a:gd name="connsiteX19" fmla="*/ 68961 w 78867"/>
                <a:gd name="connsiteY19" fmla="*/ 10096 h 88201"/>
                <a:gd name="connsiteX20" fmla="*/ 52769 w 78867"/>
                <a:gd name="connsiteY20" fmla="*/ 53435 h 88201"/>
                <a:gd name="connsiteX21" fmla="*/ 40767 w 78867"/>
                <a:gd name="connsiteY21" fmla="*/ 51816 h 88201"/>
                <a:gd name="connsiteX22" fmla="*/ 30290 w 78867"/>
                <a:gd name="connsiteY22" fmla="*/ 54197 h 88201"/>
                <a:gd name="connsiteX23" fmla="*/ 26384 w 78867"/>
                <a:gd name="connsiteY23" fmla="*/ 60674 h 88201"/>
                <a:gd name="connsiteX24" fmla="*/ 29337 w 78867"/>
                <a:gd name="connsiteY24" fmla="*/ 66484 h 88201"/>
                <a:gd name="connsiteX25" fmla="*/ 36767 w 78867"/>
                <a:gd name="connsiteY25" fmla="*/ 68580 h 88201"/>
                <a:gd name="connsiteX26" fmla="*/ 47911 w 78867"/>
                <a:gd name="connsiteY26" fmla="*/ 65056 h 88201"/>
                <a:gd name="connsiteX27" fmla="*/ 52864 w 78867"/>
                <a:gd name="connsiteY27" fmla="*/ 55531 h 88201"/>
                <a:gd name="connsiteX28" fmla="*/ 52864 w 78867"/>
                <a:gd name="connsiteY28" fmla="*/ 53435 h 8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8867" h="88201">
                  <a:moveTo>
                    <a:pt x="68961" y="10287"/>
                  </a:moveTo>
                  <a:cubicBezTo>
                    <a:pt x="75534" y="17050"/>
                    <a:pt x="78867" y="26575"/>
                    <a:pt x="78867" y="38862"/>
                  </a:cubicBezTo>
                  <a:lnTo>
                    <a:pt x="78867" y="86106"/>
                  </a:lnTo>
                  <a:lnTo>
                    <a:pt x="56674" y="86106"/>
                  </a:lnTo>
                  <a:cubicBezTo>
                    <a:pt x="56102" y="81534"/>
                    <a:pt x="55722" y="78581"/>
                    <a:pt x="55531" y="77057"/>
                  </a:cubicBezTo>
                  <a:cubicBezTo>
                    <a:pt x="52959" y="80867"/>
                    <a:pt x="49816" y="83629"/>
                    <a:pt x="46101" y="85439"/>
                  </a:cubicBezTo>
                  <a:cubicBezTo>
                    <a:pt x="42386" y="87249"/>
                    <a:pt x="37815" y="88201"/>
                    <a:pt x="32195" y="88201"/>
                  </a:cubicBezTo>
                  <a:cubicBezTo>
                    <a:pt x="26289" y="88201"/>
                    <a:pt x="20860" y="87154"/>
                    <a:pt x="15907" y="85058"/>
                  </a:cubicBezTo>
                  <a:cubicBezTo>
                    <a:pt x="10954" y="82963"/>
                    <a:pt x="7144" y="79915"/>
                    <a:pt x="4286" y="76009"/>
                  </a:cubicBezTo>
                  <a:cubicBezTo>
                    <a:pt x="1429" y="72104"/>
                    <a:pt x="0" y="67437"/>
                    <a:pt x="0" y="62008"/>
                  </a:cubicBezTo>
                  <a:cubicBezTo>
                    <a:pt x="0" y="56578"/>
                    <a:pt x="1620" y="51435"/>
                    <a:pt x="4763" y="47149"/>
                  </a:cubicBezTo>
                  <a:cubicBezTo>
                    <a:pt x="7906" y="42863"/>
                    <a:pt x="12288" y="39624"/>
                    <a:pt x="17622" y="37338"/>
                  </a:cubicBezTo>
                  <a:cubicBezTo>
                    <a:pt x="23051" y="35052"/>
                    <a:pt x="28861" y="33909"/>
                    <a:pt x="35243" y="33909"/>
                  </a:cubicBezTo>
                  <a:cubicBezTo>
                    <a:pt x="41148" y="33909"/>
                    <a:pt x="46959" y="34957"/>
                    <a:pt x="52769" y="36957"/>
                  </a:cubicBezTo>
                  <a:cubicBezTo>
                    <a:pt x="52007" y="26384"/>
                    <a:pt x="47244" y="21050"/>
                    <a:pt x="38386" y="21050"/>
                  </a:cubicBezTo>
                  <a:cubicBezTo>
                    <a:pt x="30956" y="21050"/>
                    <a:pt x="25528" y="24479"/>
                    <a:pt x="22193" y="31432"/>
                  </a:cubicBezTo>
                  <a:lnTo>
                    <a:pt x="3524" y="20574"/>
                  </a:lnTo>
                  <a:cubicBezTo>
                    <a:pt x="6668" y="14192"/>
                    <a:pt x="11430" y="9144"/>
                    <a:pt x="18002" y="5524"/>
                  </a:cubicBezTo>
                  <a:cubicBezTo>
                    <a:pt x="24575" y="1905"/>
                    <a:pt x="32195" y="0"/>
                    <a:pt x="40958" y="0"/>
                  </a:cubicBezTo>
                  <a:cubicBezTo>
                    <a:pt x="53054" y="0"/>
                    <a:pt x="62389" y="3334"/>
                    <a:pt x="68961" y="10096"/>
                  </a:cubicBezTo>
                  <a:close/>
                  <a:moveTo>
                    <a:pt x="52769" y="53435"/>
                  </a:moveTo>
                  <a:cubicBezTo>
                    <a:pt x="48578" y="52388"/>
                    <a:pt x="44578" y="51816"/>
                    <a:pt x="40767" y="51816"/>
                  </a:cubicBezTo>
                  <a:cubicBezTo>
                    <a:pt x="36386" y="51816"/>
                    <a:pt x="32861" y="52578"/>
                    <a:pt x="30290" y="54197"/>
                  </a:cubicBezTo>
                  <a:cubicBezTo>
                    <a:pt x="27718" y="55817"/>
                    <a:pt x="26384" y="58007"/>
                    <a:pt x="26384" y="60674"/>
                  </a:cubicBezTo>
                  <a:cubicBezTo>
                    <a:pt x="26384" y="63151"/>
                    <a:pt x="27337" y="65056"/>
                    <a:pt x="29337" y="66484"/>
                  </a:cubicBezTo>
                  <a:cubicBezTo>
                    <a:pt x="31242" y="67913"/>
                    <a:pt x="33719" y="68580"/>
                    <a:pt x="36767" y="68580"/>
                  </a:cubicBezTo>
                  <a:cubicBezTo>
                    <a:pt x="40863" y="68580"/>
                    <a:pt x="44578" y="67437"/>
                    <a:pt x="47911" y="65056"/>
                  </a:cubicBezTo>
                  <a:cubicBezTo>
                    <a:pt x="51245" y="62674"/>
                    <a:pt x="52864" y="59531"/>
                    <a:pt x="52864" y="55531"/>
                  </a:cubicBezTo>
                  <a:lnTo>
                    <a:pt x="52864" y="53435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0" name="任意形状 239"/>
            <p:cNvSpPr/>
            <p:nvPr/>
          </p:nvSpPr>
          <p:spPr>
            <a:xfrm>
              <a:off x="19808729" y="8665558"/>
              <a:ext cx="81820" cy="86010"/>
            </a:xfrm>
            <a:custGeom>
              <a:avLst/>
              <a:gdLst>
                <a:gd name="connsiteX0" fmla="*/ 73819 w 81820"/>
                <a:gd name="connsiteY0" fmla="*/ 9239 h 86010"/>
                <a:gd name="connsiteX1" fmla="*/ 81820 w 81820"/>
                <a:gd name="connsiteY1" fmla="*/ 36481 h 86010"/>
                <a:gd name="connsiteX2" fmla="*/ 81820 w 81820"/>
                <a:gd name="connsiteY2" fmla="*/ 86011 h 86010"/>
                <a:gd name="connsiteX3" fmla="*/ 55436 w 81820"/>
                <a:gd name="connsiteY3" fmla="*/ 86011 h 86010"/>
                <a:gd name="connsiteX4" fmla="*/ 55436 w 81820"/>
                <a:gd name="connsiteY4" fmla="*/ 45339 h 86010"/>
                <a:gd name="connsiteX5" fmla="*/ 52292 w 81820"/>
                <a:gd name="connsiteY5" fmla="*/ 28956 h 86010"/>
                <a:gd name="connsiteX6" fmla="*/ 41815 w 81820"/>
                <a:gd name="connsiteY6" fmla="*/ 23146 h 86010"/>
                <a:gd name="connsiteX7" fmla="*/ 30480 w 81820"/>
                <a:gd name="connsiteY7" fmla="*/ 29337 h 86010"/>
                <a:gd name="connsiteX8" fmla="*/ 26384 w 81820"/>
                <a:gd name="connsiteY8" fmla="*/ 46482 h 86010"/>
                <a:gd name="connsiteX9" fmla="*/ 26384 w 81820"/>
                <a:gd name="connsiteY9" fmla="*/ 86011 h 86010"/>
                <a:gd name="connsiteX10" fmla="*/ 0 w 81820"/>
                <a:gd name="connsiteY10" fmla="*/ 86011 h 86010"/>
                <a:gd name="connsiteX11" fmla="*/ 0 w 81820"/>
                <a:gd name="connsiteY11" fmla="*/ 2286 h 86010"/>
                <a:gd name="connsiteX12" fmla="*/ 23432 w 81820"/>
                <a:gd name="connsiteY12" fmla="*/ 2286 h 86010"/>
                <a:gd name="connsiteX13" fmla="*/ 24860 w 81820"/>
                <a:gd name="connsiteY13" fmla="*/ 15240 h 86010"/>
                <a:gd name="connsiteX14" fmla="*/ 51435 w 81820"/>
                <a:gd name="connsiteY14" fmla="*/ 0 h 86010"/>
                <a:gd name="connsiteX15" fmla="*/ 73723 w 81820"/>
                <a:gd name="connsiteY15" fmla="*/ 9239 h 86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1820" h="86010">
                  <a:moveTo>
                    <a:pt x="73819" y="9239"/>
                  </a:moveTo>
                  <a:cubicBezTo>
                    <a:pt x="79153" y="15431"/>
                    <a:pt x="81820" y="24479"/>
                    <a:pt x="81820" y="36481"/>
                  </a:cubicBezTo>
                  <a:lnTo>
                    <a:pt x="81820" y="86011"/>
                  </a:lnTo>
                  <a:lnTo>
                    <a:pt x="55436" y="86011"/>
                  </a:lnTo>
                  <a:lnTo>
                    <a:pt x="55436" y="45339"/>
                  </a:lnTo>
                  <a:cubicBezTo>
                    <a:pt x="55436" y="38291"/>
                    <a:pt x="54388" y="32861"/>
                    <a:pt x="52292" y="28956"/>
                  </a:cubicBezTo>
                  <a:cubicBezTo>
                    <a:pt x="50197" y="25051"/>
                    <a:pt x="46673" y="23146"/>
                    <a:pt x="41815" y="23146"/>
                  </a:cubicBezTo>
                  <a:cubicBezTo>
                    <a:pt x="36957" y="23146"/>
                    <a:pt x="33147" y="25241"/>
                    <a:pt x="30480" y="29337"/>
                  </a:cubicBezTo>
                  <a:cubicBezTo>
                    <a:pt x="27813" y="33433"/>
                    <a:pt x="26384" y="39148"/>
                    <a:pt x="26384" y="46482"/>
                  </a:cubicBezTo>
                  <a:lnTo>
                    <a:pt x="26384" y="86011"/>
                  </a:lnTo>
                  <a:lnTo>
                    <a:pt x="0" y="86011"/>
                  </a:lnTo>
                  <a:lnTo>
                    <a:pt x="0" y="2286"/>
                  </a:lnTo>
                  <a:lnTo>
                    <a:pt x="23432" y="2286"/>
                  </a:lnTo>
                  <a:cubicBezTo>
                    <a:pt x="23622" y="7715"/>
                    <a:pt x="24099" y="12002"/>
                    <a:pt x="24860" y="15240"/>
                  </a:cubicBezTo>
                  <a:cubicBezTo>
                    <a:pt x="30289" y="5144"/>
                    <a:pt x="39148" y="0"/>
                    <a:pt x="51435" y="0"/>
                  </a:cubicBezTo>
                  <a:cubicBezTo>
                    <a:pt x="60960" y="0"/>
                    <a:pt x="68389" y="3048"/>
                    <a:pt x="73723" y="9239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1" name="任意形状 240"/>
            <p:cNvSpPr/>
            <p:nvPr/>
          </p:nvSpPr>
          <p:spPr>
            <a:xfrm>
              <a:off x="19903693" y="8665844"/>
              <a:ext cx="77628" cy="88010"/>
            </a:xfrm>
            <a:custGeom>
              <a:avLst/>
              <a:gdLst>
                <a:gd name="connsiteX0" fmla="*/ 51816 w 77628"/>
                <a:gd name="connsiteY0" fmla="*/ 62865 h 88010"/>
                <a:gd name="connsiteX1" fmla="*/ 57721 w 77628"/>
                <a:gd name="connsiteY1" fmla="*/ 56483 h 88010"/>
                <a:gd name="connsiteX2" fmla="*/ 77628 w 77628"/>
                <a:gd name="connsiteY2" fmla="*/ 68008 h 88010"/>
                <a:gd name="connsiteX3" fmla="*/ 64484 w 77628"/>
                <a:gd name="connsiteY3" fmla="*/ 82867 h 88010"/>
                <a:gd name="connsiteX4" fmla="*/ 43624 w 77628"/>
                <a:gd name="connsiteY4" fmla="*/ 88011 h 88010"/>
                <a:gd name="connsiteX5" fmla="*/ 22479 w 77628"/>
                <a:gd name="connsiteY5" fmla="*/ 83058 h 88010"/>
                <a:gd name="connsiteX6" fmla="*/ 6286 w 77628"/>
                <a:gd name="connsiteY6" fmla="*/ 68199 h 88010"/>
                <a:gd name="connsiteX7" fmla="*/ 0 w 77628"/>
                <a:gd name="connsiteY7" fmla="*/ 44005 h 88010"/>
                <a:gd name="connsiteX8" fmla="*/ 6286 w 77628"/>
                <a:gd name="connsiteY8" fmla="*/ 19812 h 88010"/>
                <a:gd name="connsiteX9" fmla="*/ 22479 w 77628"/>
                <a:gd name="connsiteY9" fmla="*/ 4953 h 88010"/>
                <a:gd name="connsiteX10" fmla="*/ 43624 w 77628"/>
                <a:gd name="connsiteY10" fmla="*/ 0 h 88010"/>
                <a:gd name="connsiteX11" fmla="*/ 64484 w 77628"/>
                <a:gd name="connsiteY11" fmla="*/ 5143 h 88010"/>
                <a:gd name="connsiteX12" fmla="*/ 77628 w 77628"/>
                <a:gd name="connsiteY12" fmla="*/ 19812 h 88010"/>
                <a:gd name="connsiteX13" fmla="*/ 57721 w 77628"/>
                <a:gd name="connsiteY13" fmla="*/ 31432 h 88010"/>
                <a:gd name="connsiteX14" fmla="*/ 51625 w 77628"/>
                <a:gd name="connsiteY14" fmla="*/ 24955 h 88010"/>
                <a:gd name="connsiteX15" fmla="*/ 43624 w 77628"/>
                <a:gd name="connsiteY15" fmla="*/ 22669 h 88010"/>
                <a:gd name="connsiteX16" fmla="*/ 31718 w 77628"/>
                <a:gd name="connsiteY16" fmla="*/ 28575 h 88010"/>
                <a:gd name="connsiteX17" fmla="*/ 27241 w 77628"/>
                <a:gd name="connsiteY17" fmla="*/ 44005 h 88010"/>
                <a:gd name="connsiteX18" fmla="*/ 31718 w 77628"/>
                <a:gd name="connsiteY18" fmla="*/ 59341 h 88010"/>
                <a:gd name="connsiteX19" fmla="*/ 43624 w 77628"/>
                <a:gd name="connsiteY19" fmla="*/ 65151 h 88010"/>
                <a:gd name="connsiteX20" fmla="*/ 51816 w 77628"/>
                <a:gd name="connsiteY20" fmla="*/ 62960 h 8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7628" h="88010">
                  <a:moveTo>
                    <a:pt x="51816" y="62865"/>
                  </a:moveTo>
                  <a:cubicBezTo>
                    <a:pt x="54007" y="61436"/>
                    <a:pt x="56007" y="59245"/>
                    <a:pt x="57721" y="56483"/>
                  </a:cubicBezTo>
                  <a:lnTo>
                    <a:pt x="77628" y="68008"/>
                  </a:lnTo>
                  <a:cubicBezTo>
                    <a:pt x="75057" y="74486"/>
                    <a:pt x="70675" y="79438"/>
                    <a:pt x="64484" y="82867"/>
                  </a:cubicBezTo>
                  <a:cubicBezTo>
                    <a:pt x="58293" y="86296"/>
                    <a:pt x="51339" y="88011"/>
                    <a:pt x="43624" y="88011"/>
                  </a:cubicBezTo>
                  <a:cubicBezTo>
                    <a:pt x="35909" y="88011"/>
                    <a:pt x="29146" y="86392"/>
                    <a:pt x="22479" y="83058"/>
                  </a:cubicBezTo>
                  <a:cubicBezTo>
                    <a:pt x="15811" y="79724"/>
                    <a:pt x="10477" y="74771"/>
                    <a:pt x="6286" y="68199"/>
                  </a:cubicBezTo>
                  <a:cubicBezTo>
                    <a:pt x="2095" y="61531"/>
                    <a:pt x="0" y="53530"/>
                    <a:pt x="0" y="44005"/>
                  </a:cubicBezTo>
                  <a:cubicBezTo>
                    <a:pt x="0" y="34480"/>
                    <a:pt x="2095" y="26479"/>
                    <a:pt x="6286" y="19812"/>
                  </a:cubicBezTo>
                  <a:cubicBezTo>
                    <a:pt x="10477" y="13144"/>
                    <a:pt x="15811" y="8192"/>
                    <a:pt x="22479" y="4953"/>
                  </a:cubicBezTo>
                  <a:cubicBezTo>
                    <a:pt x="29146" y="1619"/>
                    <a:pt x="36195" y="0"/>
                    <a:pt x="43624" y="0"/>
                  </a:cubicBezTo>
                  <a:cubicBezTo>
                    <a:pt x="51054" y="0"/>
                    <a:pt x="58388" y="1715"/>
                    <a:pt x="64484" y="5143"/>
                  </a:cubicBezTo>
                  <a:cubicBezTo>
                    <a:pt x="70580" y="8572"/>
                    <a:pt x="74962" y="13430"/>
                    <a:pt x="77628" y="19812"/>
                  </a:cubicBezTo>
                  <a:lnTo>
                    <a:pt x="57721" y="31432"/>
                  </a:lnTo>
                  <a:cubicBezTo>
                    <a:pt x="55912" y="28670"/>
                    <a:pt x="53816" y="26479"/>
                    <a:pt x="51625" y="24955"/>
                  </a:cubicBezTo>
                  <a:cubicBezTo>
                    <a:pt x="49435" y="23431"/>
                    <a:pt x="46767" y="22669"/>
                    <a:pt x="43624" y="22669"/>
                  </a:cubicBezTo>
                  <a:cubicBezTo>
                    <a:pt x="38671" y="22669"/>
                    <a:pt x="34671" y="24670"/>
                    <a:pt x="31718" y="28575"/>
                  </a:cubicBezTo>
                  <a:cubicBezTo>
                    <a:pt x="28765" y="32480"/>
                    <a:pt x="27241" y="37624"/>
                    <a:pt x="27241" y="44005"/>
                  </a:cubicBezTo>
                  <a:cubicBezTo>
                    <a:pt x="27241" y="50387"/>
                    <a:pt x="28765" y="55531"/>
                    <a:pt x="31718" y="59341"/>
                  </a:cubicBezTo>
                  <a:cubicBezTo>
                    <a:pt x="34671" y="63246"/>
                    <a:pt x="38671" y="65151"/>
                    <a:pt x="43624" y="65151"/>
                  </a:cubicBezTo>
                  <a:cubicBezTo>
                    <a:pt x="46863" y="65151"/>
                    <a:pt x="49625" y="64389"/>
                    <a:pt x="51816" y="62960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2" name="任意形状 241"/>
            <p:cNvSpPr/>
            <p:nvPr/>
          </p:nvSpPr>
          <p:spPr>
            <a:xfrm>
              <a:off x="19985323" y="8665558"/>
              <a:ext cx="82105" cy="88201"/>
            </a:xfrm>
            <a:custGeom>
              <a:avLst/>
              <a:gdLst>
                <a:gd name="connsiteX0" fmla="*/ 63532 w 82105"/>
                <a:gd name="connsiteY0" fmla="*/ 4953 h 88201"/>
                <a:gd name="connsiteX1" fmla="*/ 77248 w 82105"/>
                <a:gd name="connsiteY1" fmla="*/ 19145 h 88201"/>
                <a:gd name="connsiteX2" fmla="*/ 82105 w 82105"/>
                <a:gd name="connsiteY2" fmla="*/ 40672 h 88201"/>
                <a:gd name="connsiteX3" fmla="*/ 81153 w 82105"/>
                <a:gd name="connsiteY3" fmla="*/ 51721 h 88201"/>
                <a:gd name="connsiteX4" fmla="*/ 27527 w 82105"/>
                <a:gd name="connsiteY4" fmla="*/ 51721 h 88201"/>
                <a:gd name="connsiteX5" fmla="*/ 33718 w 82105"/>
                <a:gd name="connsiteY5" fmla="*/ 62484 h 88201"/>
                <a:gd name="connsiteX6" fmla="*/ 44386 w 82105"/>
                <a:gd name="connsiteY6" fmla="*/ 66294 h 88201"/>
                <a:gd name="connsiteX7" fmla="*/ 53721 w 82105"/>
                <a:gd name="connsiteY7" fmla="*/ 63913 h 88201"/>
                <a:gd name="connsiteX8" fmla="*/ 59817 w 82105"/>
                <a:gd name="connsiteY8" fmla="*/ 56769 h 88201"/>
                <a:gd name="connsiteX9" fmla="*/ 79057 w 82105"/>
                <a:gd name="connsiteY9" fmla="*/ 68294 h 88201"/>
                <a:gd name="connsiteX10" fmla="*/ 65627 w 82105"/>
                <a:gd name="connsiteY10" fmla="*/ 83058 h 88201"/>
                <a:gd name="connsiteX11" fmla="*/ 43434 w 82105"/>
                <a:gd name="connsiteY11" fmla="*/ 88202 h 88201"/>
                <a:gd name="connsiteX12" fmla="*/ 22097 w 82105"/>
                <a:gd name="connsiteY12" fmla="*/ 83153 h 88201"/>
                <a:gd name="connsiteX13" fmla="*/ 6096 w 82105"/>
                <a:gd name="connsiteY13" fmla="*/ 68104 h 88201"/>
                <a:gd name="connsiteX14" fmla="*/ 0 w 82105"/>
                <a:gd name="connsiteY14" fmla="*/ 43815 h 88201"/>
                <a:gd name="connsiteX15" fmla="*/ 6096 w 82105"/>
                <a:gd name="connsiteY15" fmla="*/ 19812 h 88201"/>
                <a:gd name="connsiteX16" fmla="*/ 22003 w 82105"/>
                <a:gd name="connsiteY16" fmla="*/ 4953 h 88201"/>
                <a:gd name="connsiteX17" fmla="*/ 43243 w 82105"/>
                <a:gd name="connsiteY17" fmla="*/ 0 h 88201"/>
                <a:gd name="connsiteX18" fmla="*/ 63532 w 82105"/>
                <a:gd name="connsiteY18" fmla="*/ 4953 h 88201"/>
                <a:gd name="connsiteX19" fmla="*/ 33051 w 82105"/>
                <a:gd name="connsiteY19" fmla="*/ 24384 h 88201"/>
                <a:gd name="connsiteX20" fmla="*/ 27431 w 82105"/>
                <a:gd name="connsiteY20" fmla="*/ 33719 h 88201"/>
                <a:gd name="connsiteX21" fmla="*/ 55245 w 82105"/>
                <a:gd name="connsiteY21" fmla="*/ 33719 h 88201"/>
                <a:gd name="connsiteX22" fmla="*/ 51054 w 82105"/>
                <a:gd name="connsiteY22" fmla="*/ 24289 h 88201"/>
                <a:gd name="connsiteX23" fmla="*/ 42290 w 82105"/>
                <a:gd name="connsiteY23" fmla="*/ 21050 h 88201"/>
                <a:gd name="connsiteX24" fmla="*/ 32956 w 82105"/>
                <a:gd name="connsiteY24" fmla="*/ 24384 h 8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2105" h="88201">
                  <a:moveTo>
                    <a:pt x="63532" y="4953"/>
                  </a:moveTo>
                  <a:cubicBezTo>
                    <a:pt x="69437" y="8287"/>
                    <a:pt x="74009" y="12954"/>
                    <a:pt x="77248" y="19145"/>
                  </a:cubicBezTo>
                  <a:cubicBezTo>
                    <a:pt x="80486" y="25337"/>
                    <a:pt x="82105" y="32480"/>
                    <a:pt x="82105" y="40672"/>
                  </a:cubicBezTo>
                  <a:cubicBezTo>
                    <a:pt x="82105" y="44101"/>
                    <a:pt x="81819" y="47816"/>
                    <a:pt x="81153" y="51721"/>
                  </a:cubicBezTo>
                  <a:lnTo>
                    <a:pt x="27527" y="51721"/>
                  </a:lnTo>
                  <a:cubicBezTo>
                    <a:pt x="28670" y="56388"/>
                    <a:pt x="30766" y="59912"/>
                    <a:pt x="33718" y="62484"/>
                  </a:cubicBezTo>
                  <a:cubicBezTo>
                    <a:pt x="36671" y="65056"/>
                    <a:pt x="40195" y="66294"/>
                    <a:pt x="44386" y="66294"/>
                  </a:cubicBezTo>
                  <a:cubicBezTo>
                    <a:pt x="47815" y="66294"/>
                    <a:pt x="50959" y="65532"/>
                    <a:pt x="53721" y="63913"/>
                  </a:cubicBezTo>
                  <a:cubicBezTo>
                    <a:pt x="56483" y="62294"/>
                    <a:pt x="58483" y="59912"/>
                    <a:pt x="59817" y="56769"/>
                  </a:cubicBezTo>
                  <a:lnTo>
                    <a:pt x="79057" y="68294"/>
                  </a:lnTo>
                  <a:cubicBezTo>
                    <a:pt x="76676" y="74676"/>
                    <a:pt x="72199" y="79534"/>
                    <a:pt x="65627" y="83058"/>
                  </a:cubicBezTo>
                  <a:cubicBezTo>
                    <a:pt x="59055" y="86487"/>
                    <a:pt x="51625" y="88202"/>
                    <a:pt x="43434" y="88202"/>
                  </a:cubicBezTo>
                  <a:cubicBezTo>
                    <a:pt x="35909" y="88202"/>
                    <a:pt x="28765" y="86487"/>
                    <a:pt x="22097" y="83153"/>
                  </a:cubicBezTo>
                  <a:cubicBezTo>
                    <a:pt x="15430" y="79820"/>
                    <a:pt x="10096" y="74771"/>
                    <a:pt x="6096" y="68104"/>
                  </a:cubicBezTo>
                  <a:cubicBezTo>
                    <a:pt x="2095" y="61436"/>
                    <a:pt x="0" y="53340"/>
                    <a:pt x="0" y="43815"/>
                  </a:cubicBezTo>
                  <a:cubicBezTo>
                    <a:pt x="0" y="34290"/>
                    <a:pt x="2000" y="26480"/>
                    <a:pt x="6096" y="19812"/>
                  </a:cubicBezTo>
                  <a:cubicBezTo>
                    <a:pt x="10096" y="13240"/>
                    <a:pt x="15430" y="8287"/>
                    <a:pt x="22003" y="4953"/>
                  </a:cubicBezTo>
                  <a:cubicBezTo>
                    <a:pt x="28575" y="1619"/>
                    <a:pt x="35623" y="0"/>
                    <a:pt x="43243" y="0"/>
                  </a:cubicBezTo>
                  <a:cubicBezTo>
                    <a:pt x="50863" y="0"/>
                    <a:pt x="57721" y="1619"/>
                    <a:pt x="63532" y="4953"/>
                  </a:cubicBezTo>
                  <a:close/>
                  <a:moveTo>
                    <a:pt x="33051" y="24384"/>
                  </a:moveTo>
                  <a:cubicBezTo>
                    <a:pt x="30480" y="26575"/>
                    <a:pt x="28670" y="29718"/>
                    <a:pt x="27431" y="33719"/>
                  </a:cubicBezTo>
                  <a:lnTo>
                    <a:pt x="55245" y="33719"/>
                  </a:lnTo>
                  <a:cubicBezTo>
                    <a:pt x="54769" y="29623"/>
                    <a:pt x="53435" y="26480"/>
                    <a:pt x="51054" y="24289"/>
                  </a:cubicBezTo>
                  <a:cubicBezTo>
                    <a:pt x="48673" y="22098"/>
                    <a:pt x="45720" y="21050"/>
                    <a:pt x="42290" y="21050"/>
                  </a:cubicBezTo>
                  <a:cubicBezTo>
                    <a:pt x="38576" y="21050"/>
                    <a:pt x="35528" y="22193"/>
                    <a:pt x="32956" y="24384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43" name="任意形状 242"/>
          <p:cNvSpPr/>
          <p:nvPr/>
        </p:nvSpPr>
        <p:spPr>
          <a:xfrm>
            <a:off x="25596921" y="4967986"/>
            <a:ext cx="2531020" cy="1617620"/>
          </a:xfrm>
          <a:custGeom>
            <a:avLst/>
            <a:gdLst>
              <a:gd name="connsiteX0" fmla="*/ 634270 w 993457"/>
              <a:gd name="connsiteY0" fmla="*/ 204692 h 634936"/>
              <a:gd name="connsiteX1" fmla="*/ 707422 w 993457"/>
              <a:gd name="connsiteY1" fmla="*/ 204692 h 634936"/>
              <a:gd name="connsiteX2" fmla="*/ 808768 w 993457"/>
              <a:gd name="connsiteY2" fmla="*/ 451104 h 634936"/>
              <a:gd name="connsiteX3" fmla="*/ 658844 w 993457"/>
              <a:gd name="connsiteY3" fmla="*/ 451104 h 634936"/>
              <a:gd name="connsiteX4" fmla="*/ 637604 w 993457"/>
              <a:gd name="connsiteY4" fmla="*/ 399574 h 634936"/>
              <a:gd name="connsiteX5" fmla="*/ 714375 w 993457"/>
              <a:gd name="connsiteY5" fmla="*/ 399574 h 634936"/>
              <a:gd name="connsiteX6" fmla="*/ 670750 w 993457"/>
              <a:gd name="connsiteY6" fmla="*/ 293656 h 634936"/>
              <a:gd name="connsiteX7" fmla="*/ 613410 w 993457"/>
              <a:gd name="connsiteY7" fmla="*/ 432530 h 634936"/>
              <a:gd name="connsiteX8" fmla="*/ 317468 w 993457"/>
              <a:gd name="connsiteY8" fmla="*/ 634937 h 634936"/>
              <a:gd name="connsiteX9" fmla="*/ 0 w 993457"/>
              <a:gd name="connsiteY9" fmla="*/ 317468 h 634936"/>
              <a:gd name="connsiteX10" fmla="*/ 317563 w 993457"/>
              <a:gd name="connsiteY10" fmla="*/ 0 h 634936"/>
              <a:gd name="connsiteX11" fmla="*/ 555593 w 993457"/>
              <a:gd name="connsiteY11" fmla="*/ 107347 h 634936"/>
              <a:gd name="connsiteX12" fmla="*/ 525971 w 993457"/>
              <a:gd name="connsiteY12" fmla="*/ 179356 h 634936"/>
              <a:gd name="connsiteX13" fmla="*/ 317563 w 993457"/>
              <a:gd name="connsiteY13" fmla="*/ 67437 h 634936"/>
              <a:gd name="connsiteX14" fmla="*/ 67628 w 993457"/>
              <a:gd name="connsiteY14" fmla="*/ 317373 h 634936"/>
              <a:gd name="connsiteX15" fmla="*/ 317563 w 993457"/>
              <a:gd name="connsiteY15" fmla="*/ 567309 h 634936"/>
              <a:gd name="connsiteX16" fmla="*/ 551021 w 993457"/>
              <a:gd name="connsiteY16" fmla="*/ 406718 h 634936"/>
              <a:gd name="connsiteX17" fmla="*/ 551021 w 993457"/>
              <a:gd name="connsiteY17" fmla="*/ 406718 h 634936"/>
              <a:gd name="connsiteX18" fmla="*/ 634174 w 993457"/>
              <a:gd name="connsiteY18" fmla="*/ 204597 h 634936"/>
              <a:gd name="connsiteX19" fmla="*/ 634174 w 993457"/>
              <a:gd name="connsiteY19" fmla="*/ 204597 h 634936"/>
              <a:gd name="connsiteX20" fmla="*/ 414242 w 993457"/>
              <a:gd name="connsiteY20" fmla="*/ 451009 h 634936"/>
              <a:gd name="connsiteX21" fmla="*/ 487394 w 993457"/>
              <a:gd name="connsiteY21" fmla="*/ 451009 h 634936"/>
              <a:gd name="connsiteX22" fmla="*/ 588740 w 993457"/>
              <a:gd name="connsiteY22" fmla="*/ 204597 h 634936"/>
              <a:gd name="connsiteX23" fmla="*/ 515588 w 993457"/>
              <a:gd name="connsiteY23" fmla="*/ 204597 h 634936"/>
              <a:gd name="connsiteX24" fmla="*/ 450818 w 993457"/>
              <a:gd name="connsiteY24" fmla="*/ 362045 h 634936"/>
              <a:gd name="connsiteX25" fmla="*/ 390906 w 993457"/>
              <a:gd name="connsiteY25" fmla="*/ 216408 h 634936"/>
              <a:gd name="connsiteX26" fmla="*/ 381190 w 993457"/>
              <a:gd name="connsiteY26" fmla="*/ 216408 h 634936"/>
              <a:gd name="connsiteX27" fmla="*/ 321278 w 993457"/>
              <a:gd name="connsiteY27" fmla="*/ 362045 h 634936"/>
              <a:gd name="connsiteX28" fmla="*/ 256508 w 993457"/>
              <a:gd name="connsiteY28" fmla="*/ 204597 h 634936"/>
              <a:gd name="connsiteX29" fmla="*/ 183356 w 993457"/>
              <a:gd name="connsiteY29" fmla="*/ 204597 h 634936"/>
              <a:gd name="connsiteX30" fmla="*/ 284702 w 993457"/>
              <a:gd name="connsiteY30" fmla="*/ 451009 h 634936"/>
              <a:gd name="connsiteX31" fmla="*/ 357854 w 993457"/>
              <a:gd name="connsiteY31" fmla="*/ 451009 h 634936"/>
              <a:gd name="connsiteX32" fmla="*/ 386048 w 993457"/>
              <a:gd name="connsiteY32" fmla="*/ 382429 h 634936"/>
              <a:gd name="connsiteX33" fmla="*/ 414242 w 993457"/>
              <a:gd name="connsiteY33" fmla="*/ 451009 h 634936"/>
              <a:gd name="connsiteX34" fmla="*/ 414242 w 993457"/>
              <a:gd name="connsiteY34" fmla="*/ 451009 h 634936"/>
              <a:gd name="connsiteX35" fmla="*/ 818864 w 993457"/>
              <a:gd name="connsiteY35" fmla="*/ 204692 h 634936"/>
              <a:gd name="connsiteX36" fmla="*/ 780479 w 993457"/>
              <a:gd name="connsiteY36" fmla="*/ 298037 h 634936"/>
              <a:gd name="connsiteX37" fmla="*/ 817055 w 993457"/>
              <a:gd name="connsiteY37" fmla="*/ 387001 h 634936"/>
              <a:gd name="connsiteX38" fmla="*/ 855440 w 993457"/>
              <a:gd name="connsiteY38" fmla="*/ 293656 h 634936"/>
              <a:gd name="connsiteX39" fmla="*/ 899065 w 993457"/>
              <a:gd name="connsiteY39" fmla="*/ 399574 h 634936"/>
              <a:gd name="connsiteX40" fmla="*/ 822293 w 993457"/>
              <a:gd name="connsiteY40" fmla="*/ 399574 h 634936"/>
              <a:gd name="connsiteX41" fmla="*/ 843534 w 993457"/>
              <a:gd name="connsiteY41" fmla="*/ 451104 h 634936"/>
              <a:gd name="connsiteX42" fmla="*/ 993458 w 993457"/>
              <a:gd name="connsiteY42" fmla="*/ 451104 h 634936"/>
              <a:gd name="connsiteX43" fmla="*/ 892112 w 993457"/>
              <a:gd name="connsiteY43" fmla="*/ 204692 h 634936"/>
              <a:gd name="connsiteX44" fmla="*/ 818959 w 993457"/>
              <a:gd name="connsiteY44" fmla="*/ 204692 h 634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93457" h="634936">
                <a:moveTo>
                  <a:pt x="634270" y="204692"/>
                </a:moveTo>
                <a:lnTo>
                  <a:pt x="707422" y="204692"/>
                </a:lnTo>
                <a:lnTo>
                  <a:pt x="808768" y="451104"/>
                </a:lnTo>
                <a:lnTo>
                  <a:pt x="658844" y="451104"/>
                </a:lnTo>
                <a:cubicBezTo>
                  <a:pt x="658844" y="451104"/>
                  <a:pt x="637604" y="399574"/>
                  <a:pt x="637604" y="399574"/>
                </a:cubicBezTo>
                <a:lnTo>
                  <a:pt x="714375" y="399574"/>
                </a:lnTo>
                <a:lnTo>
                  <a:pt x="670750" y="293656"/>
                </a:lnTo>
                <a:lnTo>
                  <a:pt x="613410" y="432530"/>
                </a:lnTo>
                <a:cubicBezTo>
                  <a:pt x="567309" y="550926"/>
                  <a:pt x="452247" y="634937"/>
                  <a:pt x="317468" y="634937"/>
                </a:cubicBezTo>
                <a:cubicBezTo>
                  <a:pt x="142113" y="634937"/>
                  <a:pt x="0" y="492824"/>
                  <a:pt x="0" y="317468"/>
                </a:cubicBezTo>
                <a:cubicBezTo>
                  <a:pt x="0" y="142113"/>
                  <a:pt x="142208" y="0"/>
                  <a:pt x="317563" y="0"/>
                </a:cubicBezTo>
                <a:cubicBezTo>
                  <a:pt x="412337" y="0"/>
                  <a:pt x="497396" y="41529"/>
                  <a:pt x="555593" y="107347"/>
                </a:cubicBezTo>
                <a:lnTo>
                  <a:pt x="525971" y="179356"/>
                </a:lnTo>
                <a:cubicBezTo>
                  <a:pt x="481203" y="111919"/>
                  <a:pt x="404622" y="67437"/>
                  <a:pt x="317563" y="67437"/>
                </a:cubicBezTo>
                <a:cubicBezTo>
                  <a:pt x="179546" y="67437"/>
                  <a:pt x="67628" y="179356"/>
                  <a:pt x="67628" y="317373"/>
                </a:cubicBezTo>
                <a:cubicBezTo>
                  <a:pt x="67628" y="455390"/>
                  <a:pt x="179546" y="567309"/>
                  <a:pt x="317563" y="567309"/>
                </a:cubicBezTo>
                <a:cubicBezTo>
                  <a:pt x="424148" y="567309"/>
                  <a:pt x="515112" y="500634"/>
                  <a:pt x="551021" y="406718"/>
                </a:cubicBezTo>
                <a:lnTo>
                  <a:pt x="551021" y="406718"/>
                </a:lnTo>
                <a:cubicBezTo>
                  <a:pt x="551021" y="406718"/>
                  <a:pt x="634174" y="204597"/>
                  <a:pt x="634174" y="204597"/>
                </a:cubicBezTo>
                <a:lnTo>
                  <a:pt x="634174" y="204597"/>
                </a:lnTo>
                <a:close/>
                <a:moveTo>
                  <a:pt x="414242" y="451009"/>
                </a:moveTo>
                <a:lnTo>
                  <a:pt x="487394" y="451009"/>
                </a:lnTo>
                <a:lnTo>
                  <a:pt x="588740" y="204597"/>
                </a:lnTo>
                <a:lnTo>
                  <a:pt x="515588" y="204597"/>
                </a:lnTo>
                <a:lnTo>
                  <a:pt x="450818" y="362045"/>
                </a:lnTo>
                <a:lnTo>
                  <a:pt x="390906" y="216408"/>
                </a:lnTo>
                <a:lnTo>
                  <a:pt x="381190" y="216408"/>
                </a:lnTo>
                <a:lnTo>
                  <a:pt x="321278" y="362045"/>
                </a:lnTo>
                <a:lnTo>
                  <a:pt x="256508" y="204597"/>
                </a:lnTo>
                <a:lnTo>
                  <a:pt x="183356" y="204597"/>
                </a:lnTo>
                <a:lnTo>
                  <a:pt x="284702" y="451009"/>
                </a:lnTo>
                <a:lnTo>
                  <a:pt x="357854" y="451009"/>
                </a:lnTo>
                <a:lnTo>
                  <a:pt x="386048" y="382429"/>
                </a:lnTo>
                <a:lnTo>
                  <a:pt x="414242" y="451009"/>
                </a:lnTo>
                <a:lnTo>
                  <a:pt x="414242" y="451009"/>
                </a:lnTo>
                <a:close/>
                <a:moveTo>
                  <a:pt x="818864" y="204692"/>
                </a:moveTo>
                <a:lnTo>
                  <a:pt x="780479" y="298037"/>
                </a:lnTo>
                <a:lnTo>
                  <a:pt x="817055" y="387001"/>
                </a:lnTo>
                <a:lnTo>
                  <a:pt x="855440" y="293656"/>
                </a:lnTo>
                <a:lnTo>
                  <a:pt x="899065" y="399574"/>
                </a:lnTo>
                <a:lnTo>
                  <a:pt x="822293" y="399574"/>
                </a:lnTo>
                <a:lnTo>
                  <a:pt x="843534" y="451104"/>
                </a:lnTo>
                <a:lnTo>
                  <a:pt x="993458" y="451104"/>
                </a:lnTo>
                <a:cubicBezTo>
                  <a:pt x="993458" y="451104"/>
                  <a:pt x="892112" y="204692"/>
                  <a:pt x="892112" y="204692"/>
                </a:cubicBezTo>
                <a:lnTo>
                  <a:pt x="818959" y="204692"/>
                </a:lnTo>
                <a:close/>
              </a:path>
            </a:pathLst>
          </a:custGeom>
          <a:solidFill>
            <a:srgbClr val="0097E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44" name="任意形状 243"/>
          <p:cNvSpPr/>
          <p:nvPr/>
        </p:nvSpPr>
        <p:spPr>
          <a:xfrm>
            <a:off x="25596921" y="13513535"/>
            <a:ext cx="2531020" cy="1617620"/>
          </a:xfrm>
          <a:custGeom>
            <a:avLst/>
            <a:gdLst>
              <a:gd name="connsiteX0" fmla="*/ 634270 w 993457"/>
              <a:gd name="connsiteY0" fmla="*/ 204692 h 634936"/>
              <a:gd name="connsiteX1" fmla="*/ 707422 w 993457"/>
              <a:gd name="connsiteY1" fmla="*/ 204692 h 634936"/>
              <a:gd name="connsiteX2" fmla="*/ 808768 w 993457"/>
              <a:gd name="connsiteY2" fmla="*/ 451104 h 634936"/>
              <a:gd name="connsiteX3" fmla="*/ 658844 w 993457"/>
              <a:gd name="connsiteY3" fmla="*/ 451104 h 634936"/>
              <a:gd name="connsiteX4" fmla="*/ 637604 w 993457"/>
              <a:gd name="connsiteY4" fmla="*/ 399574 h 634936"/>
              <a:gd name="connsiteX5" fmla="*/ 714375 w 993457"/>
              <a:gd name="connsiteY5" fmla="*/ 399574 h 634936"/>
              <a:gd name="connsiteX6" fmla="*/ 670750 w 993457"/>
              <a:gd name="connsiteY6" fmla="*/ 293656 h 634936"/>
              <a:gd name="connsiteX7" fmla="*/ 613410 w 993457"/>
              <a:gd name="connsiteY7" fmla="*/ 432530 h 634936"/>
              <a:gd name="connsiteX8" fmla="*/ 317468 w 993457"/>
              <a:gd name="connsiteY8" fmla="*/ 634937 h 634936"/>
              <a:gd name="connsiteX9" fmla="*/ 0 w 993457"/>
              <a:gd name="connsiteY9" fmla="*/ 317468 h 634936"/>
              <a:gd name="connsiteX10" fmla="*/ 317468 w 993457"/>
              <a:gd name="connsiteY10" fmla="*/ 0 h 634936"/>
              <a:gd name="connsiteX11" fmla="*/ 555498 w 993457"/>
              <a:gd name="connsiteY11" fmla="*/ 107347 h 634936"/>
              <a:gd name="connsiteX12" fmla="*/ 525875 w 993457"/>
              <a:gd name="connsiteY12" fmla="*/ 179356 h 634936"/>
              <a:gd name="connsiteX13" fmla="*/ 317468 w 993457"/>
              <a:gd name="connsiteY13" fmla="*/ 67437 h 634936"/>
              <a:gd name="connsiteX14" fmla="*/ 67532 w 993457"/>
              <a:gd name="connsiteY14" fmla="*/ 317373 h 634936"/>
              <a:gd name="connsiteX15" fmla="*/ 317468 w 993457"/>
              <a:gd name="connsiteY15" fmla="*/ 567309 h 634936"/>
              <a:gd name="connsiteX16" fmla="*/ 550926 w 993457"/>
              <a:gd name="connsiteY16" fmla="*/ 406718 h 634936"/>
              <a:gd name="connsiteX17" fmla="*/ 550926 w 993457"/>
              <a:gd name="connsiteY17" fmla="*/ 406718 h 634936"/>
              <a:gd name="connsiteX18" fmla="*/ 634079 w 993457"/>
              <a:gd name="connsiteY18" fmla="*/ 204597 h 634936"/>
              <a:gd name="connsiteX19" fmla="*/ 634079 w 993457"/>
              <a:gd name="connsiteY19" fmla="*/ 204597 h 634936"/>
              <a:gd name="connsiteX20" fmla="*/ 414242 w 993457"/>
              <a:gd name="connsiteY20" fmla="*/ 451104 h 634936"/>
              <a:gd name="connsiteX21" fmla="*/ 487394 w 993457"/>
              <a:gd name="connsiteY21" fmla="*/ 451104 h 634936"/>
              <a:gd name="connsiteX22" fmla="*/ 588740 w 993457"/>
              <a:gd name="connsiteY22" fmla="*/ 204692 h 634936"/>
              <a:gd name="connsiteX23" fmla="*/ 515588 w 993457"/>
              <a:gd name="connsiteY23" fmla="*/ 204692 h 634936"/>
              <a:gd name="connsiteX24" fmla="*/ 450818 w 993457"/>
              <a:gd name="connsiteY24" fmla="*/ 362141 h 634936"/>
              <a:gd name="connsiteX25" fmla="*/ 390906 w 993457"/>
              <a:gd name="connsiteY25" fmla="*/ 216503 h 634936"/>
              <a:gd name="connsiteX26" fmla="*/ 381190 w 993457"/>
              <a:gd name="connsiteY26" fmla="*/ 216503 h 634936"/>
              <a:gd name="connsiteX27" fmla="*/ 321278 w 993457"/>
              <a:gd name="connsiteY27" fmla="*/ 362141 h 634936"/>
              <a:gd name="connsiteX28" fmla="*/ 256508 w 993457"/>
              <a:gd name="connsiteY28" fmla="*/ 204692 h 634936"/>
              <a:gd name="connsiteX29" fmla="*/ 183356 w 993457"/>
              <a:gd name="connsiteY29" fmla="*/ 204692 h 634936"/>
              <a:gd name="connsiteX30" fmla="*/ 284702 w 993457"/>
              <a:gd name="connsiteY30" fmla="*/ 451104 h 634936"/>
              <a:gd name="connsiteX31" fmla="*/ 357854 w 993457"/>
              <a:gd name="connsiteY31" fmla="*/ 451104 h 634936"/>
              <a:gd name="connsiteX32" fmla="*/ 386048 w 993457"/>
              <a:gd name="connsiteY32" fmla="*/ 382524 h 634936"/>
              <a:gd name="connsiteX33" fmla="*/ 414242 w 993457"/>
              <a:gd name="connsiteY33" fmla="*/ 451104 h 634936"/>
              <a:gd name="connsiteX34" fmla="*/ 414242 w 993457"/>
              <a:gd name="connsiteY34" fmla="*/ 451104 h 634936"/>
              <a:gd name="connsiteX35" fmla="*/ 818864 w 993457"/>
              <a:gd name="connsiteY35" fmla="*/ 204692 h 634936"/>
              <a:gd name="connsiteX36" fmla="*/ 780479 w 993457"/>
              <a:gd name="connsiteY36" fmla="*/ 298037 h 634936"/>
              <a:gd name="connsiteX37" fmla="*/ 817055 w 993457"/>
              <a:gd name="connsiteY37" fmla="*/ 387001 h 634936"/>
              <a:gd name="connsiteX38" fmla="*/ 855440 w 993457"/>
              <a:gd name="connsiteY38" fmla="*/ 293656 h 634936"/>
              <a:gd name="connsiteX39" fmla="*/ 899065 w 993457"/>
              <a:gd name="connsiteY39" fmla="*/ 399574 h 634936"/>
              <a:gd name="connsiteX40" fmla="*/ 822293 w 993457"/>
              <a:gd name="connsiteY40" fmla="*/ 399574 h 634936"/>
              <a:gd name="connsiteX41" fmla="*/ 843534 w 993457"/>
              <a:gd name="connsiteY41" fmla="*/ 451104 h 634936"/>
              <a:gd name="connsiteX42" fmla="*/ 993458 w 993457"/>
              <a:gd name="connsiteY42" fmla="*/ 451104 h 634936"/>
              <a:gd name="connsiteX43" fmla="*/ 892112 w 993457"/>
              <a:gd name="connsiteY43" fmla="*/ 204692 h 634936"/>
              <a:gd name="connsiteX44" fmla="*/ 818960 w 993457"/>
              <a:gd name="connsiteY44" fmla="*/ 204692 h 634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93457" h="634936">
                <a:moveTo>
                  <a:pt x="634270" y="204692"/>
                </a:moveTo>
                <a:lnTo>
                  <a:pt x="707422" y="204692"/>
                </a:lnTo>
                <a:lnTo>
                  <a:pt x="808768" y="451104"/>
                </a:lnTo>
                <a:lnTo>
                  <a:pt x="658844" y="451104"/>
                </a:lnTo>
                <a:cubicBezTo>
                  <a:pt x="658844" y="451104"/>
                  <a:pt x="637604" y="399574"/>
                  <a:pt x="637604" y="399574"/>
                </a:cubicBezTo>
                <a:lnTo>
                  <a:pt x="714375" y="399574"/>
                </a:lnTo>
                <a:lnTo>
                  <a:pt x="670750" y="293656"/>
                </a:lnTo>
                <a:lnTo>
                  <a:pt x="613410" y="432530"/>
                </a:lnTo>
                <a:cubicBezTo>
                  <a:pt x="567309" y="550926"/>
                  <a:pt x="452247" y="634937"/>
                  <a:pt x="317468" y="634937"/>
                </a:cubicBezTo>
                <a:cubicBezTo>
                  <a:pt x="142113" y="634937"/>
                  <a:pt x="0" y="492824"/>
                  <a:pt x="0" y="317468"/>
                </a:cubicBezTo>
                <a:cubicBezTo>
                  <a:pt x="0" y="142113"/>
                  <a:pt x="142113" y="0"/>
                  <a:pt x="317468" y="0"/>
                </a:cubicBezTo>
                <a:cubicBezTo>
                  <a:pt x="412242" y="0"/>
                  <a:pt x="497300" y="41529"/>
                  <a:pt x="555498" y="107347"/>
                </a:cubicBezTo>
                <a:lnTo>
                  <a:pt x="525875" y="179356"/>
                </a:lnTo>
                <a:cubicBezTo>
                  <a:pt x="481108" y="111919"/>
                  <a:pt x="404527" y="67437"/>
                  <a:pt x="317468" y="67437"/>
                </a:cubicBezTo>
                <a:cubicBezTo>
                  <a:pt x="179451" y="67437"/>
                  <a:pt x="67532" y="179356"/>
                  <a:pt x="67532" y="317373"/>
                </a:cubicBezTo>
                <a:cubicBezTo>
                  <a:pt x="67532" y="455390"/>
                  <a:pt x="179451" y="567309"/>
                  <a:pt x="317468" y="567309"/>
                </a:cubicBezTo>
                <a:cubicBezTo>
                  <a:pt x="424053" y="567309"/>
                  <a:pt x="515017" y="500634"/>
                  <a:pt x="550926" y="406718"/>
                </a:cubicBezTo>
                <a:lnTo>
                  <a:pt x="550926" y="406718"/>
                </a:lnTo>
                <a:cubicBezTo>
                  <a:pt x="550926" y="406718"/>
                  <a:pt x="634079" y="204597"/>
                  <a:pt x="634079" y="204597"/>
                </a:cubicBezTo>
                <a:lnTo>
                  <a:pt x="634079" y="204597"/>
                </a:lnTo>
                <a:close/>
                <a:moveTo>
                  <a:pt x="414242" y="451104"/>
                </a:moveTo>
                <a:lnTo>
                  <a:pt x="487394" y="451104"/>
                </a:lnTo>
                <a:lnTo>
                  <a:pt x="588740" y="204692"/>
                </a:lnTo>
                <a:lnTo>
                  <a:pt x="515588" y="204692"/>
                </a:lnTo>
                <a:lnTo>
                  <a:pt x="450818" y="362141"/>
                </a:lnTo>
                <a:lnTo>
                  <a:pt x="390906" y="216503"/>
                </a:lnTo>
                <a:lnTo>
                  <a:pt x="381190" y="216503"/>
                </a:lnTo>
                <a:lnTo>
                  <a:pt x="321278" y="362141"/>
                </a:lnTo>
                <a:lnTo>
                  <a:pt x="256508" y="204692"/>
                </a:lnTo>
                <a:lnTo>
                  <a:pt x="183356" y="204692"/>
                </a:lnTo>
                <a:lnTo>
                  <a:pt x="284702" y="451104"/>
                </a:lnTo>
                <a:lnTo>
                  <a:pt x="357854" y="451104"/>
                </a:lnTo>
                <a:lnTo>
                  <a:pt x="386048" y="382524"/>
                </a:lnTo>
                <a:lnTo>
                  <a:pt x="414242" y="451104"/>
                </a:lnTo>
                <a:lnTo>
                  <a:pt x="414242" y="451104"/>
                </a:lnTo>
                <a:close/>
                <a:moveTo>
                  <a:pt x="818864" y="204692"/>
                </a:moveTo>
                <a:lnTo>
                  <a:pt x="780479" y="298037"/>
                </a:lnTo>
                <a:lnTo>
                  <a:pt x="817055" y="387001"/>
                </a:lnTo>
                <a:lnTo>
                  <a:pt x="855440" y="293656"/>
                </a:lnTo>
                <a:lnTo>
                  <a:pt x="899065" y="399574"/>
                </a:lnTo>
                <a:lnTo>
                  <a:pt x="822293" y="399574"/>
                </a:lnTo>
                <a:lnTo>
                  <a:pt x="843534" y="451104"/>
                </a:lnTo>
                <a:lnTo>
                  <a:pt x="993458" y="451104"/>
                </a:lnTo>
                <a:cubicBezTo>
                  <a:pt x="993458" y="451104"/>
                  <a:pt x="892112" y="204692"/>
                  <a:pt x="892112" y="204692"/>
                </a:cubicBezTo>
                <a:lnTo>
                  <a:pt x="818960" y="204692"/>
                </a:lnTo>
                <a:close/>
              </a:path>
            </a:pathLst>
          </a:custGeom>
          <a:solidFill>
            <a:srgbClr val="0097E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245" name="图形 5"/>
          <p:cNvGrpSpPr/>
          <p:nvPr/>
        </p:nvGrpSpPr>
        <p:grpSpPr>
          <a:xfrm>
            <a:off x="24329499" y="16016048"/>
            <a:ext cx="5065864" cy="387677"/>
            <a:chOff x="18183954" y="11472671"/>
            <a:chExt cx="1686496" cy="129063"/>
          </a:xfrm>
          <a:solidFill>
            <a:srgbClr val="595757"/>
          </a:solidFill>
        </p:grpSpPr>
        <p:sp>
          <p:nvSpPr>
            <p:cNvPr id="246" name="任意形状 245"/>
            <p:cNvSpPr/>
            <p:nvPr/>
          </p:nvSpPr>
          <p:spPr>
            <a:xfrm>
              <a:off x="18183954" y="11476957"/>
              <a:ext cx="131064" cy="94869"/>
            </a:xfrm>
            <a:custGeom>
              <a:avLst/>
              <a:gdLst>
                <a:gd name="connsiteX0" fmla="*/ 75057 w 131064"/>
                <a:gd name="connsiteY0" fmla="*/ 0 h 94869"/>
                <a:gd name="connsiteX1" fmla="*/ 93154 w 131064"/>
                <a:gd name="connsiteY1" fmla="*/ 58293 h 94869"/>
                <a:gd name="connsiteX2" fmla="*/ 109823 w 131064"/>
                <a:gd name="connsiteY2" fmla="*/ 0 h 94869"/>
                <a:gd name="connsiteX3" fmla="*/ 131064 w 131064"/>
                <a:gd name="connsiteY3" fmla="*/ 0 h 94869"/>
                <a:gd name="connsiteX4" fmla="*/ 101155 w 131064"/>
                <a:gd name="connsiteY4" fmla="*/ 94869 h 94869"/>
                <a:gd name="connsiteX5" fmla="*/ 84201 w 131064"/>
                <a:gd name="connsiteY5" fmla="*/ 94869 h 94869"/>
                <a:gd name="connsiteX6" fmla="*/ 65818 w 131064"/>
                <a:gd name="connsiteY6" fmla="*/ 38291 h 94869"/>
                <a:gd name="connsiteX7" fmla="*/ 47911 w 131064"/>
                <a:gd name="connsiteY7" fmla="*/ 94869 h 94869"/>
                <a:gd name="connsiteX8" fmla="*/ 31052 w 131064"/>
                <a:gd name="connsiteY8" fmla="*/ 94869 h 94869"/>
                <a:gd name="connsiteX9" fmla="*/ 0 w 131064"/>
                <a:gd name="connsiteY9" fmla="*/ 0 h 94869"/>
                <a:gd name="connsiteX10" fmla="*/ 22765 w 131064"/>
                <a:gd name="connsiteY10" fmla="*/ 0 h 94869"/>
                <a:gd name="connsiteX11" fmla="*/ 40481 w 131064"/>
                <a:gd name="connsiteY11" fmla="*/ 58293 h 94869"/>
                <a:gd name="connsiteX12" fmla="*/ 57626 w 131064"/>
                <a:gd name="connsiteY12" fmla="*/ 0 h 94869"/>
                <a:gd name="connsiteX13" fmla="*/ 74962 w 131064"/>
                <a:gd name="connsiteY13" fmla="*/ 0 h 94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1064" h="94869">
                  <a:moveTo>
                    <a:pt x="75057" y="0"/>
                  </a:moveTo>
                  <a:lnTo>
                    <a:pt x="93154" y="58293"/>
                  </a:lnTo>
                  <a:lnTo>
                    <a:pt x="109823" y="0"/>
                  </a:lnTo>
                  <a:lnTo>
                    <a:pt x="131064" y="0"/>
                  </a:lnTo>
                  <a:lnTo>
                    <a:pt x="101155" y="94869"/>
                  </a:lnTo>
                  <a:lnTo>
                    <a:pt x="84201" y="94869"/>
                  </a:lnTo>
                  <a:lnTo>
                    <a:pt x="65818" y="38291"/>
                  </a:lnTo>
                  <a:lnTo>
                    <a:pt x="47911" y="94869"/>
                  </a:lnTo>
                  <a:lnTo>
                    <a:pt x="31052" y="94869"/>
                  </a:lnTo>
                  <a:lnTo>
                    <a:pt x="0" y="0"/>
                  </a:lnTo>
                  <a:lnTo>
                    <a:pt x="22765" y="0"/>
                  </a:lnTo>
                  <a:lnTo>
                    <a:pt x="40481" y="58293"/>
                  </a:lnTo>
                  <a:lnTo>
                    <a:pt x="57626" y="0"/>
                  </a:lnTo>
                  <a:lnTo>
                    <a:pt x="74962" y="0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7" name="任意形状 246"/>
            <p:cNvSpPr/>
            <p:nvPr/>
          </p:nvSpPr>
          <p:spPr>
            <a:xfrm>
              <a:off x="18325305" y="11476957"/>
              <a:ext cx="63817" cy="94869"/>
            </a:xfrm>
            <a:custGeom>
              <a:avLst/>
              <a:gdLst>
                <a:gd name="connsiteX0" fmla="*/ 0 w 63817"/>
                <a:gd name="connsiteY0" fmla="*/ 0 h 94869"/>
                <a:gd name="connsiteX1" fmla="*/ 22193 w 63817"/>
                <a:gd name="connsiteY1" fmla="*/ 0 h 94869"/>
                <a:gd name="connsiteX2" fmla="*/ 22193 w 63817"/>
                <a:gd name="connsiteY2" fmla="*/ 75152 h 94869"/>
                <a:gd name="connsiteX3" fmla="*/ 63818 w 63817"/>
                <a:gd name="connsiteY3" fmla="*/ 75152 h 94869"/>
                <a:gd name="connsiteX4" fmla="*/ 63818 w 63817"/>
                <a:gd name="connsiteY4" fmla="*/ 94869 h 94869"/>
                <a:gd name="connsiteX5" fmla="*/ 95 w 63817"/>
                <a:gd name="connsiteY5" fmla="*/ 94869 h 94869"/>
                <a:gd name="connsiteX6" fmla="*/ 95 w 63817"/>
                <a:gd name="connsiteY6" fmla="*/ 0 h 94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817" h="94869">
                  <a:moveTo>
                    <a:pt x="0" y="0"/>
                  </a:moveTo>
                  <a:lnTo>
                    <a:pt x="22193" y="0"/>
                  </a:lnTo>
                  <a:lnTo>
                    <a:pt x="22193" y="75152"/>
                  </a:lnTo>
                  <a:lnTo>
                    <a:pt x="63818" y="75152"/>
                  </a:lnTo>
                  <a:lnTo>
                    <a:pt x="63818" y="94869"/>
                  </a:lnTo>
                  <a:lnTo>
                    <a:pt x="95" y="94869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8" name="任意形状 247"/>
            <p:cNvSpPr/>
            <p:nvPr/>
          </p:nvSpPr>
          <p:spPr>
            <a:xfrm>
              <a:off x="18392742" y="11476957"/>
              <a:ext cx="95440" cy="94869"/>
            </a:xfrm>
            <a:custGeom>
              <a:avLst/>
              <a:gdLst>
                <a:gd name="connsiteX0" fmla="*/ 56960 w 95440"/>
                <a:gd name="connsiteY0" fmla="*/ 0 h 94869"/>
                <a:gd name="connsiteX1" fmla="*/ 95441 w 95440"/>
                <a:gd name="connsiteY1" fmla="*/ 94869 h 94869"/>
                <a:gd name="connsiteX2" fmla="*/ 72104 w 95440"/>
                <a:gd name="connsiteY2" fmla="*/ 94869 h 94869"/>
                <a:gd name="connsiteX3" fmla="*/ 64866 w 95440"/>
                <a:gd name="connsiteY3" fmla="*/ 75724 h 94869"/>
                <a:gd name="connsiteX4" fmla="*/ 28956 w 95440"/>
                <a:gd name="connsiteY4" fmla="*/ 75724 h 94869"/>
                <a:gd name="connsiteX5" fmla="*/ 22003 w 95440"/>
                <a:gd name="connsiteY5" fmla="*/ 94869 h 94869"/>
                <a:gd name="connsiteX6" fmla="*/ 0 w 95440"/>
                <a:gd name="connsiteY6" fmla="*/ 94869 h 94869"/>
                <a:gd name="connsiteX7" fmla="*/ 37433 w 95440"/>
                <a:gd name="connsiteY7" fmla="*/ 0 h 94869"/>
                <a:gd name="connsiteX8" fmla="*/ 56960 w 95440"/>
                <a:gd name="connsiteY8" fmla="*/ 0 h 94869"/>
                <a:gd name="connsiteX9" fmla="*/ 57912 w 95440"/>
                <a:gd name="connsiteY9" fmla="*/ 57150 h 94869"/>
                <a:gd name="connsiteX10" fmla="*/ 46673 w 95440"/>
                <a:gd name="connsiteY10" fmla="*/ 27622 h 94869"/>
                <a:gd name="connsiteX11" fmla="*/ 35909 w 95440"/>
                <a:gd name="connsiteY11" fmla="*/ 57150 h 94869"/>
                <a:gd name="connsiteX12" fmla="*/ 57912 w 95440"/>
                <a:gd name="connsiteY12" fmla="*/ 57150 h 94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5440" h="94869">
                  <a:moveTo>
                    <a:pt x="56960" y="0"/>
                  </a:moveTo>
                  <a:lnTo>
                    <a:pt x="95441" y="94869"/>
                  </a:lnTo>
                  <a:lnTo>
                    <a:pt x="72104" y="94869"/>
                  </a:lnTo>
                  <a:lnTo>
                    <a:pt x="64866" y="75724"/>
                  </a:lnTo>
                  <a:lnTo>
                    <a:pt x="28956" y="75724"/>
                  </a:lnTo>
                  <a:lnTo>
                    <a:pt x="22003" y="94869"/>
                  </a:lnTo>
                  <a:lnTo>
                    <a:pt x="0" y="94869"/>
                  </a:lnTo>
                  <a:lnTo>
                    <a:pt x="37433" y="0"/>
                  </a:lnTo>
                  <a:lnTo>
                    <a:pt x="56960" y="0"/>
                  </a:lnTo>
                  <a:close/>
                  <a:moveTo>
                    <a:pt x="57912" y="57150"/>
                  </a:moveTo>
                  <a:lnTo>
                    <a:pt x="46673" y="27622"/>
                  </a:lnTo>
                  <a:lnTo>
                    <a:pt x="35909" y="57150"/>
                  </a:lnTo>
                  <a:lnTo>
                    <a:pt x="57912" y="57150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9" name="任意形状 248"/>
            <p:cNvSpPr/>
            <p:nvPr/>
          </p:nvSpPr>
          <p:spPr>
            <a:xfrm>
              <a:off x="18498279" y="11476957"/>
              <a:ext cx="80962" cy="94869"/>
            </a:xfrm>
            <a:custGeom>
              <a:avLst/>
              <a:gdLst>
                <a:gd name="connsiteX0" fmla="*/ 17716 w 80962"/>
                <a:gd name="connsiteY0" fmla="*/ 0 h 94869"/>
                <a:gd name="connsiteX1" fmla="*/ 60770 w 80962"/>
                <a:gd name="connsiteY1" fmla="*/ 57531 h 94869"/>
                <a:gd name="connsiteX2" fmla="*/ 60770 w 80962"/>
                <a:gd name="connsiteY2" fmla="*/ 0 h 94869"/>
                <a:gd name="connsiteX3" fmla="*/ 80963 w 80962"/>
                <a:gd name="connsiteY3" fmla="*/ 0 h 94869"/>
                <a:gd name="connsiteX4" fmla="*/ 80963 w 80962"/>
                <a:gd name="connsiteY4" fmla="*/ 94869 h 94869"/>
                <a:gd name="connsiteX5" fmla="*/ 63246 w 80962"/>
                <a:gd name="connsiteY5" fmla="*/ 94869 h 94869"/>
                <a:gd name="connsiteX6" fmla="*/ 20193 w 80962"/>
                <a:gd name="connsiteY6" fmla="*/ 37243 h 94869"/>
                <a:gd name="connsiteX7" fmla="*/ 20193 w 80962"/>
                <a:gd name="connsiteY7" fmla="*/ 94869 h 94869"/>
                <a:gd name="connsiteX8" fmla="*/ 0 w 80962"/>
                <a:gd name="connsiteY8" fmla="*/ 94869 h 94869"/>
                <a:gd name="connsiteX9" fmla="*/ 0 w 80962"/>
                <a:gd name="connsiteY9" fmla="*/ 0 h 94869"/>
                <a:gd name="connsiteX10" fmla="*/ 17716 w 80962"/>
                <a:gd name="connsiteY10" fmla="*/ 0 h 94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0962" h="94869">
                  <a:moveTo>
                    <a:pt x="17716" y="0"/>
                  </a:moveTo>
                  <a:lnTo>
                    <a:pt x="60770" y="57531"/>
                  </a:lnTo>
                  <a:lnTo>
                    <a:pt x="60770" y="0"/>
                  </a:lnTo>
                  <a:lnTo>
                    <a:pt x="80963" y="0"/>
                  </a:lnTo>
                  <a:lnTo>
                    <a:pt x="80963" y="94869"/>
                  </a:lnTo>
                  <a:lnTo>
                    <a:pt x="63246" y="94869"/>
                  </a:lnTo>
                  <a:lnTo>
                    <a:pt x="20193" y="37243"/>
                  </a:lnTo>
                  <a:lnTo>
                    <a:pt x="20193" y="94869"/>
                  </a:lnTo>
                  <a:lnTo>
                    <a:pt x="0" y="94869"/>
                  </a:lnTo>
                  <a:lnTo>
                    <a:pt x="0" y="0"/>
                  </a:lnTo>
                  <a:lnTo>
                    <a:pt x="17716" y="0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0" name="任意形状 249"/>
            <p:cNvSpPr/>
            <p:nvPr/>
          </p:nvSpPr>
          <p:spPr>
            <a:xfrm>
              <a:off x="18619247" y="11476957"/>
              <a:ext cx="95440" cy="94869"/>
            </a:xfrm>
            <a:custGeom>
              <a:avLst/>
              <a:gdLst>
                <a:gd name="connsiteX0" fmla="*/ 56960 w 95440"/>
                <a:gd name="connsiteY0" fmla="*/ 0 h 94869"/>
                <a:gd name="connsiteX1" fmla="*/ 95441 w 95440"/>
                <a:gd name="connsiteY1" fmla="*/ 94869 h 94869"/>
                <a:gd name="connsiteX2" fmla="*/ 72104 w 95440"/>
                <a:gd name="connsiteY2" fmla="*/ 94869 h 94869"/>
                <a:gd name="connsiteX3" fmla="*/ 64866 w 95440"/>
                <a:gd name="connsiteY3" fmla="*/ 75724 h 94869"/>
                <a:gd name="connsiteX4" fmla="*/ 28956 w 95440"/>
                <a:gd name="connsiteY4" fmla="*/ 75724 h 94869"/>
                <a:gd name="connsiteX5" fmla="*/ 22003 w 95440"/>
                <a:gd name="connsiteY5" fmla="*/ 94869 h 94869"/>
                <a:gd name="connsiteX6" fmla="*/ 0 w 95440"/>
                <a:gd name="connsiteY6" fmla="*/ 94869 h 94869"/>
                <a:gd name="connsiteX7" fmla="*/ 37433 w 95440"/>
                <a:gd name="connsiteY7" fmla="*/ 0 h 94869"/>
                <a:gd name="connsiteX8" fmla="*/ 56960 w 95440"/>
                <a:gd name="connsiteY8" fmla="*/ 0 h 94869"/>
                <a:gd name="connsiteX9" fmla="*/ 57817 w 95440"/>
                <a:gd name="connsiteY9" fmla="*/ 57150 h 94869"/>
                <a:gd name="connsiteX10" fmla="*/ 46577 w 95440"/>
                <a:gd name="connsiteY10" fmla="*/ 27622 h 94869"/>
                <a:gd name="connsiteX11" fmla="*/ 35814 w 95440"/>
                <a:gd name="connsiteY11" fmla="*/ 57150 h 94869"/>
                <a:gd name="connsiteX12" fmla="*/ 57817 w 95440"/>
                <a:gd name="connsiteY12" fmla="*/ 57150 h 94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5440" h="94869">
                  <a:moveTo>
                    <a:pt x="56960" y="0"/>
                  </a:moveTo>
                  <a:lnTo>
                    <a:pt x="95441" y="94869"/>
                  </a:lnTo>
                  <a:lnTo>
                    <a:pt x="72104" y="94869"/>
                  </a:lnTo>
                  <a:lnTo>
                    <a:pt x="64866" y="75724"/>
                  </a:lnTo>
                  <a:lnTo>
                    <a:pt x="28956" y="75724"/>
                  </a:lnTo>
                  <a:lnTo>
                    <a:pt x="22003" y="94869"/>
                  </a:lnTo>
                  <a:lnTo>
                    <a:pt x="0" y="94869"/>
                  </a:lnTo>
                  <a:lnTo>
                    <a:pt x="37433" y="0"/>
                  </a:lnTo>
                  <a:lnTo>
                    <a:pt x="56960" y="0"/>
                  </a:lnTo>
                  <a:close/>
                  <a:moveTo>
                    <a:pt x="57817" y="57150"/>
                  </a:moveTo>
                  <a:lnTo>
                    <a:pt x="46577" y="27622"/>
                  </a:lnTo>
                  <a:lnTo>
                    <a:pt x="35814" y="57150"/>
                  </a:lnTo>
                  <a:lnTo>
                    <a:pt x="57817" y="57150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1" name="任意形状 250"/>
            <p:cNvSpPr/>
            <p:nvPr/>
          </p:nvSpPr>
          <p:spPr>
            <a:xfrm>
              <a:off x="18723069" y="11502865"/>
              <a:ext cx="71342" cy="98869"/>
            </a:xfrm>
            <a:custGeom>
              <a:avLst/>
              <a:gdLst>
                <a:gd name="connsiteX0" fmla="*/ 56197 w 71342"/>
                <a:gd name="connsiteY0" fmla="*/ 4286 h 98869"/>
                <a:gd name="connsiteX1" fmla="*/ 67246 w 71342"/>
                <a:gd name="connsiteY1" fmla="*/ 16383 h 98869"/>
                <a:gd name="connsiteX2" fmla="*/ 71342 w 71342"/>
                <a:gd name="connsiteY2" fmla="*/ 35338 h 98869"/>
                <a:gd name="connsiteX3" fmla="*/ 67246 w 71342"/>
                <a:gd name="connsiteY3" fmla="*/ 54197 h 98869"/>
                <a:gd name="connsiteX4" fmla="*/ 56197 w 71342"/>
                <a:gd name="connsiteY4" fmla="*/ 66389 h 98869"/>
                <a:gd name="connsiteX5" fmla="*/ 40957 w 71342"/>
                <a:gd name="connsiteY5" fmla="*/ 70580 h 98869"/>
                <a:gd name="connsiteX6" fmla="*/ 21146 w 71342"/>
                <a:gd name="connsiteY6" fmla="*/ 61341 h 98869"/>
                <a:gd name="connsiteX7" fmla="*/ 21146 w 71342"/>
                <a:gd name="connsiteY7" fmla="*/ 98870 h 98869"/>
                <a:gd name="connsiteX8" fmla="*/ 0 w 71342"/>
                <a:gd name="connsiteY8" fmla="*/ 98870 h 98869"/>
                <a:gd name="connsiteX9" fmla="*/ 0 w 71342"/>
                <a:gd name="connsiteY9" fmla="*/ 1810 h 98869"/>
                <a:gd name="connsiteX10" fmla="*/ 18764 w 71342"/>
                <a:gd name="connsiteY10" fmla="*/ 1810 h 98869"/>
                <a:gd name="connsiteX11" fmla="*/ 19717 w 71342"/>
                <a:gd name="connsiteY11" fmla="*/ 11239 h 98869"/>
                <a:gd name="connsiteX12" fmla="*/ 28765 w 71342"/>
                <a:gd name="connsiteY12" fmla="*/ 2762 h 98869"/>
                <a:gd name="connsiteX13" fmla="*/ 40957 w 71342"/>
                <a:gd name="connsiteY13" fmla="*/ 0 h 98869"/>
                <a:gd name="connsiteX14" fmla="*/ 56197 w 71342"/>
                <a:gd name="connsiteY14" fmla="*/ 4191 h 98869"/>
                <a:gd name="connsiteX15" fmla="*/ 45625 w 71342"/>
                <a:gd name="connsiteY15" fmla="*/ 47625 h 98869"/>
                <a:gd name="connsiteX16" fmla="*/ 49530 w 71342"/>
                <a:gd name="connsiteY16" fmla="*/ 35338 h 98869"/>
                <a:gd name="connsiteX17" fmla="*/ 45625 w 71342"/>
                <a:gd name="connsiteY17" fmla="*/ 22670 h 98869"/>
                <a:gd name="connsiteX18" fmla="*/ 35528 w 71342"/>
                <a:gd name="connsiteY18" fmla="*/ 17907 h 98869"/>
                <a:gd name="connsiteX19" fmla="*/ 25337 w 71342"/>
                <a:gd name="connsiteY19" fmla="*/ 22479 h 98869"/>
                <a:gd name="connsiteX20" fmla="*/ 21146 w 71342"/>
                <a:gd name="connsiteY20" fmla="*/ 35433 h 98869"/>
                <a:gd name="connsiteX21" fmla="*/ 25241 w 71342"/>
                <a:gd name="connsiteY21" fmla="*/ 48006 h 98869"/>
                <a:gd name="connsiteX22" fmla="*/ 35528 w 71342"/>
                <a:gd name="connsiteY22" fmla="*/ 52197 h 98869"/>
                <a:gd name="connsiteX23" fmla="*/ 45625 w 71342"/>
                <a:gd name="connsiteY23" fmla="*/ 47720 h 9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1342" h="98869">
                  <a:moveTo>
                    <a:pt x="56197" y="4286"/>
                  </a:moveTo>
                  <a:cubicBezTo>
                    <a:pt x="60865" y="7049"/>
                    <a:pt x="64484" y="11049"/>
                    <a:pt x="67246" y="16383"/>
                  </a:cubicBezTo>
                  <a:cubicBezTo>
                    <a:pt x="70009" y="21717"/>
                    <a:pt x="71342" y="28004"/>
                    <a:pt x="71342" y="35338"/>
                  </a:cubicBezTo>
                  <a:cubicBezTo>
                    <a:pt x="71342" y="42672"/>
                    <a:pt x="70009" y="48863"/>
                    <a:pt x="67246" y="54197"/>
                  </a:cubicBezTo>
                  <a:cubicBezTo>
                    <a:pt x="64484" y="59531"/>
                    <a:pt x="60865" y="63532"/>
                    <a:pt x="56197" y="66389"/>
                  </a:cubicBezTo>
                  <a:cubicBezTo>
                    <a:pt x="51530" y="69247"/>
                    <a:pt x="46482" y="70580"/>
                    <a:pt x="40957" y="70580"/>
                  </a:cubicBezTo>
                  <a:cubicBezTo>
                    <a:pt x="32480" y="70580"/>
                    <a:pt x="25908" y="67532"/>
                    <a:pt x="21146" y="61341"/>
                  </a:cubicBezTo>
                  <a:lnTo>
                    <a:pt x="21146" y="98870"/>
                  </a:lnTo>
                  <a:lnTo>
                    <a:pt x="0" y="98870"/>
                  </a:lnTo>
                  <a:lnTo>
                    <a:pt x="0" y="1810"/>
                  </a:lnTo>
                  <a:lnTo>
                    <a:pt x="18764" y="1810"/>
                  </a:lnTo>
                  <a:cubicBezTo>
                    <a:pt x="19145" y="6668"/>
                    <a:pt x="19431" y="9811"/>
                    <a:pt x="19717" y="11239"/>
                  </a:cubicBezTo>
                  <a:cubicBezTo>
                    <a:pt x="22098" y="7429"/>
                    <a:pt x="25146" y="4572"/>
                    <a:pt x="28765" y="2762"/>
                  </a:cubicBezTo>
                  <a:cubicBezTo>
                    <a:pt x="32385" y="953"/>
                    <a:pt x="36481" y="0"/>
                    <a:pt x="40957" y="0"/>
                  </a:cubicBezTo>
                  <a:cubicBezTo>
                    <a:pt x="46482" y="0"/>
                    <a:pt x="51530" y="1429"/>
                    <a:pt x="56197" y="4191"/>
                  </a:cubicBezTo>
                  <a:close/>
                  <a:moveTo>
                    <a:pt x="45625" y="47625"/>
                  </a:moveTo>
                  <a:cubicBezTo>
                    <a:pt x="48196" y="44672"/>
                    <a:pt x="49530" y="40577"/>
                    <a:pt x="49530" y="35338"/>
                  </a:cubicBezTo>
                  <a:cubicBezTo>
                    <a:pt x="49530" y="30099"/>
                    <a:pt x="48196" y="25813"/>
                    <a:pt x="45625" y="22670"/>
                  </a:cubicBezTo>
                  <a:cubicBezTo>
                    <a:pt x="43053" y="19431"/>
                    <a:pt x="39624" y="17907"/>
                    <a:pt x="35528" y="17907"/>
                  </a:cubicBezTo>
                  <a:cubicBezTo>
                    <a:pt x="31432" y="17907"/>
                    <a:pt x="28099" y="19431"/>
                    <a:pt x="25337" y="22479"/>
                  </a:cubicBezTo>
                  <a:cubicBezTo>
                    <a:pt x="22574" y="25527"/>
                    <a:pt x="21146" y="29813"/>
                    <a:pt x="21146" y="35433"/>
                  </a:cubicBezTo>
                  <a:cubicBezTo>
                    <a:pt x="21146" y="41053"/>
                    <a:pt x="22479" y="45244"/>
                    <a:pt x="25241" y="48006"/>
                  </a:cubicBezTo>
                  <a:cubicBezTo>
                    <a:pt x="28004" y="50768"/>
                    <a:pt x="31432" y="52197"/>
                    <a:pt x="35528" y="52197"/>
                  </a:cubicBezTo>
                  <a:cubicBezTo>
                    <a:pt x="39624" y="52197"/>
                    <a:pt x="43053" y="50673"/>
                    <a:pt x="45625" y="47720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2" name="任意形状 251"/>
            <p:cNvSpPr/>
            <p:nvPr/>
          </p:nvSpPr>
          <p:spPr>
            <a:xfrm>
              <a:off x="18805937" y="11502865"/>
              <a:ext cx="71342" cy="98869"/>
            </a:xfrm>
            <a:custGeom>
              <a:avLst/>
              <a:gdLst>
                <a:gd name="connsiteX0" fmla="*/ 56197 w 71342"/>
                <a:gd name="connsiteY0" fmla="*/ 4286 h 98869"/>
                <a:gd name="connsiteX1" fmla="*/ 67246 w 71342"/>
                <a:gd name="connsiteY1" fmla="*/ 16383 h 98869"/>
                <a:gd name="connsiteX2" fmla="*/ 71342 w 71342"/>
                <a:gd name="connsiteY2" fmla="*/ 35338 h 98869"/>
                <a:gd name="connsiteX3" fmla="*/ 67246 w 71342"/>
                <a:gd name="connsiteY3" fmla="*/ 54197 h 98869"/>
                <a:gd name="connsiteX4" fmla="*/ 56197 w 71342"/>
                <a:gd name="connsiteY4" fmla="*/ 66389 h 98869"/>
                <a:gd name="connsiteX5" fmla="*/ 40958 w 71342"/>
                <a:gd name="connsiteY5" fmla="*/ 70580 h 98869"/>
                <a:gd name="connsiteX6" fmla="*/ 21146 w 71342"/>
                <a:gd name="connsiteY6" fmla="*/ 61341 h 98869"/>
                <a:gd name="connsiteX7" fmla="*/ 21146 w 71342"/>
                <a:gd name="connsiteY7" fmla="*/ 98870 h 98869"/>
                <a:gd name="connsiteX8" fmla="*/ 0 w 71342"/>
                <a:gd name="connsiteY8" fmla="*/ 98870 h 98869"/>
                <a:gd name="connsiteX9" fmla="*/ 0 w 71342"/>
                <a:gd name="connsiteY9" fmla="*/ 1810 h 98869"/>
                <a:gd name="connsiteX10" fmla="*/ 18764 w 71342"/>
                <a:gd name="connsiteY10" fmla="*/ 1810 h 98869"/>
                <a:gd name="connsiteX11" fmla="*/ 19717 w 71342"/>
                <a:gd name="connsiteY11" fmla="*/ 11239 h 98869"/>
                <a:gd name="connsiteX12" fmla="*/ 28766 w 71342"/>
                <a:gd name="connsiteY12" fmla="*/ 2762 h 98869"/>
                <a:gd name="connsiteX13" fmla="*/ 40958 w 71342"/>
                <a:gd name="connsiteY13" fmla="*/ 0 h 98869"/>
                <a:gd name="connsiteX14" fmla="*/ 56197 w 71342"/>
                <a:gd name="connsiteY14" fmla="*/ 4191 h 98869"/>
                <a:gd name="connsiteX15" fmla="*/ 45625 w 71342"/>
                <a:gd name="connsiteY15" fmla="*/ 47625 h 98869"/>
                <a:gd name="connsiteX16" fmla="*/ 49530 w 71342"/>
                <a:gd name="connsiteY16" fmla="*/ 35338 h 98869"/>
                <a:gd name="connsiteX17" fmla="*/ 45625 w 71342"/>
                <a:gd name="connsiteY17" fmla="*/ 22670 h 98869"/>
                <a:gd name="connsiteX18" fmla="*/ 35528 w 71342"/>
                <a:gd name="connsiteY18" fmla="*/ 17907 h 98869"/>
                <a:gd name="connsiteX19" fmla="*/ 25337 w 71342"/>
                <a:gd name="connsiteY19" fmla="*/ 22479 h 98869"/>
                <a:gd name="connsiteX20" fmla="*/ 21241 w 71342"/>
                <a:gd name="connsiteY20" fmla="*/ 35433 h 98869"/>
                <a:gd name="connsiteX21" fmla="*/ 25337 w 71342"/>
                <a:gd name="connsiteY21" fmla="*/ 48006 h 98869"/>
                <a:gd name="connsiteX22" fmla="*/ 35624 w 71342"/>
                <a:gd name="connsiteY22" fmla="*/ 52197 h 98869"/>
                <a:gd name="connsiteX23" fmla="*/ 45720 w 71342"/>
                <a:gd name="connsiteY23" fmla="*/ 47720 h 9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1342" h="98869">
                  <a:moveTo>
                    <a:pt x="56197" y="4286"/>
                  </a:moveTo>
                  <a:cubicBezTo>
                    <a:pt x="60865" y="7049"/>
                    <a:pt x="64484" y="11049"/>
                    <a:pt x="67246" y="16383"/>
                  </a:cubicBezTo>
                  <a:cubicBezTo>
                    <a:pt x="70009" y="21717"/>
                    <a:pt x="71342" y="28004"/>
                    <a:pt x="71342" y="35338"/>
                  </a:cubicBezTo>
                  <a:cubicBezTo>
                    <a:pt x="71342" y="42672"/>
                    <a:pt x="70009" y="48863"/>
                    <a:pt x="67246" y="54197"/>
                  </a:cubicBezTo>
                  <a:cubicBezTo>
                    <a:pt x="64484" y="59531"/>
                    <a:pt x="60865" y="63532"/>
                    <a:pt x="56197" y="66389"/>
                  </a:cubicBezTo>
                  <a:cubicBezTo>
                    <a:pt x="51626" y="69152"/>
                    <a:pt x="46482" y="70580"/>
                    <a:pt x="40958" y="70580"/>
                  </a:cubicBezTo>
                  <a:cubicBezTo>
                    <a:pt x="32480" y="70580"/>
                    <a:pt x="25908" y="67532"/>
                    <a:pt x="21146" y="61341"/>
                  </a:cubicBezTo>
                  <a:lnTo>
                    <a:pt x="21146" y="98870"/>
                  </a:lnTo>
                  <a:lnTo>
                    <a:pt x="0" y="98870"/>
                  </a:lnTo>
                  <a:lnTo>
                    <a:pt x="0" y="1810"/>
                  </a:lnTo>
                  <a:lnTo>
                    <a:pt x="18764" y="1810"/>
                  </a:lnTo>
                  <a:cubicBezTo>
                    <a:pt x="19145" y="6668"/>
                    <a:pt x="19431" y="9811"/>
                    <a:pt x="19717" y="11239"/>
                  </a:cubicBezTo>
                  <a:cubicBezTo>
                    <a:pt x="22098" y="7429"/>
                    <a:pt x="25146" y="4572"/>
                    <a:pt x="28766" y="2762"/>
                  </a:cubicBezTo>
                  <a:cubicBezTo>
                    <a:pt x="32385" y="953"/>
                    <a:pt x="36481" y="0"/>
                    <a:pt x="40958" y="0"/>
                  </a:cubicBezTo>
                  <a:cubicBezTo>
                    <a:pt x="46482" y="0"/>
                    <a:pt x="51530" y="1429"/>
                    <a:pt x="56197" y="4191"/>
                  </a:cubicBezTo>
                  <a:close/>
                  <a:moveTo>
                    <a:pt x="45625" y="47625"/>
                  </a:moveTo>
                  <a:cubicBezTo>
                    <a:pt x="48196" y="44672"/>
                    <a:pt x="49530" y="40577"/>
                    <a:pt x="49530" y="35338"/>
                  </a:cubicBezTo>
                  <a:cubicBezTo>
                    <a:pt x="49530" y="30099"/>
                    <a:pt x="48196" y="25813"/>
                    <a:pt x="45625" y="22670"/>
                  </a:cubicBezTo>
                  <a:cubicBezTo>
                    <a:pt x="43053" y="19431"/>
                    <a:pt x="39624" y="17907"/>
                    <a:pt x="35528" y="17907"/>
                  </a:cubicBezTo>
                  <a:cubicBezTo>
                    <a:pt x="31433" y="17907"/>
                    <a:pt x="28099" y="19431"/>
                    <a:pt x="25337" y="22479"/>
                  </a:cubicBezTo>
                  <a:cubicBezTo>
                    <a:pt x="22574" y="25527"/>
                    <a:pt x="21241" y="29813"/>
                    <a:pt x="21241" y="35433"/>
                  </a:cubicBezTo>
                  <a:cubicBezTo>
                    <a:pt x="21241" y="41053"/>
                    <a:pt x="22574" y="45244"/>
                    <a:pt x="25337" y="48006"/>
                  </a:cubicBezTo>
                  <a:cubicBezTo>
                    <a:pt x="28099" y="50768"/>
                    <a:pt x="31528" y="52197"/>
                    <a:pt x="35624" y="52197"/>
                  </a:cubicBezTo>
                  <a:cubicBezTo>
                    <a:pt x="39719" y="52197"/>
                    <a:pt x="43148" y="50673"/>
                    <a:pt x="45720" y="47720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3" name="任意形状 252"/>
            <p:cNvSpPr/>
            <p:nvPr/>
          </p:nvSpPr>
          <p:spPr>
            <a:xfrm>
              <a:off x="18888900" y="11473243"/>
              <a:ext cx="21145" cy="98583"/>
            </a:xfrm>
            <a:custGeom>
              <a:avLst/>
              <a:gdLst>
                <a:gd name="connsiteX0" fmla="*/ 21146 w 21145"/>
                <a:gd name="connsiteY0" fmla="*/ 98584 h 98583"/>
                <a:gd name="connsiteX1" fmla="*/ 0 w 21145"/>
                <a:gd name="connsiteY1" fmla="*/ 98584 h 98583"/>
                <a:gd name="connsiteX2" fmla="*/ 0 w 21145"/>
                <a:gd name="connsiteY2" fmla="*/ 0 h 98583"/>
                <a:gd name="connsiteX3" fmla="*/ 21146 w 21145"/>
                <a:gd name="connsiteY3" fmla="*/ 0 h 98583"/>
                <a:gd name="connsiteX4" fmla="*/ 21146 w 21145"/>
                <a:gd name="connsiteY4" fmla="*/ 98584 h 98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45" h="98583">
                  <a:moveTo>
                    <a:pt x="21146" y="98584"/>
                  </a:moveTo>
                  <a:lnTo>
                    <a:pt x="0" y="98584"/>
                  </a:lnTo>
                  <a:lnTo>
                    <a:pt x="0" y="0"/>
                  </a:lnTo>
                  <a:lnTo>
                    <a:pt x="21146" y="0"/>
                  </a:lnTo>
                  <a:lnTo>
                    <a:pt x="21146" y="98584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4" name="任意形状 253"/>
            <p:cNvSpPr/>
            <p:nvPr/>
          </p:nvSpPr>
          <p:spPr>
            <a:xfrm>
              <a:off x="18923666" y="11472671"/>
              <a:ext cx="24669" cy="99155"/>
            </a:xfrm>
            <a:custGeom>
              <a:avLst/>
              <a:gdLst>
                <a:gd name="connsiteX0" fmla="*/ 3620 w 24669"/>
                <a:gd name="connsiteY0" fmla="*/ 21336 h 99155"/>
                <a:gd name="connsiteX1" fmla="*/ 0 w 24669"/>
                <a:gd name="connsiteY1" fmla="*/ 12573 h 99155"/>
                <a:gd name="connsiteX2" fmla="*/ 3524 w 24669"/>
                <a:gd name="connsiteY2" fmla="*/ 3715 h 99155"/>
                <a:gd name="connsiteX3" fmla="*/ 12287 w 24669"/>
                <a:gd name="connsiteY3" fmla="*/ 0 h 99155"/>
                <a:gd name="connsiteX4" fmla="*/ 20955 w 24669"/>
                <a:gd name="connsiteY4" fmla="*/ 3715 h 99155"/>
                <a:gd name="connsiteX5" fmla="*/ 24670 w 24669"/>
                <a:gd name="connsiteY5" fmla="*/ 12478 h 99155"/>
                <a:gd name="connsiteX6" fmla="*/ 21050 w 24669"/>
                <a:gd name="connsiteY6" fmla="*/ 21241 h 99155"/>
                <a:gd name="connsiteX7" fmla="*/ 12382 w 24669"/>
                <a:gd name="connsiteY7" fmla="*/ 24955 h 99155"/>
                <a:gd name="connsiteX8" fmla="*/ 3715 w 24669"/>
                <a:gd name="connsiteY8" fmla="*/ 21241 h 99155"/>
                <a:gd name="connsiteX9" fmla="*/ 22860 w 24669"/>
                <a:gd name="connsiteY9" fmla="*/ 99155 h 99155"/>
                <a:gd name="connsiteX10" fmla="*/ 1714 w 24669"/>
                <a:gd name="connsiteY10" fmla="*/ 99155 h 99155"/>
                <a:gd name="connsiteX11" fmla="*/ 1714 w 24669"/>
                <a:gd name="connsiteY11" fmla="*/ 32194 h 99155"/>
                <a:gd name="connsiteX12" fmla="*/ 22860 w 24669"/>
                <a:gd name="connsiteY12" fmla="*/ 32194 h 99155"/>
                <a:gd name="connsiteX13" fmla="*/ 22860 w 24669"/>
                <a:gd name="connsiteY13" fmla="*/ 99155 h 99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669" h="99155">
                  <a:moveTo>
                    <a:pt x="3620" y="21336"/>
                  </a:moveTo>
                  <a:cubicBezTo>
                    <a:pt x="1238" y="18859"/>
                    <a:pt x="0" y="15907"/>
                    <a:pt x="0" y="12573"/>
                  </a:cubicBezTo>
                  <a:cubicBezTo>
                    <a:pt x="0" y="9239"/>
                    <a:pt x="1143" y="6191"/>
                    <a:pt x="3524" y="3715"/>
                  </a:cubicBezTo>
                  <a:cubicBezTo>
                    <a:pt x="5905" y="1238"/>
                    <a:pt x="8763" y="0"/>
                    <a:pt x="12287" y="0"/>
                  </a:cubicBezTo>
                  <a:cubicBezTo>
                    <a:pt x="15812" y="0"/>
                    <a:pt x="18479" y="1238"/>
                    <a:pt x="20955" y="3715"/>
                  </a:cubicBezTo>
                  <a:cubicBezTo>
                    <a:pt x="23431" y="6191"/>
                    <a:pt x="24670" y="9144"/>
                    <a:pt x="24670" y="12478"/>
                  </a:cubicBezTo>
                  <a:cubicBezTo>
                    <a:pt x="24670" y="15812"/>
                    <a:pt x="23431" y="18764"/>
                    <a:pt x="21050" y="21241"/>
                  </a:cubicBezTo>
                  <a:cubicBezTo>
                    <a:pt x="18669" y="23717"/>
                    <a:pt x="15716" y="24955"/>
                    <a:pt x="12382" y="24955"/>
                  </a:cubicBezTo>
                  <a:cubicBezTo>
                    <a:pt x="9049" y="24955"/>
                    <a:pt x="6096" y="23717"/>
                    <a:pt x="3715" y="21241"/>
                  </a:cubicBezTo>
                  <a:close/>
                  <a:moveTo>
                    <a:pt x="22860" y="99155"/>
                  </a:moveTo>
                  <a:lnTo>
                    <a:pt x="1714" y="99155"/>
                  </a:lnTo>
                  <a:lnTo>
                    <a:pt x="1714" y="32194"/>
                  </a:lnTo>
                  <a:lnTo>
                    <a:pt x="22860" y="32194"/>
                  </a:lnTo>
                  <a:lnTo>
                    <a:pt x="22860" y="99155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5" name="任意形状 254"/>
            <p:cNvSpPr/>
            <p:nvPr/>
          </p:nvSpPr>
          <p:spPr>
            <a:xfrm>
              <a:off x="18958051" y="11503151"/>
              <a:ext cx="62007" cy="70294"/>
            </a:xfrm>
            <a:custGeom>
              <a:avLst/>
              <a:gdLst>
                <a:gd name="connsiteX0" fmla="*/ 41338 w 62007"/>
                <a:gd name="connsiteY0" fmla="*/ 50292 h 70294"/>
                <a:gd name="connsiteX1" fmla="*/ 46101 w 62007"/>
                <a:gd name="connsiteY1" fmla="*/ 45149 h 70294"/>
                <a:gd name="connsiteX2" fmla="*/ 62008 w 62007"/>
                <a:gd name="connsiteY2" fmla="*/ 54388 h 70294"/>
                <a:gd name="connsiteX3" fmla="*/ 51530 w 62007"/>
                <a:gd name="connsiteY3" fmla="*/ 66199 h 70294"/>
                <a:gd name="connsiteX4" fmla="*/ 34862 w 62007"/>
                <a:gd name="connsiteY4" fmla="*/ 70295 h 70294"/>
                <a:gd name="connsiteX5" fmla="*/ 17907 w 62007"/>
                <a:gd name="connsiteY5" fmla="*/ 66389 h 70294"/>
                <a:gd name="connsiteX6" fmla="*/ 4953 w 62007"/>
                <a:gd name="connsiteY6" fmla="*/ 54483 h 70294"/>
                <a:gd name="connsiteX7" fmla="*/ 0 w 62007"/>
                <a:gd name="connsiteY7" fmla="*/ 35147 h 70294"/>
                <a:gd name="connsiteX8" fmla="*/ 4953 w 62007"/>
                <a:gd name="connsiteY8" fmla="*/ 15812 h 70294"/>
                <a:gd name="connsiteX9" fmla="*/ 17907 w 62007"/>
                <a:gd name="connsiteY9" fmla="*/ 3905 h 70294"/>
                <a:gd name="connsiteX10" fmla="*/ 34862 w 62007"/>
                <a:gd name="connsiteY10" fmla="*/ 0 h 70294"/>
                <a:gd name="connsiteX11" fmla="*/ 51530 w 62007"/>
                <a:gd name="connsiteY11" fmla="*/ 4096 h 70294"/>
                <a:gd name="connsiteX12" fmla="*/ 62008 w 62007"/>
                <a:gd name="connsiteY12" fmla="*/ 15812 h 70294"/>
                <a:gd name="connsiteX13" fmla="*/ 46101 w 62007"/>
                <a:gd name="connsiteY13" fmla="*/ 25146 h 70294"/>
                <a:gd name="connsiteX14" fmla="*/ 41243 w 62007"/>
                <a:gd name="connsiteY14" fmla="*/ 20003 h 70294"/>
                <a:gd name="connsiteX15" fmla="*/ 34862 w 62007"/>
                <a:gd name="connsiteY15" fmla="*/ 18193 h 70294"/>
                <a:gd name="connsiteX16" fmla="*/ 25337 w 62007"/>
                <a:gd name="connsiteY16" fmla="*/ 22955 h 70294"/>
                <a:gd name="connsiteX17" fmla="*/ 21812 w 62007"/>
                <a:gd name="connsiteY17" fmla="*/ 35338 h 70294"/>
                <a:gd name="connsiteX18" fmla="*/ 25337 w 62007"/>
                <a:gd name="connsiteY18" fmla="*/ 47625 h 70294"/>
                <a:gd name="connsiteX19" fmla="*/ 34862 w 62007"/>
                <a:gd name="connsiteY19" fmla="*/ 52292 h 70294"/>
                <a:gd name="connsiteX20" fmla="*/ 41434 w 62007"/>
                <a:gd name="connsiteY20" fmla="*/ 50578 h 70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2007" h="70294">
                  <a:moveTo>
                    <a:pt x="41338" y="50292"/>
                  </a:moveTo>
                  <a:cubicBezTo>
                    <a:pt x="43148" y="49149"/>
                    <a:pt x="44672" y="47435"/>
                    <a:pt x="46101" y="45149"/>
                  </a:cubicBezTo>
                  <a:lnTo>
                    <a:pt x="62008" y="54388"/>
                  </a:lnTo>
                  <a:cubicBezTo>
                    <a:pt x="59912" y="59531"/>
                    <a:pt x="56483" y="63532"/>
                    <a:pt x="51530" y="66199"/>
                  </a:cubicBezTo>
                  <a:cubicBezTo>
                    <a:pt x="46577" y="68961"/>
                    <a:pt x="41053" y="70295"/>
                    <a:pt x="34862" y="70295"/>
                  </a:cubicBezTo>
                  <a:cubicBezTo>
                    <a:pt x="28670" y="70295"/>
                    <a:pt x="23241" y="68961"/>
                    <a:pt x="17907" y="66389"/>
                  </a:cubicBezTo>
                  <a:cubicBezTo>
                    <a:pt x="12573" y="63722"/>
                    <a:pt x="8287" y="59817"/>
                    <a:pt x="4953" y="54483"/>
                  </a:cubicBezTo>
                  <a:cubicBezTo>
                    <a:pt x="1619" y="49149"/>
                    <a:pt x="0" y="42672"/>
                    <a:pt x="0" y="35147"/>
                  </a:cubicBezTo>
                  <a:cubicBezTo>
                    <a:pt x="0" y="27622"/>
                    <a:pt x="1619" y="21050"/>
                    <a:pt x="4953" y="15812"/>
                  </a:cubicBezTo>
                  <a:cubicBezTo>
                    <a:pt x="8287" y="10573"/>
                    <a:pt x="12573" y="6572"/>
                    <a:pt x="17907" y="3905"/>
                  </a:cubicBezTo>
                  <a:cubicBezTo>
                    <a:pt x="23241" y="1238"/>
                    <a:pt x="28861" y="0"/>
                    <a:pt x="34862" y="0"/>
                  </a:cubicBezTo>
                  <a:cubicBezTo>
                    <a:pt x="40862" y="0"/>
                    <a:pt x="46672" y="1334"/>
                    <a:pt x="51530" y="4096"/>
                  </a:cubicBezTo>
                  <a:cubicBezTo>
                    <a:pt x="56483" y="6858"/>
                    <a:pt x="59912" y="10763"/>
                    <a:pt x="62008" y="15812"/>
                  </a:cubicBezTo>
                  <a:lnTo>
                    <a:pt x="46101" y="25146"/>
                  </a:lnTo>
                  <a:cubicBezTo>
                    <a:pt x="44672" y="22860"/>
                    <a:pt x="43053" y="21146"/>
                    <a:pt x="41243" y="20003"/>
                  </a:cubicBezTo>
                  <a:cubicBezTo>
                    <a:pt x="39434" y="18764"/>
                    <a:pt x="37338" y="18193"/>
                    <a:pt x="34862" y="18193"/>
                  </a:cubicBezTo>
                  <a:cubicBezTo>
                    <a:pt x="30861" y="18193"/>
                    <a:pt x="27718" y="19812"/>
                    <a:pt x="25337" y="22955"/>
                  </a:cubicBezTo>
                  <a:cubicBezTo>
                    <a:pt x="22955" y="26099"/>
                    <a:pt x="21812" y="30194"/>
                    <a:pt x="21812" y="35338"/>
                  </a:cubicBezTo>
                  <a:cubicBezTo>
                    <a:pt x="21812" y="40481"/>
                    <a:pt x="22955" y="44577"/>
                    <a:pt x="25337" y="47625"/>
                  </a:cubicBezTo>
                  <a:cubicBezTo>
                    <a:pt x="27718" y="50768"/>
                    <a:pt x="30861" y="52292"/>
                    <a:pt x="34862" y="52292"/>
                  </a:cubicBezTo>
                  <a:cubicBezTo>
                    <a:pt x="37433" y="52292"/>
                    <a:pt x="39624" y="51721"/>
                    <a:pt x="41434" y="50578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6" name="任意形状 255"/>
            <p:cNvSpPr/>
            <p:nvPr/>
          </p:nvSpPr>
          <p:spPr>
            <a:xfrm>
              <a:off x="19023869" y="11503056"/>
              <a:ext cx="63150" cy="70484"/>
            </a:xfrm>
            <a:custGeom>
              <a:avLst/>
              <a:gdLst>
                <a:gd name="connsiteX0" fmla="*/ 55245 w 63150"/>
                <a:gd name="connsiteY0" fmla="*/ 8096 h 70484"/>
                <a:gd name="connsiteX1" fmla="*/ 63151 w 63150"/>
                <a:gd name="connsiteY1" fmla="*/ 30956 h 70484"/>
                <a:gd name="connsiteX2" fmla="*/ 63151 w 63150"/>
                <a:gd name="connsiteY2" fmla="*/ 68771 h 70484"/>
                <a:gd name="connsiteX3" fmla="*/ 45434 w 63150"/>
                <a:gd name="connsiteY3" fmla="*/ 68771 h 70484"/>
                <a:gd name="connsiteX4" fmla="*/ 44482 w 63150"/>
                <a:gd name="connsiteY4" fmla="*/ 61531 h 70484"/>
                <a:gd name="connsiteX5" fmla="*/ 36957 w 63150"/>
                <a:gd name="connsiteY5" fmla="*/ 68294 h 70484"/>
                <a:gd name="connsiteX6" fmla="*/ 25813 w 63150"/>
                <a:gd name="connsiteY6" fmla="*/ 70485 h 70484"/>
                <a:gd name="connsiteX7" fmla="*/ 12763 w 63150"/>
                <a:gd name="connsiteY7" fmla="*/ 67913 h 70484"/>
                <a:gd name="connsiteX8" fmla="*/ 3429 w 63150"/>
                <a:gd name="connsiteY8" fmla="*/ 60674 h 70484"/>
                <a:gd name="connsiteX9" fmla="*/ 0 w 63150"/>
                <a:gd name="connsiteY9" fmla="*/ 49434 h 70484"/>
                <a:gd name="connsiteX10" fmla="*/ 3810 w 63150"/>
                <a:gd name="connsiteY10" fmla="*/ 37624 h 70484"/>
                <a:gd name="connsiteX11" fmla="*/ 14097 w 63150"/>
                <a:gd name="connsiteY11" fmla="*/ 29813 h 70484"/>
                <a:gd name="connsiteX12" fmla="*/ 28194 w 63150"/>
                <a:gd name="connsiteY12" fmla="*/ 27051 h 70484"/>
                <a:gd name="connsiteX13" fmla="*/ 42196 w 63150"/>
                <a:gd name="connsiteY13" fmla="*/ 29527 h 70484"/>
                <a:gd name="connsiteX14" fmla="*/ 30671 w 63150"/>
                <a:gd name="connsiteY14" fmla="*/ 16859 h 70484"/>
                <a:gd name="connsiteX15" fmla="*/ 17717 w 63150"/>
                <a:gd name="connsiteY15" fmla="*/ 25146 h 70484"/>
                <a:gd name="connsiteX16" fmla="*/ 2858 w 63150"/>
                <a:gd name="connsiteY16" fmla="*/ 16478 h 70484"/>
                <a:gd name="connsiteX17" fmla="*/ 14478 w 63150"/>
                <a:gd name="connsiteY17" fmla="*/ 4381 h 70484"/>
                <a:gd name="connsiteX18" fmla="*/ 32766 w 63150"/>
                <a:gd name="connsiteY18" fmla="*/ 0 h 70484"/>
                <a:gd name="connsiteX19" fmla="*/ 55150 w 63150"/>
                <a:gd name="connsiteY19" fmla="*/ 8096 h 70484"/>
                <a:gd name="connsiteX20" fmla="*/ 42291 w 63150"/>
                <a:gd name="connsiteY20" fmla="*/ 42577 h 70484"/>
                <a:gd name="connsiteX21" fmla="*/ 32671 w 63150"/>
                <a:gd name="connsiteY21" fmla="*/ 41243 h 70484"/>
                <a:gd name="connsiteX22" fmla="*/ 24289 w 63150"/>
                <a:gd name="connsiteY22" fmla="*/ 43148 h 70484"/>
                <a:gd name="connsiteX23" fmla="*/ 21146 w 63150"/>
                <a:gd name="connsiteY23" fmla="*/ 48292 h 70484"/>
                <a:gd name="connsiteX24" fmla="*/ 23527 w 63150"/>
                <a:gd name="connsiteY24" fmla="*/ 52959 h 70484"/>
                <a:gd name="connsiteX25" fmla="*/ 29528 w 63150"/>
                <a:gd name="connsiteY25" fmla="*/ 54673 h 70484"/>
                <a:gd name="connsiteX26" fmla="*/ 38386 w 63150"/>
                <a:gd name="connsiteY26" fmla="*/ 51816 h 70484"/>
                <a:gd name="connsiteX27" fmla="*/ 42291 w 63150"/>
                <a:gd name="connsiteY27" fmla="*/ 44196 h 70484"/>
                <a:gd name="connsiteX28" fmla="*/ 42291 w 63150"/>
                <a:gd name="connsiteY28" fmla="*/ 42481 h 7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150" h="70484">
                  <a:moveTo>
                    <a:pt x="55245" y="8096"/>
                  </a:moveTo>
                  <a:cubicBezTo>
                    <a:pt x="60484" y="13525"/>
                    <a:pt x="63151" y="21146"/>
                    <a:pt x="63151" y="30956"/>
                  </a:cubicBezTo>
                  <a:lnTo>
                    <a:pt x="63151" y="68771"/>
                  </a:lnTo>
                  <a:lnTo>
                    <a:pt x="45434" y="68771"/>
                  </a:lnTo>
                  <a:cubicBezTo>
                    <a:pt x="44958" y="65151"/>
                    <a:pt x="44672" y="62770"/>
                    <a:pt x="44482" y="61531"/>
                  </a:cubicBezTo>
                  <a:cubicBezTo>
                    <a:pt x="42386" y="64579"/>
                    <a:pt x="39910" y="66770"/>
                    <a:pt x="36957" y="68294"/>
                  </a:cubicBezTo>
                  <a:cubicBezTo>
                    <a:pt x="34004" y="69723"/>
                    <a:pt x="30289" y="70485"/>
                    <a:pt x="25813" y="70485"/>
                  </a:cubicBezTo>
                  <a:cubicBezTo>
                    <a:pt x="21050" y="70485"/>
                    <a:pt x="16764" y="69628"/>
                    <a:pt x="12763" y="67913"/>
                  </a:cubicBezTo>
                  <a:cubicBezTo>
                    <a:pt x="8858" y="66199"/>
                    <a:pt x="5715" y="63817"/>
                    <a:pt x="3429" y="60674"/>
                  </a:cubicBezTo>
                  <a:cubicBezTo>
                    <a:pt x="1143" y="57531"/>
                    <a:pt x="0" y="53816"/>
                    <a:pt x="0" y="49434"/>
                  </a:cubicBezTo>
                  <a:cubicBezTo>
                    <a:pt x="0" y="45053"/>
                    <a:pt x="1238" y="40957"/>
                    <a:pt x="3810" y="37624"/>
                  </a:cubicBezTo>
                  <a:cubicBezTo>
                    <a:pt x="6382" y="34195"/>
                    <a:pt x="9811" y="31623"/>
                    <a:pt x="14097" y="29813"/>
                  </a:cubicBezTo>
                  <a:cubicBezTo>
                    <a:pt x="18383" y="28003"/>
                    <a:pt x="23146" y="27051"/>
                    <a:pt x="28194" y="27051"/>
                  </a:cubicBezTo>
                  <a:cubicBezTo>
                    <a:pt x="32956" y="27051"/>
                    <a:pt x="37624" y="27908"/>
                    <a:pt x="42196" y="29527"/>
                  </a:cubicBezTo>
                  <a:cubicBezTo>
                    <a:pt x="41624" y="21050"/>
                    <a:pt x="37719" y="16859"/>
                    <a:pt x="30671" y="16859"/>
                  </a:cubicBezTo>
                  <a:cubicBezTo>
                    <a:pt x="24670" y="16859"/>
                    <a:pt x="20384" y="19621"/>
                    <a:pt x="17717" y="25146"/>
                  </a:cubicBezTo>
                  <a:lnTo>
                    <a:pt x="2858" y="16478"/>
                  </a:lnTo>
                  <a:cubicBezTo>
                    <a:pt x="5334" y="11334"/>
                    <a:pt x="9239" y="7334"/>
                    <a:pt x="14478" y="4381"/>
                  </a:cubicBezTo>
                  <a:cubicBezTo>
                    <a:pt x="19717" y="1429"/>
                    <a:pt x="25813" y="0"/>
                    <a:pt x="32766" y="0"/>
                  </a:cubicBezTo>
                  <a:cubicBezTo>
                    <a:pt x="42481" y="0"/>
                    <a:pt x="49911" y="2667"/>
                    <a:pt x="55150" y="8096"/>
                  </a:cubicBezTo>
                  <a:close/>
                  <a:moveTo>
                    <a:pt x="42291" y="42577"/>
                  </a:moveTo>
                  <a:cubicBezTo>
                    <a:pt x="38957" y="41719"/>
                    <a:pt x="35719" y="41243"/>
                    <a:pt x="32671" y="41243"/>
                  </a:cubicBezTo>
                  <a:cubicBezTo>
                    <a:pt x="29146" y="41243"/>
                    <a:pt x="26289" y="41910"/>
                    <a:pt x="24289" y="43148"/>
                  </a:cubicBezTo>
                  <a:cubicBezTo>
                    <a:pt x="22288" y="44386"/>
                    <a:pt x="21146" y="46196"/>
                    <a:pt x="21146" y="48292"/>
                  </a:cubicBezTo>
                  <a:cubicBezTo>
                    <a:pt x="21146" y="50292"/>
                    <a:pt x="21908" y="51816"/>
                    <a:pt x="23527" y="52959"/>
                  </a:cubicBezTo>
                  <a:cubicBezTo>
                    <a:pt x="25146" y="54102"/>
                    <a:pt x="27051" y="54673"/>
                    <a:pt x="29528" y="54673"/>
                  </a:cubicBezTo>
                  <a:cubicBezTo>
                    <a:pt x="32766" y="54673"/>
                    <a:pt x="35719" y="53721"/>
                    <a:pt x="38386" y="51816"/>
                  </a:cubicBezTo>
                  <a:cubicBezTo>
                    <a:pt x="41053" y="49911"/>
                    <a:pt x="42291" y="47339"/>
                    <a:pt x="42291" y="44196"/>
                  </a:cubicBezTo>
                  <a:lnTo>
                    <a:pt x="42291" y="42481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7" name="任意形状 256"/>
            <p:cNvSpPr/>
            <p:nvPr/>
          </p:nvSpPr>
          <p:spPr>
            <a:xfrm>
              <a:off x="19093211" y="11483339"/>
              <a:ext cx="58864" cy="90201"/>
            </a:xfrm>
            <a:custGeom>
              <a:avLst/>
              <a:gdLst>
                <a:gd name="connsiteX0" fmla="*/ 58864 w 58864"/>
                <a:gd name="connsiteY0" fmla="*/ 83725 h 90201"/>
                <a:gd name="connsiteX1" fmla="*/ 38386 w 58864"/>
                <a:gd name="connsiteY1" fmla="*/ 90202 h 90201"/>
                <a:gd name="connsiteX2" fmla="*/ 19431 w 58864"/>
                <a:gd name="connsiteY2" fmla="*/ 84011 h 90201"/>
                <a:gd name="connsiteX3" fmla="*/ 12287 w 58864"/>
                <a:gd name="connsiteY3" fmla="*/ 62198 h 90201"/>
                <a:gd name="connsiteX4" fmla="*/ 12287 w 58864"/>
                <a:gd name="connsiteY4" fmla="*/ 39243 h 90201"/>
                <a:gd name="connsiteX5" fmla="*/ 0 w 58864"/>
                <a:gd name="connsiteY5" fmla="*/ 39243 h 90201"/>
                <a:gd name="connsiteX6" fmla="*/ 0 w 58864"/>
                <a:gd name="connsiteY6" fmla="*/ 21526 h 90201"/>
                <a:gd name="connsiteX7" fmla="*/ 12287 w 58864"/>
                <a:gd name="connsiteY7" fmla="*/ 21526 h 90201"/>
                <a:gd name="connsiteX8" fmla="*/ 12287 w 58864"/>
                <a:gd name="connsiteY8" fmla="*/ 0 h 90201"/>
                <a:gd name="connsiteX9" fmla="*/ 33433 w 58864"/>
                <a:gd name="connsiteY9" fmla="*/ 0 h 90201"/>
                <a:gd name="connsiteX10" fmla="*/ 33433 w 58864"/>
                <a:gd name="connsiteY10" fmla="*/ 21526 h 90201"/>
                <a:gd name="connsiteX11" fmla="*/ 53912 w 58864"/>
                <a:gd name="connsiteY11" fmla="*/ 21526 h 90201"/>
                <a:gd name="connsiteX12" fmla="*/ 53912 w 58864"/>
                <a:gd name="connsiteY12" fmla="*/ 39243 h 90201"/>
                <a:gd name="connsiteX13" fmla="*/ 33433 w 58864"/>
                <a:gd name="connsiteY13" fmla="*/ 39243 h 90201"/>
                <a:gd name="connsiteX14" fmla="*/ 33433 w 58864"/>
                <a:gd name="connsiteY14" fmla="*/ 58388 h 90201"/>
                <a:gd name="connsiteX15" fmla="*/ 35338 w 58864"/>
                <a:gd name="connsiteY15" fmla="*/ 68389 h 90201"/>
                <a:gd name="connsiteX16" fmla="*/ 42767 w 58864"/>
                <a:gd name="connsiteY16" fmla="*/ 71914 h 90201"/>
                <a:gd name="connsiteX17" fmla="*/ 51435 w 58864"/>
                <a:gd name="connsiteY17" fmla="*/ 68961 h 90201"/>
                <a:gd name="connsiteX18" fmla="*/ 58864 w 58864"/>
                <a:gd name="connsiteY18" fmla="*/ 83629 h 90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864" h="90201">
                  <a:moveTo>
                    <a:pt x="58864" y="83725"/>
                  </a:moveTo>
                  <a:cubicBezTo>
                    <a:pt x="54007" y="88011"/>
                    <a:pt x="47244" y="90202"/>
                    <a:pt x="38386" y="90202"/>
                  </a:cubicBezTo>
                  <a:cubicBezTo>
                    <a:pt x="30480" y="90202"/>
                    <a:pt x="24194" y="88106"/>
                    <a:pt x="19431" y="84011"/>
                  </a:cubicBezTo>
                  <a:cubicBezTo>
                    <a:pt x="14669" y="79915"/>
                    <a:pt x="12287" y="72676"/>
                    <a:pt x="12287" y="62198"/>
                  </a:cubicBezTo>
                  <a:lnTo>
                    <a:pt x="12287" y="39243"/>
                  </a:lnTo>
                  <a:lnTo>
                    <a:pt x="0" y="39243"/>
                  </a:lnTo>
                  <a:lnTo>
                    <a:pt x="0" y="21526"/>
                  </a:lnTo>
                  <a:lnTo>
                    <a:pt x="12287" y="21526"/>
                  </a:lnTo>
                  <a:lnTo>
                    <a:pt x="12287" y="0"/>
                  </a:lnTo>
                  <a:lnTo>
                    <a:pt x="33433" y="0"/>
                  </a:lnTo>
                  <a:lnTo>
                    <a:pt x="33433" y="21526"/>
                  </a:lnTo>
                  <a:lnTo>
                    <a:pt x="53912" y="21526"/>
                  </a:lnTo>
                  <a:lnTo>
                    <a:pt x="53912" y="39243"/>
                  </a:lnTo>
                  <a:lnTo>
                    <a:pt x="33433" y="39243"/>
                  </a:lnTo>
                  <a:lnTo>
                    <a:pt x="33433" y="58388"/>
                  </a:lnTo>
                  <a:cubicBezTo>
                    <a:pt x="33433" y="62674"/>
                    <a:pt x="34100" y="66104"/>
                    <a:pt x="35338" y="68389"/>
                  </a:cubicBezTo>
                  <a:cubicBezTo>
                    <a:pt x="36576" y="70675"/>
                    <a:pt x="39053" y="71914"/>
                    <a:pt x="42767" y="71914"/>
                  </a:cubicBezTo>
                  <a:cubicBezTo>
                    <a:pt x="45720" y="71914"/>
                    <a:pt x="48578" y="70961"/>
                    <a:pt x="51435" y="68961"/>
                  </a:cubicBezTo>
                  <a:lnTo>
                    <a:pt x="58864" y="83629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8" name="任意形状 257"/>
            <p:cNvSpPr/>
            <p:nvPr/>
          </p:nvSpPr>
          <p:spPr>
            <a:xfrm>
              <a:off x="19157028" y="11472671"/>
              <a:ext cx="24669" cy="99155"/>
            </a:xfrm>
            <a:custGeom>
              <a:avLst/>
              <a:gdLst>
                <a:gd name="connsiteX0" fmla="*/ 3620 w 24669"/>
                <a:gd name="connsiteY0" fmla="*/ 21336 h 99155"/>
                <a:gd name="connsiteX1" fmla="*/ 0 w 24669"/>
                <a:gd name="connsiteY1" fmla="*/ 12573 h 99155"/>
                <a:gd name="connsiteX2" fmla="*/ 3524 w 24669"/>
                <a:gd name="connsiteY2" fmla="*/ 3715 h 99155"/>
                <a:gd name="connsiteX3" fmla="*/ 12287 w 24669"/>
                <a:gd name="connsiteY3" fmla="*/ 0 h 99155"/>
                <a:gd name="connsiteX4" fmla="*/ 20955 w 24669"/>
                <a:gd name="connsiteY4" fmla="*/ 3715 h 99155"/>
                <a:gd name="connsiteX5" fmla="*/ 24670 w 24669"/>
                <a:gd name="connsiteY5" fmla="*/ 12478 h 99155"/>
                <a:gd name="connsiteX6" fmla="*/ 21050 w 24669"/>
                <a:gd name="connsiteY6" fmla="*/ 21241 h 99155"/>
                <a:gd name="connsiteX7" fmla="*/ 12382 w 24669"/>
                <a:gd name="connsiteY7" fmla="*/ 24955 h 99155"/>
                <a:gd name="connsiteX8" fmla="*/ 3715 w 24669"/>
                <a:gd name="connsiteY8" fmla="*/ 21241 h 99155"/>
                <a:gd name="connsiteX9" fmla="*/ 22860 w 24669"/>
                <a:gd name="connsiteY9" fmla="*/ 99155 h 99155"/>
                <a:gd name="connsiteX10" fmla="*/ 1714 w 24669"/>
                <a:gd name="connsiteY10" fmla="*/ 99155 h 99155"/>
                <a:gd name="connsiteX11" fmla="*/ 1714 w 24669"/>
                <a:gd name="connsiteY11" fmla="*/ 32194 h 99155"/>
                <a:gd name="connsiteX12" fmla="*/ 22860 w 24669"/>
                <a:gd name="connsiteY12" fmla="*/ 32194 h 99155"/>
                <a:gd name="connsiteX13" fmla="*/ 22860 w 24669"/>
                <a:gd name="connsiteY13" fmla="*/ 99155 h 99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669" h="99155">
                  <a:moveTo>
                    <a:pt x="3620" y="21336"/>
                  </a:moveTo>
                  <a:cubicBezTo>
                    <a:pt x="1238" y="18859"/>
                    <a:pt x="0" y="15907"/>
                    <a:pt x="0" y="12573"/>
                  </a:cubicBezTo>
                  <a:cubicBezTo>
                    <a:pt x="0" y="9239"/>
                    <a:pt x="1143" y="6191"/>
                    <a:pt x="3524" y="3715"/>
                  </a:cubicBezTo>
                  <a:cubicBezTo>
                    <a:pt x="5905" y="1238"/>
                    <a:pt x="8763" y="0"/>
                    <a:pt x="12287" y="0"/>
                  </a:cubicBezTo>
                  <a:cubicBezTo>
                    <a:pt x="15812" y="0"/>
                    <a:pt x="18479" y="1238"/>
                    <a:pt x="20955" y="3715"/>
                  </a:cubicBezTo>
                  <a:cubicBezTo>
                    <a:pt x="23431" y="6191"/>
                    <a:pt x="24670" y="9144"/>
                    <a:pt x="24670" y="12478"/>
                  </a:cubicBezTo>
                  <a:cubicBezTo>
                    <a:pt x="24670" y="15812"/>
                    <a:pt x="23431" y="18764"/>
                    <a:pt x="21050" y="21241"/>
                  </a:cubicBezTo>
                  <a:cubicBezTo>
                    <a:pt x="18669" y="23717"/>
                    <a:pt x="15716" y="24955"/>
                    <a:pt x="12382" y="24955"/>
                  </a:cubicBezTo>
                  <a:cubicBezTo>
                    <a:pt x="9049" y="24955"/>
                    <a:pt x="6096" y="23717"/>
                    <a:pt x="3715" y="21241"/>
                  </a:cubicBezTo>
                  <a:close/>
                  <a:moveTo>
                    <a:pt x="22860" y="99155"/>
                  </a:moveTo>
                  <a:lnTo>
                    <a:pt x="1714" y="99155"/>
                  </a:lnTo>
                  <a:lnTo>
                    <a:pt x="1714" y="32194"/>
                  </a:lnTo>
                  <a:lnTo>
                    <a:pt x="22860" y="32194"/>
                  </a:lnTo>
                  <a:lnTo>
                    <a:pt x="22860" y="99155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9" name="任意形状 258"/>
            <p:cNvSpPr/>
            <p:nvPr/>
          </p:nvSpPr>
          <p:spPr>
            <a:xfrm>
              <a:off x="19191318" y="11503056"/>
              <a:ext cx="70484" cy="70579"/>
            </a:xfrm>
            <a:custGeom>
              <a:avLst/>
              <a:gdLst>
                <a:gd name="connsiteX0" fmla="*/ 4858 w 70484"/>
                <a:gd name="connsiteY0" fmla="*/ 16573 h 70579"/>
                <a:gd name="connsiteX1" fmla="*/ 17907 w 70484"/>
                <a:gd name="connsiteY1" fmla="*/ 4286 h 70579"/>
                <a:gd name="connsiteX2" fmla="*/ 35433 w 70484"/>
                <a:gd name="connsiteY2" fmla="*/ 0 h 70579"/>
                <a:gd name="connsiteX3" fmla="*/ 52864 w 70484"/>
                <a:gd name="connsiteY3" fmla="*/ 4286 h 70579"/>
                <a:gd name="connsiteX4" fmla="*/ 65722 w 70484"/>
                <a:gd name="connsiteY4" fmla="*/ 16573 h 70579"/>
                <a:gd name="connsiteX5" fmla="*/ 70485 w 70484"/>
                <a:gd name="connsiteY5" fmla="*/ 35242 h 70579"/>
                <a:gd name="connsiteX6" fmla="*/ 65722 w 70484"/>
                <a:gd name="connsiteY6" fmla="*/ 54007 h 70579"/>
                <a:gd name="connsiteX7" fmla="*/ 52864 w 70484"/>
                <a:gd name="connsiteY7" fmla="*/ 66294 h 70579"/>
                <a:gd name="connsiteX8" fmla="*/ 35338 w 70484"/>
                <a:gd name="connsiteY8" fmla="*/ 70580 h 70579"/>
                <a:gd name="connsiteX9" fmla="*/ 17812 w 70484"/>
                <a:gd name="connsiteY9" fmla="*/ 66294 h 70579"/>
                <a:gd name="connsiteX10" fmla="*/ 4858 w 70484"/>
                <a:gd name="connsiteY10" fmla="*/ 54007 h 70579"/>
                <a:gd name="connsiteX11" fmla="*/ 0 w 70484"/>
                <a:gd name="connsiteY11" fmla="*/ 35242 h 70579"/>
                <a:gd name="connsiteX12" fmla="*/ 4858 w 70484"/>
                <a:gd name="connsiteY12" fmla="*/ 16573 h 70579"/>
                <a:gd name="connsiteX13" fmla="*/ 25622 w 70484"/>
                <a:gd name="connsiteY13" fmla="*/ 47720 h 70579"/>
                <a:gd name="connsiteX14" fmla="*/ 35242 w 70484"/>
                <a:gd name="connsiteY14" fmla="*/ 52292 h 70579"/>
                <a:gd name="connsiteX15" fmla="*/ 44767 w 70484"/>
                <a:gd name="connsiteY15" fmla="*/ 47720 h 70579"/>
                <a:gd name="connsiteX16" fmla="*/ 48577 w 70484"/>
                <a:gd name="connsiteY16" fmla="*/ 35242 h 70579"/>
                <a:gd name="connsiteX17" fmla="*/ 44767 w 70484"/>
                <a:gd name="connsiteY17" fmla="*/ 22669 h 70579"/>
                <a:gd name="connsiteX18" fmla="*/ 35242 w 70484"/>
                <a:gd name="connsiteY18" fmla="*/ 18002 h 70579"/>
                <a:gd name="connsiteX19" fmla="*/ 25622 w 70484"/>
                <a:gd name="connsiteY19" fmla="*/ 22669 h 70579"/>
                <a:gd name="connsiteX20" fmla="*/ 21812 w 70484"/>
                <a:gd name="connsiteY20" fmla="*/ 35242 h 70579"/>
                <a:gd name="connsiteX21" fmla="*/ 25622 w 70484"/>
                <a:gd name="connsiteY21" fmla="*/ 47720 h 70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0484" h="70579">
                  <a:moveTo>
                    <a:pt x="4858" y="16573"/>
                  </a:moveTo>
                  <a:cubicBezTo>
                    <a:pt x="8096" y="11239"/>
                    <a:pt x="12478" y="7144"/>
                    <a:pt x="17907" y="4286"/>
                  </a:cubicBezTo>
                  <a:cubicBezTo>
                    <a:pt x="23336" y="1429"/>
                    <a:pt x="29146" y="0"/>
                    <a:pt x="35433" y="0"/>
                  </a:cubicBezTo>
                  <a:cubicBezTo>
                    <a:pt x="41719" y="0"/>
                    <a:pt x="47434" y="1429"/>
                    <a:pt x="52864" y="4286"/>
                  </a:cubicBezTo>
                  <a:cubicBezTo>
                    <a:pt x="58293" y="7144"/>
                    <a:pt x="62579" y="11239"/>
                    <a:pt x="65722" y="16573"/>
                  </a:cubicBezTo>
                  <a:cubicBezTo>
                    <a:pt x="68961" y="21907"/>
                    <a:pt x="70485" y="28099"/>
                    <a:pt x="70485" y="35242"/>
                  </a:cubicBezTo>
                  <a:cubicBezTo>
                    <a:pt x="70485" y="42386"/>
                    <a:pt x="68866" y="48673"/>
                    <a:pt x="65722" y="54007"/>
                  </a:cubicBezTo>
                  <a:cubicBezTo>
                    <a:pt x="62484" y="59341"/>
                    <a:pt x="58293" y="63436"/>
                    <a:pt x="52864" y="66294"/>
                  </a:cubicBezTo>
                  <a:cubicBezTo>
                    <a:pt x="47530" y="69151"/>
                    <a:pt x="41624" y="70580"/>
                    <a:pt x="35338" y="70580"/>
                  </a:cubicBezTo>
                  <a:cubicBezTo>
                    <a:pt x="29051" y="70580"/>
                    <a:pt x="23146" y="69151"/>
                    <a:pt x="17812" y="66294"/>
                  </a:cubicBezTo>
                  <a:cubicBezTo>
                    <a:pt x="12382" y="63436"/>
                    <a:pt x="8096" y="59341"/>
                    <a:pt x="4858" y="54007"/>
                  </a:cubicBezTo>
                  <a:cubicBezTo>
                    <a:pt x="1619" y="48673"/>
                    <a:pt x="0" y="42481"/>
                    <a:pt x="0" y="35242"/>
                  </a:cubicBezTo>
                  <a:cubicBezTo>
                    <a:pt x="0" y="28003"/>
                    <a:pt x="1619" y="21907"/>
                    <a:pt x="4858" y="16573"/>
                  </a:cubicBezTo>
                  <a:close/>
                  <a:moveTo>
                    <a:pt x="25622" y="47720"/>
                  </a:moveTo>
                  <a:cubicBezTo>
                    <a:pt x="28194" y="50768"/>
                    <a:pt x="31337" y="52292"/>
                    <a:pt x="35242" y="52292"/>
                  </a:cubicBezTo>
                  <a:cubicBezTo>
                    <a:pt x="39148" y="52292"/>
                    <a:pt x="42196" y="50768"/>
                    <a:pt x="44767" y="47720"/>
                  </a:cubicBezTo>
                  <a:cubicBezTo>
                    <a:pt x="47339" y="44672"/>
                    <a:pt x="48577" y="40481"/>
                    <a:pt x="48577" y="35242"/>
                  </a:cubicBezTo>
                  <a:cubicBezTo>
                    <a:pt x="48577" y="30004"/>
                    <a:pt x="47339" y="25813"/>
                    <a:pt x="44767" y="22669"/>
                  </a:cubicBezTo>
                  <a:cubicBezTo>
                    <a:pt x="42196" y="19526"/>
                    <a:pt x="39052" y="18002"/>
                    <a:pt x="35242" y="18002"/>
                  </a:cubicBezTo>
                  <a:cubicBezTo>
                    <a:pt x="31432" y="18002"/>
                    <a:pt x="28099" y="19526"/>
                    <a:pt x="25622" y="22669"/>
                  </a:cubicBezTo>
                  <a:cubicBezTo>
                    <a:pt x="23050" y="25813"/>
                    <a:pt x="21812" y="30004"/>
                    <a:pt x="21812" y="35242"/>
                  </a:cubicBezTo>
                  <a:cubicBezTo>
                    <a:pt x="21812" y="40481"/>
                    <a:pt x="23050" y="44672"/>
                    <a:pt x="25622" y="47720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0" name="任意形状 259"/>
            <p:cNvSpPr/>
            <p:nvPr/>
          </p:nvSpPr>
          <p:spPr>
            <a:xfrm>
              <a:off x="19273328" y="11503056"/>
              <a:ext cx="65531" cy="68770"/>
            </a:xfrm>
            <a:custGeom>
              <a:avLst/>
              <a:gdLst>
                <a:gd name="connsiteX0" fmla="*/ 59150 w 65531"/>
                <a:gd name="connsiteY0" fmla="*/ 7334 h 68770"/>
                <a:gd name="connsiteX1" fmla="*/ 65532 w 65531"/>
                <a:gd name="connsiteY1" fmla="*/ 29051 h 68770"/>
                <a:gd name="connsiteX2" fmla="*/ 65532 w 65531"/>
                <a:gd name="connsiteY2" fmla="*/ 68675 h 68770"/>
                <a:gd name="connsiteX3" fmla="*/ 44387 w 65531"/>
                <a:gd name="connsiteY3" fmla="*/ 68675 h 68770"/>
                <a:gd name="connsiteX4" fmla="*/ 44387 w 65531"/>
                <a:gd name="connsiteY4" fmla="*/ 36195 h 68770"/>
                <a:gd name="connsiteX5" fmla="*/ 41815 w 65531"/>
                <a:gd name="connsiteY5" fmla="*/ 23146 h 68770"/>
                <a:gd name="connsiteX6" fmla="*/ 33433 w 65531"/>
                <a:gd name="connsiteY6" fmla="*/ 18478 h 68770"/>
                <a:gd name="connsiteX7" fmla="*/ 24384 w 65531"/>
                <a:gd name="connsiteY7" fmla="*/ 23431 h 68770"/>
                <a:gd name="connsiteX8" fmla="*/ 21146 w 65531"/>
                <a:gd name="connsiteY8" fmla="*/ 37147 h 68770"/>
                <a:gd name="connsiteX9" fmla="*/ 21146 w 65531"/>
                <a:gd name="connsiteY9" fmla="*/ 68771 h 68770"/>
                <a:gd name="connsiteX10" fmla="*/ 0 w 65531"/>
                <a:gd name="connsiteY10" fmla="*/ 68771 h 68770"/>
                <a:gd name="connsiteX11" fmla="*/ 0 w 65531"/>
                <a:gd name="connsiteY11" fmla="*/ 1809 h 68770"/>
                <a:gd name="connsiteX12" fmla="*/ 18764 w 65531"/>
                <a:gd name="connsiteY12" fmla="*/ 1809 h 68770"/>
                <a:gd name="connsiteX13" fmla="*/ 19907 w 65531"/>
                <a:gd name="connsiteY13" fmla="*/ 12192 h 68770"/>
                <a:gd name="connsiteX14" fmla="*/ 41148 w 65531"/>
                <a:gd name="connsiteY14" fmla="*/ 0 h 68770"/>
                <a:gd name="connsiteX15" fmla="*/ 58960 w 65531"/>
                <a:gd name="connsiteY15" fmla="*/ 7429 h 68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531" h="68770">
                  <a:moveTo>
                    <a:pt x="59150" y="7334"/>
                  </a:moveTo>
                  <a:cubicBezTo>
                    <a:pt x="63437" y="12287"/>
                    <a:pt x="65532" y="19526"/>
                    <a:pt x="65532" y="29051"/>
                  </a:cubicBezTo>
                  <a:lnTo>
                    <a:pt x="65532" y="68675"/>
                  </a:lnTo>
                  <a:lnTo>
                    <a:pt x="44387" y="68675"/>
                  </a:lnTo>
                  <a:lnTo>
                    <a:pt x="44387" y="36195"/>
                  </a:lnTo>
                  <a:cubicBezTo>
                    <a:pt x="44387" y="30575"/>
                    <a:pt x="43529" y="26194"/>
                    <a:pt x="41815" y="23146"/>
                  </a:cubicBezTo>
                  <a:cubicBezTo>
                    <a:pt x="40100" y="20002"/>
                    <a:pt x="37338" y="18478"/>
                    <a:pt x="33433" y="18478"/>
                  </a:cubicBezTo>
                  <a:cubicBezTo>
                    <a:pt x="29528" y="18478"/>
                    <a:pt x="26479" y="20098"/>
                    <a:pt x="24384" y="23431"/>
                  </a:cubicBezTo>
                  <a:cubicBezTo>
                    <a:pt x="22193" y="26670"/>
                    <a:pt x="21146" y="31242"/>
                    <a:pt x="21146" y="37147"/>
                  </a:cubicBezTo>
                  <a:lnTo>
                    <a:pt x="21146" y="68771"/>
                  </a:lnTo>
                  <a:lnTo>
                    <a:pt x="0" y="68771"/>
                  </a:lnTo>
                  <a:lnTo>
                    <a:pt x="0" y="1809"/>
                  </a:lnTo>
                  <a:lnTo>
                    <a:pt x="18764" y="1809"/>
                  </a:lnTo>
                  <a:cubicBezTo>
                    <a:pt x="18955" y="6096"/>
                    <a:pt x="19336" y="9620"/>
                    <a:pt x="19907" y="12192"/>
                  </a:cubicBezTo>
                  <a:cubicBezTo>
                    <a:pt x="24194" y="4096"/>
                    <a:pt x="31337" y="0"/>
                    <a:pt x="41148" y="0"/>
                  </a:cubicBezTo>
                  <a:cubicBezTo>
                    <a:pt x="48768" y="0"/>
                    <a:pt x="54673" y="2476"/>
                    <a:pt x="58960" y="7429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1" name="任意形状 260"/>
            <p:cNvSpPr/>
            <p:nvPr/>
          </p:nvSpPr>
          <p:spPr>
            <a:xfrm>
              <a:off x="19376199" y="11476957"/>
              <a:ext cx="95440" cy="94869"/>
            </a:xfrm>
            <a:custGeom>
              <a:avLst/>
              <a:gdLst>
                <a:gd name="connsiteX0" fmla="*/ 56959 w 95440"/>
                <a:gd name="connsiteY0" fmla="*/ 0 h 94869"/>
                <a:gd name="connsiteX1" fmla="*/ 95440 w 95440"/>
                <a:gd name="connsiteY1" fmla="*/ 94869 h 94869"/>
                <a:gd name="connsiteX2" fmla="*/ 72104 w 95440"/>
                <a:gd name="connsiteY2" fmla="*/ 94869 h 94869"/>
                <a:gd name="connsiteX3" fmla="*/ 64865 w 95440"/>
                <a:gd name="connsiteY3" fmla="*/ 75724 h 94869"/>
                <a:gd name="connsiteX4" fmla="*/ 28956 w 95440"/>
                <a:gd name="connsiteY4" fmla="*/ 75724 h 94869"/>
                <a:gd name="connsiteX5" fmla="*/ 22003 w 95440"/>
                <a:gd name="connsiteY5" fmla="*/ 94869 h 94869"/>
                <a:gd name="connsiteX6" fmla="*/ 0 w 95440"/>
                <a:gd name="connsiteY6" fmla="*/ 94869 h 94869"/>
                <a:gd name="connsiteX7" fmla="*/ 37433 w 95440"/>
                <a:gd name="connsiteY7" fmla="*/ 0 h 94869"/>
                <a:gd name="connsiteX8" fmla="*/ 56959 w 95440"/>
                <a:gd name="connsiteY8" fmla="*/ 0 h 94869"/>
                <a:gd name="connsiteX9" fmla="*/ 57912 w 95440"/>
                <a:gd name="connsiteY9" fmla="*/ 57150 h 94869"/>
                <a:gd name="connsiteX10" fmla="*/ 46672 w 95440"/>
                <a:gd name="connsiteY10" fmla="*/ 27622 h 94869"/>
                <a:gd name="connsiteX11" fmla="*/ 35909 w 95440"/>
                <a:gd name="connsiteY11" fmla="*/ 57150 h 94869"/>
                <a:gd name="connsiteX12" fmla="*/ 57912 w 95440"/>
                <a:gd name="connsiteY12" fmla="*/ 57150 h 94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5440" h="94869">
                  <a:moveTo>
                    <a:pt x="56959" y="0"/>
                  </a:moveTo>
                  <a:lnTo>
                    <a:pt x="95440" y="94869"/>
                  </a:lnTo>
                  <a:lnTo>
                    <a:pt x="72104" y="94869"/>
                  </a:lnTo>
                  <a:lnTo>
                    <a:pt x="64865" y="75724"/>
                  </a:lnTo>
                  <a:lnTo>
                    <a:pt x="28956" y="75724"/>
                  </a:lnTo>
                  <a:lnTo>
                    <a:pt x="22003" y="94869"/>
                  </a:lnTo>
                  <a:lnTo>
                    <a:pt x="0" y="94869"/>
                  </a:lnTo>
                  <a:lnTo>
                    <a:pt x="37433" y="0"/>
                  </a:lnTo>
                  <a:lnTo>
                    <a:pt x="56959" y="0"/>
                  </a:lnTo>
                  <a:close/>
                  <a:moveTo>
                    <a:pt x="57912" y="57150"/>
                  </a:moveTo>
                  <a:lnTo>
                    <a:pt x="46672" y="27622"/>
                  </a:lnTo>
                  <a:lnTo>
                    <a:pt x="35909" y="57150"/>
                  </a:lnTo>
                  <a:lnTo>
                    <a:pt x="57912" y="57150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2" name="任意形状 261"/>
            <p:cNvSpPr/>
            <p:nvPr/>
          </p:nvSpPr>
          <p:spPr>
            <a:xfrm>
              <a:off x="19480021" y="11473243"/>
              <a:ext cx="21145" cy="98583"/>
            </a:xfrm>
            <a:custGeom>
              <a:avLst/>
              <a:gdLst>
                <a:gd name="connsiteX0" fmla="*/ 21146 w 21145"/>
                <a:gd name="connsiteY0" fmla="*/ 98584 h 98583"/>
                <a:gd name="connsiteX1" fmla="*/ 0 w 21145"/>
                <a:gd name="connsiteY1" fmla="*/ 98584 h 98583"/>
                <a:gd name="connsiteX2" fmla="*/ 0 w 21145"/>
                <a:gd name="connsiteY2" fmla="*/ 0 h 98583"/>
                <a:gd name="connsiteX3" fmla="*/ 21146 w 21145"/>
                <a:gd name="connsiteY3" fmla="*/ 0 h 98583"/>
                <a:gd name="connsiteX4" fmla="*/ 21146 w 21145"/>
                <a:gd name="connsiteY4" fmla="*/ 98584 h 98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45" h="98583">
                  <a:moveTo>
                    <a:pt x="21146" y="98584"/>
                  </a:moveTo>
                  <a:lnTo>
                    <a:pt x="0" y="98584"/>
                  </a:lnTo>
                  <a:lnTo>
                    <a:pt x="0" y="0"/>
                  </a:lnTo>
                  <a:lnTo>
                    <a:pt x="21146" y="0"/>
                  </a:lnTo>
                  <a:lnTo>
                    <a:pt x="21146" y="98584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3" name="任意形状 262"/>
            <p:cNvSpPr/>
            <p:nvPr/>
          </p:nvSpPr>
          <p:spPr>
            <a:xfrm>
              <a:off x="19516597" y="11473243"/>
              <a:ext cx="21145" cy="98583"/>
            </a:xfrm>
            <a:custGeom>
              <a:avLst/>
              <a:gdLst>
                <a:gd name="connsiteX0" fmla="*/ 21145 w 21145"/>
                <a:gd name="connsiteY0" fmla="*/ 98584 h 98583"/>
                <a:gd name="connsiteX1" fmla="*/ 0 w 21145"/>
                <a:gd name="connsiteY1" fmla="*/ 98584 h 98583"/>
                <a:gd name="connsiteX2" fmla="*/ 0 w 21145"/>
                <a:gd name="connsiteY2" fmla="*/ 0 h 98583"/>
                <a:gd name="connsiteX3" fmla="*/ 21145 w 21145"/>
                <a:gd name="connsiteY3" fmla="*/ 0 h 98583"/>
                <a:gd name="connsiteX4" fmla="*/ 21145 w 21145"/>
                <a:gd name="connsiteY4" fmla="*/ 98584 h 98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45" h="98583">
                  <a:moveTo>
                    <a:pt x="21145" y="98584"/>
                  </a:moveTo>
                  <a:lnTo>
                    <a:pt x="0" y="98584"/>
                  </a:lnTo>
                  <a:lnTo>
                    <a:pt x="0" y="0"/>
                  </a:lnTo>
                  <a:lnTo>
                    <a:pt x="21145" y="0"/>
                  </a:lnTo>
                  <a:lnTo>
                    <a:pt x="21145" y="98584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4" name="任意形状 263"/>
            <p:cNvSpPr/>
            <p:nvPr/>
          </p:nvSpPr>
          <p:spPr>
            <a:xfrm>
              <a:off x="19551363" y="11472671"/>
              <a:ext cx="24670" cy="99155"/>
            </a:xfrm>
            <a:custGeom>
              <a:avLst/>
              <a:gdLst>
                <a:gd name="connsiteX0" fmla="*/ 3620 w 24670"/>
                <a:gd name="connsiteY0" fmla="*/ 21336 h 99155"/>
                <a:gd name="connsiteX1" fmla="*/ 0 w 24670"/>
                <a:gd name="connsiteY1" fmla="*/ 12573 h 99155"/>
                <a:gd name="connsiteX2" fmla="*/ 3525 w 24670"/>
                <a:gd name="connsiteY2" fmla="*/ 3715 h 99155"/>
                <a:gd name="connsiteX3" fmla="*/ 12288 w 24670"/>
                <a:gd name="connsiteY3" fmla="*/ 0 h 99155"/>
                <a:gd name="connsiteX4" fmla="*/ 20955 w 24670"/>
                <a:gd name="connsiteY4" fmla="*/ 3715 h 99155"/>
                <a:gd name="connsiteX5" fmla="*/ 24670 w 24670"/>
                <a:gd name="connsiteY5" fmla="*/ 12478 h 99155"/>
                <a:gd name="connsiteX6" fmla="*/ 21050 w 24670"/>
                <a:gd name="connsiteY6" fmla="*/ 21241 h 99155"/>
                <a:gd name="connsiteX7" fmla="*/ 12383 w 24670"/>
                <a:gd name="connsiteY7" fmla="*/ 24955 h 99155"/>
                <a:gd name="connsiteX8" fmla="*/ 3715 w 24670"/>
                <a:gd name="connsiteY8" fmla="*/ 21241 h 99155"/>
                <a:gd name="connsiteX9" fmla="*/ 22956 w 24670"/>
                <a:gd name="connsiteY9" fmla="*/ 99155 h 99155"/>
                <a:gd name="connsiteX10" fmla="*/ 1810 w 24670"/>
                <a:gd name="connsiteY10" fmla="*/ 99155 h 99155"/>
                <a:gd name="connsiteX11" fmla="*/ 1810 w 24670"/>
                <a:gd name="connsiteY11" fmla="*/ 32194 h 99155"/>
                <a:gd name="connsiteX12" fmla="*/ 22956 w 24670"/>
                <a:gd name="connsiteY12" fmla="*/ 32194 h 99155"/>
                <a:gd name="connsiteX13" fmla="*/ 22956 w 24670"/>
                <a:gd name="connsiteY13" fmla="*/ 99155 h 99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670" h="99155">
                  <a:moveTo>
                    <a:pt x="3620" y="21336"/>
                  </a:moveTo>
                  <a:cubicBezTo>
                    <a:pt x="1238" y="18859"/>
                    <a:pt x="0" y="15907"/>
                    <a:pt x="0" y="12573"/>
                  </a:cubicBezTo>
                  <a:cubicBezTo>
                    <a:pt x="0" y="9239"/>
                    <a:pt x="1144" y="6191"/>
                    <a:pt x="3525" y="3715"/>
                  </a:cubicBezTo>
                  <a:cubicBezTo>
                    <a:pt x="5906" y="1238"/>
                    <a:pt x="8763" y="0"/>
                    <a:pt x="12288" y="0"/>
                  </a:cubicBezTo>
                  <a:cubicBezTo>
                    <a:pt x="15812" y="0"/>
                    <a:pt x="18479" y="1238"/>
                    <a:pt x="20955" y="3715"/>
                  </a:cubicBezTo>
                  <a:cubicBezTo>
                    <a:pt x="23432" y="6191"/>
                    <a:pt x="24670" y="9144"/>
                    <a:pt x="24670" y="12478"/>
                  </a:cubicBezTo>
                  <a:cubicBezTo>
                    <a:pt x="24670" y="15812"/>
                    <a:pt x="23432" y="18764"/>
                    <a:pt x="21050" y="21241"/>
                  </a:cubicBezTo>
                  <a:cubicBezTo>
                    <a:pt x="18669" y="23717"/>
                    <a:pt x="15716" y="24955"/>
                    <a:pt x="12383" y="24955"/>
                  </a:cubicBezTo>
                  <a:cubicBezTo>
                    <a:pt x="9049" y="24955"/>
                    <a:pt x="6096" y="23717"/>
                    <a:pt x="3715" y="21241"/>
                  </a:cubicBezTo>
                  <a:close/>
                  <a:moveTo>
                    <a:pt x="22956" y="99155"/>
                  </a:moveTo>
                  <a:lnTo>
                    <a:pt x="1810" y="99155"/>
                  </a:lnTo>
                  <a:lnTo>
                    <a:pt x="1810" y="32194"/>
                  </a:lnTo>
                  <a:lnTo>
                    <a:pt x="22956" y="32194"/>
                  </a:lnTo>
                  <a:lnTo>
                    <a:pt x="22956" y="99155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5" name="任意形状 264"/>
            <p:cNvSpPr/>
            <p:nvPr/>
          </p:nvSpPr>
          <p:spPr>
            <a:xfrm>
              <a:off x="19586129" y="11503056"/>
              <a:ext cx="63150" cy="70484"/>
            </a:xfrm>
            <a:custGeom>
              <a:avLst/>
              <a:gdLst>
                <a:gd name="connsiteX0" fmla="*/ 55245 w 63150"/>
                <a:gd name="connsiteY0" fmla="*/ 8096 h 70484"/>
                <a:gd name="connsiteX1" fmla="*/ 63151 w 63150"/>
                <a:gd name="connsiteY1" fmla="*/ 30956 h 70484"/>
                <a:gd name="connsiteX2" fmla="*/ 63151 w 63150"/>
                <a:gd name="connsiteY2" fmla="*/ 68771 h 70484"/>
                <a:gd name="connsiteX3" fmla="*/ 45434 w 63150"/>
                <a:gd name="connsiteY3" fmla="*/ 68771 h 70484"/>
                <a:gd name="connsiteX4" fmla="*/ 44482 w 63150"/>
                <a:gd name="connsiteY4" fmla="*/ 61531 h 70484"/>
                <a:gd name="connsiteX5" fmla="*/ 36957 w 63150"/>
                <a:gd name="connsiteY5" fmla="*/ 68294 h 70484"/>
                <a:gd name="connsiteX6" fmla="*/ 25813 w 63150"/>
                <a:gd name="connsiteY6" fmla="*/ 70485 h 70484"/>
                <a:gd name="connsiteX7" fmla="*/ 12764 w 63150"/>
                <a:gd name="connsiteY7" fmla="*/ 67913 h 70484"/>
                <a:gd name="connsiteX8" fmla="*/ 3429 w 63150"/>
                <a:gd name="connsiteY8" fmla="*/ 60674 h 70484"/>
                <a:gd name="connsiteX9" fmla="*/ 0 w 63150"/>
                <a:gd name="connsiteY9" fmla="*/ 49434 h 70484"/>
                <a:gd name="connsiteX10" fmla="*/ 3810 w 63150"/>
                <a:gd name="connsiteY10" fmla="*/ 37624 h 70484"/>
                <a:gd name="connsiteX11" fmla="*/ 14097 w 63150"/>
                <a:gd name="connsiteY11" fmla="*/ 29813 h 70484"/>
                <a:gd name="connsiteX12" fmla="*/ 28194 w 63150"/>
                <a:gd name="connsiteY12" fmla="*/ 27051 h 70484"/>
                <a:gd name="connsiteX13" fmla="*/ 42196 w 63150"/>
                <a:gd name="connsiteY13" fmla="*/ 29527 h 70484"/>
                <a:gd name="connsiteX14" fmla="*/ 30671 w 63150"/>
                <a:gd name="connsiteY14" fmla="*/ 16859 h 70484"/>
                <a:gd name="connsiteX15" fmla="*/ 17716 w 63150"/>
                <a:gd name="connsiteY15" fmla="*/ 25146 h 70484"/>
                <a:gd name="connsiteX16" fmla="*/ 2857 w 63150"/>
                <a:gd name="connsiteY16" fmla="*/ 16478 h 70484"/>
                <a:gd name="connsiteX17" fmla="*/ 14478 w 63150"/>
                <a:gd name="connsiteY17" fmla="*/ 4381 h 70484"/>
                <a:gd name="connsiteX18" fmla="*/ 32861 w 63150"/>
                <a:gd name="connsiteY18" fmla="*/ 0 h 70484"/>
                <a:gd name="connsiteX19" fmla="*/ 55245 w 63150"/>
                <a:gd name="connsiteY19" fmla="*/ 8096 h 70484"/>
                <a:gd name="connsiteX20" fmla="*/ 42291 w 63150"/>
                <a:gd name="connsiteY20" fmla="*/ 42577 h 70484"/>
                <a:gd name="connsiteX21" fmla="*/ 32671 w 63150"/>
                <a:gd name="connsiteY21" fmla="*/ 41243 h 70484"/>
                <a:gd name="connsiteX22" fmla="*/ 24289 w 63150"/>
                <a:gd name="connsiteY22" fmla="*/ 43148 h 70484"/>
                <a:gd name="connsiteX23" fmla="*/ 21146 w 63150"/>
                <a:gd name="connsiteY23" fmla="*/ 48292 h 70484"/>
                <a:gd name="connsiteX24" fmla="*/ 23432 w 63150"/>
                <a:gd name="connsiteY24" fmla="*/ 52959 h 70484"/>
                <a:gd name="connsiteX25" fmla="*/ 29433 w 63150"/>
                <a:gd name="connsiteY25" fmla="*/ 54673 h 70484"/>
                <a:gd name="connsiteX26" fmla="*/ 38291 w 63150"/>
                <a:gd name="connsiteY26" fmla="*/ 51816 h 70484"/>
                <a:gd name="connsiteX27" fmla="*/ 42196 w 63150"/>
                <a:gd name="connsiteY27" fmla="*/ 44196 h 70484"/>
                <a:gd name="connsiteX28" fmla="*/ 42196 w 63150"/>
                <a:gd name="connsiteY28" fmla="*/ 42481 h 7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150" h="70484">
                  <a:moveTo>
                    <a:pt x="55245" y="8096"/>
                  </a:moveTo>
                  <a:cubicBezTo>
                    <a:pt x="60484" y="13525"/>
                    <a:pt x="63151" y="21146"/>
                    <a:pt x="63151" y="30956"/>
                  </a:cubicBezTo>
                  <a:lnTo>
                    <a:pt x="63151" y="68771"/>
                  </a:lnTo>
                  <a:lnTo>
                    <a:pt x="45434" y="68771"/>
                  </a:lnTo>
                  <a:cubicBezTo>
                    <a:pt x="45053" y="65151"/>
                    <a:pt x="44672" y="62770"/>
                    <a:pt x="44482" y="61531"/>
                  </a:cubicBezTo>
                  <a:cubicBezTo>
                    <a:pt x="42386" y="64579"/>
                    <a:pt x="39910" y="66770"/>
                    <a:pt x="36957" y="68294"/>
                  </a:cubicBezTo>
                  <a:cubicBezTo>
                    <a:pt x="34004" y="69723"/>
                    <a:pt x="30289" y="70485"/>
                    <a:pt x="25813" y="70485"/>
                  </a:cubicBezTo>
                  <a:cubicBezTo>
                    <a:pt x="21050" y="70485"/>
                    <a:pt x="16764" y="69628"/>
                    <a:pt x="12764" y="67913"/>
                  </a:cubicBezTo>
                  <a:cubicBezTo>
                    <a:pt x="8763" y="66199"/>
                    <a:pt x="5715" y="63817"/>
                    <a:pt x="3429" y="60674"/>
                  </a:cubicBezTo>
                  <a:cubicBezTo>
                    <a:pt x="1143" y="57531"/>
                    <a:pt x="0" y="53816"/>
                    <a:pt x="0" y="49434"/>
                  </a:cubicBezTo>
                  <a:cubicBezTo>
                    <a:pt x="0" y="45053"/>
                    <a:pt x="1238" y="40957"/>
                    <a:pt x="3810" y="37624"/>
                  </a:cubicBezTo>
                  <a:cubicBezTo>
                    <a:pt x="6382" y="34195"/>
                    <a:pt x="9811" y="31623"/>
                    <a:pt x="14097" y="29813"/>
                  </a:cubicBezTo>
                  <a:cubicBezTo>
                    <a:pt x="18383" y="28003"/>
                    <a:pt x="23146" y="27051"/>
                    <a:pt x="28194" y="27051"/>
                  </a:cubicBezTo>
                  <a:cubicBezTo>
                    <a:pt x="32957" y="27051"/>
                    <a:pt x="37624" y="27908"/>
                    <a:pt x="42196" y="29527"/>
                  </a:cubicBezTo>
                  <a:cubicBezTo>
                    <a:pt x="41624" y="21050"/>
                    <a:pt x="37719" y="16859"/>
                    <a:pt x="30671" y="16859"/>
                  </a:cubicBezTo>
                  <a:cubicBezTo>
                    <a:pt x="24670" y="16859"/>
                    <a:pt x="20384" y="19621"/>
                    <a:pt x="17716" y="25146"/>
                  </a:cubicBezTo>
                  <a:lnTo>
                    <a:pt x="2857" y="16478"/>
                  </a:lnTo>
                  <a:cubicBezTo>
                    <a:pt x="5334" y="11334"/>
                    <a:pt x="9240" y="7334"/>
                    <a:pt x="14478" y="4381"/>
                  </a:cubicBezTo>
                  <a:cubicBezTo>
                    <a:pt x="19717" y="1429"/>
                    <a:pt x="25813" y="0"/>
                    <a:pt x="32861" y="0"/>
                  </a:cubicBezTo>
                  <a:cubicBezTo>
                    <a:pt x="42577" y="0"/>
                    <a:pt x="50006" y="2667"/>
                    <a:pt x="55245" y="8096"/>
                  </a:cubicBezTo>
                  <a:close/>
                  <a:moveTo>
                    <a:pt x="42291" y="42577"/>
                  </a:moveTo>
                  <a:cubicBezTo>
                    <a:pt x="38958" y="41719"/>
                    <a:pt x="35719" y="41243"/>
                    <a:pt x="32671" y="41243"/>
                  </a:cubicBezTo>
                  <a:cubicBezTo>
                    <a:pt x="29146" y="41243"/>
                    <a:pt x="26289" y="41910"/>
                    <a:pt x="24289" y="43148"/>
                  </a:cubicBezTo>
                  <a:cubicBezTo>
                    <a:pt x="22289" y="44386"/>
                    <a:pt x="21146" y="46196"/>
                    <a:pt x="21146" y="48292"/>
                  </a:cubicBezTo>
                  <a:cubicBezTo>
                    <a:pt x="21146" y="50292"/>
                    <a:pt x="21907" y="51816"/>
                    <a:pt x="23432" y="52959"/>
                  </a:cubicBezTo>
                  <a:cubicBezTo>
                    <a:pt x="24955" y="54102"/>
                    <a:pt x="26956" y="54673"/>
                    <a:pt x="29433" y="54673"/>
                  </a:cubicBezTo>
                  <a:cubicBezTo>
                    <a:pt x="32671" y="54673"/>
                    <a:pt x="35623" y="53721"/>
                    <a:pt x="38291" y="51816"/>
                  </a:cubicBezTo>
                  <a:cubicBezTo>
                    <a:pt x="40957" y="49911"/>
                    <a:pt x="42196" y="47339"/>
                    <a:pt x="42196" y="44196"/>
                  </a:cubicBezTo>
                  <a:lnTo>
                    <a:pt x="42196" y="42481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6" name="任意形状 265"/>
            <p:cNvSpPr/>
            <p:nvPr/>
          </p:nvSpPr>
          <p:spPr>
            <a:xfrm>
              <a:off x="19663377" y="11503056"/>
              <a:ext cx="65532" cy="68770"/>
            </a:xfrm>
            <a:custGeom>
              <a:avLst/>
              <a:gdLst>
                <a:gd name="connsiteX0" fmla="*/ 59150 w 65532"/>
                <a:gd name="connsiteY0" fmla="*/ 7334 h 68770"/>
                <a:gd name="connsiteX1" fmla="*/ 65532 w 65532"/>
                <a:gd name="connsiteY1" fmla="*/ 29051 h 68770"/>
                <a:gd name="connsiteX2" fmla="*/ 65532 w 65532"/>
                <a:gd name="connsiteY2" fmla="*/ 68675 h 68770"/>
                <a:gd name="connsiteX3" fmla="*/ 44387 w 65532"/>
                <a:gd name="connsiteY3" fmla="*/ 68675 h 68770"/>
                <a:gd name="connsiteX4" fmla="*/ 44387 w 65532"/>
                <a:gd name="connsiteY4" fmla="*/ 36195 h 68770"/>
                <a:gd name="connsiteX5" fmla="*/ 41815 w 65532"/>
                <a:gd name="connsiteY5" fmla="*/ 23146 h 68770"/>
                <a:gd name="connsiteX6" fmla="*/ 33433 w 65532"/>
                <a:gd name="connsiteY6" fmla="*/ 18478 h 68770"/>
                <a:gd name="connsiteX7" fmla="*/ 24384 w 65532"/>
                <a:gd name="connsiteY7" fmla="*/ 23431 h 68770"/>
                <a:gd name="connsiteX8" fmla="*/ 21146 w 65532"/>
                <a:gd name="connsiteY8" fmla="*/ 37147 h 68770"/>
                <a:gd name="connsiteX9" fmla="*/ 21146 w 65532"/>
                <a:gd name="connsiteY9" fmla="*/ 68771 h 68770"/>
                <a:gd name="connsiteX10" fmla="*/ 0 w 65532"/>
                <a:gd name="connsiteY10" fmla="*/ 68771 h 68770"/>
                <a:gd name="connsiteX11" fmla="*/ 0 w 65532"/>
                <a:gd name="connsiteY11" fmla="*/ 1809 h 68770"/>
                <a:gd name="connsiteX12" fmla="*/ 18765 w 65532"/>
                <a:gd name="connsiteY12" fmla="*/ 1809 h 68770"/>
                <a:gd name="connsiteX13" fmla="*/ 19908 w 65532"/>
                <a:gd name="connsiteY13" fmla="*/ 12192 h 68770"/>
                <a:gd name="connsiteX14" fmla="*/ 41148 w 65532"/>
                <a:gd name="connsiteY14" fmla="*/ 0 h 68770"/>
                <a:gd name="connsiteX15" fmla="*/ 58960 w 65532"/>
                <a:gd name="connsiteY15" fmla="*/ 7429 h 68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532" h="68770">
                  <a:moveTo>
                    <a:pt x="59150" y="7334"/>
                  </a:moveTo>
                  <a:cubicBezTo>
                    <a:pt x="63437" y="12287"/>
                    <a:pt x="65532" y="19526"/>
                    <a:pt x="65532" y="29051"/>
                  </a:cubicBezTo>
                  <a:lnTo>
                    <a:pt x="65532" y="68675"/>
                  </a:lnTo>
                  <a:lnTo>
                    <a:pt x="44387" y="68675"/>
                  </a:lnTo>
                  <a:lnTo>
                    <a:pt x="44387" y="36195"/>
                  </a:lnTo>
                  <a:cubicBezTo>
                    <a:pt x="44387" y="30575"/>
                    <a:pt x="43529" y="26194"/>
                    <a:pt x="41815" y="23146"/>
                  </a:cubicBezTo>
                  <a:cubicBezTo>
                    <a:pt x="40100" y="20002"/>
                    <a:pt x="37338" y="18478"/>
                    <a:pt x="33433" y="18478"/>
                  </a:cubicBezTo>
                  <a:cubicBezTo>
                    <a:pt x="29528" y="18478"/>
                    <a:pt x="26480" y="20098"/>
                    <a:pt x="24384" y="23431"/>
                  </a:cubicBezTo>
                  <a:cubicBezTo>
                    <a:pt x="22193" y="26670"/>
                    <a:pt x="21146" y="31242"/>
                    <a:pt x="21146" y="37147"/>
                  </a:cubicBezTo>
                  <a:lnTo>
                    <a:pt x="21146" y="68771"/>
                  </a:lnTo>
                  <a:lnTo>
                    <a:pt x="0" y="68771"/>
                  </a:lnTo>
                  <a:lnTo>
                    <a:pt x="0" y="1809"/>
                  </a:lnTo>
                  <a:lnTo>
                    <a:pt x="18765" y="1809"/>
                  </a:lnTo>
                  <a:cubicBezTo>
                    <a:pt x="18955" y="6096"/>
                    <a:pt x="19336" y="9620"/>
                    <a:pt x="19908" y="12192"/>
                  </a:cubicBezTo>
                  <a:cubicBezTo>
                    <a:pt x="24194" y="4096"/>
                    <a:pt x="31338" y="0"/>
                    <a:pt x="41148" y="0"/>
                  </a:cubicBezTo>
                  <a:cubicBezTo>
                    <a:pt x="48768" y="0"/>
                    <a:pt x="54673" y="2476"/>
                    <a:pt x="58960" y="7429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7" name="任意形状 266"/>
            <p:cNvSpPr/>
            <p:nvPr/>
          </p:nvSpPr>
          <p:spPr>
            <a:xfrm>
              <a:off x="19739768" y="11503151"/>
              <a:ext cx="61912" cy="70294"/>
            </a:xfrm>
            <a:custGeom>
              <a:avLst/>
              <a:gdLst>
                <a:gd name="connsiteX0" fmla="*/ 41243 w 61912"/>
                <a:gd name="connsiteY0" fmla="*/ 50292 h 70294"/>
                <a:gd name="connsiteX1" fmla="*/ 46006 w 61912"/>
                <a:gd name="connsiteY1" fmla="*/ 45149 h 70294"/>
                <a:gd name="connsiteX2" fmla="*/ 61913 w 61912"/>
                <a:gd name="connsiteY2" fmla="*/ 54388 h 70294"/>
                <a:gd name="connsiteX3" fmla="*/ 51435 w 61912"/>
                <a:gd name="connsiteY3" fmla="*/ 66199 h 70294"/>
                <a:gd name="connsiteX4" fmla="*/ 34766 w 61912"/>
                <a:gd name="connsiteY4" fmla="*/ 70295 h 70294"/>
                <a:gd name="connsiteX5" fmla="*/ 17907 w 61912"/>
                <a:gd name="connsiteY5" fmla="*/ 66389 h 70294"/>
                <a:gd name="connsiteX6" fmla="*/ 4953 w 61912"/>
                <a:gd name="connsiteY6" fmla="*/ 54483 h 70294"/>
                <a:gd name="connsiteX7" fmla="*/ 0 w 61912"/>
                <a:gd name="connsiteY7" fmla="*/ 35147 h 70294"/>
                <a:gd name="connsiteX8" fmla="*/ 4953 w 61912"/>
                <a:gd name="connsiteY8" fmla="*/ 15812 h 70294"/>
                <a:gd name="connsiteX9" fmla="*/ 17907 w 61912"/>
                <a:gd name="connsiteY9" fmla="*/ 3905 h 70294"/>
                <a:gd name="connsiteX10" fmla="*/ 34766 w 61912"/>
                <a:gd name="connsiteY10" fmla="*/ 0 h 70294"/>
                <a:gd name="connsiteX11" fmla="*/ 51435 w 61912"/>
                <a:gd name="connsiteY11" fmla="*/ 4096 h 70294"/>
                <a:gd name="connsiteX12" fmla="*/ 61913 w 61912"/>
                <a:gd name="connsiteY12" fmla="*/ 15812 h 70294"/>
                <a:gd name="connsiteX13" fmla="*/ 46006 w 61912"/>
                <a:gd name="connsiteY13" fmla="*/ 25146 h 70294"/>
                <a:gd name="connsiteX14" fmla="*/ 41148 w 61912"/>
                <a:gd name="connsiteY14" fmla="*/ 20003 h 70294"/>
                <a:gd name="connsiteX15" fmla="*/ 34766 w 61912"/>
                <a:gd name="connsiteY15" fmla="*/ 18193 h 70294"/>
                <a:gd name="connsiteX16" fmla="*/ 25241 w 61912"/>
                <a:gd name="connsiteY16" fmla="*/ 22955 h 70294"/>
                <a:gd name="connsiteX17" fmla="*/ 21717 w 61912"/>
                <a:gd name="connsiteY17" fmla="*/ 35338 h 70294"/>
                <a:gd name="connsiteX18" fmla="*/ 25241 w 61912"/>
                <a:gd name="connsiteY18" fmla="*/ 47625 h 70294"/>
                <a:gd name="connsiteX19" fmla="*/ 34766 w 61912"/>
                <a:gd name="connsiteY19" fmla="*/ 52292 h 70294"/>
                <a:gd name="connsiteX20" fmla="*/ 41339 w 61912"/>
                <a:gd name="connsiteY20" fmla="*/ 50578 h 70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1912" h="70294">
                  <a:moveTo>
                    <a:pt x="41243" y="50292"/>
                  </a:moveTo>
                  <a:cubicBezTo>
                    <a:pt x="43053" y="49149"/>
                    <a:pt x="44577" y="47435"/>
                    <a:pt x="46006" y="45149"/>
                  </a:cubicBezTo>
                  <a:lnTo>
                    <a:pt x="61913" y="54388"/>
                  </a:lnTo>
                  <a:cubicBezTo>
                    <a:pt x="59817" y="59531"/>
                    <a:pt x="56292" y="63532"/>
                    <a:pt x="51435" y="66199"/>
                  </a:cubicBezTo>
                  <a:cubicBezTo>
                    <a:pt x="46482" y="68961"/>
                    <a:pt x="40957" y="70295"/>
                    <a:pt x="34766" y="70295"/>
                  </a:cubicBezTo>
                  <a:cubicBezTo>
                    <a:pt x="28575" y="70295"/>
                    <a:pt x="23146" y="68961"/>
                    <a:pt x="17907" y="66389"/>
                  </a:cubicBezTo>
                  <a:cubicBezTo>
                    <a:pt x="12573" y="63722"/>
                    <a:pt x="8287" y="59817"/>
                    <a:pt x="4953" y="54483"/>
                  </a:cubicBezTo>
                  <a:cubicBezTo>
                    <a:pt x="1619" y="49149"/>
                    <a:pt x="0" y="42672"/>
                    <a:pt x="0" y="35147"/>
                  </a:cubicBezTo>
                  <a:cubicBezTo>
                    <a:pt x="0" y="27622"/>
                    <a:pt x="1619" y="21050"/>
                    <a:pt x="4953" y="15812"/>
                  </a:cubicBezTo>
                  <a:cubicBezTo>
                    <a:pt x="8287" y="10478"/>
                    <a:pt x="12573" y="6572"/>
                    <a:pt x="17907" y="3905"/>
                  </a:cubicBezTo>
                  <a:cubicBezTo>
                    <a:pt x="23241" y="1238"/>
                    <a:pt x="28861" y="0"/>
                    <a:pt x="34766" y="0"/>
                  </a:cubicBezTo>
                  <a:cubicBezTo>
                    <a:pt x="40672" y="0"/>
                    <a:pt x="46577" y="1334"/>
                    <a:pt x="51435" y="4096"/>
                  </a:cubicBezTo>
                  <a:cubicBezTo>
                    <a:pt x="56388" y="6858"/>
                    <a:pt x="59817" y="10763"/>
                    <a:pt x="61913" y="15812"/>
                  </a:cubicBezTo>
                  <a:lnTo>
                    <a:pt x="46006" y="25146"/>
                  </a:lnTo>
                  <a:cubicBezTo>
                    <a:pt x="44577" y="22860"/>
                    <a:pt x="42958" y="21146"/>
                    <a:pt x="41148" y="20003"/>
                  </a:cubicBezTo>
                  <a:cubicBezTo>
                    <a:pt x="39338" y="18764"/>
                    <a:pt x="37242" y="18193"/>
                    <a:pt x="34766" y="18193"/>
                  </a:cubicBezTo>
                  <a:cubicBezTo>
                    <a:pt x="30766" y="18193"/>
                    <a:pt x="27623" y="19812"/>
                    <a:pt x="25241" y="22955"/>
                  </a:cubicBezTo>
                  <a:cubicBezTo>
                    <a:pt x="22860" y="26099"/>
                    <a:pt x="21717" y="30194"/>
                    <a:pt x="21717" y="35338"/>
                  </a:cubicBezTo>
                  <a:cubicBezTo>
                    <a:pt x="21717" y="40481"/>
                    <a:pt x="22860" y="44577"/>
                    <a:pt x="25241" y="47625"/>
                  </a:cubicBezTo>
                  <a:cubicBezTo>
                    <a:pt x="27623" y="50768"/>
                    <a:pt x="30766" y="52292"/>
                    <a:pt x="34766" y="52292"/>
                  </a:cubicBezTo>
                  <a:cubicBezTo>
                    <a:pt x="37338" y="52292"/>
                    <a:pt x="39529" y="51721"/>
                    <a:pt x="41339" y="50578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8" name="任意形状 267"/>
            <p:cNvSpPr/>
            <p:nvPr/>
          </p:nvSpPr>
          <p:spPr>
            <a:xfrm>
              <a:off x="19804824" y="11503246"/>
              <a:ext cx="65626" cy="70389"/>
            </a:xfrm>
            <a:custGeom>
              <a:avLst/>
              <a:gdLst>
                <a:gd name="connsiteX0" fmla="*/ 50768 w 65626"/>
                <a:gd name="connsiteY0" fmla="*/ 3715 h 70389"/>
                <a:gd name="connsiteX1" fmla="*/ 61722 w 65626"/>
                <a:gd name="connsiteY1" fmla="*/ 15049 h 70389"/>
                <a:gd name="connsiteX2" fmla="*/ 65627 w 65626"/>
                <a:gd name="connsiteY2" fmla="*/ 32290 h 70389"/>
                <a:gd name="connsiteX3" fmla="*/ 64865 w 65626"/>
                <a:gd name="connsiteY3" fmla="*/ 41148 h 70389"/>
                <a:gd name="connsiteX4" fmla="*/ 22003 w 65626"/>
                <a:gd name="connsiteY4" fmla="*/ 41148 h 70389"/>
                <a:gd name="connsiteX5" fmla="*/ 26955 w 65626"/>
                <a:gd name="connsiteY5" fmla="*/ 49721 h 70389"/>
                <a:gd name="connsiteX6" fmla="*/ 35528 w 65626"/>
                <a:gd name="connsiteY6" fmla="*/ 52769 h 70389"/>
                <a:gd name="connsiteX7" fmla="*/ 42958 w 65626"/>
                <a:gd name="connsiteY7" fmla="*/ 50863 h 70389"/>
                <a:gd name="connsiteX8" fmla="*/ 47815 w 65626"/>
                <a:gd name="connsiteY8" fmla="*/ 45148 h 70389"/>
                <a:gd name="connsiteX9" fmla="*/ 63246 w 65626"/>
                <a:gd name="connsiteY9" fmla="*/ 54388 h 70389"/>
                <a:gd name="connsiteX10" fmla="*/ 52483 w 65626"/>
                <a:gd name="connsiteY10" fmla="*/ 66199 h 70389"/>
                <a:gd name="connsiteX11" fmla="*/ 34766 w 65626"/>
                <a:gd name="connsiteY11" fmla="*/ 70390 h 70389"/>
                <a:gd name="connsiteX12" fmla="*/ 17716 w 65626"/>
                <a:gd name="connsiteY12" fmla="*/ 66389 h 70389"/>
                <a:gd name="connsiteX13" fmla="*/ 4858 w 65626"/>
                <a:gd name="connsiteY13" fmla="*/ 54293 h 70389"/>
                <a:gd name="connsiteX14" fmla="*/ 0 w 65626"/>
                <a:gd name="connsiteY14" fmla="*/ 34862 h 70389"/>
                <a:gd name="connsiteX15" fmla="*/ 4858 w 65626"/>
                <a:gd name="connsiteY15" fmla="*/ 15716 h 70389"/>
                <a:gd name="connsiteX16" fmla="*/ 17621 w 65626"/>
                <a:gd name="connsiteY16" fmla="*/ 3905 h 70389"/>
                <a:gd name="connsiteX17" fmla="*/ 34576 w 65626"/>
                <a:gd name="connsiteY17" fmla="*/ 0 h 70389"/>
                <a:gd name="connsiteX18" fmla="*/ 50863 w 65626"/>
                <a:gd name="connsiteY18" fmla="*/ 3905 h 70389"/>
                <a:gd name="connsiteX19" fmla="*/ 26479 w 65626"/>
                <a:gd name="connsiteY19" fmla="*/ 19240 h 70389"/>
                <a:gd name="connsiteX20" fmla="*/ 22003 w 65626"/>
                <a:gd name="connsiteY20" fmla="*/ 26670 h 70389"/>
                <a:gd name="connsiteX21" fmla="*/ 44291 w 65626"/>
                <a:gd name="connsiteY21" fmla="*/ 26670 h 70389"/>
                <a:gd name="connsiteX22" fmla="*/ 40957 w 65626"/>
                <a:gd name="connsiteY22" fmla="*/ 19145 h 70389"/>
                <a:gd name="connsiteX23" fmla="*/ 34004 w 65626"/>
                <a:gd name="connsiteY23" fmla="*/ 16573 h 70389"/>
                <a:gd name="connsiteX24" fmla="*/ 26575 w 65626"/>
                <a:gd name="connsiteY24" fmla="*/ 19240 h 70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626" h="70389">
                  <a:moveTo>
                    <a:pt x="50768" y="3715"/>
                  </a:moveTo>
                  <a:cubicBezTo>
                    <a:pt x="55436" y="6382"/>
                    <a:pt x="59150" y="10096"/>
                    <a:pt x="61722" y="15049"/>
                  </a:cubicBezTo>
                  <a:cubicBezTo>
                    <a:pt x="64294" y="20003"/>
                    <a:pt x="65627" y="25718"/>
                    <a:pt x="65627" y="32290"/>
                  </a:cubicBezTo>
                  <a:cubicBezTo>
                    <a:pt x="65627" y="35052"/>
                    <a:pt x="65341" y="38005"/>
                    <a:pt x="64865" y="41148"/>
                  </a:cubicBezTo>
                  <a:lnTo>
                    <a:pt x="22003" y="41148"/>
                  </a:lnTo>
                  <a:cubicBezTo>
                    <a:pt x="22955" y="44863"/>
                    <a:pt x="24574" y="47720"/>
                    <a:pt x="26955" y="49721"/>
                  </a:cubicBezTo>
                  <a:cubicBezTo>
                    <a:pt x="29337" y="51721"/>
                    <a:pt x="32099" y="52769"/>
                    <a:pt x="35528" y="52769"/>
                  </a:cubicBezTo>
                  <a:cubicBezTo>
                    <a:pt x="38290" y="52769"/>
                    <a:pt x="40767" y="52102"/>
                    <a:pt x="42958" y="50863"/>
                  </a:cubicBezTo>
                  <a:cubicBezTo>
                    <a:pt x="45148" y="49625"/>
                    <a:pt x="46767" y="47625"/>
                    <a:pt x="47815" y="45148"/>
                  </a:cubicBezTo>
                  <a:lnTo>
                    <a:pt x="63246" y="54388"/>
                  </a:lnTo>
                  <a:cubicBezTo>
                    <a:pt x="61341" y="59531"/>
                    <a:pt x="57721" y="63437"/>
                    <a:pt x="52483" y="66199"/>
                  </a:cubicBezTo>
                  <a:cubicBezTo>
                    <a:pt x="47244" y="68961"/>
                    <a:pt x="41338" y="70390"/>
                    <a:pt x="34766" y="70390"/>
                  </a:cubicBezTo>
                  <a:cubicBezTo>
                    <a:pt x="28670" y="70390"/>
                    <a:pt x="23050" y="69056"/>
                    <a:pt x="17716" y="66389"/>
                  </a:cubicBezTo>
                  <a:cubicBezTo>
                    <a:pt x="12382" y="63722"/>
                    <a:pt x="8096" y="59722"/>
                    <a:pt x="4858" y="54293"/>
                  </a:cubicBezTo>
                  <a:cubicBezTo>
                    <a:pt x="1619" y="48958"/>
                    <a:pt x="0" y="42481"/>
                    <a:pt x="0" y="34862"/>
                  </a:cubicBezTo>
                  <a:cubicBezTo>
                    <a:pt x="0" y="27241"/>
                    <a:pt x="1619" y="20955"/>
                    <a:pt x="4858" y="15716"/>
                  </a:cubicBezTo>
                  <a:cubicBezTo>
                    <a:pt x="8096" y="10478"/>
                    <a:pt x="12382" y="6477"/>
                    <a:pt x="17621" y="3905"/>
                  </a:cubicBezTo>
                  <a:cubicBezTo>
                    <a:pt x="22860" y="1238"/>
                    <a:pt x="28575" y="0"/>
                    <a:pt x="34576" y="0"/>
                  </a:cubicBezTo>
                  <a:cubicBezTo>
                    <a:pt x="40577" y="0"/>
                    <a:pt x="46101" y="1333"/>
                    <a:pt x="50863" y="3905"/>
                  </a:cubicBezTo>
                  <a:close/>
                  <a:moveTo>
                    <a:pt x="26479" y="19240"/>
                  </a:moveTo>
                  <a:cubicBezTo>
                    <a:pt x="24479" y="21050"/>
                    <a:pt x="22955" y="23527"/>
                    <a:pt x="22003" y="26670"/>
                  </a:cubicBezTo>
                  <a:lnTo>
                    <a:pt x="44291" y="26670"/>
                  </a:lnTo>
                  <a:cubicBezTo>
                    <a:pt x="43910" y="23431"/>
                    <a:pt x="42863" y="20860"/>
                    <a:pt x="40957" y="19145"/>
                  </a:cubicBezTo>
                  <a:cubicBezTo>
                    <a:pt x="39052" y="17431"/>
                    <a:pt x="36766" y="16573"/>
                    <a:pt x="34004" y="16573"/>
                  </a:cubicBezTo>
                  <a:cubicBezTo>
                    <a:pt x="31052" y="16573"/>
                    <a:pt x="28575" y="17431"/>
                    <a:pt x="26575" y="19240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69" name="任意形状 268"/>
          <p:cNvSpPr/>
          <p:nvPr/>
        </p:nvSpPr>
        <p:spPr>
          <a:xfrm>
            <a:off x="24329499" y="15539565"/>
            <a:ext cx="5062431" cy="375662"/>
          </a:xfrm>
          <a:custGeom>
            <a:avLst/>
            <a:gdLst>
              <a:gd name="connsiteX0" fmla="*/ 84963 w 1685353"/>
              <a:gd name="connsiteY0" fmla="*/ 47911 h 125063"/>
              <a:gd name="connsiteX1" fmla="*/ 84963 w 1685353"/>
              <a:gd name="connsiteY1" fmla="*/ 72485 h 125063"/>
              <a:gd name="connsiteX2" fmla="*/ 66961 w 1685353"/>
              <a:gd name="connsiteY2" fmla="*/ 72485 h 125063"/>
              <a:gd name="connsiteX3" fmla="*/ 66961 w 1685353"/>
              <a:gd name="connsiteY3" fmla="*/ 47911 h 125063"/>
              <a:gd name="connsiteX4" fmla="*/ 84963 w 1685353"/>
              <a:gd name="connsiteY4" fmla="*/ 47911 h 125063"/>
              <a:gd name="connsiteX5" fmla="*/ 101251 w 1685353"/>
              <a:gd name="connsiteY5" fmla="*/ 86677 h 125063"/>
              <a:gd name="connsiteX6" fmla="*/ 101251 w 1685353"/>
              <a:gd name="connsiteY6" fmla="*/ 47911 h 125063"/>
              <a:gd name="connsiteX7" fmla="*/ 118491 w 1685353"/>
              <a:gd name="connsiteY7" fmla="*/ 47911 h 125063"/>
              <a:gd name="connsiteX8" fmla="*/ 118491 w 1685353"/>
              <a:gd name="connsiteY8" fmla="*/ 32861 h 125063"/>
              <a:gd name="connsiteX9" fmla="*/ 101251 w 1685353"/>
              <a:gd name="connsiteY9" fmla="*/ 32861 h 125063"/>
              <a:gd name="connsiteX10" fmla="*/ 101251 w 1685353"/>
              <a:gd name="connsiteY10" fmla="*/ 3810 h 125063"/>
              <a:gd name="connsiteX11" fmla="*/ 84963 w 1685353"/>
              <a:gd name="connsiteY11" fmla="*/ 3810 h 125063"/>
              <a:gd name="connsiteX12" fmla="*/ 84963 w 1685353"/>
              <a:gd name="connsiteY12" fmla="*/ 32861 h 125063"/>
              <a:gd name="connsiteX13" fmla="*/ 66961 w 1685353"/>
              <a:gd name="connsiteY13" fmla="*/ 32861 h 125063"/>
              <a:gd name="connsiteX14" fmla="*/ 66961 w 1685353"/>
              <a:gd name="connsiteY14" fmla="*/ 2572 h 125063"/>
              <a:gd name="connsiteX15" fmla="*/ 51530 w 1685353"/>
              <a:gd name="connsiteY15" fmla="*/ 2572 h 125063"/>
              <a:gd name="connsiteX16" fmla="*/ 51530 w 1685353"/>
              <a:gd name="connsiteY16" fmla="*/ 32861 h 125063"/>
              <a:gd name="connsiteX17" fmla="*/ 33814 w 1685353"/>
              <a:gd name="connsiteY17" fmla="*/ 32861 h 125063"/>
              <a:gd name="connsiteX18" fmla="*/ 33814 w 1685353"/>
              <a:gd name="connsiteY18" fmla="*/ 5334 h 125063"/>
              <a:gd name="connsiteX19" fmla="*/ 17621 w 1685353"/>
              <a:gd name="connsiteY19" fmla="*/ 5334 h 125063"/>
              <a:gd name="connsiteX20" fmla="*/ 17621 w 1685353"/>
              <a:gd name="connsiteY20" fmla="*/ 32861 h 125063"/>
              <a:gd name="connsiteX21" fmla="*/ 0 w 1685353"/>
              <a:gd name="connsiteY21" fmla="*/ 32861 h 125063"/>
              <a:gd name="connsiteX22" fmla="*/ 0 w 1685353"/>
              <a:gd name="connsiteY22" fmla="*/ 47911 h 125063"/>
              <a:gd name="connsiteX23" fmla="*/ 17621 w 1685353"/>
              <a:gd name="connsiteY23" fmla="*/ 47911 h 125063"/>
              <a:gd name="connsiteX24" fmla="*/ 17621 w 1685353"/>
              <a:gd name="connsiteY24" fmla="*/ 116396 h 125063"/>
              <a:gd name="connsiteX25" fmla="*/ 115062 w 1685353"/>
              <a:gd name="connsiteY25" fmla="*/ 116396 h 125063"/>
              <a:gd name="connsiteX26" fmla="*/ 115062 w 1685353"/>
              <a:gd name="connsiteY26" fmla="*/ 101346 h 125063"/>
              <a:gd name="connsiteX27" fmla="*/ 33814 w 1685353"/>
              <a:gd name="connsiteY27" fmla="*/ 101346 h 125063"/>
              <a:gd name="connsiteX28" fmla="*/ 33814 w 1685353"/>
              <a:gd name="connsiteY28" fmla="*/ 47815 h 125063"/>
              <a:gd name="connsiteX29" fmla="*/ 51530 w 1685353"/>
              <a:gd name="connsiteY29" fmla="*/ 47815 h 125063"/>
              <a:gd name="connsiteX30" fmla="*/ 51530 w 1685353"/>
              <a:gd name="connsiteY30" fmla="*/ 86582 h 125063"/>
              <a:gd name="connsiteX31" fmla="*/ 101251 w 1685353"/>
              <a:gd name="connsiteY31" fmla="*/ 86582 h 125063"/>
              <a:gd name="connsiteX32" fmla="*/ 159067 w 1685353"/>
              <a:gd name="connsiteY32" fmla="*/ 39529 h 125063"/>
              <a:gd name="connsiteX33" fmla="*/ 181928 w 1685353"/>
              <a:gd name="connsiteY33" fmla="*/ 39529 h 125063"/>
              <a:gd name="connsiteX34" fmla="*/ 181928 w 1685353"/>
              <a:gd name="connsiteY34" fmla="*/ 48958 h 125063"/>
              <a:gd name="connsiteX35" fmla="*/ 159067 w 1685353"/>
              <a:gd name="connsiteY35" fmla="*/ 48958 h 125063"/>
              <a:gd name="connsiteX36" fmla="*/ 159067 w 1685353"/>
              <a:gd name="connsiteY36" fmla="*/ 39529 h 125063"/>
              <a:gd name="connsiteX37" fmla="*/ 159067 w 1685353"/>
              <a:gd name="connsiteY37" fmla="*/ 39529 h 125063"/>
              <a:gd name="connsiteX38" fmla="*/ 159067 w 1685353"/>
              <a:gd name="connsiteY38" fmla="*/ 18574 h 125063"/>
              <a:gd name="connsiteX39" fmla="*/ 181928 w 1685353"/>
              <a:gd name="connsiteY39" fmla="*/ 18574 h 125063"/>
              <a:gd name="connsiteX40" fmla="*/ 181928 w 1685353"/>
              <a:gd name="connsiteY40" fmla="*/ 28003 h 125063"/>
              <a:gd name="connsiteX41" fmla="*/ 159067 w 1685353"/>
              <a:gd name="connsiteY41" fmla="*/ 28003 h 125063"/>
              <a:gd name="connsiteX42" fmla="*/ 159067 w 1685353"/>
              <a:gd name="connsiteY42" fmla="*/ 18574 h 125063"/>
              <a:gd name="connsiteX43" fmla="*/ 159067 w 1685353"/>
              <a:gd name="connsiteY43" fmla="*/ 18574 h 125063"/>
              <a:gd name="connsiteX44" fmla="*/ 220313 w 1685353"/>
              <a:gd name="connsiteY44" fmla="*/ 27908 h 125063"/>
              <a:gd name="connsiteX45" fmla="*/ 197453 w 1685353"/>
              <a:gd name="connsiteY45" fmla="*/ 27908 h 125063"/>
              <a:gd name="connsiteX46" fmla="*/ 197453 w 1685353"/>
              <a:gd name="connsiteY46" fmla="*/ 18478 h 125063"/>
              <a:gd name="connsiteX47" fmla="*/ 220313 w 1685353"/>
              <a:gd name="connsiteY47" fmla="*/ 18478 h 125063"/>
              <a:gd name="connsiteX48" fmla="*/ 220313 w 1685353"/>
              <a:gd name="connsiteY48" fmla="*/ 27908 h 125063"/>
              <a:gd name="connsiteX49" fmla="*/ 220313 w 1685353"/>
              <a:gd name="connsiteY49" fmla="*/ 27908 h 125063"/>
              <a:gd name="connsiteX50" fmla="*/ 220313 w 1685353"/>
              <a:gd name="connsiteY50" fmla="*/ 48958 h 125063"/>
              <a:gd name="connsiteX51" fmla="*/ 197453 w 1685353"/>
              <a:gd name="connsiteY51" fmla="*/ 48958 h 125063"/>
              <a:gd name="connsiteX52" fmla="*/ 197453 w 1685353"/>
              <a:gd name="connsiteY52" fmla="*/ 39529 h 125063"/>
              <a:gd name="connsiteX53" fmla="*/ 220313 w 1685353"/>
              <a:gd name="connsiteY53" fmla="*/ 39529 h 125063"/>
              <a:gd name="connsiteX54" fmla="*/ 220313 w 1685353"/>
              <a:gd name="connsiteY54" fmla="*/ 48958 h 125063"/>
              <a:gd name="connsiteX55" fmla="*/ 220313 w 1685353"/>
              <a:gd name="connsiteY55" fmla="*/ 48958 h 125063"/>
              <a:gd name="connsiteX56" fmla="*/ 236506 w 1685353"/>
              <a:gd name="connsiteY56" fmla="*/ 61436 h 125063"/>
              <a:gd name="connsiteX57" fmla="*/ 236506 w 1685353"/>
              <a:gd name="connsiteY57" fmla="*/ 6001 h 125063"/>
              <a:gd name="connsiteX58" fmla="*/ 143542 w 1685353"/>
              <a:gd name="connsiteY58" fmla="*/ 6001 h 125063"/>
              <a:gd name="connsiteX59" fmla="*/ 143542 w 1685353"/>
              <a:gd name="connsiteY59" fmla="*/ 61436 h 125063"/>
              <a:gd name="connsiteX60" fmla="*/ 164306 w 1685353"/>
              <a:gd name="connsiteY60" fmla="*/ 61436 h 125063"/>
              <a:gd name="connsiteX61" fmla="*/ 129064 w 1685353"/>
              <a:gd name="connsiteY61" fmla="*/ 79915 h 125063"/>
              <a:gd name="connsiteX62" fmla="*/ 139255 w 1685353"/>
              <a:gd name="connsiteY62" fmla="*/ 92678 h 125063"/>
              <a:gd name="connsiteX63" fmla="*/ 162973 w 1685353"/>
              <a:gd name="connsiteY63" fmla="*/ 80581 h 125063"/>
              <a:gd name="connsiteX64" fmla="*/ 162973 w 1685353"/>
              <a:gd name="connsiteY64" fmla="*/ 85249 h 125063"/>
              <a:gd name="connsiteX65" fmla="*/ 138589 w 1685353"/>
              <a:gd name="connsiteY65" fmla="*/ 111728 h 125063"/>
              <a:gd name="connsiteX66" fmla="*/ 149257 w 1685353"/>
              <a:gd name="connsiteY66" fmla="*/ 124301 h 125063"/>
              <a:gd name="connsiteX67" fmla="*/ 178975 w 1685353"/>
              <a:gd name="connsiteY67" fmla="*/ 85915 h 125063"/>
              <a:gd name="connsiteX68" fmla="*/ 178975 w 1685353"/>
              <a:gd name="connsiteY68" fmla="*/ 76962 h 125063"/>
              <a:gd name="connsiteX69" fmla="*/ 167926 w 1685353"/>
              <a:gd name="connsiteY69" fmla="*/ 76962 h 125063"/>
              <a:gd name="connsiteX70" fmla="*/ 183547 w 1685353"/>
              <a:gd name="connsiteY70" fmla="*/ 61436 h 125063"/>
              <a:gd name="connsiteX71" fmla="*/ 196977 w 1685353"/>
              <a:gd name="connsiteY71" fmla="*/ 61436 h 125063"/>
              <a:gd name="connsiteX72" fmla="*/ 212217 w 1685353"/>
              <a:gd name="connsiteY72" fmla="*/ 77057 h 125063"/>
              <a:gd name="connsiteX73" fmla="*/ 202406 w 1685353"/>
              <a:gd name="connsiteY73" fmla="*/ 77057 h 125063"/>
              <a:gd name="connsiteX74" fmla="*/ 202406 w 1685353"/>
              <a:gd name="connsiteY74" fmla="*/ 122967 h 125063"/>
              <a:gd name="connsiteX75" fmla="*/ 218599 w 1685353"/>
              <a:gd name="connsiteY75" fmla="*/ 122967 h 125063"/>
              <a:gd name="connsiteX76" fmla="*/ 218599 w 1685353"/>
              <a:gd name="connsiteY76" fmla="*/ 81724 h 125063"/>
              <a:gd name="connsiteX77" fmla="*/ 240602 w 1685353"/>
              <a:gd name="connsiteY77" fmla="*/ 92297 h 125063"/>
              <a:gd name="connsiteX78" fmla="*/ 250888 w 1685353"/>
              <a:gd name="connsiteY78" fmla="*/ 78962 h 125063"/>
              <a:gd name="connsiteX79" fmla="*/ 215170 w 1685353"/>
              <a:gd name="connsiteY79" fmla="*/ 61341 h 125063"/>
              <a:gd name="connsiteX80" fmla="*/ 236411 w 1685353"/>
              <a:gd name="connsiteY80" fmla="*/ 61341 h 125063"/>
              <a:gd name="connsiteX81" fmla="*/ 343376 w 1685353"/>
              <a:gd name="connsiteY81" fmla="*/ 105061 h 125063"/>
              <a:gd name="connsiteX82" fmla="*/ 336899 w 1685353"/>
              <a:gd name="connsiteY82" fmla="*/ 99346 h 125063"/>
              <a:gd name="connsiteX83" fmla="*/ 336899 w 1685353"/>
              <a:gd name="connsiteY83" fmla="*/ 62198 h 125063"/>
              <a:gd name="connsiteX84" fmla="*/ 379952 w 1685353"/>
              <a:gd name="connsiteY84" fmla="*/ 62198 h 125063"/>
              <a:gd name="connsiteX85" fmla="*/ 379952 w 1685353"/>
              <a:gd name="connsiteY85" fmla="*/ 46767 h 125063"/>
              <a:gd name="connsiteX86" fmla="*/ 324231 w 1685353"/>
              <a:gd name="connsiteY86" fmla="*/ 46767 h 125063"/>
              <a:gd name="connsiteX87" fmla="*/ 325946 w 1685353"/>
              <a:gd name="connsiteY87" fmla="*/ 24955 h 125063"/>
              <a:gd name="connsiteX88" fmla="*/ 372904 w 1685353"/>
              <a:gd name="connsiteY88" fmla="*/ 24955 h 125063"/>
              <a:gd name="connsiteX89" fmla="*/ 372904 w 1685353"/>
              <a:gd name="connsiteY89" fmla="*/ 9715 h 125063"/>
              <a:gd name="connsiteX90" fmla="*/ 269177 w 1685353"/>
              <a:gd name="connsiteY90" fmla="*/ 9715 h 125063"/>
              <a:gd name="connsiteX91" fmla="*/ 269177 w 1685353"/>
              <a:gd name="connsiteY91" fmla="*/ 24955 h 125063"/>
              <a:gd name="connsiteX92" fmla="*/ 309848 w 1685353"/>
              <a:gd name="connsiteY92" fmla="*/ 24955 h 125063"/>
              <a:gd name="connsiteX93" fmla="*/ 308420 w 1685353"/>
              <a:gd name="connsiteY93" fmla="*/ 46767 h 125063"/>
              <a:gd name="connsiteX94" fmla="*/ 261461 w 1685353"/>
              <a:gd name="connsiteY94" fmla="*/ 46767 h 125063"/>
              <a:gd name="connsiteX95" fmla="*/ 261461 w 1685353"/>
              <a:gd name="connsiteY95" fmla="*/ 62198 h 125063"/>
              <a:gd name="connsiteX96" fmla="*/ 305467 w 1685353"/>
              <a:gd name="connsiteY96" fmla="*/ 62198 h 125063"/>
              <a:gd name="connsiteX97" fmla="*/ 259271 w 1685353"/>
              <a:gd name="connsiteY97" fmla="*/ 110490 h 125063"/>
              <a:gd name="connsiteX98" fmla="*/ 269748 w 1685353"/>
              <a:gd name="connsiteY98" fmla="*/ 123539 h 125063"/>
              <a:gd name="connsiteX99" fmla="*/ 320707 w 1685353"/>
              <a:gd name="connsiteY99" fmla="*/ 66103 h 125063"/>
              <a:gd name="connsiteX100" fmla="*/ 320707 w 1685353"/>
              <a:gd name="connsiteY100" fmla="*/ 99631 h 125063"/>
              <a:gd name="connsiteX101" fmla="*/ 341471 w 1685353"/>
              <a:gd name="connsiteY101" fmla="*/ 120396 h 125063"/>
              <a:gd name="connsiteX102" fmla="*/ 360902 w 1685353"/>
              <a:gd name="connsiteY102" fmla="*/ 120396 h 125063"/>
              <a:gd name="connsiteX103" fmla="*/ 381286 w 1685353"/>
              <a:gd name="connsiteY103" fmla="*/ 92202 h 125063"/>
              <a:gd name="connsiteX104" fmla="*/ 366427 w 1685353"/>
              <a:gd name="connsiteY104" fmla="*/ 85725 h 125063"/>
              <a:gd name="connsiteX105" fmla="*/ 359664 w 1685353"/>
              <a:gd name="connsiteY105" fmla="*/ 105156 h 125063"/>
              <a:gd name="connsiteX106" fmla="*/ 343662 w 1685353"/>
              <a:gd name="connsiteY106" fmla="*/ 105156 h 125063"/>
              <a:gd name="connsiteX107" fmla="*/ 502920 w 1685353"/>
              <a:gd name="connsiteY107" fmla="*/ 14002 h 125063"/>
              <a:gd name="connsiteX108" fmla="*/ 486442 w 1685353"/>
              <a:gd name="connsiteY108" fmla="*/ 2762 h 125063"/>
              <a:gd name="connsiteX109" fmla="*/ 477393 w 1685353"/>
              <a:gd name="connsiteY109" fmla="*/ 10858 h 125063"/>
              <a:gd name="connsiteX110" fmla="*/ 493586 w 1685353"/>
              <a:gd name="connsiteY110" fmla="*/ 23146 h 125063"/>
              <a:gd name="connsiteX111" fmla="*/ 502825 w 1685353"/>
              <a:gd name="connsiteY111" fmla="*/ 14002 h 125063"/>
              <a:gd name="connsiteX112" fmla="*/ 502825 w 1685353"/>
              <a:gd name="connsiteY112" fmla="*/ 14002 h 125063"/>
              <a:gd name="connsiteX113" fmla="*/ 416528 w 1685353"/>
              <a:gd name="connsiteY113" fmla="*/ 70675 h 125063"/>
              <a:gd name="connsiteX114" fmla="*/ 440817 w 1685353"/>
              <a:gd name="connsiteY114" fmla="*/ 35814 h 125063"/>
              <a:gd name="connsiteX115" fmla="*/ 428339 w 1685353"/>
              <a:gd name="connsiteY115" fmla="*/ 27813 h 125063"/>
              <a:gd name="connsiteX116" fmla="*/ 420814 w 1685353"/>
              <a:gd name="connsiteY116" fmla="*/ 41529 h 125063"/>
              <a:gd name="connsiteX117" fmla="*/ 409861 w 1685353"/>
              <a:gd name="connsiteY117" fmla="*/ 42481 h 125063"/>
              <a:gd name="connsiteX118" fmla="*/ 429196 w 1685353"/>
              <a:gd name="connsiteY118" fmla="*/ 8858 h 125063"/>
              <a:gd name="connsiteX119" fmla="*/ 414719 w 1685353"/>
              <a:gd name="connsiteY119" fmla="*/ 1809 h 125063"/>
              <a:gd name="connsiteX120" fmla="*/ 398240 w 1685353"/>
              <a:gd name="connsiteY120" fmla="*/ 36290 h 125063"/>
              <a:gd name="connsiteX121" fmla="*/ 390430 w 1685353"/>
              <a:gd name="connsiteY121" fmla="*/ 44005 h 125063"/>
              <a:gd name="connsiteX122" fmla="*/ 395383 w 1685353"/>
              <a:gd name="connsiteY122" fmla="*/ 58293 h 125063"/>
              <a:gd name="connsiteX123" fmla="*/ 412242 w 1685353"/>
              <a:gd name="connsiteY123" fmla="*/ 55150 h 125063"/>
              <a:gd name="connsiteX124" fmla="*/ 401955 w 1685353"/>
              <a:gd name="connsiteY124" fmla="*/ 68104 h 125063"/>
              <a:gd name="connsiteX125" fmla="*/ 391478 w 1685353"/>
              <a:gd name="connsiteY125" fmla="*/ 76486 h 125063"/>
              <a:gd name="connsiteX126" fmla="*/ 396335 w 1685353"/>
              <a:gd name="connsiteY126" fmla="*/ 90011 h 125063"/>
              <a:gd name="connsiteX127" fmla="*/ 436816 w 1685353"/>
              <a:gd name="connsiteY127" fmla="*/ 80391 h 125063"/>
              <a:gd name="connsiteX128" fmla="*/ 437197 w 1685353"/>
              <a:gd name="connsiteY128" fmla="*/ 67437 h 125063"/>
              <a:gd name="connsiteX129" fmla="*/ 416719 w 1685353"/>
              <a:gd name="connsiteY129" fmla="*/ 70866 h 125063"/>
              <a:gd name="connsiteX130" fmla="*/ 416719 w 1685353"/>
              <a:gd name="connsiteY130" fmla="*/ 70866 h 125063"/>
              <a:gd name="connsiteX131" fmla="*/ 436150 w 1685353"/>
              <a:gd name="connsiteY131" fmla="*/ 89535 h 125063"/>
              <a:gd name="connsiteX132" fmla="*/ 438531 w 1685353"/>
              <a:gd name="connsiteY132" fmla="*/ 102203 h 125063"/>
              <a:gd name="connsiteX133" fmla="*/ 395097 w 1685353"/>
              <a:gd name="connsiteY133" fmla="*/ 117348 h 125063"/>
              <a:gd name="connsiteX134" fmla="*/ 391954 w 1685353"/>
              <a:gd name="connsiteY134" fmla="*/ 102775 h 125063"/>
              <a:gd name="connsiteX135" fmla="*/ 436150 w 1685353"/>
              <a:gd name="connsiteY135" fmla="*/ 89630 h 125063"/>
              <a:gd name="connsiteX136" fmla="*/ 436150 w 1685353"/>
              <a:gd name="connsiteY136" fmla="*/ 89630 h 125063"/>
              <a:gd name="connsiteX137" fmla="*/ 497586 w 1685353"/>
              <a:gd name="connsiteY137" fmla="*/ 66294 h 125063"/>
              <a:gd name="connsiteX138" fmla="*/ 510635 w 1685353"/>
              <a:gd name="connsiteY138" fmla="*/ 72199 h 125063"/>
              <a:gd name="connsiteX139" fmla="*/ 487680 w 1685353"/>
              <a:gd name="connsiteY139" fmla="*/ 97631 h 125063"/>
              <a:gd name="connsiteX140" fmla="*/ 496919 w 1685353"/>
              <a:gd name="connsiteY140" fmla="*/ 108299 h 125063"/>
              <a:gd name="connsiteX141" fmla="*/ 501205 w 1685353"/>
              <a:gd name="connsiteY141" fmla="*/ 94488 h 125063"/>
              <a:gd name="connsiteX142" fmla="*/ 512064 w 1685353"/>
              <a:gd name="connsiteY142" fmla="*/ 103060 h 125063"/>
              <a:gd name="connsiteX143" fmla="*/ 495205 w 1685353"/>
              <a:gd name="connsiteY143" fmla="*/ 123253 h 125063"/>
              <a:gd name="connsiteX144" fmla="*/ 475107 w 1685353"/>
              <a:gd name="connsiteY144" fmla="*/ 106394 h 125063"/>
              <a:gd name="connsiteX145" fmla="*/ 443674 w 1685353"/>
              <a:gd name="connsiteY145" fmla="*/ 121444 h 125063"/>
              <a:gd name="connsiteX146" fmla="*/ 434245 w 1685353"/>
              <a:gd name="connsiteY146" fmla="*/ 108680 h 125063"/>
              <a:gd name="connsiteX147" fmla="*/ 469868 w 1685353"/>
              <a:gd name="connsiteY147" fmla="*/ 92869 h 125063"/>
              <a:gd name="connsiteX148" fmla="*/ 464630 w 1685353"/>
              <a:gd name="connsiteY148" fmla="*/ 69151 h 125063"/>
              <a:gd name="connsiteX149" fmla="*/ 441388 w 1685353"/>
              <a:gd name="connsiteY149" fmla="*/ 73342 h 125063"/>
              <a:gd name="connsiteX150" fmla="*/ 438912 w 1685353"/>
              <a:gd name="connsiteY150" fmla="*/ 59626 h 125063"/>
              <a:gd name="connsiteX151" fmla="*/ 462820 w 1685353"/>
              <a:gd name="connsiteY151" fmla="*/ 55150 h 125063"/>
              <a:gd name="connsiteX152" fmla="*/ 461486 w 1685353"/>
              <a:gd name="connsiteY152" fmla="*/ 42672 h 125063"/>
              <a:gd name="connsiteX153" fmla="*/ 444151 w 1685353"/>
              <a:gd name="connsiteY153" fmla="*/ 45434 h 125063"/>
              <a:gd name="connsiteX154" fmla="*/ 441579 w 1685353"/>
              <a:gd name="connsiteY154" fmla="*/ 31432 h 125063"/>
              <a:gd name="connsiteX155" fmla="*/ 460629 w 1685353"/>
              <a:gd name="connsiteY155" fmla="*/ 28575 h 125063"/>
              <a:gd name="connsiteX156" fmla="*/ 459867 w 1685353"/>
              <a:gd name="connsiteY156" fmla="*/ 1048 h 125063"/>
              <a:gd name="connsiteX157" fmla="*/ 475297 w 1685353"/>
              <a:gd name="connsiteY157" fmla="*/ 1048 h 125063"/>
              <a:gd name="connsiteX158" fmla="*/ 475679 w 1685353"/>
              <a:gd name="connsiteY158" fmla="*/ 26194 h 125063"/>
              <a:gd name="connsiteX159" fmla="*/ 503587 w 1685353"/>
              <a:gd name="connsiteY159" fmla="*/ 22003 h 125063"/>
              <a:gd name="connsiteX160" fmla="*/ 506158 w 1685353"/>
              <a:gd name="connsiteY160" fmla="*/ 35433 h 125063"/>
              <a:gd name="connsiteX161" fmla="*/ 476536 w 1685353"/>
              <a:gd name="connsiteY161" fmla="*/ 40100 h 125063"/>
              <a:gd name="connsiteX162" fmla="*/ 477679 w 1685353"/>
              <a:gd name="connsiteY162" fmla="*/ 52292 h 125063"/>
              <a:gd name="connsiteX163" fmla="*/ 507016 w 1685353"/>
              <a:gd name="connsiteY163" fmla="*/ 47053 h 125063"/>
              <a:gd name="connsiteX164" fmla="*/ 509492 w 1685353"/>
              <a:gd name="connsiteY164" fmla="*/ 60579 h 125063"/>
              <a:gd name="connsiteX165" fmla="*/ 479584 w 1685353"/>
              <a:gd name="connsiteY165" fmla="*/ 66199 h 125063"/>
              <a:gd name="connsiteX166" fmla="*/ 482822 w 1685353"/>
              <a:gd name="connsiteY166" fmla="*/ 83058 h 125063"/>
              <a:gd name="connsiteX167" fmla="*/ 497396 w 1685353"/>
              <a:gd name="connsiteY167" fmla="*/ 66199 h 125063"/>
              <a:gd name="connsiteX168" fmla="*/ 497396 w 1685353"/>
              <a:gd name="connsiteY168" fmla="*/ 66199 h 125063"/>
              <a:gd name="connsiteX169" fmla="*/ 592169 w 1685353"/>
              <a:gd name="connsiteY169" fmla="*/ 98393 h 125063"/>
              <a:gd name="connsiteX170" fmla="*/ 569595 w 1685353"/>
              <a:gd name="connsiteY170" fmla="*/ 98393 h 125063"/>
              <a:gd name="connsiteX171" fmla="*/ 569595 w 1685353"/>
              <a:gd name="connsiteY171" fmla="*/ 86677 h 125063"/>
              <a:gd name="connsiteX172" fmla="*/ 592169 w 1685353"/>
              <a:gd name="connsiteY172" fmla="*/ 86677 h 125063"/>
              <a:gd name="connsiteX173" fmla="*/ 592169 w 1685353"/>
              <a:gd name="connsiteY173" fmla="*/ 98393 h 125063"/>
              <a:gd name="connsiteX174" fmla="*/ 592169 w 1685353"/>
              <a:gd name="connsiteY174" fmla="*/ 98393 h 125063"/>
              <a:gd name="connsiteX175" fmla="*/ 611219 w 1685353"/>
              <a:gd name="connsiteY175" fmla="*/ 20764 h 125063"/>
              <a:gd name="connsiteX176" fmla="*/ 611219 w 1685353"/>
              <a:gd name="connsiteY176" fmla="*/ 32099 h 125063"/>
              <a:gd name="connsiteX177" fmla="*/ 549497 w 1685353"/>
              <a:gd name="connsiteY177" fmla="*/ 32099 h 125063"/>
              <a:gd name="connsiteX178" fmla="*/ 549497 w 1685353"/>
              <a:gd name="connsiteY178" fmla="*/ 20764 h 125063"/>
              <a:gd name="connsiteX179" fmla="*/ 611219 w 1685353"/>
              <a:gd name="connsiteY179" fmla="*/ 20764 h 125063"/>
              <a:gd name="connsiteX180" fmla="*/ 549212 w 1685353"/>
              <a:gd name="connsiteY180" fmla="*/ 53340 h 125063"/>
              <a:gd name="connsiteX181" fmla="*/ 549497 w 1685353"/>
              <a:gd name="connsiteY181" fmla="*/ 45148 h 125063"/>
              <a:gd name="connsiteX182" fmla="*/ 626555 w 1685353"/>
              <a:gd name="connsiteY182" fmla="*/ 45148 h 125063"/>
              <a:gd name="connsiteX183" fmla="*/ 626555 w 1685353"/>
              <a:gd name="connsiteY183" fmla="*/ 7715 h 125063"/>
              <a:gd name="connsiteX184" fmla="*/ 534353 w 1685353"/>
              <a:gd name="connsiteY184" fmla="*/ 7715 h 125063"/>
              <a:gd name="connsiteX185" fmla="*/ 534353 w 1685353"/>
              <a:gd name="connsiteY185" fmla="*/ 39814 h 125063"/>
              <a:gd name="connsiteX186" fmla="*/ 518731 w 1685353"/>
              <a:gd name="connsiteY186" fmla="*/ 110109 h 125063"/>
              <a:gd name="connsiteX187" fmla="*/ 531114 w 1685353"/>
              <a:gd name="connsiteY187" fmla="*/ 120015 h 125063"/>
              <a:gd name="connsiteX188" fmla="*/ 548164 w 1685353"/>
              <a:gd name="connsiteY188" fmla="*/ 66770 h 125063"/>
              <a:gd name="connsiteX189" fmla="*/ 620458 w 1685353"/>
              <a:gd name="connsiteY189" fmla="*/ 66770 h 125063"/>
              <a:gd name="connsiteX190" fmla="*/ 615887 w 1685353"/>
              <a:gd name="connsiteY190" fmla="*/ 107347 h 125063"/>
              <a:gd name="connsiteX191" fmla="*/ 611600 w 1685353"/>
              <a:gd name="connsiteY191" fmla="*/ 109061 h 125063"/>
              <a:gd name="connsiteX192" fmla="*/ 606647 w 1685353"/>
              <a:gd name="connsiteY192" fmla="*/ 109061 h 125063"/>
              <a:gd name="connsiteX193" fmla="*/ 606647 w 1685353"/>
              <a:gd name="connsiteY193" fmla="*/ 74390 h 125063"/>
              <a:gd name="connsiteX194" fmla="*/ 555212 w 1685353"/>
              <a:gd name="connsiteY194" fmla="*/ 74390 h 125063"/>
              <a:gd name="connsiteX195" fmla="*/ 555212 w 1685353"/>
              <a:gd name="connsiteY195" fmla="*/ 118491 h 125063"/>
              <a:gd name="connsiteX196" fmla="*/ 569595 w 1685353"/>
              <a:gd name="connsiteY196" fmla="*/ 118491 h 125063"/>
              <a:gd name="connsiteX197" fmla="*/ 569595 w 1685353"/>
              <a:gd name="connsiteY197" fmla="*/ 110680 h 125063"/>
              <a:gd name="connsiteX198" fmla="*/ 599694 w 1685353"/>
              <a:gd name="connsiteY198" fmla="*/ 110680 h 125063"/>
              <a:gd name="connsiteX199" fmla="*/ 602932 w 1685353"/>
              <a:gd name="connsiteY199" fmla="*/ 122967 h 125063"/>
              <a:gd name="connsiteX200" fmla="*/ 618935 w 1685353"/>
              <a:gd name="connsiteY200" fmla="*/ 122491 h 125063"/>
              <a:gd name="connsiteX201" fmla="*/ 629412 w 1685353"/>
              <a:gd name="connsiteY201" fmla="*/ 116872 h 125063"/>
              <a:gd name="connsiteX202" fmla="*/ 636175 w 1685353"/>
              <a:gd name="connsiteY202" fmla="*/ 59817 h 125063"/>
              <a:gd name="connsiteX203" fmla="*/ 636461 w 1685353"/>
              <a:gd name="connsiteY203" fmla="*/ 53435 h 125063"/>
              <a:gd name="connsiteX204" fmla="*/ 549212 w 1685353"/>
              <a:gd name="connsiteY204" fmla="*/ 53435 h 125063"/>
              <a:gd name="connsiteX205" fmla="*/ 686372 w 1685353"/>
              <a:gd name="connsiteY205" fmla="*/ 74390 h 125063"/>
              <a:gd name="connsiteX206" fmla="*/ 677513 w 1685353"/>
              <a:gd name="connsiteY206" fmla="*/ 78867 h 125063"/>
              <a:gd name="connsiteX207" fmla="*/ 677513 w 1685353"/>
              <a:gd name="connsiteY207" fmla="*/ 47434 h 125063"/>
              <a:gd name="connsiteX208" fmla="*/ 687324 w 1685353"/>
              <a:gd name="connsiteY208" fmla="*/ 47434 h 125063"/>
              <a:gd name="connsiteX209" fmla="*/ 687324 w 1685353"/>
              <a:gd name="connsiteY209" fmla="*/ 32575 h 125063"/>
              <a:gd name="connsiteX210" fmla="*/ 677513 w 1685353"/>
              <a:gd name="connsiteY210" fmla="*/ 32575 h 125063"/>
              <a:gd name="connsiteX211" fmla="*/ 677513 w 1685353"/>
              <a:gd name="connsiteY211" fmla="*/ 3334 h 125063"/>
              <a:gd name="connsiteX212" fmla="*/ 663035 w 1685353"/>
              <a:gd name="connsiteY212" fmla="*/ 3334 h 125063"/>
              <a:gd name="connsiteX213" fmla="*/ 663035 w 1685353"/>
              <a:gd name="connsiteY213" fmla="*/ 32575 h 125063"/>
              <a:gd name="connsiteX214" fmla="*/ 651320 w 1685353"/>
              <a:gd name="connsiteY214" fmla="*/ 32575 h 125063"/>
              <a:gd name="connsiteX215" fmla="*/ 651320 w 1685353"/>
              <a:gd name="connsiteY215" fmla="*/ 47339 h 125063"/>
              <a:gd name="connsiteX216" fmla="*/ 663035 w 1685353"/>
              <a:gd name="connsiteY216" fmla="*/ 47339 h 125063"/>
              <a:gd name="connsiteX217" fmla="*/ 663035 w 1685353"/>
              <a:gd name="connsiteY217" fmla="*/ 86296 h 125063"/>
              <a:gd name="connsiteX218" fmla="*/ 650081 w 1685353"/>
              <a:gd name="connsiteY218" fmla="*/ 92202 h 125063"/>
              <a:gd name="connsiteX219" fmla="*/ 655987 w 1685353"/>
              <a:gd name="connsiteY219" fmla="*/ 107823 h 125063"/>
              <a:gd name="connsiteX220" fmla="*/ 690848 w 1685353"/>
              <a:gd name="connsiteY220" fmla="*/ 88106 h 125063"/>
              <a:gd name="connsiteX221" fmla="*/ 686372 w 1685353"/>
              <a:gd name="connsiteY221" fmla="*/ 74390 h 125063"/>
              <a:gd name="connsiteX222" fmla="*/ 686372 w 1685353"/>
              <a:gd name="connsiteY222" fmla="*/ 74390 h 125063"/>
              <a:gd name="connsiteX223" fmla="*/ 755332 w 1685353"/>
              <a:gd name="connsiteY223" fmla="*/ 42005 h 125063"/>
              <a:gd name="connsiteX224" fmla="*/ 769144 w 1685353"/>
              <a:gd name="connsiteY224" fmla="*/ 44767 h 125063"/>
              <a:gd name="connsiteX225" fmla="*/ 751808 w 1685353"/>
              <a:gd name="connsiteY225" fmla="*/ 90202 h 125063"/>
              <a:gd name="connsiteX226" fmla="*/ 760190 w 1685353"/>
              <a:gd name="connsiteY226" fmla="*/ 108871 h 125063"/>
              <a:gd name="connsiteX227" fmla="*/ 763429 w 1685353"/>
              <a:gd name="connsiteY227" fmla="*/ 92392 h 125063"/>
              <a:gd name="connsiteX228" fmla="*/ 773906 w 1685353"/>
              <a:gd name="connsiteY228" fmla="*/ 100965 h 125063"/>
              <a:gd name="connsiteX229" fmla="*/ 758095 w 1685353"/>
              <a:gd name="connsiteY229" fmla="*/ 123253 h 125063"/>
              <a:gd name="connsiteX230" fmla="*/ 741236 w 1685353"/>
              <a:gd name="connsiteY230" fmla="*/ 105251 h 125063"/>
              <a:gd name="connsiteX231" fmla="*/ 722947 w 1685353"/>
              <a:gd name="connsiteY231" fmla="*/ 122491 h 125063"/>
              <a:gd name="connsiteX232" fmla="*/ 711898 w 1685353"/>
              <a:gd name="connsiteY232" fmla="*/ 112681 h 125063"/>
              <a:gd name="connsiteX233" fmla="*/ 728567 w 1685353"/>
              <a:gd name="connsiteY233" fmla="*/ 98869 h 125063"/>
              <a:gd name="connsiteX234" fmla="*/ 688943 w 1685353"/>
              <a:gd name="connsiteY234" fmla="*/ 109347 h 125063"/>
              <a:gd name="connsiteX235" fmla="*/ 685324 w 1685353"/>
              <a:gd name="connsiteY235" fmla="*/ 94869 h 125063"/>
              <a:gd name="connsiteX236" fmla="*/ 730187 w 1685353"/>
              <a:gd name="connsiteY236" fmla="*/ 85249 h 125063"/>
              <a:gd name="connsiteX237" fmla="*/ 731330 w 1685353"/>
              <a:gd name="connsiteY237" fmla="*/ 95536 h 125063"/>
              <a:gd name="connsiteX238" fmla="*/ 736854 w 1685353"/>
              <a:gd name="connsiteY238" fmla="*/ 88392 h 125063"/>
              <a:gd name="connsiteX239" fmla="*/ 731330 w 1685353"/>
              <a:gd name="connsiteY239" fmla="*/ 33623 h 125063"/>
              <a:gd name="connsiteX240" fmla="*/ 689229 w 1685353"/>
              <a:gd name="connsiteY240" fmla="*/ 33623 h 125063"/>
              <a:gd name="connsiteX241" fmla="*/ 689229 w 1685353"/>
              <a:gd name="connsiteY241" fmla="*/ 19526 h 125063"/>
              <a:gd name="connsiteX242" fmla="*/ 730853 w 1685353"/>
              <a:gd name="connsiteY242" fmla="*/ 19526 h 125063"/>
              <a:gd name="connsiteX243" fmla="*/ 730567 w 1685353"/>
              <a:gd name="connsiteY243" fmla="*/ 1619 h 125063"/>
              <a:gd name="connsiteX244" fmla="*/ 745331 w 1685353"/>
              <a:gd name="connsiteY244" fmla="*/ 1619 h 125063"/>
              <a:gd name="connsiteX245" fmla="*/ 745331 w 1685353"/>
              <a:gd name="connsiteY245" fmla="*/ 19526 h 125063"/>
              <a:gd name="connsiteX246" fmla="*/ 759142 w 1685353"/>
              <a:gd name="connsiteY246" fmla="*/ 19526 h 125063"/>
              <a:gd name="connsiteX247" fmla="*/ 747808 w 1685353"/>
              <a:gd name="connsiteY247" fmla="*/ 9239 h 125063"/>
              <a:gd name="connsiteX248" fmla="*/ 756571 w 1685353"/>
              <a:gd name="connsiteY248" fmla="*/ 1714 h 125063"/>
              <a:gd name="connsiteX249" fmla="*/ 770954 w 1685353"/>
              <a:gd name="connsiteY249" fmla="*/ 14383 h 125063"/>
              <a:gd name="connsiteX250" fmla="*/ 765334 w 1685353"/>
              <a:gd name="connsiteY250" fmla="*/ 19621 h 125063"/>
              <a:gd name="connsiteX251" fmla="*/ 771049 w 1685353"/>
              <a:gd name="connsiteY251" fmla="*/ 19621 h 125063"/>
              <a:gd name="connsiteX252" fmla="*/ 771049 w 1685353"/>
              <a:gd name="connsiteY252" fmla="*/ 33718 h 125063"/>
              <a:gd name="connsiteX253" fmla="*/ 745712 w 1685353"/>
              <a:gd name="connsiteY253" fmla="*/ 33718 h 125063"/>
              <a:gd name="connsiteX254" fmla="*/ 748189 w 1685353"/>
              <a:gd name="connsiteY254" fmla="*/ 66580 h 125063"/>
              <a:gd name="connsiteX255" fmla="*/ 755332 w 1685353"/>
              <a:gd name="connsiteY255" fmla="*/ 42196 h 125063"/>
              <a:gd name="connsiteX256" fmla="*/ 755332 w 1685353"/>
              <a:gd name="connsiteY256" fmla="*/ 42196 h 125063"/>
              <a:gd name="connsiteX257" fmla="*/ 714375 w 1685353"/>
              <a:gd name="connsiteY257" fmla="*/ 70104 h 125063"/>
              <a:gd name="connsiteX258" fmla="*/ 714375 w 1685353"/>
              <a:gd name="connsiteY258" fmla="*/ 54197 h 125063"/>
              <a:gd name="connsiteX259" fmla="*/ 704374 w 1685353"/>
              <a:gd name="connsiteY259" fmla="*/ 54197 h 125063"/>
              <a:gd name="connsiteX260" fmla="*/ 704374 w 1685353"/>
              <a:gd name="connsiteY260" fmla="*/ 70104 h 125063"/>
              <a:gd name="connsiteX261" fmla="*/ 714375 w 1685353"/>
              <a:gd name="connsiteY261" fmla="*/ 70104 h 125063"/>
              <a:gd name="connsiteX262" fmla="*/ 692944 w 1685353"/>
              <a:gd name="connsiteY262" fmla="*/ 42291 h 125063"/>
              <a:gd name="connsiteX263" fmla="*/ 692944 w 1685353"/>
              <a:gd name="connsiteY263" fmla="*/ 81915 h 125063"/>
              <a:gd name="connsiteX264" fmla="*/ 726472 w 1685353"/>
              <a:gd name="connsiteY264" fmla="*/ 81915 h 125063"/>
              <a:gd name="connsiteX265" fmla="*/ 726472 w 1685353"/>
              <a:gd name="connsiteY265" fmla="*/ 42291 h 125063"/>
              <a:gd name="connsiteX266" fmla="*/ 692944 w 1685353"/>
              <a:gd name="connsiteY266" fmla="*/ 42291 h 125063"/>
              <a:gd name="connsiteX267" fmla="*/ 881348 w 1685353"/>
              <a:gd name="connsiteY267" fmla="*/ 84677 h 125063"/>
              <a:gd name="connsiteX268" fmla="*/ 869252 w 1685353"/>
              <a:gd name="connsiteY268" fmla="*/ 64675 h 125063"/>
              <a:gd name="connsiteX269" fmla="*/ 875633 w 1685353"/>
              <a:gd name="connsiteY269" fmla="*/ 30671 h 125063"/>
              <a:gd name="connsiteX270" fmla="*/ 861917 w 1685353"/>
              <a:gd name="connsiteY270" fmla="*/ 29337 h 125063"/>
              <a:gd name="connsiteX271" fmla="*/ 858488 w 1685353"/>
              <a:gd name="connsiteY271" fmla="*/ 50863 h 125063"/>
              <a:gd name="connsiteX272" fmla="*/ 847439 w 1685353"/>
              <a:gd name="connsiteY272" fmla="*/ 38481 h 125063"/>
              <a:gd name="connsiteX273" fmla="*/ 838010 w 1685353"/>
              <a:gd name="connsiteY273" fmla="*/ 46958 h 125063"/>
              <a:gd name="connsiteX274" fmla="*/ 854297 w 1685353"/>
              <a:gd name="connsiteY274" fmla="*/ 66770 h 125063"/>
              <a:gd name="connsiteX275" fmla="*/ 834485 w 1685353"/>
              <a:gd name="connsiteY275" fmla="*/ 100965 h 125063"/>
              <a:gd name="connsiteX276" fmla="*/ 846487 w 1685353"/>
              <a:gd name="connsiteY276" fmla="*/ 109156 h 125063"/>
              <a:gd name="connsiteX277" fmla="*/ 863727 w 1685353"/>
              <a:gd name="connsiteY277" fmla="*/ 80867 h 125063"/>
              <a:gd name="connsiteX278" fmla="*/ 871156 w 1685353"/>
              <a:gd name="connsiteY278" fmla="*/ 94392 h 125063"/>
              <a:gd name="connsiteX279" fmla="*/ 881348 w 1685353"/>
              <a:gd name="connsiteY279" fmla="*/ 84582 h 125063"/>
              <a:gd name="connsiteX280" fmla="*/ 881348 w 1685353"/>
              <a:gd name="connsiteY280" fmla="*/ 84582 h 125063"/>
              <a:gd name="connsiteX281" fmla="*/ 802577 w 1685353"/>
              <a:gd name="connsiteY281" fmla="*/ 48292 h 125063"/>
              <a:gd name="connsiteX282" fmla="*/ 818579 w 1685353"/>
              <a:gd name="connsiteY282" fmla="*/ 67342 h 125063"/>
              <a:gd name="connsiteX283" fmla="*/ 802577 w 1685353"/>
              <a:gd name="connsiteY283" fmla="*/ 96774 h 125063"/>
              <a:gd name="connsiteX284" fmla="*/ 802577 w 1685353"/>
              <a:gd name="connsiteY284" fmla="*/ 48292 h 125063"/>
              <a:gd name="connsiteX285" fmla="*/ 802577 w 1685353"/>
              <a:gd name="connsiteY285" fmla="*/ 48292 h 125063"/>
              <a:gd name="connsiteX286" fmla="*/ 897160 w 1685353"/>
              <a:gd name="connsiteY286" fmla="*/ 8763 h 125063"/>
              <a:gd name="connsiteX287" fmla="*/ 897160 w 1685353"/>
              <a:gd name="connsiteY287" fmla="*/ 104680 h 125063"/>
              <a:gd name="connsiteX288" fmla="*/ 889445 w 1685353"/>
              <a:gd name="connsiteY288" fmla="*/ 120205 h 125063"/>
              <a:gd name="connsiteX289" fmla="*/ 863251 w 1685353"/>
              <a:gd name="connsiteY289" fmla="*/ 123063 h 125063"/>
              <a:gd name="connsiteX290" fmla="*/ 857536 w 1685353"/>
              <a:gd name="connsiteY290" fmla="*/ 107442 h 125063"/>
              <a:gd name="connsiteX291" fmla="*/ 877919 w 1685353"/>
              <a:gd name="connsiteY291" fmla="*/ 107918 h 125063"/>
              <a:gd name="connsiteX292" fmla="*/ 881729 w 1685353"/>
              <a:gd name="connsiteY292" fmla="*/ 104394 h 125063"/>
              <a:gd name="connsiteX293" fmla="*/ 881729 w 1685353"/>
              <a:gd name="connsiteY293" fmla="*/ 23527 h 125063"/>
              <a:gd name="connsiteX294" fmla="*/ 802672 w 1685353"/>
              <a:gd name="connsiteY294" fmla="*/ 23527 h 125063"/>
              <a:gd name="connsiteX295" fmla="*/ 802672 w 1685353"/>
              <a:gd name="connsiteY295" fmla="*/ 46006 h 125063"/>
              <a:gd name="connsiteX296" fmla="*/ 810197 w 1685353"/>
              <a:gd name="connsiteY296" fmla="*/ 37909 h 125063"/>
              <a:gd name="connsiteX297" fmla="*/ 822674 w 1685353"/>
              <a:gd name="connsiteY297" fmla="*/ 51911 h 125063"/>
              <a:gd name="connsiteX298" fmla="*/ 826198 w 1685353"/>
              <a:gd name="connsiteY298" fmla="*/ 29242 h 125063"/>
              <a:gd name="connsiteX299" fmla="*/ 840010 w 1685353"/>
              <a:gd name="connsiteY299" fmla="*/ 30671 h 125063"/>
              <a:gd name="connsiteX300" fmla="*/ 833438 w 1685353"/>
              <a:gd name="connsiteY300" fmla="*/ 64865 h 125063"/>
              <a:gd name="connsiteX301" fmla="*/ 845058 w 1685353"/>
              <a:gd name="connsiteY301" fmla="*/ 80486 h 125063"/>
              <a:gd name="connsiteX302" fmla="*/ 835628 w 1685353"/>
              <a:gd name="connsiteY302" fmla="*/ 91345 h 125063"/>
              <a:gd name="connsiteX303" fmla="*/ 828199 w 1685353"/>
              <a:gd name="connsiteY303" fmla="*/ 80296 h 125063"/>
              <a:gd name="connsiteX304" fmla="*/ 811625 w 1685353"/>
              <a:gd name="connsiteY304" fmla="*/ 108204 h 125063"/>
              <a:gd name="connsiteX305" fmla="*/ 802481 w 1685353"/>
              <a:gd name="connsiteY305" fmla="*/ 101727 h 125063"/>
              <a:gd name="connsiteX306" fmla="*/ 802481 w 1685353"/>
              <a:gd name="connsiteY306" fmla="*/ 123349 h 125063"/>
              <a:gd name="connsiteX307" fmla="*/ 786955 w 1685353"/>
              <a:gd name="connsiteY307" fmla="*/ 123349 h 125063"/>
              <a:gd name="connsiteX308" fmla="*/ 786955 w 1685353"/>
              <a:gd name="connsiteY308" fmla="*/ 8953 h 125063"/>
              <a:gd name="connsiteX309" fmla="*/ 897064 w 1685353"/>
              <a:gd name="connsiteY309" fmla="*/ 8953 h 125063"/>
              <a:gd name="connsiteX310" fmla="*/ 937450 w 1685353"/>
              <a:gd name="connsiteY310" fmla="*/ 31337 h 125063"/>
              <a:gd name="connsiteX311" fmla="*/ 1031081 w 1685353"/>
              <a:gd name="connsiteY311" fmla="*/ 31337 h 125063"/>
              <a:gd name="connsiteX312" fmla="*/ 1031081 w 1685353"/>
              <a:gd name="connsiteY312" fmla="*/ 16573 h 125063"/>
              <a:gd name="connsiteX313" fmla="*/ 988981 w 1685353"/>
              <a:gd name="connsiteY313" fmla="*/ 16573 h 125063"/>
              <a:gd name="connsiteX314" fmla="*/ 982218 w 1685353"/>
              <a:gd name="connsiteY314" fmla="*/ 0 h 125063"/>
              <a:gd name="connsiteX315" fmla="*/ 966597 w 1685353"/>
              <a:gd name="connsiteY315" fmla="*/ 3619 h 125063"/>
              <a:gd name="connsiteX316" fmla="*/ 971550 w 1685353"/>
              <a:gd name="connsiteY316" fmla="*/ 16573 h 125063"/>
              <a:gd name="connsiteX317" fmla="*/ 921734 w 1685353"/>
              <a:gd name="connsiteY317" fmla="*/ 16573 h 125063"/>
              <a:gd name="connsiteX318" fmla="*/ 921734 w 1685353"/>
              <a:gd name="connsiteY318" fmla="*/ 51625 h 125063"/>
              <a:gd name="connsiteX319" fmla="*/ 911162 w 1685353"/>
              <a:gd name="connsiteY319" fmla="*/ 115633 h 125063"/>
              <a:gd name="connsiteX320" fmla="*/ 924878 w 1685353"/>
              <a:gd name="connsiteY320" fmla="*/ 124682 h 125063"/>
              <a:gd name="connsiteX321" fmla="*/ 937546 w 1685353"/>
              <a:gd name="connsiteY321" fmla="*/ 51625 h 125063"/>
              <a:gd name="connsiteX322" fmla="*/ 937546 w 1685353"/>
              <a:gd name="connsiteY322" fmla="*/ 31242 h 125063"/>
              <a:gd name="connsiteX323" fmla="*/ 937546 w 1685353"/>
              <a:gd name="connsiteY323" fmla="*/ 31242 h 125063"/>
              <a:gd name="connsiteX324" fmla="*/ 992410 w 1685353"/>
              <a:gd name="connsiteY324" fmla="*/ 80867 h 125063"/>
              <a:gd name="connsiteX325" fmla="*/ 977455 w 1685353"/>
              <a:gd name="connsiteY325" fmla="*/ 84867 h 125063"/>
              <a:gd name="connsiteX326" fmla="*/ 966978 w 1685353"/>
              <a:gd name="connsiteY326" fmla="*/ 40100 h 125063"/>
              <a:gd name="connsiteX327" fmla="*/ 981075 w 1685353"/>
              <a:gd name="connsiteY327" fmla="*/ 36481 h 125063"/>
              <a:gd name="connsiteX328" fmla="*/ 992410 w 1685353"/>
              <a:gd name="connsiteY328" fmla="*/ 80867 h 125063"/>
              <a:gd name="connsiteX329" fmla="*/ 992410 w 1685353"/>
              <a:gd name="connsiteY329" fmla="*/ 80867 h 125063"/>
              <a:gd name="connsiteX330" fmla="*/ 941070 w 1685353"/>
              <a:gd name="connsiteY330" fmla="*/ 48292 h 125063"/>
              <a:gd name="connsiteX331" fmla="*/ 954786 w 1685353"/>
              <a:gd name="connsiteY331" fmla="*/ 42958 h 125063"/>
              <a:gd name="connsiteX332" fmla="*/ 969550 w 1685353"/>
              <a:gd name="connsiteY332" fmla="*/ 87154 h 125063"/>
              <a:gd name="connsiteX333" fmla="*/ 954977 w 1685353"/>
              <a:gd name="connsiteY333" fmla="*/ 93250 h 125063"/>
              <a:gd name="connsiteX334" fmla="*/ 941165 w 1685353"/>
              <a:gd name="connsiteY334" fmla="*/ 48196 h 125063"/>
              <a:gd name="connsiteX335" fmla="*/ 941165 w 1685353"/>
              <a:gd name="connsiteY335" fmla="*/ 48196 h 125063"/>
              <a:gd name="connsiteX336" fmla="*/ 1000220 w 1685353"/>
              <a:gd name="connsiteY336" fmla="*/ 103727 h 125063"/>
              <a:gd name="connsiteX337" fmla="*/ 1032605 w 1685353"/>
              <a:gd name="connsiteY337" fmla="*/ 103727 h 125063"/>
              <a:gd name="connsiteX338" fmla="*/ 1032605 w 1685353"/>
              <a:gd name="connsiteY338" fmla="*/ 118300 h 125063"/>
              <a:gd name="connsiteX339" fmla="*/ 935546 w 1685353"/>
              <a:gd name="connsiteY339" fmla="*/ 118300 h 125063"/>
              <a:gd name="connsiteX340" fmla="*/ 935546 w 1685353"/>
              <a:gd name="connsiteY340" fmla="*/ 103727 h 125063"/>
              <a:gd name="connsiteX341" fmla="*/ 983837 w 1685353"/>
              <a:gd name="connsiteY341" fmla="*/ 103727 h 125063"/>
              <a:gd name="connsiteX342" fmla="*/ 1010698 w 1685353"/>
              <a:gd name="connsiteY342" fmla="*/ 36004 h 125063"/>
              <a:gd name="connsiteX343" fmla="*/ 1027366 w 1685353"/>
              <a:gd name="connsiteY343" fmla="*/ 41529 h 125063"/>
              <a:gd name="connsiteX344" fmla="*/ 1000220 w 1685353"/>
              <a:gd name="connsiteY344" fmla="*/ 103727 h 125063"/>
              <a:gd name="connsiteX345" fmla="*/ 1000220 w 1685353"/>
              <a:gd name="connsiteY345" fmla="*/ 103727 h 125063"/>
              <a:gd name="connsiteX346" fmla="*/ 1111948 w 1685353"/>
              <a:gd name="connsiteY346" fmla="*/ 70675 h 125063"/>
              <a:gd name="connsiteX347" fmla="*/ 1111948 w 1685353"/>
              <a:gd name="connsiteY347" fmla="*/ 54673 h 125063"/>
              <a:gd name="connsiteX348" fmla="*/ 1139476 w 1685353"/>
              <a:gd name="connsiteY348" fmla="*/ 54673 h 125063"/>
              <a:gd name="connsiteX349" fmla="*/ 1139476 w 1685353"/>
              <a:gd name="connsiteY349" fmla="*/ 70675 h 125063"/>
              <a:gd name="connsiteX350" fmla="*/ 1111948 w 1685353"/>
              <a:gd name="connsiteY350" fmla="*/ 70675 h 125063"/>
              <a:gd name="connsiteX351" fmla="*/ 1071372 w 1685353"/>
              <a:gd name="connsiteY351" fmla="*/ 70675 h 125063"/>
              <a:gd name="connsiteX352" fmla="*/ 1071753 w 1685353"/>
              <a:gd name="connsiteY352" fmla="*/ 56959 h 125063"/>
              <a:gd name="connsiteX353" fmla="*/ 1071753 w 1685353"/>
              <a:gd name="connsiteY353" fmla="*/ 54578 h 125063"/>
              <a:gd name="connsiteX354" fmla="*/ 1096232 w 1685353"/>
              <a:gd name="connsiteY354" fmla="*/ 54578 h 125063"/>
              <a:gd name="connsiteX355" fmla="*/ 1096232 w 1685353"/>
              <a:gd name="connsiteY355" fmla="*/ 70580 h 125063"/>
              <a:gd name="connsiteX356" fmla="*/ 1071277 w 1685353"/>
              <a:gd name="connsiteY356" fmla="*/ 70580 h 125063"/>
              <a:gd name="connsiteX357" fmla="*/ 1096328 w 1685353"/>
              <a:gd name="connsiteY357" fmla="*/ 25051 h 125063"/>
              <a:gd name="connsiteX358" fmla="*/ 1096328 w 1685353"/>
              <a:gd name="connsiteY358" fmla="*/ 40196 h 125063"/>
              <a:gd name="connsiteX359" fmla="*/ 1071848 w 1685353"/>
              <a:gd name="connsiteY359" fmla="*/ 40196 h 125063"/>
              <a:gd name="connsiteX360" fmla="*/ 1071848 w 1685353"/>
              <a:gd name="connsiteY360" fmla="*/ 25051 h 125063"/>
              <a:gd name="connsiteX361" fmla="*/ 1096328 w 1685353"/>
              <a:gd name="connsiteY361" fmla="*/ 25051 h 125063"/>
              <a:gd name="connsiteX362" fmla="*/ 1139476 w 1685353"/>
              <a:gd name="connsiteY362" fmla="*/ 40196 h 125063"/>
              <a:gd name="connsiteX363" fmla="*/ 1111948 w 1685353"/>
              <a:gd name="connsiteY363" fmla="*/ 40196 h 125063"/>
              <a:gd name="connsiteX364" fmla="*/ 1111948 w 1685353"/>
              <a:gd name="connsiteY364" fmla="*/ 25051 h 125063"/>
              <a:gd name="connsiteX365" fmla="*/ 1139476 w 1685353"/>
              <a:gd name="connsiteY365" fmla="*/ 25051 h 125063"/>
              <a:gd name="connsiteX366" fmla="*/ 1139476 w 1685353"/>
              <a:gd name="connsiteY366" fmla="*/ 40196 h 125063"/>
              <a:gd name="connsiteX367" fmla="*/ 1139476 w 1685353"/>
              <a:gd name="connsiteY367" fmla="*/ 40196 h 125063"/>
              <a:gd name="connsiteX368" fmla="*/ 1154906 w 1685353"/>
              <a:gd name="connsiteY368" fmla="*/ 10287 h 125063"/>
              <a:gd name="connsiteX369" fmla="*/ 1056418 w 1685353"/>
              <a:gd name="connsiteY369" fmla="*/ 10287 h 125063"/>
              <a:gd name="connsiteX370" fmla="*/ 1056418 w 1685353"/>
              <a:gd name="connsiteY370" fmla="*/ 56864 h 125063"/>
              <a:gd name="connsiteX371" fmla="*/ 1040987 w 1685353"/>
              <a:gd name="connsiteY371" fmla="*/ 114014 h 125063"/>
              <a:gd name="connsiteX372" fmla="*/ 1053274 w 1685353"/>
              <a:gd name="connsiteY372" fmla="*/ 124015 h 125063"/>
              <a:gd name="connsiteX373" fmla="*/ 1069753 w 1685353"/>
              <a:gd name="connsiteY373" fmla="*/ 85249 h 125063"/>
              <a:gd name="connsiteX374" fmla="*/ 1096328 w 1685353"/>
              <a:gd name="connsiteY374" fmla="*/ 85249 h 125063"/>
              <a:gd name="connsiteX375" fmla="*/ 1096328 w 1685353"/>
              <a:gd name="connsiteY375" fmla="*/ 121634 h 125063"/>
              <a:gd name="connsiteX376" fmla="*/ 1111948 w 1685353"/>
              <a:gd name="connsiteY376" fmla="*/ 121634 h 125063"/>
              <a:gd name="connsiteX377" fmla="*/ 1111948 w 1685353"/>
              <a:gd name="connsiteY377" fmla="*/ 85249 h 125063"/>
              <a:gd name="connsiteX378" fmla="*/ 1139476 w 1685353"/>
              <a:gd name="connsiteY378" fmla="*/ 85249 h 125063"/>
              <a:gd name="connsiteX379" fmla="*/ 1139476 w 1685353"/>
              <a:gd name="connsiteY379" fmla="*/ 104775 h 125063"/>
              <a:gd name="connsiteX380" fmla="*/ 1136047 w 1685353"/>
              <a:gd name="connsiteY380" fmla="*/ 107918 h 125063"/>
              <a:gd name="connsiteX381" fmla="*/ 1117759 w 1685353"/>
              <a:gd name="connsiteY381" fmla="*/ 107632 h 125063"/>
              <a:gd name="connsiteX382" fmla="*/ 1122712 w 1685353"/>
              <a:gd name="connsiteY382" fmla="*/ 122491 h 125063"/>
              <a:gd name="connsiteX383" fmla="*/ 1147763 w 1685353"/>
              <a:gd name="connsiteY383" fmla="*/ 119729 h 125063"/>
              <a:gd name="connsiteX384" fmla="*/ 1154811 w 1685353"/>
              <a:gd name="connsiteY384" fmla="*/ 104870 h 125063"/>
              <a:gd name="connsiteX385" fmla="*/ 1154811 w 1685353"/>
              <a:gd name="connsiteY385" fmla="*/ 10192 h 125063"/>
              <a:gd name="connsiteX386" fmla="*/ 1154811 w 1685353"/>
              <a:gd name="connsiteY386" fmla="*/ 10192 h 125063"/>
              <a:gd name="connsiteX387" fmla="*/ 1282732 w 1685353"/>
              <a:gd name="connsiteY387" fmla="*/ 20002 h 125063"/>
              <a:gd name="connsiteX388" fmla="*/ 1267111 w 1685353"/>
              <a:gd name="connsiteY388" fmla="*/ 2096 h 125063"/>
              <a:gd name="connsiteX389" fmla="*/ 1255109 w 1685353"/>
              <a:gd name="connsiteY389" fmla="*/ 9239 h 125063"/>
              <a:gd name="connsiteX390" fmla="*/ 1270254 w 1685353"/>
              <a:gd name="connsiteY390" fmla="*/ 28003 h 125063"/>
              <a:gd name="connsiteX391" fmla="*/ 1282732 w 1685353"/>
              <a:gd name="connsiteY391" fmla="*/ 19907 h 125063"/>
              <a:gd name="connsiteX392" fmla="*/ 1282732 w 1685353"/>
              <a:gd name="connsiteY392" fmla="*/ 19907 h 125063"/>
              <a:gd name="connsiteX393" fmla="*/ 1261015 w 1685353"/>
              <a:gd name="connsiteY393" fmla="*/ 69628 h 125063"/>
              <a:gd name="connsiteX394" fmla="*/ 1245394 w 1685353"/>
              <a:gd name="connsiteY394" fmla="*/ 88678 h 125063"/>
              <a:gd name="connsiteX395" fmla="*/ 1228915 w 1685353"/>
              <a:gd name="connsiteY395" fmla="*/ 69628 h 125063"/>
              <a:gd name="connsiteX396" fmla="*/ 1261015 w 1685353"/>
              <a:gd name="connsiteY396" fmla="*/ 69628 h 125063"/>
              <a:gd name="connsiteX397" fmla="*/ 1272159 w 1685353"/>
              <a:gd name="connsiteY397" fmla="*/ 54007 h 125063"/>
              <a:gd name="connsiteX398" fmla="*/ 1283017 w 1685353"/>
              <a:gd name="connsiteY398" fmla="*/ 59055 h 125063"/>
              <a:gd name="connsiteX399" fmla="*/ 1258729 w 1685353"/>
              <a:gd name="connsiteY399" fmla="*/ 97631 h 125063"/>
              <a:gd name="connsiteX400" fmla="*/ 1295400 w 1685353"/>
              <a:gd name="connsiteY400" fmla="*/ 109538 h 125063"/>
              <a:gd name="connsiteX401" fmla="*/ 1285780 w 1685353"/>
              <a:gd name="connsiteY401" fmla="*/ 123634 h 125063"/>
              <a:gd name="connsiteX402" fmla="*/ 1245584 w 1685353"/>
              <a:gd name="connsiteY402" fmla="*/ 107728 h 125063"/>
              <a:gd name="connsiteX403" fmla="*/ 1207389 w 1685353"/>
              <a:gd name="connsiteY403" fmla="*/ 123634 h 125063"/>
              <a:gd name="connsiteX404" fmla="*/ 1199293 w 1685353"/>
              <a:gd name="connsiteY404" fmla="*/ 109918 h 125063"/>
              <a:gd name="connsiteX405" fmla="*/ 1232916 w 1685353"/>
              <a:gd name="connsiteY405" fmla="*/ 97441 h 125063"/>
              <a:gd name="connsiteX406" fmla="*/ 1218819 w 1685353"/>
              <a:gd name="connsiteY406" fmla="*/ 79724 h 125063"/>
              <a:gd name="connsiteX407" fmla="*/ 1182338 w 1685353"/>
              <a:gd name="connsiteY407" fmla="*/ 113538 h 125063"/>
              <a:gd name="connsiteX408" fmla="*/ 1171003 w 1685353"/>
              <a:gd name="connsiteY408" fmla="*/ 101060 h 125063"/>
              <a:gd name="connsiteX409" fmla="*/ 1216533 w 1685353"/>
              <a:gd name="connsiteY409" fmla="*/ 44005 h 125063"/>
              <a:gd name="connsiteX410" fmla="*/ 1199578 w 1685353"/>
              <a:gd name="connsiteY410" fmla="*/ 44005 h 125063"/>
              <a:gd name="connsiteX411" fmla="*/ 1185862 w 1685353"/>
              <a:gd name="connsiteY411" fmla="*/ 47053 h 125063"/>
              <a:gd name="connsiteX412" fmla="*/ 1180814 w 1685353"/>
              <a:gd name="connsiteY412" fmla="*/ 32956 h 125063"/>
              <a:gd name="connsiteX413" fmla="*/ 1186434 w 1685353"/>
              <a:gd name="connsiteY413" fmla="*/ 27622 h 125063"/>
              <a:gd name="connsiteX414" fmla="*/ 1195483 w 1685353"/>
              <a:gd name="connsiteY414" fmla="*/ 4572 h 125063"/>
              <a:gd name="connsiteX415" fmla="*/ 1211961 w 1685353"/>
              <a:gd name="connsiteY415" fmla="*/ 7144 h 125063"/>
              <a:gd name="connsiteX416" fmla="*/ 1202817 w 1685353"/>
              <a:gd name="connsiteY416" fmla="*/ 29242 h 125063"/>
              <a:gd name="connsiteX417" fmla="*/ 1220819 w 1685353"/>
              <a:gd name="connsiteY417" fmla="*/ 29242 h 125063"/>
              <a:gd name="connsiteX418" fmla="*/ 1225772 w 1685353"/>
              <a:gd name="connsiteY418" fmla="*/ 762 h 125063"/>
              <a:gd name="connsiteX419" fmla="*/ 1243108 w 1685353"/>
              <a:gd name="connsiteY419" fmla="*/ 3619 h 125063"/>
              <a:gd name="connsiteX420" fmla="*/ 1238821 w 1685353"/>
              <a:gd name="connsiteY420" fmla="*/ 29146 h 125063"/>
              <a:gd name="connsiteX421" fmla="*/ 1291114 w 1685353"/>
              <a:gd name="connsiteY421" fmla="*/ 29146 h 125063"/>
              <a:gd name="connsiteX422" fmla="*/ 1291114 w 1685353"/>
              <a:gd name="connsiteY422" fmla="*/ 44005 h 125063"/>
              <a:gd name="connsiteX423" fmla="*/ 1235012 w 1685353"/>
              <a:gd name="connsiteY423" fmla="*/ 44005 h 125063"/>
              <a:gd name="connsiteX424" fmla="*/ 1231392 w 1685353"/>
              <a:gd name="connsiteY424" fmla="*/ 54673 h 125063"/>
              <a:gd name="connsiteX425" fmla="*/ 1269492 w 1685353"/>
              <a:gd name="connsiteY425" fmla="*/ 54673 h 125063"/>
              <a:gd name="connsiteX426" fmla="*/ 1272349 w 1685353"/>
              <a:gd name="connsiteY426" fmla="*/ 54007 h 125063"/>
              <a:gd name="connsiteX427" fmla="*/ 1272349 w 1685353"/>
              <a:gd name="connsiteY427" fmla="*/ 54007 h 125063"/>
              <a:gd name="connsiteX428" fmla="*/ 1404747 w 1685353"/>
              <a:gd name="connsiteY428" fmla="*/ 86011 h 125063"/>
              <a:gd name="connsiteX429" fmla="*/ 1391698 w 1685353"/>
              <a:gd name="connsiteY429" fmla="*/ 94774 h 125063"/>
              <a:gd name="connsiteX430" fmla="*/ 1384554 w 1685353"/>
              <a:gd name="connsiteY430" fmla="*/ 86011 h 125063"/>
              <a:gd name="connsiteX431" fmla="*/ 1404747 w 1685353"/>
              <a:gd name="connsiteY431" fmla="*/ 86011 h 125063"/>
              <a:gd name="connsiteX432" fmla="*/ 1364647 w 1685353"/>
              <a:gd name="connsiteY432" fmla="*/ 63913 h 125063"/>
              <a:gd name="connsiteX433" fmla="*/ 1384077 w 1685353"/>
              <a:gd name="connsiteY433" fmla="*/ 63913 h 125063"/>
              <a:gd name="connsiteX434" fmla="*/ 1384077 w 1685353"/>
              <a:gd name="connsiteY434" fmla="*/ 72961 h 125063"/>
              <a:gd name="connsiteX435" fmla="*/ 1364647 w 1685353"/>
              <a:gd name="connsiteY435" fmla="*/ 72961 h 125063"/>
              <a:gd name="connsiteX436" fmla="*/ 1364647 w 1685353"/>
              <a:gd name="connsiteY436" fmla="*/ 63913 h 125063"/>
              <a:gd name="connsiteX437" fmla="*/ 1364647 w 1685353"/>
              <a:gd name="connsiteY437" fmla="*/ 63913 h 125063"/>
              <a:gd name="connsiteX438" fmla="*/ 1364647 w 1685353"/>
              <a:gd name="connsiteY438" fmla="*/ 42005 h 125063"/>
              <a:gd name="connsiteX439" fmla="*/ 1384077 w 1685353"/>
              <a:gd name="connsiteY439" fmla="*/ 42005 h 125063"/>
              <a:gd name="connsiteX440" fmla="*/ 1384077 w 1685353"/>
              <a:gd name="connsiteY440" fmla="*/ 51054 h 125063"/>
              <a:gd name="connsiteX441" fmla="*/ 1364647 w 1685353"/>
              <a:gd name="connsiteY441" fmla="*/ 51054 h 125063"/>
              <a:gd name="connsiteX442" fmla="*/ 1364647 w 1685353"/>
              <a:gd name="connsiteY442" fmla="*/ 42005 h 125063"/>
              <a:gd name="connsiteX443" fmla="*/ 1364647 w 1685353"/>
              <a:gd name="connsiteY443" fmla="*/ 42005 h 125063"/>
              <a:gd name="connsiteX444" fmla="*/ 1331405 w 1685353"/>
              <a:gd name="connsiteY444" fmla="*/ 20193 h 125063"/>
              <a:gd name="connsiteX445" fmla="*/ 1400461 w 1685353"/>
              <a:gd name="connsiteY445" fmla="*/ 20193 h 125063"/>
              <a:gd name="connsiteX446" fmla="*/ 1400461 w 1685353"/>
              <a:gd name="connsiteY446" fmla="*/ 28765 h 125063"/>
              <a:gd name="connsiteX447" fmla="*/ 1331405 w 1685353"/>
              <a:gd name="connsiteY447" fmla="*/ 28765 h 125063"/>
              <a:gd name="connsiteX448" fmla="*/ 1331405 w 1685353"/>
              <a:gd name="connsiteY448" fmla="*/ 20193 h 125063"/>
              <a:gd name="connsiteX449" fmla="*/ 1331405 w 1685353"/>
              <a:gd name="connsiteY449" fmla="*/ 20193 h 125063"/>
              <a:gd name="connsiteX450" fmla="*/ 1409128 w 1685353"/>
              <a:gd name="connsiteY450" fmla="*/ 86011 h 125063"/>
              <a:gd name="connsiteX451" fmla="*/ 1422844 w 1685353"/>
              <a:gd name="connsiteY451" fmla="*/ 86011 h 125063"/>
              <a:gd name="connsiteX452" fmla="*/ 1422844 w 1685353"/>
              <a:gd name="connsiteY452" fmla="*/ 72961 h 125063"/>
              <a:gd name="connsiteX453" fmla="*/ 1398460 w 1685353"/>
              <a:gd name="connsiteY453" fmla="*/ 72961 h 125063"/>
              <a:gd name="connsiteX454" fmla="*/ 1398460 w 1685353"/>
              <a:gd name="connsiteY454" fmla="*/ 63913 h 125063"/>
              <a:gd name="connsiteX455" fmla="*/ 1417225 w 1685353"/>
              <a:gd name="connsiteY455" fmla="*/ 63913 h 125063"/>
              <a:gd name="connsiteX456" fmla="*/ 1417225 w 1685353"/>
              <a:gd name="connsiteY456" fmla="*/ 50959 h 125063"/>
              <a:gd name="connsiteX457" fmla="*/ 1398460 w 1685353"/>
              <a:gd name="connsiteY457" fmla="*/ 50959 h 125063"/>
              <a:gd name="connsiteX458" fmla="*/ 1398460 w 1685353"/>
              <a:gd name="connsiteY458" fmla="*/ 41910 h 125063"/>
              <a:gd name="connsiteX459" fmla="*/ 1416082 w 1685353"/>
              <a:gd name="connsiteY459" fmla="*/ 41910 h 125063"/>
              <a:gd name="connsiteX460" fmla="*/ 1416082 w 1685353"/>
              <a:gd name="connsiteY460" fmla="*/ 7048 h 125063"/>
              <a:gd name="connsiteX461" fmla="*/ 1315783 w 1685353"/>
              <a:gd name="connsiteY461" fmla="*/ 7048 h 125063"/>
              <a:gd name="connsiteX462" fmla="*/ 1315783 w 1685353"/>
              <a:gd name="connsiteY462" fmla="*/ 45625 h 125063"/>
              <a:gd name="connsiteX463" fmla="*/ 1301877 w 1685353"/>
              <a:gd name="connsiteY463" fmla="*/ 115633 h 125063"/>
              <a:gd name="connsiteX464" fmla="*/ 1315688 w 1685353"/>
              <a:gd name="connsiteY464" fmla="*/ 123539 h 125063"/>
              <a:gd name="connsiteX465" fmla="*/ 1331500 w 1685353"/>
              <a:gd name="connsiteY465" fmla="*/ 45529 h 125063"/>
              <a:gd name="connsiteX466" fmla="*/ 1331500 w 1685353"/>
              <a:gd name="connsiteY466" fmla="*/ 41719 h 125063"/>
              <a:gd name="connsiteX467" fmla="*/ 1350550 w 1685353"/>
              <a:gd name="connsiteY467" fmla="*/ 41719 h 125063"/>
              <a:gd name="connsiteX468" fmla="*/ 1350550 w 1685353"/>
              <a:gd name="connsiteY468" fmla="*/ 50768 h 125063"/>
              <a:gd name="connsiteX469" fmla="*/ 1334262 w 1685353"/>
              <a:gd name="connsiteY469" fmla="*/ 50768 h 125063"/>
              <a:gd name="connsiteX470" fmla="*/ 1334262 w 1685353"/>
              <a:gd name="connsiteY470" fmla="*/ 63722 h 125063"/>
              <a:gd name="connsiteX471" fmla="*/ 1350550 w 1685353"/>
              <a:gd name="connsiteY471" fmla="*/ 63722 h 125063"/>
              <a:gd name="connsiteX472" fmla="*/ 1350550 w 1685353"/>
              <a:gd name="connsiteY472" fmla="*/ 72771 h 125063"/>
              <a:gd name="connsiteX473" fmla="*/ 1331500 w 1685353"/>
              <a:gd name="connsiteY473" fmla="*/ 72771 h 125063"/>
              <a:gd name="connsiteX474" fmla="*/ 1331500 w 1685353"/>
              <a:gd name="connsiteY474" fmla="*/ 85820 h 125063"/>
              <a:gd name="connsiteX475" fmla="*/ 1342359 w 1685353"/>
              <a:gd name="connsiteY475" fmla="*/ 85820 h 125063"/>
              <a:gd name="connsiteX476" fmla="*/ 1342359 w 1685353"/>
              <a:gd name="connsiteY476" fmla="*/ 99346 h 125063"/>
              <a:gd name="connsiteX477" fmla="*/ 1335691 w 1685353"/>
              <a:gd name="connsiteY477" fmla="*/ 111442 h 125063"/>
              <a:gd name="connsiteX478" fmla="*/ 1341310 w 1685353"/>
              <a:gd name="connsiteY478" fmla="*/ 123920 h 125063"/>
              <a:gd name="connsiteX479" fmla="*/ 1341310 w 1685353"/>
              <a:gd name="connsiteY479" fmla="*/ 123920 h 125063"/>
              <a:gd name="connsiteX480" fmla="*/ 1377315 w 1685353"/>
              <a:gd name="connsiteY480" fmla="*/ 114681 h 125063"/>
              <a:gd name="connsiteX481" fmla="*/ 1378649 w 1685353"/>
              <a:gd name="connsiteY481" fmla="*/ 101917 h 125063"/>
              <a:gd name="connsiteX482" fmla="*/ 1356741 w 1685353"/>
              <a:gd name="connsiteY482" fmla="*/ 106108 h 125063"/>
              <a:gd name="connsiteX483" fmla="*/ 1356741 w 1685353"/>
              <a:gd name="connsiteY483" fmla="*/ 85725 h 125063"/>
              <a:gd name="connsiteX484" fmla="*/ 1370076 w 1685353"/>
              <a:gd name="connsiteY484" fmla="*/ 85725 h 125063"/>
              <a:gd name="connsiteX485" fmla="*/ 1415701 w 1685353"/>
              <a:gd name="connsiteY485" fmla="*/ 123063 h 125063"/>
              <a:gd name="connsiteX486" fmla="*/ 1424749 w 1685353"/>
              <a:gd name="connsiteY486" fmla="*/ 110109 h 125063"/>
              <a:gd name="connsiteX487" fmla="*/ 1401890 w 1685353"/>
              <a:gd name="connsiteY487" fmla="*/ 102108 h 125063"/>
              <a:gd name="connsiteX488" fmla="*/ 1418749 w 1685353"/>
              <a:gd name="connsiteY488" fmla="*/ 92107 h 125063"/>
              <a:gd name="connsiteX489" fmla="*/ 1409319 w 1685353"/>
              <a:gd name="connsiteY489" fmla="*/ 85725 h 125063"/>
              <a:gd name="connsiteX490" fmla="*/ 1409319 w 1685353"/>
              <a:gd name="connsiteY490" fmla="*/ 85725 h 125063"/>
              <a:gd name="connsiteX491" fmla="*/ 1453896 w 1685353"/>
              <a:gd name="connsiteY491" fmla="*/ 89154 h 125063"/>
              <a:gd name="connsiteX492" fmla="*/ 1453896 w 1685353"/>
              <a:gd name="connsiteY492" fmla="*/ 73247 h 125063"/>
              <a:gd name="connsiteX493" fmla="*/ 1467326 w 1685353"/>
              <a:gd name="connsiteY493" fmla="*/ 73247 h 125063"/>
              <a:gd name="connsiteX494" fmla="*/ 1467326 w 1685353"/>
              <a:gd name="connsiteY494" fmla="*/ 87058 h 125063"/>
              <a:gd name="connsiteX495" fmla="*/ 1453896 w 1685353"/>
              <a:gd name="connsiteY495" fmla="*/ 89154 h 125063"/>
              <a:gd name="connsiteX496" fmla="*/ 1453896 w 1685353"/>
              <a:gd name="connsiteY496" fmla="*/ 89154 h 125063"/>
              <a:gd name="connsiteX497" fmla="*/ 1467326 w 1685353"/>
              <a:gd name="connsiteY497" fmla="*/ 20383 h 125063"/>
              <a:gd name="connsiteX498" fmla="*/ 1467326 w 1685353"/>
              <a:gd name="connsiteY498" fmla="*/ 34099 h 125063"/>
              <a:gd name="connsiteX499" fmla="*/ 1453896 w 1685353"/>
              <a:gd name="connsiteY499" fmla="*/ 34099 h 125063"/>
              <a:gd name="connsiteX500" fmla="*/ 1453896 w 1685353"/>
              <a:gd name="connsiteY500" fmla="*/ 20383 h 125063"/>
              <a:gd name="connsiteX501" fmla="*/ 1467326 w 1685353"/>
              <a:gd name="connsiteY501" fmla="*/ 20383 h 125063"/>
              <a:gd name="connsiteX502" fmla="*/ 1453896 w 1685353"/>
              <a:gd name="connsiteY502" fmla="*/ 46672 h 125063"/>
              <a:gd name="connsiteX503" fmla="*/ 1467326 w 1685353"/>
              <a:gd name="connsiteY503" fmla="*/ 46672 h 125063"/>
              <a:gd name="connsiteX504" fmla="*/ 1467326 w 1685353"/>
              <a:gd name="connsiteY504" fmla="*/ 60484 h 125063"/>
              <a:gd name="connsiteX505" fmla="*/ 1453896 w 1685353"/>
              <a:gd name="connsiteY505" fmla="*/ 60484 h 125063"/>
              <a:gd name="connsiteX506" fmla="*/ 1453896 w 1685353"/>
              <a:gd name="connsiteY506" fmla="*/ 46672 h 125063"/>
              <a:gd name="connsiteX507" fmla="*/ 1453896 w 1685353"/>
              <a:gd name="connsiteY507" fmla="*/ 46672 h 125063"/>
              <a:gd name="connsiteX508" fmla="*/ 1554480 w 1685353"/>
              <a:gd name="connsiteY508" fmla="*/ 74771 h 125063"/>
              <a:gd name="connsiteX509" fmla="*/ 1554480 w 1685353"/>
              <a:gd name="connsiteY509" fmla="*/ 60674 h 125063"/>
              <a:gd name="connsiteX510" fmla="*/ 1526191 w 1685353"/>
              <a:gd name="connsiteY510" fmla="*/ 60674 h 125063"/>
              <a:gd name="connsiteX511" fmla="*/ 1526191 w 1685353"/>
              <a:gd name="connsiteY511" fmla="*/ 42577 h 125063"/>
              <a:gd name="connsiteX512" fmla="*/ 1550765 w 1685353"/>
              <a:gd name="connsiteY512" fmla="*/ 42577 h 125063"/>
              <a:gd name="connsiteX513" fmla="*/ 1550765 w 1685353"/>
              <a:gd name="connsiteY513" fmla="*/ 28480 h 125063"/>
              <a:gd name="connsiteX514" fmla="*/ 1535906 w 1685353"/>
              <a:gd name="connsiteY514" fmla="*/ 28480 h 125063"/>
              <a:gd name="connsiteX515" fmla="*/ 1547431 w 1685353"/>
              <a:gd name="connsiteY515" fmla="*/ 7906 h 125063"/>
              <a:gd name="connsiteX516" fmla="*/ 1531810 w 1685353"/>
              <a:gd name="connsiteY516" fmla="*/ 3905 h 125063"/>
              <a:gd name="connsiteX517" fmla="*/ 1520571 w 1685353"/>
              <a:gd name="connsiteY517" fmla="*/ 28575 h 125063"/>
              <a:gd name="connsiteX518" fmla="*/ 1505521 w 1685353"/>
              <a:gd name="connsiteY518" fmla="*/ 28575 h 125063"/>
              <a:gd name="connsiteX519" fmla="*/ 1516475 w 1685353"/>
              <a:gd name="connsiteY519" fmla="*/ 22860 h 125063"/>
              <a:gd name="connsiteX520" fmla="*/ 1503426 w 1685353"/>
              <a:gd name="connsiteY520" fmla="*/ 3810 h 125063"/>
              <a:gd name="connsiteX521" fmla="*/ 1491044 w 1685353"/>
              <a:gd name="connsiteY521" fmla="*/ 9715 h 125063"/>
              <a:gd name="connsiteX522" fmla="*/ 1502950 w 1685353"/>
              <a:gd name="connsiteY522" fmla="*/ 28670 h 125063"/>
              <a:gd name="connsiteX523" fmla="*/ 1488852 w 1685353"/>
              <a:gd name="connsiteY523" fmla="*/ 28670 h 125063"/>
              <a:gd name="connsiteX524" fmla="*/ 1488852 w 1685353"/>
              <a:gd name="connsiteY524" fmla="*/ 42767 h 125063"/>
              <a:gd name="connsiteX525" fmla="*/ 1510474 w 1685353"/>
              <a:gd name="connsiteY525" fmla="*/ 42767 h 125063"/>
              <a:gd name="connsiteX526" fmla="*/ 1510474 w 1685353"/>
              <a:gd name="connsiteY526" fmla="*/ 60865 h 125063"/>
              <a:gd name="connsiteX527" fmla="*/ 1486471 w 1685353"/>
              <a:gd name="connsiteY527" fmla="*/ 60865 h 125063"/>
              <a:gd name="connsiteX528" fmla="*/ 1486471 w 1685353"/>
              <a:gd name="connsiteY528" fmla="*/ 74962 h 125063"/>
              <a:gd name="connsiteX529" fmla="*/ 1509331 w 1685353"/>
              <a:gd name="connsiteY529" fmla="*/ 74962 h 125063"/>
              <a:gd name="connsiteX530" fmla="*/ 1480661 w 1685353"/>
              <a:gd name="connsiteY530" fmla="*/ 113919 h 125063"/>
              <a:gd name="connsiteX531" fmla="*/ 1480661 w 1685353"/>
              <a:gd name="connsiteY531" fmla="*/ 98774 h 125063"/>
              <a:gd name="connsiteX532" fmla="*/ 1490662 w 1685353"/>
              <a:gd name="connsiteY532" fmla="*/ 96964 h 125063"/>
              <a:gd name="connsiteX533" fmla="*/ 1489615 w 1685353"/>
              <a:gd name="connsiteY533" fmla="*/ 83629 h 125063"/>
              <a:gd name="connsiteX534" fmla="*/ 1480566 w 1685353"/>
              <a:gd name="connsiteY534" fmla="*/ 85058 h 125063"/>
              <a:gd name="connsiteX535" fmla="*/ 1480566 w 1685353"/>
              <a:gd name="connsiteY535" fmla="*/ 20479 h 125063"/>
              <a:gd name="connsiteX536" fmla="*/ 1485234 w 1685353"/>
              <a:gd name="connsiteY536" fmla="*/ 20479 h 125063"/>
              <a:gd name="connsiteX537" fmla="*/ 1485234 w 1685353"/>
              <a:gd name="connsiteY537" fmla="*/ 6667 h 125063"/>
              <a:gd name="connsiteX538" fmla="*/ 1434656 w 1685353"/>
              <a:gd name="connsiteY538" fmla="*/ 6667 h 125063"/>
              <a:gd name="connsiteX539" fmla="*/ 1434656 w 1685353"/>
              <a:gd name="connsiteY539" fmla="*/ 20479 h 125063"/>
              <a:gd name="connsiteX540" fmla="*/ 1440275 w 1685353"/>
              <a:gd name="connsiteY540" fmla="*/ 20479 h 125063"/>
              <a:gd name="connsiteX541" fmla="*/ 1440275 w 1685353"/>
              <a:gd name="connsiteY541" fmla="*/ 91345 h 125063"/>
              <a:gd name="connsiteX542" fmla="*/ 1433131 w 1685353"/>
              <a:gd name="connsiteY542" fmla="*/ 92297 h 125063"/>
              <a:gd name="connsiteX543" fmla="*/ 1436084 w 1685353"/>
              <a:gd name="connsiteY543" fmla="*/ 106775 h 125063"/>
              <a:gd name="connsiteX544" fmla="*/ 1467421 w 1685353"/>
              <a:gd name="connsiteY544" fmla="*/ 101155 h 125063"/>
              <a:gd name="connsiteX545" fmla="*/ 1467421 w 1685353"/>
              <a:gd name="connsiteY545" fmla="*/ 123634 h 125063"/>
              <a:gd name="connsiteX546" fmla="*/ 1480566 w 1685353"/>
              <a:gd name="connsiteY546" fmla="*/ 123634 h 125063"/>
              <a:gd name="connsiteX547" fmla="*/ 1480566 w 1685353"/>
              <a:gd name="connsiteY547" fmla="*/ 114205 h 125063"/>
              <a:gd name="connsiteX548" fmla="*/ 1492091 w 1685353"/>
              <a:gd name="connsiteY548" fmla="*/ 125063 h 125063"/>
              <a:gd name="connsiteX549" fmla="*/ 1518952 w 1685353"/>
              <a:gd name="connsiteY549" fmla="*/ 95345 h 125063"/>
              <a:gd name="connsiteX550" fmla="*/ 1546384 w 1685353"/>
              <a:gd name="connsiteY550" fmla="*/ 123539 h 125063"/>
              <a:gd name="connsiteX551" fmla="*/ 1556671 w 1685353"/>
              <a:gd name="connsiteY551" fmla="*/ 110585 h 125063"/>
              <a:gd name="connsiteX552" fmla="*/ 1525238 w 1685353"/>
              <a:gd name="connsiteY552" fmla="*/ 74962 h 125063"/>
              <a:gd name="connsiteX553" fmla="*/ 1554575 w 1685353"/>
              <a:gd name="connsiteY553" fmla="*/ 74962 h 125063"/>
              <a:gd name="connsiteX554" fmla="*/ 1661731 w 1685353"/>
              <a:gd name="connsiteY554" fmla="*/ 17335 h 125063"/>
              <a:gd name="connsiteX555" fmla="*/ 1661731 w 1685353"/>
              <a:gd name="connsiteY555" fmla="*/ 24955 h 125063"/>
              <a:gd name="connsiteX556" fmla="*/ 1639538 w 1685353"/>
              <a:gd name="connsiteY556" fmla="*/ 24955 h 125063"/>
              <a:gd name="connsiteX557" fmla="*/ 1639538 w 1685353"/>
              <a:gd name="connsiteY557" fmla="*/ 17335 h 125063"/>
              <a:gd name="connsiteX558" fmla="*/ 1661731 w 1685353"/>
              <a:gd name="connsiteY558" fmla="*/ 17335 h 125063"/>
              <a:gd name="connsiteX559" fmla="*/ 1638871 w 1685353"/>
              <a:gd name="connsiteY559" fmla="*/ 43339 h 125063"/>
              <a:gd name="connsiteX560" fmla="*/ 1639538 w 1685353"/>
              <a:gd name="connsiteY560" fmla="*/ 35528 h 125063"/>
              <a:gd name="connsiteX561" fmla="*/ 1661731 w 1685353"/>
              <a:gd name="connsiteY561" fmla="*/ 35528 h 125063"/>
              <a:gd name="connsiteX562" fmla="*/ 1661731 w 1685353"/>
              <a:gd name="connsiteY562" fmla="*/ 43339 h 125063"/>
              <a:gd name="connsiteX563" fmla="*/ 1638871 w 1685353"/>
              <a:gd name="connsiteY563" fmla="*/ 43339 h 125063"/>
              <a:gd name="connsiteX564" fmla="*/ 1661731 w 1685353"/>
              <a:gd name="connsiteY564" fmla="*/ 54007 h 125063"/>
              <a:gd name="connsiteX565" fmla="*/ 1661731 w 1685353"/>
              <a:gd name="connsiteY565" fmla="*/ 60007 h 125063"/>
              <a:gd name="connsiteX566" fmla="*/ 1659350 w 1685353"/>
              <a:gd name="connsiteY566" fmla="*/ 62103 h 125063"/>
              <a:gd name="connsiteX567" fmla="*/ 1646682 w 1685353"/>
              <a:gd name="connsiteY567" fmla="*/ 62103 h 125063"/>
              <a:gd name="connsiteX568" fmla="*/ 1652206 w 1685353"/>
              <a:gd name="connsiteY568" fmla="*/ 74771 h 125063"/>
              <a:gd name="connsiteX569" fmla="*/ 1671161 w 1685353"/>
              <a:gd name="connsiteY569" fmla="*/ 72295 h 125063"/>
              <a:gd name="connsiteX570" fmla="*/ 1677162 w 1685353"/>
              <a:gd name="connsiteY570" fmla="*/ 60198 h 125063"/>
              <a:gd name="connsiteX571" fmla="*/ 1677162 w 1685353"/>
              <a:gd name="connsiteY571" fmla="*/ 5429 h 125063"/>
              <a:gd name="connsiteX572" fmla="*/ 1625537 w 1685353"/>
              <a:gd name="connsiteY572" fmla="*/ 5429 h 125063"/>
              <a:gd name="connsiteX573" fmla="*/ 1625537 w 1685353"/>
              <a:gd name="connsiteY573" fmla="*/ 31623 h 125063"/>
              <a:gd name="connsiteX574" fmla="*/ 1611821 w 1685353"/>
              <a:gd name="connsiteY574" fmla="*/ 66675 h 125063"/>
              <a:gd name="connsiteX575" fmla="*/ 1622679 w 1685353"/>
              <a:gd name="connsiteY575" fmla="*/ 76486 h 125063"/>
              <a:gd name="connsiteX576" fmla="*/ 1636871 w 1685353"/>
              <a:gd name="connsiteY576" fmla="*/ 54007 h 125063"/>
              <a:gd name="connsiteX577" fmla="*/ 1661827 w 1685353"/>
              <a:gd name="connsiteY577" fmla="*/ 54007 h 125063"/>
              <a:gd name="connsiteX578" fmla="*/ 1601629 w 1685353"/>
              <a:gd name="connsiteY578" fmla="*/ 19431 h 125063"/>
              <a:gd name="connsiteX579" fmla="*/ 1601629 w 1685353"/>
              <a:gd name="connsiteY579" fmla="*/ 28861 h 125063"/>
              <a:gd name="connsiteX580" fmla="*/ 1585436 w 1685353"/>
              <a:gd name="connsiteY580" fmla="*/ 28861 h 125063"/>
              <a:gd name="connsiteX581" fmla="*/ 1585436 w 1685353"/>
              <a:gd name="connsiteY581" fmla="*/ 19431 h 125063"/>
              <a:gd name="connsiteX582" fmla="*/ 1601629 w 1685353"/>
              <a:gd name="connsiteY582" fmla="*/ 19431 h 125063"/>
              <a:gd name="connsiteX583" fmla="*/ 1585436 w 1685353"/>
              <a:gd name="connsiteY583" fmla="*/ 49625 h 125063"/>
              <a:gd name="connsiteX584" fmla="*/ 1585436 w 1685353"/>
              <a:gd name="connsiteY584" fmla="*/ 40386 h 125063"/>
              <a:gd name="connsiteX585" fmla="*/ 1601629 w 1685353"/>
              <a:gd name="connsiteY585" fmla="*/ 40386 h 125063"/>
              <a:gd name="connsiteX586" fmla="*/ 1601629 w 1685353"/>
              <a:gd name="connsiteY586" fmla="*/ 49625 h 125063"/>
              <a:gd name="connsiteX587" fmla="*/ 1585436 w 1685353"/>
              <a:gd name="connsiteY587" fmla="*/ 49625 h 125063"/>
              <a:gd name="connsiteX588" fmla="*/ 1585436 w 1685353"/>
              <a:gd name="connsiteY588" fmla="*/ 61627 h 125063"/>
              <a:gd name="connsiteX589" fmla="*/ 1585436 w 1685353"/>
              <a:gd name="connsiteY589" fmla="*/ 68008 h 125063"/>
              <a:gd name="connsiteX590" fmla="*/ 1571339 w 1685353"/>
              <a:gd name="connsiteY590" fmla="*/ 68008 h 125063"/>
              <a:gd name="connsiteX591" fmla="*/ 1571339 w 1685353"/>
              <a:gd name="connsiteY591" fmla="*/ 7334 h 125063"/>
              <a:gd name="connsiteX592" fmla="*/ 1615726 w 1685353"/>
              <a:gd name="connsiteY592" fmla="*/ 7334 h 125063"/>
              <a:gd name="connsiteX593" fmla="*/ 1615726 w 1685353"/>
              <a:gd name="connsiteY593" fmla="*/ 61627 h 125063"/>
              <a:gd name="connsiteX594" fmla="*/ 1585436 w 1685353"/>
              <a:gd name="connsiteY594" fmla="*/ 61627 h 125063"/>
              <a:gd name="connsiteX595" fmla="*/ 1593627 w 1685353"/>
              <a:gd name="connsiteY595" fmla="*/ 89249 h 125063"/>
              <a:gd name="connsiteX596" fmla="*/ 1604677 w 1685353"/>
              <a:gd name="connsiteY596" fmla="*/ 89249 h 125063"/>
              <a:gd name="connsiteX597" fmla="*/ 1604677 w 1685353"/>
              <a:gd name="connsiteY597" fmla="*/ 106584 h 125063"/>
              <a:gd name="connsiteX598" fmla="*/ 1593627 w 1685353"/>
              <a:gd name="connsiteY598" fmla="*/ 106584 h 125063"/>
              <a:gd name="connsiteX599" fmla="*/ 1593627 w 1685353"/>
              <a:gd name="connsiteY599" fmla="*/ 89249 h 125063"/>
              <a:gd name="connsiteX600" fmla="*/ 1593627 w 1685353"/>
              <a:gd name="connsiteY600" fmla="*/ 89249 h 125063"/>
              <a:gd name="connsiteX601" fmla="*/ 1630299 w 1685353"/>
              <a:gd name="connsiteY601" fmla="*/ 89249 h 125063"/>
              <a:gd name="connsiteX602" fmla="*/ 1630299 w 1685353"/>
              <a:gd name="connsiteY602" fmla="*/ 106584 h 125063"/>
              <a:gd name="connsiteX603" fmla="*/ 1618964 w 1685353"/>
              <a:gd name="connsiteY603" fmla="*/ 106584 h 125063"/>
              <a:gd name="connsiteX604" fmla="*/ 1618964 w 1685353"/>
              <a:gd name="connsiteY604" fmla="*/ 89249 h 125063"/>
              <a:gd name="connsiteX605" fmla="*/ 1630299 w 1685353"/>
              <a:gd name="connsiteY605" fmla="*/ 89249 h 125063"/>
              <a:gd name="connsiteX606" fmla="*/ 1655731 w 1685353"/>
              <a:gd name="connsiteY606" fmla="*/ 89249 h 125063"/>
              <a:gd name="connsiteX607" fmla="*/ 1655731 w 1685353"/>
              <a:gd name="connsiteY607" fmla="*/ 106584 h 125063"/>
              <a:gd name="connsiteX608" fmla="*/ 1644396 w 1685353"/>
              <a:gd name="connsiteY608" fmla="*/ 106584 h 125063"/>
              <a:gd name="connsiteX609" fmla="*/ 1644396 w 1685353"/>
              <a:gd name="connsiteY609" fmla="*/ 89249 h 125063"/>
              <a:gd name="connsiteX610" fmla="*/ 1655731 w 1685353"/>
              <a:gd name="connsiteY610" fmla="*/ 89249 h 125063"/>
              <a:gd name="connsiteX611" fmla="*/ 1670971 w 1685353"/>
              <a:gd name="connsiteY611" fmla="*/ 106584 h 125063"/>
              <a:gd name="connsiteX612" fmla="*/ 1670971 w 1685353"/>
              <a:gd name="connsiteY612" fmla="*/ 77248 h 125063"/>
              <a:gd name="connsiteX613" fmla="*/ 1579245 w 1685353"/>
              <a:gd name="connsiteY613" fmla="*/ 77248 h 125063"/>
              <a:gd name="connsiteX614" fmla="*/ 1579245 w 1685353"/>
              <a:gd name="connsiteY614" fmla="*/ 106584 h 125063"/>
              <a:gd name="connsiteX615" fmla="*/ 1564005 w 1685353"/>
              <a:gd name="connsiteY615" fmla="*/ 106584 h 125063"/>
              <a:gd name="connsiteX616" fmla="*/ 1564005 w 1685353"/>
              <a:gd name="connsiteY616" fmla="*/ 119920 h 125063"/>
              <a:gd name="connsiteX617" fmla="*/ 1685353 w 1685353"/>
              <a:gd name="connsiteY617" fmla="*/ 119920 h 125063"/>
              <a:gd name="connsiteX618" fmla="*/ 1685353 w 1685353"/>
              <a:gd name="connsiteY618" fmla="*/ 106584 h 125063"/>
              <a:gd name="connsiteX619" fmla="*/ 1670971 w 1685353"/>
              <a:gd name="connsiteY619" fmla="*/ 106584 h 125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</a:cxnLst>
            <a:rect l="l" t="t" r="r" b="b"/>
            <a:pathLst>
              <a:path w="1685353" h="125063">
                <a:moveTo>
                  <a:pt x="84963" y="47911"/>
                </a:moveTo>
                <a:lnTo>
                  <a:pt x="84963" y="72485"/>
                </a:lnTo>
                <a:lnTo>
                  <a:pt x="66961" y="72485"/>
                </a:lnTo>
                <a:lnTo>
                  <a:pt x="66961" y="47911"/>
                </a:lnTo>
                <a:lnTo>
                  <a:pt x="84963" y="47911"/>
                </a:lnTo>
                <a:close/>
                <a:moveTo>
                  <a:pt x="101251" y="86677"/>
                </a:moveTo>
                <a:lnTo>
                  <a:pt x="101251" y="47911"/>
                </a:lnTo>
                <a:lnTo>
                  <a:pt x="118491" y="47911"/>
                </a:lnTo>
                <a:lnTo>
                  <a:pt x="118491" y="32861"/>
                </a:lnTo>
                <a:lnTo>
                  <a:pt x="101251" y="32861"/>
                </a:lnTo>
                <a:lnTo>
                  <a:pt x="101251" y="3810"/>
                </a:lnTo>
                <a:lnTo>
                  <a:pt x="84963" y="3810"/>
                </a:lnTo>
                <a:lnTo>
                  <a:pt x="84963" y="32861"/>
                </a:lnTo>
                <a:lnTo>
                  <a:pt x="66961" y="32861"/>
                </a:lnTo>
                <a:lnTo>
                  <a:pt x="66961" y="2572"/>
                </a:lnTo>
                <a:lnTo>
                  <a:pt x="51530" y="2572"/>
                </a:lnTo>
                <a:lnTo>
                  <a:pt x="51530" y="32861"/>
                </a:lnTo>
                <a:lnTo>
                  <a:pt x="33814" y="32861"/>
                </a:lnTo>
                <a:lnTo>
                  <a:pt x="33814" y="5334"/>
                </a:lnTo>
                <a:lnTo>
                  <a:pt x="17621" y="5334"/>
                </a:lnTo>
                <a:lnTo>
                  <a:pt x="17621" y="32861"/>
                </a:lnTo>
                <a:lnTo>
                  <a:pt x="0" y="32861"/>
                </a:lnTo>
                <a:lnTo>
                  <a:pt x="0" y="47911"/>
                </a:lnTo>
                <a:lnTo>
                  <a:pt x="17621" y="47911"/>
                </a:lnTo>
                <a:lnTo>
                  <a:pt x="17621" y="116396"/>
                </a:lnTo>
                <a:lnTo>
                  <a:pt x="115062" y="116396"/>
                </a:lnTo>
                <a:lnTo>
                  <a:pt x="115062" y="101346"/>
                </a:lnTo>
                <a:lnTo>
                  <a:pt x="33814" y="101346"/>
                </a:lnTo>
                <a:lnTo>
                  <a:pt x="33814" y="47815"/>
                </a:lnTo>
                <a:lnTo>
                  <a:pt x="51530" y="47815"/>
                </a:lnTo>
                <a:lnTo>
                  <a:pt x="51530" y="86582"/>
                </a:lnTo>
                <a:lnTo>
                  <a:pt x="101251" y="86582"/>
                </a:lnTo>
                <a:close/>
                <a:moveTo>
                  <a:pt x="159067" y="39529"/>
                </a:moveTo>
                <a:lnTo>
                  <a:pt x="181928" y="39529"/>
                </a:lnTo>
                <a:lnTo>
                  <a:pt x="181928" y="48958"/>
                </a:lnTo>
                <a:lnTo>
                  <a:pt x="159067" y="48958"/>
                </a:lnTo>
                <a:lnTo>
                  <a:pt x="159067" y="39529"/>
                </a:lnTo>
                <a:lnTo>
                  <a:pt x="159067" y="39529"/>
                </a:lnTo>
                <a:close/>
                <a:moveTo>
                  <a:pt x="159067" y="18574"/>
                </a:moveTo>
                <a:lnTo>
                  <a:pt x="181928" y="18574"/>
                </a:lnTo>
                <a:lnTo>
                  <a:pt x="181928" y="28003"/>
                </a:lnTo>
                <a:lnTo>
                  <a:pt x="159067" y="28003"/>
                </a:lnTo>
                <a:lnTo>
                  <a:pt x="159067" y="18574"/>
                </a:lnTo>
                <a:lnTo>
                  <a:pt x="159067" y="18574"/>
                </a:lnTo>
                <a:close/>
                <a:moveTo>
                  <a:pt x="220313" y="27908"/>
                </a:moveTo>
                <a:lnTo>
                  <a:pt x="197453" y="27908"/>
                </a:lnTo>
                <a:lnTo>
                  <a:pt x="197453" y="18478"/>
                </a:lnTo>
                <a:lnTo>
                  <a:pt x="220313" y="18478"/>
                </a:lnTo>
                <a:lnTo>
                  <a:pt x="220313" y="27908"/>
                </a:lnTo>
                <a:lnTo>
                  <a:pt x="220313" y="27908"/>
                </a:lnTo>
                <a:close/>
                <a:moveTo>
                  <a:pt x="220313" y="48958"/>
                </a:moveTo>
                <a:lnTo>
                  <a:pt x="197453" y="48958"/>
                </a:lnTo>
                <a:lnTo>
                  <a:pt x="197453" y="39529"/>
                </a:lnTo>
                <a:lnTo>
                  <a:pt x="220313" y="39529"/>
                </a:lnTo>
                <a:lnTo>
                  <a:pt x="220313" y="48958"/>
                </a:lnTo>
                <a:lnTo>
                  <a:pt x="220313" y="48958"/>
                </a:lnTo>
                <a:close/>
                <a:moveTo>
                  <a:pt x="236506" y="61436"/>
                </a:moveTo>
                <a:lnTo>
                  <a:pt x="236506" y="6001"/>
                </a:lnTo>
                <a:lnTo>
                  <a:pt x="143542" y="6001"/>
                </a:lnTo>
                <a:lnTo>
                  <a:pt x="143542" y="61436"/>
                </a:lnTo>
                <a:lnTo>
                  <a:pt x="164306" y="61436"/>
                </a:lnTo>
                <a:cubicBezTo>
                  <a:pt x="155067" y="69342"/>
                  <a:pt x="142113" y="76200"/>
                  <a:pt x="129064" y="79915"/>
                </a:cubicBezTo>
                <a:cubicBezTo>
                  <a:pt x="132493" y="83153"/>
                  <a:pt x="136970" y="88963"/>
                  <a:pt x="139255" y="92678"/>
                </a:cubicBezTo>
                <a:cubicBezTo>
                  <a:pt x="147638" y="89630"/>
                  <a:pt x="155543" y="85630"/>
                  <a:pt x="162973" y="80581"/>
                </a:cubicBezTo>
                <a:lnTo>
                  <a:pt x="162973" y="85249"/>
                </a:lnTo>
                <a:cubicBezTo>
                  <a:pt x="162973" y="93631"/>
                  <a:pt x="160401" y="104584"/>
                  <a:pt x="138589" y="111728"/>
                </a:cubicBezTo>
                <a:cubicBezTo>
                  <a:pt x="142018" y="114586"/>
                  <a:pt x="147161" y="120491"/>
                  <a:pt x="149257" y="124301"/>
                </a:cubicBezTo>
                <a:cubicBezTo>
                  <a:pt x="175260" y="114776"/>
                  <a:pt x="178975" y="98298"/>
                  <a:pt x="178975" y="85915"/>
                </a:cubicBezTo>
                <a:lnTo>
                  <a:pt x="178975" y="76962"/>
                </a:lnTo>
                <a:lnTo>
                  <a:pt x="167926" y="76962"/>
                </a:lnTo>
                <a:cubicBezTo>
                  <a:pt x="173831" y="72295"/>
                  <a:pt x="179261" y="67151"/>
                  <a:pt x="183547" y="61436"/>
                </a:cubicBezTo>
                <a:lnTo>
                  <a:pt x="196977" y="61436"/>
                </a:lnTo>
                <a:cubicBezTo>
                  <a:pt x="201168" y="67342"/>
                  <a:pt x="206407" y="72390"/>
                  <a:pt x="212217" y="77057"/>
                </a:cubicBezTo>
                <a:lnTo>
                  <a:pt x="202406" y="77057"/>
                </a:lnTo>
                <a:lnTo>
                  <a:pt x="202406" y="122967"/>
                </a:lnTo>
                <a:lnTo>
                  <a:pt x="218599" y="122967"/>
                </a:lnTo>
                <a:lnTo>
                  <a:pt x="218599" y="81724"/>
                </a:lnTo>
                <a:cubicBezTo>
                  <a:pt x="225362" y="86106"/>
                  <a:pt x="232791" y="89725"/>
                  <a:pt x="240602" y="92297"/>
                </a:cubicBezTo>
                <a:cubicBezTo>
                  <a:pt x="242983" y="88106"/>
                  <a:pt x="247650" y="82105"/>
                  <a:pt x="250888" y="78962"/>
                </a:cubicBezTo>
                <a:cubicBezTo>
                  <a:pt x="237458" y="75533"/>
                  <a:pt x="224504" y="69151"/>
                  <a:pt x="215170" y="61341"/>
                </a:cubicBezTo>
                <a:lnTo>
                  <a:pt x="236411" y="61341"/>
                </a:lnTo>
                <a:close/>
                <a:moveTo>
                  <a:pt x="343376" y="105061"/>
                </a:moveTo>
                <a:cubicBezTo>
                  <a:pt x="337852" y="105061"/>
                  <a:pt x="336899" y="104299"/>
                  <a:pt x="336899" y="99346"/>
                </a:cubicBezTo>
                <a:lnTo>
                  <a:pt x="336899" y="62198"/>
                </a:lnTo>
                <a:lnTo>
                  <a:pt x="379952" y="62198"/>
                </a:lnTo>
                <a:lnTo>
                  <a:pt x="379952" y="46767"/>
                </a:lnTo>
                <a:lnTo>
                  <a:pt x="324231" y="46767"/>
                </a:lnTo>
                <a:cubicBezTo>
                  <a:pt x="325183" y="39624"/>
                  <a:pt x="325564" y="32194"/>
                  <a:pt x="325946" y="24955"/>
                </a:cubicBezTo>
                <a:lnTo>
                  <a:pt x="372904" y="24955"/>
                </a:lnTo>
                <a:lnTo>
                  <a:pt x="372904" y="9715"/>
                </a:lnTo>
                <a:lnTo>
                  <a:pt x="269177" y="9715"/>
                </a:lnTo>
                <a:lnTo>
                  <a:pt x="269177" y="24955"/>
                </a:lnTo>
                <a:lnTo>
                  <a:pt x="309848" y="24955"/>
                </a:lnTo>
                <a:cubicBezTo>
                  <a:pt x="309563" y="32099"/>
                  <a:pt x="309181" y="39529"/>
                  <a:pt x="308420" y="46767"/>
                </a:cubicBezTo>
                <a:lnTo>
                  <a:pt x="261461" y="46767"/>
                </a:lnTo>
                <a:lnTo>
                  <a:pt x="261461" y="62198"/>
                </a:lnTo>
                <a:lnTo>
                  <a:pt x="305467" y="62198"/>
                </a:lnTo>
                <a:cubicBezTo>
                  <a:pt x="300133" y="82010"/>
                  <a:pt x="288036" y="99536"/>
                  <a:pt x="259271" y="110490"/>
                </a:cubicBezTo>
                <a:cubicBezTo>
                  <a:pt x="263271" y="113633"/>
                  <a:pt x="267462" y="119348"/>
                  <a:pt x="269748" y="123539"/>
                </a:cubicBezTo>
                <a:cubicBezTo>
                  <a:pt x="301085" y="110585"/>
                  <a:pt x="314515" y="89535"/>
                  <a:pt x="320707" y="66103"/>
                </a:cubicBezTo>
                <a:lnTo>
                  <a:pt x="320707" y="99631"/>
                </a:lnTo>
                <a:cubicBezTo>
                  <a:pt x="320707" y="115252"/>
                  <a:pt x="324993" y="120396"/>
                  <a:pt x="341471" y="120396"/>
                </a:cubicBezTo>
                <a:lnTo>
                  <a:pt x="360902" y="120396"/>
                </a:lnTo>
                <a:cubicBezTo>
                  <a:pt x="374999" y="120396"/>
                  <a:pt x="379476" y="114395"/>
                  <a:pt x="381286" y="92202"/>
                </a:cubicBezTo>
                <a:cubicBezTo>
                  <a:pt x="376809" y="91154"/>
                  <a:pt x="369761" y="88392"/>
                  <a:pt x="366427" y="85725"/>
                </a:cubicBezTo>
                <a:cubicBezTo>
                  <a:pt x="365665" y="102394"/>
                  <a:pt x="364903" y="105156"/>
                  <a:pt x="359664" y="105156"/>
                </a:cubicBezTo>
                <a:lnTo>
                  <a:pt x="343662" y="105156"/>
                </a:lnTo>
                <a:close/>
                <a:moveTo>
                  <a:pt x="502920" y="14002"/>
                </a:moveTo>
                <a:cubicBezTo>
                  <a:pt x="499110" y="10763"/>
                  <a:pt x="491871" y="5905"/>
                  <a:pt x="486442" y="2762"/>
                </a:cubicBezTo>
                <a:lnTo>
                  <a:pt x="477393" y="10858"/>
                </a:lnTo>
                <a:cubicBezTo>
                  <a:pt x="482632" y="14383"/>
                  <a:pt x="489966" y="19717"/>
                  <a:pt x="493586" y="23146"/>
                </a:cubicBezTo>
                <a:lnTo>
                  <a:pt x="502825" y="14002"/>
                </a:lnTo>
                <a:lnTo>
                  <a:pt x="502825" y="14002"/>
                </a:lnTo>
                <a:close/>
                <a:moveTo>
                  <a:pt x="416528" y="70675"/>
                </a:moveTo>
                <a:cubicBezTo>
                  <a:pt x="425387" y="60293"/>
                  <a:pt x="433864" y="48101"/>
                  <a:pt x="440817" y="35814"/>
                </a:cubicBezTo>
                <a:lnTo>
                  <a:pt x="428339" y="27813"/>
                </a:lnTo>
                <a:cubicBezTo>
                  <a:pt x="426148" y="32480"/>
                  <a:pt x="423481" y="37052"/>
                  <a:pt x="420814" y="41529"/>
                </a:cubicBezTo>
                <a:lnTo>
                  <a:pt x="409861" y="42481"/>
                </a:lnTo>
                <a:cubicBezTo>
                  <a:pt x="417005" y="32480"/>
                  <a:pt x="424244" y="20288"/>
                  <a:pt x="429196" y="8858"/>
                </a:cubicBezTo>
                <a:lnTo>
                  <a:pt x="414719" y="1809"/>
                </a:lnTo>
                <a:cubicBezTo>
                  <a:pt x="410051" y="16669"/>
                  <a:pt x="401193" y="32480"/>
                  <a:pt x="398240" y="36290"/>
                </a:cubicBezTo>
                <a:cubicBezTo>
                  <a:pt x="395383" y="40481"/>
                  <a:pt x="393192" y="43243"/>
                  <a:pt x="390430" y="44005"/>
                </a:cubicBezTo>
                <a:cubicBezTo>
                  <a:pt x="392144" y="48101"/>
                  <a:pt x="394621" y="55435"/>
                  <a:pt x="395383" y="58293"/>
                </a:cubicBezTo>
                <a:cubicBezTo>
                  <a:pt x="397478" y="57245"/>
                  <a:pt x="400621" y="56483"/>
                  <a:pt x="412242" y="55150"/>
                </a:cubicBezTo>
                <a:cubicBezTo>
                  <a:pt x="407765" y="61150"/>
                  <a:pt x="404050" y="66008"/>
                  <a:pt x="401955" y="68104"/>
                </a:cubicBezTo>
                <a:cubicBezTo>
                  <a:pt x="397955" y="72771"/>
                  <a:pt x="394906" y="75628"/>
                  <a:pt x="391478" y="76486"/>
                </a:cubicBezTo>
                <a:cubicBezTo>
                  <a:pt x="393192" y="80296"/>
                  <a:pt x="395478" y="87154"/>
                  <a:pt x="396335" y="90011"/>
                </a:cubicBezTo>
                <a:cubicBezTo>
                  <a:pt x="399764" y="88011"/>
                  <a:pt x="404908" y="86487"/>
                  <a:pt x="436816" y="80391"/>
                </a:cubicBezTo>
                <a:cubicBezTo>
                  <a:pt x="436531" y="77248"/>
                  <a:pt x="436721" y="71342"/>
                  <a:pt x="437197" y="67437"/>
                </a:cubicBezTo>
                <a:lnTo>
                  <a:pt x="416719" y="70866"/>
                </a:lnTo>
                <a:lnTo>
                  <a:pt x="416719" y="70866"/>
                </a:lnTo>
                <a:close/>
                <a:moveTo>
                  <a:pt x="436150" y="89535"/>
                </a:moveTo>
                <a:lnTo>
                  <a:pt x="438531" y="102203"/>
                </a:lnTo>
                <a:cubicBezTo>
                  <a:pt x="423672" y="107442"/>
                  <a:pt x="407765" y="113157"/>
                  <a:pt x="395097" y="117348"/>
                </a:cubicBezTo>
                <a:lnTo>
                  <a:pt x="391954" y="102775"/>
                </a:lnTo>
                <a:cubicBezTo>
                  <a:pt x="402907" y="99917"/>
                  <a:pt x="419862" y="94583"/>
                  <a:pt x="436150" y="89630"/>
                </a:cubicBezTo>
                <a:lnTo>
                  <a:pt x="436150" y="89630"/>
                </a:lnTo>
                <a:close/>
                <a:moveTo>
                  <a:pt x="497586" y="66294"/>
                </a:moveTo>
                <a:lnTo>
                  <a:pt x="510635" y="72199"/>
                </a:lnTo>
                <a:cubicBezTo>
                  <a:pt x="504539" y="81820"/>
                  <a:pt x="496633" y="90488"/>
                  <a:pt x="487680" y="97631"/>
                </a:cubicBezTo>
                <a:cubicBezTo>
                  <a:pt x="490538" y="104299"/>
                  <a:pt x="493681" y="108299"/>
                  <a:pt x="496919" y="108299"/>
                </a:cubicBezTo>
                <a:cubicBezTo>
                  <a:pt x="499396" y="108299"/>
                  <a:pt x="500539" y="104870"/>
                  <a:pt x="501205" y="94488"/>
                </a:cubicBezTo>
                <a:cubicBezTo>
                  <a:pt x="504254" y="98107"/>
                  <a:pt x="508730" y="101536"/>
                  <a:pt x="512064" y="103060"/>
                </a:cubicBezTo>
                <a:cubicBezTo>
                  <a:pt x="509588" y="119158"/>
                  <a:pt x="505587" y="123253"/>
                  <a:pt x="495205" y="123253"/>
                </a:cubicBezTo>
                <a:cubicBezTo>
                  <a:pt x="486728" y="123253"/>
                  <a:pt x="480346" y="116872"/>
                  <a:pt x="475107" y="106394"/>
                </a:cubicBezTo>
                <a:cubicBezTo>
                  <a:pt x="465487" y="112490"/>
                  <a:pt x="454914" y="117348"/>
                  <a:pt x="443674" y="121444"/>
                </a:cubicBezTo>
                <a:cubicBezTo>
                  <a:pt x="441865" y="117538"/>
                  <a:pt x="437960" y="112300"/>
                  <a:pt x="434245" y="108680"/>
                </a:cubicBezTo>
                <a:cubicBezTo>
                  <a:pt x="446913" y="104870"/>
                  <a:pt x="459200" y="99631"/>
                  <a:pt x="469868" y="92869"/>
                </a:cubicBezTo>
                <a:cubicBezTo>
                  <a:pt x="467963" y="85725"/>
                  <a:pt x="466058" y="77724"/>
                  <a:pt x="464630" y="69151"/>
                </a:cubicBezTo>
                <a:lnTo>
                  <a:pt x="441388" y="73342"/>
                </a:lnTo>
                <a:lnTo>
                  <a:pt x="438912" y="59626"/>
                </a:lnTo>
                <a:lnTo>
                  <a:pt x="462820" y="55150"/>
                </a:lnTo>
                <a:cubicBezTo>
                  <a:pt x="462248" y="51054"/>
                  <a:pt x="461867" y="46863"/>
                  <a:pt x="461486" y="42672"/>
                </a:cubicBezTo>
                <a:lnTo>
                  <a:pt x="444151" y="45434"/>
                </a:lnTo>
                <a:lnTo>
                  <a:pt x="441579" y="31432"/>
                </a:lnTo>
                <a:lnTo>
                  <a:pt x="460629" y="28575"/>
                </a:lnTo>
                <a:cubicBezTo>
                  <a:pt x="460153" y="19431"/>
                  <a:pt x="459867" y="10192"/>
                  <a:pt x="459867" y="1048"/>
                </a:cubicBezTo>
                <a:lnTo>
                  <a:pt x="475297" y="1048"/>
                </a:lnTo>
                <a:cubicBezTo>
                  <a:pt x="475202" y="9525"/>
                  <a:pt x="475297" y="18002"/>
                  <a:pt x="475679" y="26194"/>
                </a:cubicBezTo>
                <a:lnTo>
                  <a:pt x="503587" y="22003"/>
                </a:lnTo>
                <a:lnTo>
                  <a:pt x="506158" y="35433"/>
                </a:lnTo>
                <a:lnTo>
                  <a:pt x="476536" y="40100"/>
                </a:lnTo>
                <a:cubicBezTo>
                  <a:pt x="476917" y="44291"/>
                  <a:pt x="477298" y="48387"/>
                  <a:pt x="477679" y="52292"/>
                </a:cubicBezTo>
                <a:lnTo>
                  <a:pt x="507016" y="47053"/>
                </a:lnTo>
                <a:lnTo>
                  <a:pt x="509492" y="60579"/>
                </a:lnTo>
                <a:lnTo>
                  <a:pt x="479584" y="66199"/>
                </a:lnTo>
                <a:cubicBezTo>
                  <a:pt x="480631" y="72199"/>
                  <a:pt x="481679" y="77914"/>
                  <a:pt x="482822" y="83058"/>
                </a:cubicBezTo>
                <a:cubicBezTo>
                  <a:pt x="488728" y="78105"/>
                  <a:pt x="493681" y="72390"/>
                  <a:pt x="497396" y="66199"/>
                </a:cubicBezTo>
                <a:lnTo>
                  <a:pt x="497396" y="66199"/>
                </a:lnTo>
                <a:close/>
                <a:moveTo>
                  <a:pt x="592169" y="98393"/>
                </a:moveTo>
                <a:lnTo>
                  <a:pt x="569595" y="98393"/>
                </a:lnTo>
                <a:lnTo>
                  <a:pt x="569595" y="86677"/>
                </a:lnTo>
                <a:lnTo>
                  <a:pt x="592169" y="86677"/>
                </a:lnTo>
                <a:lnTo>
                  <a:pt x="592169" y="98393"/>
                </a:lnTo>
                <a:lnTo>
                  <a:pt x="592169" y="98393"/>
                </a:lnTo>
                <a:close/>
                <a:moveTo>
                  <a:pt x="611219" y="20764"/>
                </a:moveTo>
                <a:lnTo>
                  <a:pt x="611219" y="32099"/>
                </a:lnTo>
                <a:lnTo>
                  <a:pt x="549497" y="32099"/>
                </a:lnTo>
                <a:lnTo>
                  <a:pt x="549497" y="20764"/>
                </a:lnTo>
                <a:lnTo>
                  <a:pt x="611219" y="20764"/>
                </a:lnTo>
                <a:close/>
                <a:moveTo>
                  <a:pt x="549212" y="53340"/>
                </a:moveTo>
                <a:cubicBezTo>
                  <a:pt x="549307" y="50482"/>
                  <a:pt x="549307" y="47720"/>
                  <a:pt x="549497" y="45148"/>
                </a:cubicBezTo>
                <a:lnTo>
                  <a:pt x="626555" y="45148"/>
                </a:lnTo>
                <a:lnTo>
                  <a:pt x="626555" y="7715"/>
                </a:lnTo>
                <a:lnTo>
                  <a:pt x="534353" y="7715"/>
                </a:lnTo>
                <a:lnTo>
                  <a:pt x="534353" y="39814"/>
                </a:lnTo>
                <a:cubicBezTo>
                  <a:pt x="534353" y="60293"/>
                  <a:pt x="533210" y="90011"/>
                  <a:pt x="518731" y="110109"/>
                </a:cubicBezTo>
                <a:cubicBezTo>
                  <a:pt x="522161" y="111823"/>
                  <a:pt x="528638" y="117157"/>
                  <a:pt x="531114" y="120015"/>
                </a:cubicBezTo>
                <a:cubicBezTo>
                  <a:pt x="541591" y="105537"/>
                  <a:pt x="546259" y="85439"/>
                  <a:pt x="548164" y="66770"/>
                </a:cubicBezTo>
                <a:lnTo>
                  <a:pt x="620458" y="66770"/>
                </a:lnTo>
                <a:cubicBezTo>
                  <a:pt x="619506" y="93726"/>
                  <a:pt x="618268" y="104775"/>
                  <a:pt x="615887" y="107347"/>
                </a:cubicBezTo>
                <a:cubicBezTo>
                  <a:pt x="614553" y="108775"/>
                  <a:pt x="613410" y="109156"/>
                  <a:pt x="611600" y="109061"/>
                </a:cubicBezTo>
                <a:lnTo>
                  <a:pt x="606647" y="109061"/>
                </a:lnTo>
                <a:lnTo>
                  <a:pt x="606647" y="74390"/>
                </a:lnTo>
                <a:lnTo>
                  <a:pt x="555212" y="74390"/>
                </a:lnTo>
                <a:lnTo>
                  <a:pt x="555212" y="118491"/>
                </a:lnTo>
                <a:lnTo>
                  <a:pt x="569595" y="118491"/>
                </a:lnTo>
                <a:lnTo>
                  <a:pt x="569595" y="110680"/>
                </a:lnTo>
                <a:lnTo>
                  <a:pt x="599694" y="110680"/>
                </a:lnTo>
                <a:cubicBezTo>
                  <a:pt x="601504" y="114490"/>
                  <a:pt x="602742" y="119253"/>
                  <a:pt x="602932" y="122967"/>
                </a:cubicBezTo>
                <a:cubicBezTo>
                  <a:pt x="609219" y="123063"/>
                  <a:pt x="615029" y="123063"/>
                  <a:pt x="618935" y="122491"/>
                </a:cubicBezTo>
                <a:cubicBezTo>
                  <a:pt x="623221" y="122015"/>
                  <a:pt x="626364" y="120682"/>
                  <a:pt x="629412" y="116872"/>
                </a:cubicBezTo>
                <a:cubicBezTo>
                  <a:pt x="633317" y="111919"/>
                  <a:pt x="634937" y="97536"/>
                  <a:pt x="636175" y="59817"/>
                </a:cubicBezTo>
                <a:cubicBezTo>
                  <a:pt x="636270" y="57817"/>
                  <a:pt x="636461" y="53435"/>
                  <a:pt x="636461" y="53435"/>
                </a:cubicBezTo>
                <a:lnTo>
                  <a:pt x="549212" y="53435"/>
                </a:lnTo>
                <a:close/>
                <a:moveTo>
                  <a:pt x="686372" y="74390"/>
                </a:moveTo>
                <a:lnTo>
                  <a:pt x="677513" y="78867"/>
                </a:lnTo>
                <a:lnTo>
                  <a:pt x="677513" y="47434"/>
                </a:lnTo>
                <a:lnTo>
                  <a:pt x="687324" y="47434"/>
                </a:lnTo>
                <a:lnTo>
                  <a:pt x="687324" y="32575"/>
                </a:lnTo>
                <a:lnTo>
                  <a:pt x="677513" y="32575"/>
                </a:lnTo>
                <a:lnTo>
                  <a:pt x="677513" y="3334"/>
                </a:lnTo>
                <a:lnTo>
                  <a:pt x="663035" y="3334"/>
                </a:lnTo>
                <a:lnTo>
                  <a:pt x="663035" y="32575"/>
                </a:lnTo>
                <a:lnTo>
                  <a:pt x="651320" y="32575"/>
                </a:lnTo>
                <a:lnTo>
                  <a:pt x="651320" y="47339"/>
                </a:lnTo>
                <a:lnTo>
                  <a:pt x="663035" y="47339"/>
                </a:lnTo>
                <a:lnTo>
                  <a:pt x="663035" y="86296"/>
                </a:lnTo>
                <a:cubicBezTo>
                  <a:pt x="658178" y="88487"/>
                  <a:pt x="653796" y="90583"/>
                  <a:pt x="650081" y="92202"/>
                </a:cubicBezTo>
                <a:lnTo>
                  <a:pt x="655987" y="107823"/>
                </a:lnTo>
                <a:cubicBezTo>
                  <a:pt x="666655" y="102108"/>
                  <a:pt x="679323" y="94869"/>
                  <a:pt x="690848" y="88106"/>
                </a:cubicBezTo>
                <a:lnTo>
                  <a:pt x="686372" y="74390"/>
                </a:lnTo>
                <a:lnTo>
                  <a:pt x="686372" y="74390"/>
                </a:lnTo>
                <a:close/>
                <a:moveTo>
                  <a:pt x="755332" y="42005"/>
                </a:moveTo>
                <a:lnTo>
                  <a:pt x="769144" y="44767"/>
                </a:lnTo>
                <a:cubicBezTo>
                  <a:pt x="765143" y="61817"/>
                  <a:pt x="759333" y="77152"/>
                  <a:pt x="751808" y="90202"/>
                </a:cubicBezTo>
                <a:cubicBezTo>
                  <a:pt x="753999" y="101822"/>
                  <a:pt x="757047" y="108871"/>
                  <a:pt x="760190" y="108871"/>
                </a:cubicBezTo>
                <a:cubicBezTo>
                  <a:pt x="762000" y="108871"/>
                  <a:pt x="763048" y="104013"/>
                  <a:pt x="763429" y="92392"/>
                </a:cubicBezTo>
                <a:cubicBezTo>
                  <a:pt x="766286" y="96012"/>
                  <a:pt x="770572" y="99346"/>
                  <a:pt x="773906" y="100965"/>
                </a:cubicBezTo>
                <a:cubicBezTo>
                  <a:pt x="771715" y="118300"/>
                  <a:pt x="767905" y="123253"/>
                  <a:pt x="758095" y="123253"/>
                </a:cubicBezTo>
                <a:cubicBezTo>
                  <a:pt x="750761" y="123253"/>
                  <a:pt x="745331" y="116300"/>
                  <a:pt x="741236" y="105251"/>
                </a:cubicBezTo>
                <a:cubicBezTo>
                  <a:pt x="735902" y="111919"/>
                  <a:pt x="729805" y="117634"/>
                  <a:pt x="722947" y="122491"/>
                </a:cubicBezTo>
                <a:cubicBezTo>
                  <a:pt x="720852" y="119920"/>
                  <a:pt x="715137" y="114967"/>
                  <a:pt x="711898" y="112681"/>
                </a:cubicBezTo>
                <a:cubicBezTo>
                  <a:pt x="718185" y="108775"/>
                  <a:pt x="723614" y="104108"/>
                  <a:pt x="728567" y="98869"/>
                </a:cubicBezTo>
                <a:cubicBezTo>
                  <a:pt x="714756" y="102489"/>
                  <a:pt x="700088" y="106394"/>
                  <a:pt x="688943" y="109347"/>
                </a:cubicBezTo>
                <a:lnTo>
                  <a:pt x="685324" y="94869"/>
                </a:lnTo>
                <a:cubicBezTo>
                  <a:pt x="696658" y="92773"/>
                  <a:pt x="713804" y="88868"/>
                  <a:pt x="730187" y="85249"/>
                </a:cubicBezTo>
                <a:lnTo>
                  <a:pt x="731330" y="95536"/>
                </a:lnTo>
                <a:cubicBezTo>
                  <a:pt x="733330" y="93154"/>
                  <a:pt x="735139" y="90868"/>
                  <a:pt x="736854" y="88392"/>
                </a:cubicBezTo>
                <a:cubicBezTo>
                  <a:pt x="733901" y="72866"/>
                  <a:pt x="732187" y="53816"/>
                  <a:pt x="731330" y="33623"/>
                </a:cubicBezTo>
                <a:lnTo>
                  <a:pt x="689229" y="33623"/>
                </a:lnTo>
                <a:lnTo>
                  <a:pt x="689229" y="19526"/>
                </a:lnTo>
                <a:lnTo>
                  <a:pt x="730853" y="19526"/>
                </a:lnTo>
                <a:cubicBezTo>
                  <a:pt x="730758" y="13525"/>
                  <a:pt x="730567" y="7620"/>
                  <a:pt x="730567" y="1619"/>
                </a:cubicBezTo>
                <a:lnTo>
                  <a:pt x="745331" y="1619"/>
                </a:lnTo>
                <a:cubicBezTo>
                  <a:pt x="745236" y="7620"/>
                  <a:pt x="745236" y="13525"/>
                  <a:pt x="745331" y="19526"/>
                </a:cubicBezTo>
                <a:lnTo>
                  <a:pt x="759142" y="19526"/>
                </a:lnTo>
                <a:cubicBezTo>
                  <a:pt x="755904" y="16097"/>
                  <a:pt x="751618" y="12192"/>
                  <a:pt x="747808" y="9239"/>
                </a:cubicBezTo>
                <a:lnTo>
                  <a:pt x="756571" y="1714"/>
                </a:lnTo>
                <a:cubicBezTo>
                  <a:pt x="761619" y="5334"/>
                  <a:pt x="767905" y="10573"/>
                  <a:pt x="770954" y="14383"/>
                </a:cubicBezTo>
                <a:lnTo>
                  <a:pt x="765334" y="19621"/>
                </a:lnTo>
                <a:lnTo>
                  <a:pt x="771049" y="19621"/>
                </a:lnTo>
                <a:lnTo>
                  <a:pt x="771049" y="33718"/>
                </a:lnTo>
                <a:lnTo>
                  <a:pt x="745712" y="33718"/>
                </a:lnTo>
                <a:cubicBezTo>
                  <a:pt x="746188" y="45625"/>
                  <a:pt x="747046" y="56674"/>
                  <a:pt x="748189" y="66580"/>
                </a:cubicBezTo>
                <a:cubicBezTo>
                  <a:pt x="751141" y="59055"/>
                  <a:pt x="753428" y="50959"/>
                  <a:pt x="755332" y="42196"/>
                </a:cubicBezTo>
                <a:lnTo>
                  <a:pt x="755332" y="42196"/>
                </a:lnTo>
                <a:close/>
                <a:moveTo>
                  <a:pt x="714375" y="70104"/>
                </a:moveTo>
                <a:lnTo>
                  <a:pt x="714375" y="54197"/>
                </a:lnTo>
                <a:lnTo>
                  <a:pt x="704374" y="54197"/>
                </a:lnTo>
                <a:lnTo>
                  <a:pt x="704374" y="70104"/>
                </a:lnTo>
                <a:lnTo>
                  <a:pt x="714375" y="70104"/>
                </a:lnTo>
                <a:close/>
                <a:moveTo>
                  <a:pt x="692944" y="42291"/>
                </a:moveTo>
                <a:lnTo>
                  <a:pt x="692944" y="81915"/>
                </a:lnTo>
                <a:lnTo>
                  <a:pt x="726472" y="81915"/>
                </a:lnTo>
                <a:lnTo>
                  <a:pt x="726472" y="42291"/>
                </a:lnTo>
                <a:lnTo>
                  <a:pt x="692944" y="42291"/>
                </a:lnTo>
                <a:close/>
                <a:moveTo>
                  <a:pt x="881348" y="84677"/>
                </a:moveTo>
                <a:cubicBezTo>
                  <a:pt x="878586" y="78772"/>
                  <a:pt x="874300" y="71723"/>
                  <a:pt x="869252" y="64675"/>
                </a:cubicBezTo>
                <a:cubicBezTo>
                  <a:pt x="872109" y="54102"/>
                  <a:pt x="874205" y="42767"/>
                  <a:pt x="875633" y="30671"/>
                </a:cubicBezTo>
                <a:lnTo>
                  <a:pt x="861917" y="29337"/>
                </a:lnTo>
                <a:cubicBezTo>
                  <a:pt x="861155" y="36766"/>
                  <a:pt x="859917" y="43910"/>
                  <a:pt x="858488" y="50863"/>
                </a:cubicBezTo>
                <a:cubicBezTo>
                  <a:pt x="854869" y="46387"/>
                  <a:pt x="851059" y="42291"/>
                  <a:pt x="847439" y="38481"/>
                </a:cubicBezTo>
                <a:lnTo>
                  <a:pt x="838010" y="46958"/>
                </a:lnTo>
                <a:cubicBezTo>
                  <a:pt x="843629" y="52959"/>
                  <a:pt x="849249" y="59912"/>
                  <a:pt x="854297" y="66770"/>
                </a:cubicBezTo>
                <a:cubicBezTo>
                  <a:pt x="849725" y="80867"/>
                  <a:pt x="843439" y="92488"/>
                  <a:pt x="834485" y="100965"/>
                </a:cubicBezTo>
                <a:cubicBezTo>
                  <a:pt x="837629" y="102679"/>
                  <a:pt x="843915" y="106966"/>
                  <a:pt x="846487" y="109156"/>
                </a:cubicBezTo>
                <a:cubicBezTo>
                  <a:pt x="853535" y="101632"/>
                  <a:pt x="859250" y="91916"/>
                  <a:pt x="863727" y="80867"/>
                </a:cubicBezTo>
                <a:cubicBezTo>
                  <a:pt x="866775" y="85820"/>
                  <a:pt x="869347" y="90392"/>
                  <a:pt x="871156" y="94392"/>
                </a:cubicBezTo>
                <a:lnTo>
                  <a:pt x="881348" y="84582"/>
                </a:lnTo>
                <a:lnTo>
                  <a:pt x="881348" y="84582"/>
                </a:lnTo>
                <a:close/>
                <a:moveTo>
                  <a:pt x="802577" y="48292"/>
                </a:moveTo>
                <a:cubicBezTo>
                  <a:pt x="807815" y="54007"/>
                  <a:pt x="813245" y="60865"/>
                  <a:pt x="818579" y="67342"/>
                </a:cubicBezTo>
                <a:cubicBezTo>
                  <a:pt x="814673" y="79057"/>
                  <a:pt x="809435" y="89249"/>
                  <a:pt x="802577" y="96774"/>
                </a:cubicBezTo>
                <a:lnTo>
                  <a:pt x="802577" y="48292"/>
                </a:lnTo>
                <a:lnTo>
                  <a:pt x="802577" y="48292"/>
                </a:lnTo>
                <a:close/>
                <a:moveTo>
                  <a:pt x="897160" y="8763"/>
                </a:moveTo>
                <a:lnTo>
                  <a:pt x="897160" y="104680"/>
                </a:lnTo>
                <a:cubicBezTo>
                  <a:pt x="897160" y="113442"/>
                  <a:pt x="895160" y="117729"/>
                  <a:pt x="889445" y="120205"/>
                </a:cubicBezTo>
                <a:cubicBezTo>
                  <a:pt x="883920" y="122777"/>
                  <a:pt x="875633" y="123158"/>
                  <a:pt x="863251" y="123063"/>
                </a:cubicBezTo>
                <a:cubicBezTo>
                  <a:pt x="862489" y="118777"/>
                  <a:pt x="859822" y="111538"/>
                  <a:pt x="857536" y="107442"/>
                </a:cubicBezTo>
                <a:cubicBezTo>
                  <a:pt x="865727" y="108109"/>
                  <a:pt x="875252" y="107918"/>
                  <a:pt x="877919" y="107918"/>
                </a:cubicBezTo>
                <a:cubicBezTo>
                  <a:pt x="880681" y="107823"/>
                  <a:pt x="881729" y="106871"/>
                  <a:pt x="881729" y="104394"/>
                </a:cubicBezTo>
                <a:lnTo>
                  <a:pt x="881729" y="23527"/>
                </a:lnTo>
                <a:lnTo>
                  <a:pt x="802672" y="23527"/>
                </a:lnTo>
                <a:lnTo>
                  <a:pt x="802672" y="46006"/>
                </a:lnTo>
                <a:lnTo>
                  <a:pt x="810197" y="37909"/>
                </a:lnTo>
                <a:cubicBezTo>
                  <a:pt x="814197" y="42196"/>
                  <a:pt x="818579" y="47053"/>
                  <a:pt x="822674" y="51911"/>
                </a:cubicBezTo>
                <a:cubicBezTo>
                  <a:pt x="824294" y="44767"/>
                  <a:pt x="825246" y="37052"/>
                  <a:pt x="826198" y="29242"/>
                </a:cubicBezTo>
                <a:lnTo>
                  <a:pt x="840010" y="30671"/>
                </a:lnTo>
                <a:cubicBezTo>
                  <a:pt x="838486" y="42958"/>
                  <a:pt x="836200" y="54388"/>
                  <a:pt x="833438" y="64865"/>
                </a:cubicBezTo>
                <a:cubicBezTo>
                  <a:pt x="838010" y="70580"/>
                  <a:pt x="842010" y="76200"/>
                  <a:pt x="845058" y="80486"/>
                </a:cubicBezTo>
                <a:lnTo>
                  <a:pt x="835628" y="91345"/>
                </a:lnTo>
                <a:cubicBezTo>
                  <a:pt x="833819" y="88201"/>
                  <a:pt x="831152" y="84391"/>
                  <a:pt x="828199" y="80296"/>
                </a:cubicBezTo>
                <a:cubicBezTo>
                  <a:pt x="823913" y="91249"/>
                  <a:pt x="818579" y="100774"/>
                  <a:pt x="811625" y="108204"/>
                </a:cubicBezTo>
                <a:cubicBezTo>
                  <a:pt x="809815" y="106489"/>
                  <a:pt x="805910" y="103632"/>
                  <a:pt x="802481" y="101727"/>
                </a:cubicBezTo>
                <a:lnTo>
                  <a:pt x="802481" y="123349"/>
                </a:lnTo>
                <a:lnTo>
                  <a:pt x="786955" y="123349"/>
                </a:lnTo>
                <a:lnTo>
                  <a:pt x="786955" y="8953"/>
                </a:lnTo>
                <a:lnTo>
                  <a:pt x="897064" y="8953"/>
                </a:lnTo>
                <a:close/>
                <a:moveTo>
                  <a:pt x="937450" y="31337"/>
                </a:moveTo>
                <a:lnTo>
                  <a:pt x="1031081" y="31337"/>
                </a:lnTo>
                <a:lnTo>
                  <a:pt x="1031081" y="16573"/>
                </a:lnTo>
                <a:lnTo>
                  <a:pt x="988981" y="16573"/>
                </a:lnTo>
                <a:cubicBezTo>
                  <a:pt x="987171" y="11334"/>
                  <a:pt x="984504" y="5048"/>
                  <a:pt x="982218" y="0"/>
                </a:cubicBezTo>
                <a:lnTo>
                  <a:pt x="966597" y="3619"/>
                </a:lnTo>
                <a:cubicBezTo>
                  <a:pt x="968312" y="7525"/>
                  <a:pt x="970121" y="12097"/>
                  <a:pt x="971550" y="16573"/>
                </a:cubicBezTo>
                <a:lnTo>
                  <a:pt x="921734" y="16573"/>
                </a:lnTo>
                <a:lnTo>
                  <a:pt x="921734" y="51625"/>
                </a:lnTo>
                <a:cubicBezTo>
                  <a:pt x="921734" y="70390"/>
                  <a:pt x="920972" y="97250"/>
                  <a:pt x="911162" y="115633"/>
                </a:cubicBezTo>
                <a:cubicBezTo>
                  <a:pt x="914972" y="117157"/>
                  <a:pt x="922020" y="121920"/>
                  <a:pt x="924878" y="124682"/>
                </a:cubicBezTo>
                <a:cubicBezTo>
                  <a:pt x="935736" y="104489"/>
                  <a:pt x="937546" y="72485"/>
                  <a:pt x="937546" y="51625"/>
                </a:cubicBezTo>
                <a:lnTo>
                  <a:pt x="937546" y="31242"/>
                </a:lnTo>
                <a:lnTo>
                  <a:pt x="937546" y="31242"/>
                </a:lnTo>
                <a:close/>
                <a:moveTo>
                  <a:pt x="992410" y="80867"/>
                </a:moveTo>
                <a:lnTo>
                  <a:pt x="977455" y="84867"/>
                </a:lnTo>
                <a:cubicBezTo>
                  <a:pt x="975836" y="72866"/>
                  <a:pt x="971074" y="54197"/>
                  <a:pt x="966978" y="40100"/>
                </a:cubicBezTo>
                <a:lnTo>
                  <a:pt x="981075" y="36481"/>
                </a:lnTo>
                <a:cubicBezTo>
                  <a:pt x="985552" y="50863"/>
                  <a:pt x="990314" y="68484"/>
                  <a:pt x="992410" y="80867"/>
                </a:cubicBezTo>
                <a:lnTo>
                  <a:pt x="992410" y="80867"/>
                </a:lnTo>
                <a:close/>
                <a:moveTo>
                  <a:pt x="941070" y="48292"/>
                </a:moveTo>
                <a:lnTo>
                  <a:pt x="954786" y="42958"/>
                </a:lnTo>
                <a:cubicBezTo>
                  <a:pt x="960406" y="57150"/>
                  <a:pt x="966502" y="75057"/>
                  <a:pt x="969550" y="87154"/>
                </a:cubicBezTo>
                <a:lnTo>
                  <a:pt x="954977" y="93250"/>
                </a:lnTo>
                <a:cubicBezTo>
                  <a:pt x="952500" y="81153"/>
                  <a:pt x="946404" y="62293"/>
                  <a:pt x="941165" y="48196"/>
                </a:cubicBezTo>
                <a:lnTo>
                  <a:pt x="941165" y="48196"/>
                </a:lnTo>
                <a:close/>
                <a:moveTo>
                  <a:pt x="1000220" y="103727"/>
                </a:moveTo>
                <a:lnTo>
                  <a:pt x="1032605" y="103727"/>
                </a:lnTo>
                <a:lnTo>
                  <a:pt x="1032605" y="118300"/>
                </a:lnTo>
                <a:lnTo>
                  <a:pt x="935546" y="118300"/>
                </a:lnTo>
                <a:lnTo>
                  <a:pt x="935546" y="103727"/>
                </a:lnTo>
                <a:lnTo>
                  <a:pt x="983837" y="103727"/>
                </a:lnTo>
                <a:cubicBezTo>
                  <a:pt x="996505" y="84296"/>
                  <a:pt x="1006030" y="58102"/>
                  <a:pt x="1010698" y="36004"/>
                </a:cubicBezTo>
                <a:lnTo>
                  <a:pt x="1027366" y="41529"/>
                </a:lnTo>
                <a:cubicBezTo>
                  <a:pt x="1021271" y="62293"/>
                  <a:pt x="1011746" y="84677"/>
                  <a:pt x="1000220" y="103727"/>
                </a:cubicBezTo>
                <a:lnTo>
                  <a:pt x="1000220" y="103727"/>
                </a:lnTo>
                <a:close/>
                <a:moveTo>
                  <a:pt x="1111948" y="70675"/>
                </a:moveTo>
                <a:lnTo>
                  <a:pt x="1111948" y="54673"/>
                </a:lnTo>
                <a:lnTo>
                  <a:pt x="1139476" y="54673"/>
                </a:lnTo>
                <a:lnTo>
                  <a:pt x="1139476" y="70675"/>
                </a:lnTo>
                <a:lnTo>
                  <a:pt x="1111948" y="70675"/>
                </a:lnTo>
                <a:close/>
                <a:moveTo>
                  <a:pt x="1071372" y="70675"/>
                </a:moveTo>
                <a:cubicBezTo>
                  <a:pt x="1071658" y="65817"/>
                  <a:pt x="1071753" y="61150"/>
                  <a:pt x="1071753" y="56959"/>
                </a:cubicBezTo>
                <a:lnTo>
                  <a:pt x="1071753" y="54578"/>
                </a:lnTo>
                <a:lnTo>
                  <a:pt x="1096232" y="54578"/>
                </a:lnTo>
                <a:lnTo>
                  <a:pt x="1096232" y="70580"/>
                </a:lnTo>
                <a:lnTo>
                  <a:pt x="1071277" y="70580"/>
                </a:lnTo>
                <a:close/>
                <a:moveTo>
                  <a:pt x="1096328" y="25051"/>
                </a:moveTo>
                <a:lnTo>
                  <a:pt x="1096328" y="40196"/>
                </a:lnTo>
                <a:lnTo>
                  <a:pt x="1071848" y="40196"/>
                </a:lnTo>
                <a:lnTo>
                  <a:pt x="1071848" y="25051"/>
                </a:lnTo>
                <a:lnTo>
                  <a:pt x="1096328" y="25051"/>
                </a:lnTo>
                <a:close/>
                <a:moveTo>
                  <a:pt x="1139476" y="40196"/>
                </a:moveTo>
                <a:lnTo>
                  <a:pt x="1111948" y="40196"/>
                </a:lnTo>
                <a:lnTo>
                  <a:pt x="1111948" y="25051"/>
                </a:lnTo>
                <a:lnTo>
                  <a:pt x="1139476" y="25051"/>
                </a:lnTo>
                <a:lnTo>
                  <a:pt x="1139476" y="40196"/>
                </a:lnTo>
                <a:lnTo>
                  <a:pt x="1139476" y="40196"/>
                </a:lnTo>
                <a:close/>
                <a:moveTo>
                  <a:pt x="1154906" y="10287"/>
                </a:moveTo>
                <a:lnTo>
                  <a:pt x="1056418" y="10287"/>
                </a:lnTo>
                <a:lnTo>
                  <a:pt x="1056418" y="56864"/>
                </a:lnTo>
                <a:cubicBezTo>
                  <a:pt x="1056418" y="75152"/>
                  <a:pt x="1055275" y="98393"/>
                  <a:pt x="1040987" y="114014"/>
                </a:cubicBezTo>
                <a:cubicBezTo>
                  <a:pt x="1044512" y="115824"/>
                  <a:pt x="1050798" y="121158"/>
                  <a:pt x="1053274" y="124015"/>
                </a:cubicBezTo>
                <a:cubicBezTo>
                  <a:pt x="1062704" y="113824"/>
                  <a:pt x="1067372" y="99536"/>
                  <a:pt x="1069753" y="85249"/>
                </a:cubicBezTo>
                <a:lnTo>
                  <a:pt x="1096328" y="85249"/>
                </a:lnTo>
                <a:lnTo>
                  <a:pt x="1096328" y="121634"/>
                </a:lnTo>
                <a:lnTo>
                  <a:pt x="1111948" y="121634"/>
                </a:lnTo>
                <a:lnTo>
                  <a:pt x="1111948" y="85249"/>
                </a:lnTo>
                <a:lnTo>
                  <a:pt x="1139476" y="85249"/>
                </a:lnTo>
                <a:lnTo>
                  <a:pt x="1139476" y="104775"/>
                </a:lnTo>
                <a:cubicBezTo>
                  <a:pt x="1139476" y="107156"/>
                  <a:pt x="1138523" y="107918"/>
                  <a:pt x="1136047" y="107918"/>
                </a:cubicBezTo>
                <a:cubicBezTo>
                  <a:pt x="1133570" y="107918"/>
                  <a:pt x="1125093" y="108013"/>
                  <a:pt x="1117759" y="107632"/>
                </a:cubicBezTo>
                <a:cubicBezTo>
                  <a:pt x="1119759" y="111633"/>
                  <a:pt x="1122236" y="118300"/>
                  <a:pt x="1122712" y="122491"/>
                </a:cubicBezTo>
                <a:cubicBezTo>
                  <a:pt x="1134428" y="122587"/>
                  <a:pt x="1142429" y="122396"/>
                  <a:pt x="1147763" y="119729"/>
                </a:cubicBezTo>
                <a:cubicBezTo>
                  <a:pt x="1153001" y="117348"/>
                  <a:pt x="1154811" y="113157"/>
                  <a:pt x="1154811" y="104870"/>
                </a:cubicBezTo>
                <a:lnTo>
                  <a:pt x="1154811" y="10192"/>
                </a:lnTo>
                <a:lnTo>
                  <a:pt x="1154811" y="10192"/>
                </a:lnTo>
                <a:close/>
                <a:moveTo>
                  <a:pt x="1282732" y="20002"/>
                </a:moveTo>
                <a:cubicBezTo>
                  <a:pt x="1279208" y="15145"/>
                  <a:pt x="1272159" y="7620"/>
                  <a:pt x="1267111" y="2096"/>
                </a:cubicBezTo>
                <a:lnTo>
                  <a:pt x="1255109" y="9239"/>
                </a:lnTo>
                <a:cubicBezTo>
                  <a:pt x="1260158" y="15145"/>
                  <a:pt x="1267015" y="23241"/>
                  <a:pt x="1270254" y="28003"/>
                </a:cubicBezTo>
                <a:lnTo>
                  <a:pt x="1282732" y="19907"/>
                </a:lnTo>
                <a:lnTo>
                  <a:pt x="1282732" y="19907"/>
                </a:lnTo>
                <a:close/>
                <a:moveTo>
                  <a:pt x="1261015" y="69628"/>
                </a:moveTo>
                <a:cubicBezTo>
                  <a:pt x="1257014" y="76771"/>
                  <a:pt x="1251776" y="83153"/>
                  <a:pt x="1245394" y="88678"/>
                </a:cubicBezTo>
                <a:cubicBezTo>
                  <a:pt x="1238917" y="83153"/>
                  <a:pt x="1233393" y="76771"/>
                  <a:pt x="1228915" y="69628"/>
                </a:cubicBezTo>
                <a:lnTo>
                  <a:pt x="1261015" y="69628"/>
                </a:lnTo>
                <a:close/>
                <a:moveTo>
                  <a:pt x="1272159" y="54007"/>
                </a:moveTo>
                <a:lnTo>
                  <a:pt x="1283017" y="59055"/>
                </a:lnTo>
                <a:cubicBezTo>
                  <a:pt x="1277779" y="75247"/>
                  <a:pt x="1269492" y="87916"/>
                  <a:pt x="1258729" y="97631"/>
                </a:cubicBezTo>
                <a:cubicBezTo>
                  <a:pt x="1269016" y="103156"/>
                  <a:pt x="1281208" y="107156"/>
                  <a:pt x="1295400" y="109538"/>
                </a:cubicBezTo>
                <a:cubicBezTo>
                  <a:pt x="1291971" y="112966"/>
                  <a:pt x="1287875" y="119348"/>
                  <a:pt x="1285780" y="123634"/>
                </a:cubicBezTo>
                <a:cubicBezTo>
                  <a:pt x="1269873" y="120396"/>
                  <a:pt x="1256728" y="115062"/>
                  <a:pt x="1245584" y="107728"/>
                </a:cubicBezTo>
                <a:cubicBezTo>
                  <a:pt x="1234345" y="114871"/>
                  <a:pt x="1221486" y="120015"/>
                  <a:pt x="1207389" y="123634"/>
                </a:cubicBezTo>
                <a:cubicBezTo>
                  <a:pt x="1205674" y="119443"/>
                  <a:pt x="1202150" y="113442"/>
                  <a:pt x="1199293" y="109918"/>
                </a:cubicBezTo>
                <a:cubicBezTo>
                  <a:pt x="1211580" y="107347"/>
                  <a:pt x="1222915" y="103156"/>
                  <a:pt x="1232916" y="97441"/>
                </a:cubicBezTo>
                <a:cubicBezTo>
                  <a:pt x="1227392" y="92202"/>
                  <a:pt x="1222915" y="86392"/>
                  <a:pt x="1218819" y="79724"/>
                </a:cubicBezTo>
                <a:cubicBezTo>
                  <a:pt x="1209961" y="93440"/>
                  <a:pt x="1198055" y="104680"/>
                  <a:pt x="1182338" y="113538"/>
                </a:cubicBezTo>
                <a:cubicBezTo>
                  <a:pt x="1180243" y="110109"/>
                  <a:pt x="1174814" y="103727"/>
                  <a:pt x="1171003" y="101060"/>
                </a:cubicBezTo>
                <a:cubicBezTo>
                  <a:pt x="1194054" y="88678"/>
                  <a:pt x="1208056" y="69247"/>
                  <a:pt x="1216533" y="44005"/>
                </a:cubicBezTo>
                <a:lnTo>
                  <a:pt x="1199578" y="44005"/>
                </a:lnTo>
                <a:cubicBezTo>
                  <a:pt x="1192530" y="44005"/>
                  <a:pt x="1187101" y="45053"/>
                  <a:pt x="1185862" y="47053"/>
                </a:cubicBezTo>
                <a:cubicBezTo>
                  <a:pt x="1184910" y="43815"/>
                  <a:pt x="1182433" y="36766"/>
                  <a:pt x="1180814" y="32956"/>
                </a:cubicBezTo>
                <a:cubicBezTo>
                  <a:pt x="1182815" y="32290"/>
                  <a:pt x="1184719" y="30480"/>
                  <a:pt x="1186434" y="27622"/>
                </a:cubicBezTo>
                <a:cubicBezTo>
                  <a:pt x="1188149" y="24860"/>
                  <a:pt x="1192911" y="14668"/>
                  <a:pt x="1195483" y="4572"/>
                </a:cubicBezTo>
                <a:lnTo>
                  <a:pt x="1211961" y="7144"/>
                </a:lnTo>
                <a:cubicBezTo>
                  <a:pt x="1209770" y="14573"/>
                  <a:pt x="1206341" y="22574"/>
                  <a:pt x="1202817" y="29242"/>
                </a:cubicBezTo>
                <a:lnTo>
                  <a:pt x="1220819" y="29242"/>
                </a:lnTo>
                <a:cubicBezTo>
                  <a:pt x="1222915" y="20383"/>
                  <a:pt x="1224629" y="10858"/>
                  <a:pt x="1225772" y="762"/>
                </a:cubicBezTo>
                <a:lnTo>
                  <a:pt x="1243108" y="3619"/>
                </a:lnTo>
                <a:cubicBezTo>
                  <a:pt x="1241965" y="12478"/>
                  <a:pt x="1240536" y="21050"/>
                  <a:pt x="1238821" y="29146"/>
                </a:cubicBezTo>
                <a:lnTo>
                  <a:pt x="1291114" y="29146"/>
                </a:lnTo>
                <a:lnTo>
                  <a:pt x="1291114" y="44005"/>
                </a:lnTo>
                <a:lnTo>
                  <a:pt x="1235012" y="44005"/>
                </a:lnTo>
                <a:cubicBezTo>
                  <a:pt x="1233869" y="47815"/>
                  <a:pt x="1232630" y="51149"/>
                  <a:pt x="1231392" y="54673"/>
                </a:cubicBezTo>
                <a:lnTo>
                  <a:pt x="1269492" y="54673"/>
                </a:lnTo>
                <a:lnTo>
                  <a:pt x="1272349" y="54007"/>
                </a:lnTo>
                <a:lnTo>
                  <a:pt x="1272349" y="54007"/>
                </a:lnTo>
                <a:close/>
                <a:moveTo>
                  <a:pt x="1404747" y="86011"/>
                </a:moveTo>
                <a:cubicBezTo>
                  <a:pt x="1400937" y="88868"/>
                  <a:pt x="1396174" y="92107"/>
                  <a:pt x="1391698" y="94774"/>
                </a:cubicBezTo>
                <a:cubicBezTo>
                  <a:pt x="1388935" y="92202"/>
                  <a:pt x="1386459" y="89249"/>
                  <a:pt x="1384554" y="86011"/>
                </a:cubicBezTo>
                <a:lnTo>
                  <a:pt x="1404747" y="86011"/>
                </a:lnTo>
                <a:close/>
                <a:moveTo>
                  <a:pt x="1364647" y="63913"/>
                </a:moveTo>
                <a:lnTo>
                  <a:pt x="1384077" y="63913"/>
                </a:lnTo>
                <a:lnTo>
                  <a:pt x="1384077" y="72961"/>
                </a:lnTo>
                <a:lnTo>
                  <a:pt x="1364647" y="72961"/>
                </a:lnTo>
                <a:lnTo>
                  <a:pt x="1364647" y="63913"/>
                </a:lnTo>
                <a:lnTo>
                  <a:pt x="1364647" y="63913"/>
                </a:lnTo>
                <a:close/>
                <a:moveTo>
                  <a:pt x="1364647" y="42005"/>
                </a:moveTo>
                <a:lnTo>
                  <a:pt x="1384077" y="42005"/>
                </a:lnTo>
                <a:lnTo>
                  <a:pt x="1384077" y="51054"/>
                </a:lnTo>
                <a:lnTo>
                  <a:pt x="1364647" y="51054"/>
                </a:lnTo>
                <a:lnTo>
                  <a:pt x="1364647" y="42005"/>
                </a:lnTo>
                <a:lnTo>
                  <a:pt x="1364647" y="42005"/>
                </a:lnTo>
                <a:close/>
                <a:moveTo>
                  <a:pt x="1331405" y="20193"/>
                </a:moveTo>
                <a:lnTo>
                  <a:pt x="1400461" y="20193"/>
                </a:lnTo>
                <a:lnTo>
                  <a:pt x="1400461" y="28765"/>
                </a:lnTo>
                <a:lnTo>
                  <a:pt x="1331405" y="28765"/>
                </a:lnTo>
                <a:lnTo>
                  <a:pt x="1331405" y="20193"/>
                </a:lnTo>
                <a:lnTo>
                  <a:pt x="1331405" y="20193"/>
                </a:lnTo>
                <a:close/>
                <a:moveTo>
                  <a:pt x="1409128" y="86011"/>
                </a:moveTo>
                <a:lnTo>
                  <a:pt x="1422844" y="86011"/>
                </a:lnTo>
                <a:lnTo>
                  <a:pt x="1422844" y="72961"/>
                </a:lnTo>
                <a:lnTo>
                  <a:pt x="1398460" y="72961"/>
                </a:lnTo>
                <a:lnTo>
                  <a:pt x="1398460" y="63913"/>
                </a:lnTo>
                <a:lnTo>
                  <a:pt x="1417225" y="63913"/>
                </a:lnTo>
                <a:lnTo>
                  <a:pt x="1417225" y="50959"/>
                </a:lnTo>
                <a:lnTo>
                  <a:pt x="1398460" y="50959"/>
                </a:lnTo>
                <a:lnTo>
                  <a:pt x="1398460" y="41910"/>
                </a:lnTo>
                <a:lnTo>
                  <a:pt x="1416082" y="41910"/>
                </a:lnTo>
                <a:lnTo>
                  <a:pt x="1416082" y="7048"/>
                </a:lnTo>
                <a:lnTo>
                  <a:pt x="1315783" y="7048"/>
                </a:lnTo>
                <a:lnTo>
                  <a:pt x="1315783" y="45625"/>
                </a:lnTo>
                <a:cubicBezTo>
                  <a:pt x="1315783" y="66389"/>
                  <a:pt x="1314736" y="95631"/>
                  <a:pt x="1301877" y="115633"/>
                </a:cubicBezTo>
                <a:cubicBezTo>
                  <a:pt x="1305782" y="117062"/>
                  <a:pt x="1312545" y="121158"/>
                  <a:pt x="1315688" y="123539"/>
                </a:cubicBezTo>
                <a:cubicBezTo>
                  <a:pt x="1329404" y="102108"/>
                  <a:pt x="1331500" y="68199"/>
                  <a:pt x="1331500" y="45529"/>
                </a:cubicBezTo>
                <a:lnTo>
                  <a:pt x="1331500" y="41719"/>
                </a:lnTo>
                <a:lnTo>
                  <a:pt x="1350550" y="41719"/>
                </a:lnTo>
                <a:lnTo>
                  <a:pt x="1350550" y="50768"/>
                </a:lnTo>
                <a:lnTo>
                  <a:pt x="1334262" y="50768"/>
                </a:lnTo>
                <a:lnTo>
                  <a:pt x="1334262" y="63722"/>
                </a:lnTo>
                <a:lnTo>
                  <a:pt x="1350550" y="63722"/>
                </a:lnTo>
                <a:lnTo>
                  <a:pt x="1350550" y="72771"/>
                </a:lnTo>
                <a:lnTo>
                  <a:pt x="1331500" y="72771"/>
                </a:lnTo>
                <a:lnTo>
                  <a:pt x="1331500" y="85820"/>
                </a:lnTo>
                <a:lnTo>
                  <a:pt x="1342359" y="85820"/>
                </a:lnTo>
                <a:lnTo>
                  <a:pt x="1342359" y="99346"/>
                </a:lnTo>
                <a:cubicBezTo>
                  <a:pt x="1342359" y="106013"/>
                  <a:pt x="1338453" y="109633"/>
                  <a:pt x="1335691" y="111442"/>
                </a:cubicBezTo>
                <a:cubicBezTo>
                  <a:pt x="1337501" y="114205"/>
                  <a:pt x="1340549" y="120301"/>
                  <a:pt x="1341310" y="123920"/>
                </a:cubicBezTo>
                <a:lnTo>
                  <a:pt x="1341310" y="123920"/>
                </a:lnTo>
                <a:cubicBezTo>
                  <a:pt x="1344073" y="122015"/>
                  <a:pt x="1348645" y="120967"/>
                  <a:pt x="1377315" y="114681"/>
                </a:cubicBezTo>
                <a:cubicBezTo>
                  <a:pt x="1377315" y="111538"/>
                  <a:pt x="1377791" y="105632"/>
                  <a:pt x="1378649" y="101917"/>
                </a:cubicBezTo>
                <a:lnTo>
                  <a:pt x="1356741" y="106108"/>
                </a:lnTo>
                <a:lnTo>
                  <a:pt x="1356741" y="85725"/>
                </a:lnTo>
                <a:lnTo>
                  <a:pt x="1370076" y="85725"/>
                </a:lnTo>
                <a:cubicBezTo>
                  <a:pt x="1378839" y="104870"/>
                  <a:pt x="1393031" y="117443"/>
                  <a:pt x="1415701" y="123063"/>
                </a:cubicBezTo>
                <a:cubicBezTo>
                  <a:pt x="1417701" y="119063"/>
                  <a:pt x="1421701" y="113252"/>
                  <a:pt x="1424749" y="110109"/>
                </a:cubicBezTo>
                <a:cubicBezTo>
                  <a:pt x="1415987" y="108585"/>
                  <a:pt x="1408462" y="105823"/>
                  <a:pt x="1401890" y="102108"/>
                </a:cubicBezTo>
                <a:cubicBezTo>
                  <a:pt x="1407509" y="99250"/>
                  <a:pt x="1413510" y="95631"/>
                  <a:pt x="1418749" y="92107"/>
                </a:cubicBezTo>
                <a:lnTo>
                  <a:pt x="1409319" y="85725"/>
                </a:lnTo>
                <a:lnTo>
                  <a:pt x="1409319" y="85725"/>
                </a:lnTo>
                <a:close/>
                <a:moveTo>
                  <a:pt x="1453896" y="89154"/>
                </a:moveTo>
                <a:lnTo>
                  <a:pt x="1453896" y="73247"/>
                </a:lnTo>
                <a:lnTo>
                  <a:pt x="1467326" y="73247"/>
                </a:lnTo>
                <a:lnTo>
                  <a:pt x="1467326" y="87058"/>
                </a:lnTo>
                <a:lnTo>
                  <a:pt x="1453896" y="89154"/>
                </a:lnTo>
                <a:lnTo>
                  <a:pt x="1453896" y="89154"/>
                </a:lnTo>
                <a:close/>
                <a:moveTo>
                  <a:pt x="1467326" y="20383"/>
                </a:moveTo>
                <a:lnTo>
                  <a:pt x="1467326" y="34099"/>
                </a:lnTo>
                <a:lnTo>
                  <a:pt x="1453896" y="34099"/>
                </a:lnTo>
                <a:lnTo>
                  <a:pt x="1453896" y="20383"/>
                </a:lnTo>
                <a:lnTo>
                  <a:pt x="1467326" y="20383"/>
                </a:lnTo>
                <a:close/>
                <a:moveTo>
                  <a:pt x="1453896" y="46672"/>
                </a:moveTo>
                <a:lnTo>
                  <a:pt x="1467326" y="46672"/>
                </a:lnTo>
                <a:lnTo>
                  <a:pt x="1467326" y="60484"/>
                </a:lnTo>
                <a:lnTo>
                  <a:pt x="1453896" y="60484"/>
                </a:lnTo>
                <a:lnTo>
                  <a:pt x="1453896" y="46672"/>
                </a:lnTo>
                <a:lnTo>
                  <a:pt x="1453896" y="46672"/>
                </a:lnTo>
                <a:close/>
                <a:moveTo>
                  <a:pt x="1554480" y="74771"/>
                </a:moveTo>
                <a:lnTo>
                  <a:pt x="1554480" y="60674"/>
                </a:lnTo>
                <a:lnTo>
                  <a:pt x="1526191" y="60674"/>
                </a:lnTo>
                <a:lnTo>
                  <a:pt x="1526191" y="42577"/>
                </a:lnTo>
                <a:lnTo>
                  <a:pt x="1550765" y="42577"/>
                </a:lnTo>
                <a:lnTo>
                  <a:pt x="1550765" y="28480"/>
                </a:lnTo>
                <a:lnTo>
                  <a:pt x="1535906" y="28480"/>
                </a:lnTo>
                <a:cubicBezTo>
                  <a:pt x="1539716" y="22479"/>
                  <a:pt x="1543717" y="14954"/>
                  <a:pt x="1547431" y="7906"/>
                </a:cubicBezTo>
                <a:lnTo>
                  <a:pt x="1531810" y="3905"/>
                </a:lnTo>
                <a:cubicBezTo>
                  <a:pt x="1529334" y="11430"/>
                  <a:pt x="1524667" y="21622"/>
                  <a:pt x="1520571" y="28575"/>
                </a:cubicBezTo>
                <a:lnTo>
                  <a:pt x="1505521" y="28575"/>
                </a:lnTo>
                <a:lnTo>
                  <a:pt x="1516475" y="22860"/>
                </a:lnTo>
                <a:cubicBezTo>
                  <a:pt x="1514094" y="17240"/>
                  <a:pt x="1508665" y="9525"/>
                  <a:pt x="1503426" y="3810"/>
                </a:cubicBezTo>
                <a:lnTo>
                  <a:pt x="1491044" y="9715"/>
                </a:lnTo>
                <a:cubicBezTo>
                  <a:pt x="1495711" y="15335"/>
                  <a:pt x="1500569" y="23050"/>
                  <a:pt x="1502950" y="28670"/>
                </a:cubicBezTo>
                <a:lnTo>
                  <a:pt x="1488852" y="28670"/>
                </a:lnTo>
                <a:lnTo>
                  <a:pt x="1488852" y="42767"/>
                </a:lnTo>
                <a:lnTo>
                  <a:pt x="1510474" y="42767"/>
                </a:lnTo>
                <a:lnTo>
                  <a:pt x="1510474" y="60865"/>
                </a:lnTo>
                <a:lnTo>
                  <a:pt x="1486471" y="60865"/>
                </a:lnTo>
                <a:lnTo>
                  <a:pt x="1486471" y="74962"/>
                </a:lnTo>
                <a:lnTo>
                  <a:pt x="1509331" y="74962"/>
                </a:lnTo>
                <a:cubicBezTo>
                  <a:pt x="1506855" y="87916"/>
                  <a:pt x="1500187" y="102584"/>
                  <a:pt x="1480661" y="113919"/>
                </a:cubicBezTo>
                <a:lnTo>
                  <a:pt x="1480661" y="98774"/>
                </a:lnTo>
                <a:lnTo>
                  <a:pt x="1490662" y="96964"/>
                </a:lnTo>
                <a:lnTo>
                  <a:pt x="1489615" y="83629"/>
                </a:lnTo>
                <a:lnTo>
                  <a:pt x="1480566" y="85058"/>
                </a:lnTo>
                <a:lnTo>
                  <a:pt x="1480566" y="20479"/>
                </a:lnTo>
                <a:lnTo>
                  <a:pt x="1485234" y="20479"/>
                </a:lnTo>
                <a:lnTo>
                  <a:pt x="1485234" y="6667"/>
                </a:lnTo>
                <a:lnTo>
                  <a:pt x="1434656" y="6667"/>
                </a:lnTo>
                <a:lnTo>
                  <a:pt x="1434656" y="20479"/>
                </a:lnTo>
                <a:lnTo>
                  <a:pt x="1440275" y="20479"/>
                </a:lnTo>
                <a:lnTo>
                  <a:pt x="1440275" y="91345"/>
                </a:lnTo>
                <a:lnTo>
                  <a:pt x="1433131" y="92297"/>
                </a:lnTo>
                <a:lnTo>
                  <a:pt x="1436084" y="106775"/>
                </a:lnTo>
                <a:cubicBezTo>
                  <a:pt x="1445228" y="105061"/>
                  <a:pt x="1456087" y="103251"/>
                  <a:pt x="1467421" y="101155"/>
                </a:cubicBezTo>
                <a:lnTo>
                  <a:pt x="1467421" y="123634"/>
                </a:lnTo>
                <a:lnTo>
                  <a:pt x="1480566" y="123634"/>
                </a:lnTo>
                <a:lnTo>
                  <a:pt x="1480566" y="114205"/>
                </a:lnTo>
                <a:cubicBezTo>
                  <a:pt x="1484567" y="116967"/>
                  <a:pt x="1489615" y="121634"/>
                  <a:pt x="1492091" y="125063"/>
                </a:cubicBezTo>
                <a:cubicBezTo>
                  <a:pt x="1505617" y="116300"/>
                  <a:pt x="1514094" y="105918"/>
                  <a:pt x="1518952" y="95345"/>
                </a:cubicBezTo>
                <a:cubicBezTo>
                  <a:pt x="1525333" y="107728"/>
                  <a:pt x="1534192" y="117634"/>
                  <a:pt x="1546384" y="123539"/>
                </a:cubicBezTo>
                <a:cubicBezTo>
                  <a:pt x="1548574" y="119348"/>
                  <a:pt x="1553146" y="113633"/>
                  <a:pt x="1556671" y="110585"/>
                </a:cubicBezTo>
                <a:cubicBezTo>
                  <a:pt x="1541050" y="104489"/>
                  <a:pt x="1530572" y="91059"/>
                  <a:pt x="1525238" y="74962"/>
                </a:cubicBezTo>
                <a:lnTo>
                  <a:pt x="1554575" y="74962"/>
                </a:lnTo>
                <a:close/>
                <a:moveTo>
                  <a:pt x="1661731" y="17335"/>
                </a:moveTo>
                <a:lnTo>
                  <a:pt x="1661731" y="24955"/>
                </a:lnTo>
                <a:lnTo>
                  <a:pt x="1639538" y="24955"/>
                </a:lnTo>
                <a:lnTo>
                  <a:pt x="1639538" y="17335"/>
                </a:lnTo>
                <a:lnTo>
                  <a:pt x="1661731" y="17335"/>
                </a:lnTo>
                <a:close/>
                <a:moveTo>
                  <a:pt x="1638871" y="43339"/>
                </a:moveTo>
                <a:cubicBezTo>
                  <a:pt x="1639253" y="40767"/>
                  <a:pt x="1639348" y="38005"/>
                  <a:pt x="1639538" y="35528"/>
                </a:cubicBezTo>
                <a:lnTo>
                  <a:pt x="1661731" y="35528"/>
                </a:lnTo>
                <a:lnTo>
                  <a:pt x="1661731" y="43339"/>
                </a:lnTo>
                <a:lnTo>
                  <a:pt x="1638871" y="43339"/>
                </a:lnTo>
                <a:close/>
                <a:moveTo>
                  <a:pt x="1661731" y="54007"/>
                </a:moveTo>
                <a:lnTo>
                  <a:pt x="1661731" y="60007"/>
                </a:lnTo>
                <a:cubicBezTo>
                  <a:pt x="1661731" y="61627"/>
                  <a:pt x="1661160" y="62103"/>
                  <a:pt x="1659350" y="62103"/>
                </a:cubicBezTo>
                <a:cubicBezTo>
                  <a:pt x="1657636" y="62198"/>
                  <a:pt x="1651921" y="62389"/>
                  <a:pt x="1646682" y="62103"/>
                </a:cubicBezTo>
                <a:cubicBezTo>
                  <a:pt x="1648682" y="65341"/>
                  <a:pt x="1651254" y="70866"/>
                  <a:pt x="1652206" y="74771"/>
                </a:cubicBezTo>
                <a:cubicBezTo>
                  <a:pt x="1660398" y="74771"/>
                  <a:pt x="1666685" y="74485"/>
                  <a:pt x="1671161" y="72295"/>
                </a:cubicBezTo>
                <a:cubicBezTo>
                  <a:pt x="1675828" y="70199"/>
                  <a:pt x="1677162" y="66770"/>
                  <a:pt x="1677162" y="60198"/>
                </a:cubicBezTo>
                <a:lnTo>
                  <a:pt x="1677162" y="5429"/>
                </a:lnTo>
                <a:lnTo>
                  <a:pt x="1625537" y="5429"/>
                </a:lnTo>
                <a:lnTo>
                  <a:pt x="1625537" y="31623"/>
                </a:lnTo>
                <a:cubicBezTo>
                  <a:pt x="1625537" y="43243"/>
                  <a:pt x="1624203" y="57055"/>
                  <a:pt x="1611821" y="66675"/>
                </a:cubicBezTo>
                <a:cubicBezTo>
                  <a:pt x="1614869" y="68484"/>
                  <a:pt x="1620393" y="73723"/>
                  <a:pt x="1622679" y="76486"/>
                </a:cubicBezTo>
                <a:cubicBezTo>
                  <a:pt x="1630394" y="70485"/>
                  <a:pt x="1634585" y="62389"/>
                  <a:pt x="1636871" y="54007"/>
                </a:cubicBezTo>
                <a:lnTo>
                  <a:pt x="1661827" y="54007"/>
                </a:lnTo>
                <a:close/>
                <a:moveTo>
                  <a:pt x="1601629" y="19431"/>
                </a:moveTo>
                <a:lnTo>
                  <a:pt x="1601629" y="28861"/>
                </a:lnTo>
                <a:lnTo>
                  <a:pt x="1585436" y="28861"/>
                </a:lnTo>
                <a:lnTo>
                  <a:pt x="1585436" y="19431"/>
                </a:lnTo>
                <a:lnTo>
                  <a:pt x="1601629" y="19431"/>
                </a:lnTo>
                <a:close/>
                <a:moveTo>
                  <a:pt x="1585436" y="49625"/>
                </a:moveTo>
                <a:lnTo>
                  <a:pt x="1585436" y="40386"/>
                </a:lnTo>
                <a:lnTo>
                  <a:pt x="1601629" y="40386"/>
                </a:lnTo>
                <a:lnTo>
                  <a:pt x="1601629" y="49625"/>
                </a:lnTo>
                <a:lnTo>
                  <a:pt x="1585436" y="49625"/>
                </a:lnTo>
                <a:close/>
                <a:moveTo>
                  <a:pt x="1585436" y="61627"/>
                </a:moveTo>
                <a:lnTo>
                  <a:pt x="1585436" y="68008"/>
                </a:lnTo>
                <a:lnTo>
                  <a:pt x="1571339" y="68008"/>
                </a:lnTo>
                <a:lnTo>
                  <a:pt x="1571339" y="7334"/>
                </a:lnTo>
                <a:lnTo>
                  <a:pt x="1615726" y="7334"/>
                </a:lnTo>
                <a:lnTo>
                  <a:pt x="1615726" y="61627"/>
                </a:lnTo>
                <a:lnTo>
                  <a:pt x="1585436" y="61627"/>
                </a:lnTo>
                <a:close/>
                <a:moveTo>
                  <a:pt x="1593627" y="89249"/>
                </a:moveTo>
                <a:lnTo>
                  <a:pt x="1604677" y="89249"/>
                </a:lnTo>
                <a:lnTo>
                  <a:pt x="1604677" y="106584"/>
                </a:lnTo>
                <a:lnTo>
                  <a:pt x="1593627" y="106584"/>
                </a:lnTo>
                <a:lnTo>
                  <a:pt x="1593627" y="89249"/>
                </a:lnTo>
                <a:lnTo>
                  <a:pt x="1593627" y="89249"/>
                </a:lnTo>
                <a:close/>
                <a:moveTo>
                  <a:pt x="1630299" y="89249"/>
                </a:moveTo>
                <a:lnTo>
                  <a:pt x="1630299" y="106584"/>
                </a:lnTo>
                <a:lnTo>
                  <a:pt x="1618964" y="106584"/>
                </a:lnTo>
                <a:lnTo>
                  <a:pt x="1618964" y="89249"/>
                </a:lnTo>
                <a:lnTo>
                  <a:pt x="1630299" y="89249"/>
                </a:lnTo>
                <a:close/>
                <a:moveTo>
                  <a:pt x="1655731" y="89249"/>
                </a:moveTo>
                <a:lnTo>
                  <a:pt x="1655731" y="106584"/>
                </a:lnTo>
                <a:lnTo>
                  <a:pt x="1644396" y="106584"/>
                </a:lnTo>
                <a:lnTo>
                  <a:pt x="1644396" y="89249"/>
                </a:lnTo>
                <a:lnTo>
                  <a:pt x="1655731" y="89249"/>
                </a:lnTo>
                <a:close/>
                <a:moveTo>
                  <a:pt x="1670971" y="106584"/>
                </a:moveTo>
                <a:lnTo>
                  <a:pt x="1670971" y="77248"/>
                </a:lnTo>
                <a:lnTo>
                  <a:pt x="1579245" y="77248"/>
                </a:lnTo>
                <a:lnTo>
                  <a:pt x="1579245" y="106584"/>
                </a:lnTo>
                <a:lnTo>
                  <a:pt x="1564005" y="106584"/>
                </a:lnTo>
                <a:lnTo>
                  <a:pt x="1564005" y="119920"/>
                </a:lnTo>
                <a:lnTo>
                  <a:pt x="1685353" y="119920"/>
                </a:lnTo>
                <a:lnTo>
                  <a:pt x="1685353" y="106584"/>
                </a:lnTo>
                <a:lnTo>
                  <a:pt x="1670971" y="106584"/>
                </a:lnTo>
                <a:close/>
              </a:path>
            </a:pathLst>
          </a:custGeom>
          <a:solidFill>
            <a:srgbClr val="59575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270" name="图形 5"/>
          <p:cNvGrpSpPr/>
          <p:nvPr/>
        </p:nvGrpSpPr>
        <p:grpSpPr>
          <a:xfrm>
            <a:off x="24336544" y="10845987"/>
            <a:ext cx="5051775" cy="380797"/>
            <a:chOff x="18043746" y="9940289"/>
            <a:chExt cx="2054637" cy="154876"/>
          </a:xfrm>
          <a:solidFill>
            <a:srgbClr val="595757"/>
          </a:solidFill>
        </p:grpSpPr>
        <p:sp>
          <p:nvSpPr>
            <p:cNvPr id="271" name="任意形状 270"/>
            <p:cNvSpPr/>
            <p:nvPr/>
          </p:nvSpPr>
          <p:spPr>
            <a:xfrm>
              <a:off x="18043746" y="9944766"/>
              <a:ext cx="143446" cy="140303"/>
            </a:xfrm>
            <a:custGeom>
              <a:avLst/>
              <a:gdLst>
                <a:gd name="connsiteX0" fmla="*/ 56674 w 143446"/>
                <a:gd name="connsiteY0" fmla="*/ 104203 h 140303"/>
                <a:gd name="connsiteX1" fmla="*/ 56674 w 143446"/>
                <a:gd name="connsiteY1" fmla="*/ 53149 h 140303"/>
                <a:gd name="connsiteX2" fmla="*/ 39148 w 143446"/>
                <a:gd name="connsiteY2" fmla="*/ 53149 h 140303"/>
                <a:gd name="connsiteX3" fmla="*/ 39148 w 143446"/>
                <a:gd name="connsiteY3" fmla="*/ 120872 h 140303"/>
                <a:gd name="connsiteX4" fmla="*/ 137636 w 143446"/>
                <a:gd name="connsiteY4" fmla="*/ 120872 h 140303"/>
                <a:gd name="connsiteX5" fmla="*/ 137636 w 143446"/>
                <a:gd name="connsiteY5" fmla="*/ 140303 h 140303"/>
                <a:gd name="connsiteX6" fmla="*/ 18097 w 143446"/>
                <a:gd name="connsiteY6" fmla="*/ 140303 h 140303"/>
                <a:gd name="connsiteX7" fmla="*/ 18097 w 143446"/>
                <a:gd name="connsiteY7" fmla="*/ 53149 h 140303"/>
                <a:gd name="connsiteX8" fmla="*/ 0 w 143446"/>
                <a:gd name="connsiteY8" fmla="*/ 53149 h 140303"/>
                <a:gd name="connsiteX9" fmla="*/ 0 w 143446"/>
                <a:gd name="connsiteY9" fmla="*/ 33052 h 140303"/>
                <a:gd name="connsiteX10" fmla="*/ 18097 w 143446"/>
                <a:gd name="connsiteY10" fmla="*/ 33052 h 140303"/>
                <a:gd name="connsiteX11" fmla="*/ 18097 w 143446"/>
                <a:gd name="connsiteY11" fmla="*/ 4096 h 140303"/>
                <a:gd name="connsiteX12" fmla="*/ 39148 w 143446"/>
                <a:gd name="connsiteY12" fmla="*/ 4858 h 140303"/>
                <a:gd name="connsiteX13" fmla="*/ 39148 w 143446"/>
                <a:gd name="connsiteY13" fmla="*/ 33052 h 140303"/>
                <a:gd name="connsiteX14" fmla="*/ 56674 w 143446"/>
                <a:gd name="connsiteY14" fmla="*/ 33052 h 140303"/>
                <a:gd name="connsiteX15" fmla="*/ 56674 w 143446"/>
                <a:gd name="connsiteY15" fmla="*/ 190 h 140303"/>
                <a:gd name="connsiteX16" fmla="*/ 77248 w 143446"/>
                <a:gd name="connsiteY16" fmla="*/ 952 h 140303"/>
                <a:gd name="connsiteX17" fmla="*/ 77248 w 143446"/>
                <a:gd name="connsiteY17" fmla="*/ 33052 h 140303"/>
                <a:gd name="connsiteX18" fmla="*/ 100870 w 143446"/>
                <a:gd name="connsiteY18" fmla="*/ 33052 h 140303"/>
                <a:gd name="connsiteX19" fmla="*/ 100870 w 143446"/>
                <a:gd name="connsiteY19" fmla="*/ 0 h 140303"/>
                <a:gd name="connsiteX20" fmla="*/ 121444 w 143446"/>
                <a:gd name="connsiteY20" fmla="*/ 762 h 140303"/>
                <a:gd name="connsiteX21" fmla="*/ 121444 w 143446"/>
                <a:gd name="connsiteY21" fmla="*/ 32956 h 140303"/>
                <a:gd name="connsiteX22" fmla="*/ 143446 w 143446"/>
                <a:gd name="connsiteY22" fmla="*/ 32956 h 140303"/>
                <a:gd name="connsiteX23" fmla="*/ 143446 w 143446"/>
                <a:gd name="connsiteY23" fmla="*/ 53054 h 140303"/>
                <a:gd name="connsiteX24" fmla="*/ 121444 w 143446"/>
                <a:gd name="connsiteY24" fmla="*/ 53054 h 140303"/>
                <a:gd name="connsiteX25" fmla="*/ 121444 w 143446"/>
                <a:gd name="connsiteY25" fmla="*/ 104108 h 140303"/>
                <a:gd name="connsiteX26" fmla="*/ 56674 w 143446"/>
                <a:gd name="connsiteY26" fmla="*/ 104108 h 140303"/>
                <a:gd name="connsiteX27" fmla="*/ 77248 w 143446"/>
                <a:gd name="connsiteY27" fmla="*/ 53149 h 140303"/>
                <a:gd name="connsiteX28" fmla="*/ 77248 w 143446"/>
                <a:gd name="connsiteY28" fmla="*/ 84582 h 140303"/>
                <a:gd name="connsiteX29" fmla="*/ 100870 w 143446"/>
                <a:gd name="connsiteY29" fmla="*/ 84582 h 140303"/>
                <a:gd name="connsiteX30" fmla="*/ 100870 w 143446"/>
                <a:gd name="connsiteY30" fmla="*/ 53149 h 140303"/>
                <a:gd name="connsiteX31" fmla="*/ 77248 w 143446"/>
                <a:gd name="connsiteY31" fmla="*/ 53149 h 140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3446" h="140303">
                  <a:moveTo>
                    <a:pt x="56674" y="104203"/>
                  </a:moveTo>
                  <a:lnTo>
                    <a:pt x="56674" y="53149"/>
                  </a:lnTo>
                  <a:lnTo>
                    <a:pt x="39148" y="53149"/>
                  </a:lnTo>
                  <a:lnTo>
                    <a:pt x="39148" y="120872"/>
                  </a:lnTo>
                  <a:lnTo>
                    <a:pt x="137636" y="120872"/>
                  </a:lnTo>
                  <a:lnTo>
                    <a:pt x="137636" y="140303"/>
                  </a:lnTo>
                  <a:lnTo>
                    <a:pt x="18097" y="140303"/>
                  </a:lnTo>
                  <a:lnTo>
                    <a:pt x="18097" y="53149"/>
                  </a:lnTo>
                  <a:lnTo>
                    <a:pt x="0" y="53149"/>
                  </a:lnTo>
                  <a:lnTo>
                    <a:pt x="0" y="33052"/>
                  </a:lnTo>
                  <a:lnTo>
                    <a:pt x="18097" y="33052"/>
                  </a:lnTo>
                  <a:lnTo>
                    <a:pt x="18097" y="4096"/>
                  </a:lnTo>
                  <a:lnTo>
                    <a:pt x="39148" y="4858"/>
                  </a:lnTo>
                  <a:lnTo>
                    <a:pt x="39148" y="33052"/>
                  </a:lnTo>
                  <a:lnTo>
                    <a:pt x="56674" y="33052"/>
                  </a:lnTo>
                  <a:lnTo>
                    <a:pt x="56674" y="190"/>
                  </a:lnTo>
                  <a:lnTo>
                    <a:pt x="77248" y="952"/>
                  </a:lnTo>
                  <a:lnTo>
                    <a:pt x="77248" y="33052"/>
                  </a:lnTo>
                  <a:lnTo>
                    <a:pt x="100870" y="33052"/>
                  </a:lnTo>
                  <a:lnTo>
                    <a:pt x="100870" y="0"/>
                  </a:lnTo>
                  <a:lnTo>
                    <a:pt x="121444" y="762"/>
                  </a:lnTo>
                  <a:lnTo>
                    <a:pt x="121444" y="32956"/>
                  </a:lnTo>
                  <a:lnTo>
                    <a:pt x="143446" y="32956"/>
                  </a:lnTo>
                  <a:lnTo>
                    <a:pt x="143446" y="53054"/>
                  </a:lnTo>
                  <a:lnTo>
                    <a:pt x="121444" y="53054"/>
                  </a:lnTo>
                  <a:lnTo>
                    <a:pt x="121444" y="104108"/>
                  </a:lnTo>
                  <a:lnTo>
                    <a:pt x="56674" y="104108"/>
                  </a:lnTo>
                  <a:close/>
                  <a:moveTo>
                    <a:pt x="77248" y="53149"/>
                  </a:moveTo>
                  <a:lnTo>
                    <a:pt x="77248" y="84582"/>
                  </a:lnTo>
                  <a:lnTo>
                    <a:pt x="100870" y="84582"/>
                  </a:lnTo>
                  <a:lnTo>
                    <a:pt x="100870" y="53149"/>
                  </a:lnTo>
                  <a:lnTo>
                    <a:pt x="77248" y="53149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2" name="任意形状 271"/>
            <p:cNvSpPr/>
            <p:nvPr/>
          </p:nvSpPr>
          <p:spPr>
            <a:xfrm>
              <a:off x="18200433" y="9947528"/>
              <a:ext cx="148780" cy="147637"/>
            </a:xfrm>
            <a:custGeom>
              <a:avLst/>
              <a:gdLst>
                <a:gd name="connsiteX0" fmla="*/ 138493 w 148780"/>
                <a:gd name="connsiteY0" fmla="*/ 110300 h 147637"/>
                <a:gd name="connsiteX1" fmla="*/ 123730 w 148780"/>
                <a:gd name="connsiteY1" fmla="*/ 105632 h 147637"/>
                <a:gd name="connsiteX2" fmla="*/ 109823 w 148780"/>
                <a:gd name="connsiteY2" fmla="*/ 99632 h 147637"/>
                <a:gd name="connsiteX3" fmla="*/ 109823 w 148780"/>
                <a:gd name="connsiteY3" fmla="*/ 144018 h 147637"/>
                <a:gd name="connsiteX4" fmla="*/ 88963 w 148780"/>
                <a:gd name="connsiteY4" fmla="*/ 144018 h 147637"/>
                <a:gd name="connsiteX5" fmla="*/ 88963 w 148780"/>
                <a:gd name="connsiteY5" fmla="*/ 91535 h 147637"/>
                <a:gd name="connsiteX6" fmla="*/ 95726 w 148780"/>
                <a:gd name="connsiteY6" fmla="*/ 91821 h 147637"/>
                <a:gd name="connsiteX7" fmla="*/ 83915 w 148780"/>
                <a:gd name="connsiteY7" fmla="*/ 83629 h 147637"/>
                <a:gd name="connsiteX8" fmla="*/ 74676 w 148780"/>
                <a:gd name="connsiteY8" fmla="*/ 75819 h 147637"/>
                <a:gd name="connsiteX9" fmla="*/ 65151 w 148780"/>
                <a:gd name="connsiteY9" fmla="*/ 83534 h 147637"/>
                <a:gd name="connsiteX10" fmla="*/ 51244 w 148780"/>
                <a:gd name="connsiteY10" fmla="*/ 91916 h 147637"/>
                <a:gd name="connsiteX11" fmla="*/ 61913 w 148780"/>
                <a:gd name="connsiteY11" fmla="*/ 92583 h 147637"/>
                <a:gd name="connsiteX12" fmla="*/ 61913 w 148780"/>
                <a:gd name="connsiteY12" fmla="*/ 98108 h 147637"/>
                <a:gd name="connsiteX13" fmla="*/ 60007 w 148780"/>
                <a:gd name="connsiteY13" fmla="*/ 111919 h 147637"/>
                <a:gd name="connsiteX14" fmla="*/ 53911 w 148780"/>
                <a:gd name="connsiteY14" fmla="*/ 124682 h 147637"/>
                <a:gd name="connsiteX15" fmla="*/ 42863 w 148780"/>
                <a:gd name="connsiteY15" fmla="*/ 136588 h 147637"/>
                <a:gd name="connsiteX16" fmla="*/ 26194 w 148780"/>
                <a:gd name="connsiteY16" fmla="*/ 147638 h 147637"/>
                <a:gd name="connsiteX17" fmla="*/ 13716 w 148780"/>
                <a:gd name="connsiteY17" fmla="*/ 130588 h 147637"/>
                <a:gd name="connsiteX18" fmla="*/ 27527 w 148780"/>
                <a:gd name="connsiteY18" fmla="*/ 123349 h 147637"/>
                <a:gd name="connsiteX19" fmla="*/ 35909 w 148780"/>
                <a:gd name="connsiteY19" fmla="*/ 115919 h 147637"/>
                <a:gd name="connsiteX20" fmla="*/ 40005 w 148780"/>
                <a:gd name="connsiteY20" fmla="*/ 107728 h 147637"/>
                <a:gd name="connsiteX21" fmla="*/ 41148 w 148780"/>
                <a:gd name="connsiteY21" fmla="*/ 98108 h 147637"/>
                <a:gd name="connsiteX22" fmla="*/ 41148 w 148780"/>
                <a:gd name="connsiteY22" fmla="*/ 97250 h 147637"/>
                <a:gd name="connsiteX23" fmla="*/ 26194 w 148780"/>
                <a:gd name="connsiteY23" fmla="*/ 104013 h 147637"/>
                <a:gd name="connsiteX24" fmla="*/ 9906 w 148780"/>
                <a:gd name="connsiteY24" fmla="*/ 110490 h 147637"/>
                <a:gd name="connsiteX25" fmla="*/ 0 w 148780"/>
                <a:gd name="connsiteY25" fmla="*/ 91821 h 147637"/>
                <a:gd name="connsiteX26" fmla="*/ 28765 w 148780"/>
                <a:gd name="connsiteY26" fmla="*/ 81629 h 147637"/>
                <a:gd name="connsiteX27" fmla="*/ 52673 w 148780"/>
                <a:gd name="connsiteY27" fmla="*/ 68199 h 147637"/>
                <a:gd name="connsiteX28" fmla="*/ 16764 w 148780"/>
                <a:gd name="connsiteY28" fmla="*/ 68199 h 147637"/>
                <a:gd name="connsiteX29" fmla="*/ 16764 w 148780"/>
                <a:gd name="connsiteY29" fmla="*/ 0 h 147637"/>
                <a:gd name="connsiteX30" fmla="*/ 132397 w 148780"/>
                <a:gd name="connsiteY30" fmla="*/ 0 h 147637"/>
                <a:gd name="connsiteX31" fmla="*/ 132397 w 148780"/>
                <a:gd name="connsiteY31" fmla="*/ 68199 h 147637"/>
                <a:gd name="connsiteX32" fmla="*/ 94869 w 148780"/>
                <a:gd name="connsiteY32" fmla="*/ 68199 h 147637"/>
                <a:gd name="connsiteX33" fmla="*/ 118586 w 148780"/>
                <a:gd name="connsiteY33" fmla="*/ 81343 h 147637"/>
                <a:gd name="connsiteX34" fmla="*/ 148780 w 148780"/>
                <a:gd name="connsiteY34" fmla="*/ 91535 h 147637"/>
                <a:gd name="connsiteX35" fmla="*/ 138589 w 148780"/>
                <a:gd name="connsiteY35" fmla="*/ 110300 h 147637"/>
                <a:gd name="connsiteX36" fmla="*/ 36290 w 148780"/>
                <a:gd name="connsiteY36" fmla="*/ 17335 h 147637"/>
                <a:gd name="connsiteX37" fmla="*/ 36290 w 148780"/>
                <a:gd name="connsiteY37" fmla="*/ 25908 h 147637"/>
                <a:gd name="connsiteX38" fmla="*/ 65151 w 148780"/>
                <a:gd name="connsiteY38" fmla="*/ 25908 h 147637"/>
                <a:gd name="connsiteX39" fmla="*/ 65151 w 148780"/>
                <a:gd name="connsiteY39" fmla="*/ 17335 h 147637"/>
                <a:gd name="connsiteX40" fmla="*/ 36290 w 148780"/>
                <a:gd name="connsiteY40" fmla="*/ 17335 h 147637"/>
                <a:gd name="connsiteX41" fmla="*/ 36290 w 148780"/>
                <a:gd name="connsiteY41" fmla="*/ 50863 h 147637"/>
                <a:gd name="connsiteX42" fmla="*/ 65151 w 148780"/>
                <a:gd name="connsiteY42" fmla="*/ 50863 h 147637"/>
                <a:gd name="connsiteX43" fmla="*/ 65151 w 148780"/>
                <a:gd name="connsiteY43" fmla="*/ 42482 h 147637"/>
                <a:gd name="connsiteX44" fmla="*/ 36290 w 148780"/>
                <a:gd name="connsiteY44" fmla="*/ 42482 h 147637"/>
                <a:gd name="connsiteX45" fmla="*/ 36290 w 148780"/>
                <a:gd name="connsiteY45" fmla="*/ 50863 h 147637"/>
                <a:gd name="connsiteX46" fmla="*/ 112585 w 148780"/>
                <a:gd name="connsiteY46" fmla="*/ 17335 h 147637"/>
                <a:gd name="connsiteX47" fmla="*/ 84106 w 148780"/>
                <a:gd name="connsiteY47" fmla="*/ 17335 h 147637"/>
                <a:gd name="connsiteX48" fmla="*/ 84106 w 148780"/>
                <a:gd name="connsiteY48" fmla="*/ 25908 h 147637"/>
                <a:gd name="connsiteX49" fmla="*/ 112585 w 148780"/>
                <a:gd name="connsiteY49" fmla="*/ 25908 h 147637"/>
                <a:gd name="connsiteX50" fmla="*/ 112585 w 148780"/>
                <a:gd name="connsiteY50" fmla="*/ 17335 h 147637"/>
                <a:gd name="connsiteX51" fmla="*/ 112585 w 148780"/>
                <a:gd name="connsiteY51" fmla="*/ 50863 h 147637"/>
                <a:gd name="connsiteX52" fmla="*/ 112585 w 148780"/>
                <a:gd name="connsiteY52" fmla="*/ 42482 h 147637"/>
                <a:gd name="connsiteX53" fmla="*/ 84106 w 148780"/>
                <a:gd name="connsiteY53" fmla="*/ 42482 h 147637"/>
                <a:gd name="connsiteX54" fmla="*/ 84106 w 148780"/>
                <a:gd name="connsiteY54" fmla="*/ 50863 h 147637"/>
                <a:gd name="connsiteX55" fmla="*/ 112585 w 148780"/>
                <a:gd name="connsiteY55" fmla="*/ 50863 h 14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48780" h="147637">
                  <a:moveTo>
                    <a:pt x="138493" y="110300"/>
                  </a:moveTo>
                  <a:cubicBezTo>
                    <a:pt x="133445" y="108966"/>
                    <a:pt x="128492" y="107442"/>
                    <a:pt x="123730" y="105632"/>
                  </a:cubicBezTo>
                  <a:cubicBezTo>
                    <a:pt x="118967" y="103822"/>
                    <a:pt x="114300" y="101822"/>
                    <a:pt x="109823" y="99632"/>
                  </a:cubicBezTo>
                  <a:lnTo>
                    <a:pt x="109823" y="144018"/>
                  </a:lnTo>
                  <a:lnTo>
                    <a:pt x="88963" y="144018"/>
                  </a:lnTo>
                  <a:lnTo>
                    <a:pt x="88963" y="91535"/>
                  </a:lnTo>
                  <a:lnTo>
                    <a:pt x="95726" y="91821"/>
                  </a:lnTo>
                  <a:cubicBezTo>
                    <a:pt x="91440" y="89154"/>
                    <a:pt x="87439" y="86392"/>
                    <a:pt x="83915" y="83629"/>
                  </a:cubicBezTo>
                  <a:cubicBezTo>
                    <a:pt x="80391" y="80867"/>
                    <a:pt x="77248" y="78296"/>
                    <a:pt x="74676" y="75819"/>
                  </a:cubicBezTo>
                  <a:cubicBezTo>
                    <a:pt x="72295" y="78200"/>
                    <a:pt x="69151" y="80772"/>
                    <a:pt x="65151" y="83534"/>
                  </a:cubicBezTo>
                  <a:cubicBezTo>
                    <a:pt x="61150" y="86296"/>
                    <a:pt x="56483" y="89059"/>
                    <a:pt x="51244" y="91916"/>
                  </a:cubicBezTo>
                  <a:lnTo>
                    <a:pt x="61913" y="92583"/>
                  </a:lnTo>
                  <a:lnTo>
                    <a:pt x="61913" y="98108"/>
                  </a:lnTo>
                  <a:cubicBezTo>
                    <a:pt x="61913" y="102870"/>
                    <a:pt x="61246" y="107442"/>
                    <a:pt x="60007" y="111919"/>
                  </a:cubicBezTo>
                  <a:cubicBezTo>
                    <a:pt x="58769" y="116396"/>
                    <a:pt x="56769" y="120587"/>
                    <a:pt x="53911" y="124682"/>
                  </a:cubicBezTo>
                  <a:cubicBezTo>
                    <a:pt x="51149" y="128778"/>
                    <a:pt x="47434" y="132779"/>
                    <a:pt x="42863" y="136588"/>
                  </a:cubicBezTo>
                  <a:cubicBezTo>
                    <a:pt x="38386" y="140399"/>
                    <a:pt x="32766" y="144113"/>
                    <a:pt x="26194" y="147638"/>
                  </a:cubicBezTo>
                  <a:lnTo>
                    <a:pt x="13716" y="130588"/>
                  </a:lnTo>
                  <a:cubicBezTo>
                    <a:pt x="19336" y="128111"/>
                    <a:pt x="23908" y="125635"/>
                    <a:pt x="27527" y="123349"/>
                  </a:cubicBezTo>
                  <a:cubicBezTo>
                    <a:pt x="31147" y="121063"/>
                    <a:pt x="33814" y="118491"/>
                    <a:pt x="35909" y="115919"/>
                  </a:cubicBezTo>
                  <a:cubicBezTo>
                    <a:pt x="37909" y="113347"/>
                    <a:pt x="39243" y="110585"/>
                    <a:pt x="40005" y="107728"/>
                  </a:cubicBezTo>
                  <a:cubicBezTo>
                    <a:pt x="40767" y="104870"/>
                    <a:pt x="41148" y="101632"/>
                    <a:pt x="41148" y="98108"/>
                  </a:cubicBezTo>
                  <a:lnTo>
                    <a:pt x="41148" y="97250"/>
                  </a:lnTo>
                  <a:cubicBezTo>
                    <a:pt x="36385" y="99536"/>
                    <a:pt x="31432" y="101822"/>
                    <a:pt x="26194" y="104013"/>
                  </a:cubicBezTo>
                  <a:cubicBezTo>
                    <a:pt x="20955" y="106299"/>
                    <a:pt x="15526" y="108395"/>
                    <a:pt x="9906" y="110490"/>
                  </a:cubicBezTo>
                  <a:lnTo>
                    <a:pt x="0" y="91821"/>
                  </a:lnTo>
                  <a:cubicBezTo>
                    <a:pt x="10382" y="89059"/>
                    <a:pt x="19907" y="85630"/>
                    <a:pt x="28765" y="81629"/>
                  </a:cubicBezTo>
                  <a:cubicBezTo>
                    <a:pt x="37528" y="77629"/>
                    <a:pt x="45529" y="73152"/>
                    <a:pt x="52673" y="68199"/>
                  </a:cubicBezTo>
                  <a:lnTo>
                    <a:pt x="16764" y="68199"/>
                  </a:lnTo>
                  <a:lnTo>
                    <a:pt x="16764" y="0"/>
                  </a:lnTo>
                  <a:lnTo>
                    <a:pt x="132397" y="0"/>
                  </a:lnTo>
                  <a:lnTo>
                    <a:pt x="132397" y="68199"/>
                  </a:lnTo>
                  <a:lnTo>
                    <a:pt x="94869" y="68199"/>
                  </a:lnTo>
                  <a:cubicBezTo>
                    <a:pt x="101822" y="73152"/>
                    <a:pt x="109728" y="77533"/>
                    <a:pt x="118586" y="81343"/>
                  </a:cubicBezTo>
                  <a:cubicBezTo>
                    <a:pt x="127444" y="85154"/>
                    <a:pt x="137541" y="88487"/>
                    <a:pt x="148780" y="91535"/>
                  </a:cubicBezTo>
                  <a:lnTo>
                    <a:pt x="138589" y="110300"/>
                  </a:lnTo>
                  <a:close/>
                  <a:moveTo>
                    <a:pt x="36290" y="17335"/>
                  </a:moveTo>
                  <a:lnTo>
                    <a:pt x="36290" y="25908"/>
                  </a:lnTo>
                  <a:lnTo>
                    <a:pt x="65151" y="25908"/>
                  </a:lnTo>
                  <a:lnTo>
                    <a:pt x="65151" y="17335"/>
                  </a:lnTo>
                  <a:lnTo>
                    <a:pt x="36290" y="17335"/>
                  </a:lnTo>
                  <a:close/>
                  <a:moveTo>
                    <a:pt x="36290" y="50863"/>
                  </a:moveTo>
                  <a:lnTo>
                    <a:pt x="65151" y="50863"/>
                  </a:lnTo>
                  <a:lnTo>
                    <a:pt x="65151" y="42482"/>
                  </a:lnTo>
                  <a:lnTo>
                    <a:pt x="36290" y="42482"/>
                  </a:lnTo>
                  <a:lnTo>
                    <a:pt x="36290" y="50863"/>
                  </a:lnTo>
                  <a:close/>
                  <a:moveTo>
                    <a:pt x="112585" y="17335"/>
                  </a:moveTo>
                  <a:lnTo>
                    <a:pt x="84106" y="17335"/>
                  </a:lnTo>
                  <a:lnTo>
                    <a:pt x="84106" y="25908"/>
                  </a:lnTo>
                  <a:lnTo>
                    <a:pt x="112585" y="25908"/>
                  </a:lnTo>
                  <a:lnTo>
                    <a:pt x="112585" y="17335"/>
                  </a:lnTo>
                  <a:close/>
                  <a:moveTo>
                    <a:pt x="112585" y="50863"/>
                  </a:moveTo>
                  <a:lnTo>
                    <a:pt x="112585" y="42482"/>
                  </a:lnTo>
                  <a:lnTo>
                    <a:pt x="84106" y="42482"/>
                  </a:lnTo>
                  <a:lnTo>
                    <a:pt x="84106" y="50863"/>
                  </a:lnTo>
                  <a:lnTo>
                    <a:pt x="112585" y="50863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3" name="任意形状 272"/>
            <p:cNvSpPr/>
            <p:nvPr/>
          </p:nvSpPr>
          <p:spPr>
            <a:xfrm>
              <a:off x="18360357" y="9950862"/>
              <a:ext cx="144589" cy="141446"/>
            </a:xfrm>
            <a:custGeom>
              <a:avLst/>
              <a:gdLst>
                <a:gd name="connsiteX0" fmla="*/ 144494 w 144589"/>
                <a:gd name="connsiteY0" fmla="*/ 98393 h 141446"/>
                <a:gd name="connsiteX1" fmla="*/ 144209 w 144589"/>
                <a:gd name="connsiteY1" fmla="*/ 102394 h 141446"/>
                <a:gd name="connsiteX2" fmla="*/ 143732 w 144589"/>
                <a:gd name="connsiteY2" fmla="*/ 107061 h 141446"/>
                <a:gd name="connsiteX3" fmla="*/ 143256 w 144589"/>
                <a:gd name="connsiteY3" fmla="*/ 111823 h 141446"/>
                <a:gd name="connsiteX4" fmla="*/ 142685 w 144589"/>
                <a:gd name="connsiteY4" fmla="*/ 115919 h 141446"/>
                <a:gd name="connsiteX5" fmla="*/ 140113 w 144589"/>
                <a:gd name="connsiteY5" fmla="*/ 125254 h 141446"/>
                <a:gd name="connsiteX6" fmla="*/ 135636 w 144589"/>
                <a:gd name="connsiteY6" fmla="*/ 131064 h 141446"/>
                <a:gd name="connsiteX7" fmla="*/ 128302 w 144589"/>
                <a:gd name="connsiteY7" fmla="*/ 134302 h 141446"/>
                <a:gd name="connsiteX8" fmla="*/ 117253 w 144589"/>
                <a:gd name="connsiteY8" fmla="*/ 135636 h 141446"/>
                <a:gd name="connsiteX9" fmla="*/ 105346 w 144589"/>
                <a:gd name="connsiteY9" fmla="*/ 135922 h 141446"/>
                <a:gd name="connsiteX10" fmla="*/ 93440 w 144589"/>
                <a:gd name="connsiteY10" fmla="*/ 135636 h 141446"/>
                <a:gd name="connsiteX11" fmla="*/ 83344 w 144589"/>
                <a:gd name="connsiteY11" fmla="*/ 134112 h 141446"/>
                <a:gd name="connsiteX12" fmla="*/ 76295 w 144589"/>
                <a:gd name="connsiteY12" fmla="*/ 130397 h 141446"/>
                <a:gd name="connsiteX13" fmla="*/ 72200 w 144589"/>
                <a:gd name="connsiteY13" fmla="*/ 123730 h 141446"/>
                <a:gd name="connsiteX14" fmla="*/ 70866 w 144589"/>
                <a:gd name="connsiteY14" fmla="*/ 113252 h 141446"/>
                <a:gd name="connsiteX15" fmla="*/ 70866 w 144589"/>
                <a:gd name="connsiteY15" fmla="*/ 79915 h 141446"/>
                <a:gd name="connsiteX16" fmla="*/ 62484 w 144589"/>
                <a:gd name="connsiteY16" fmla="*/ 97060 h 141446"/>
                <a:gd name="connsiteX17" fmla="*/ 50578 w 144589"/>
                <a:gd name="connsiteY17" fmla="*/ 112681 h 141446"/>
                <a:gd name="connsiteX18" fmla="*/ 34862 w 144589"/>
                <a:gd name="connsiteY18" fmla="*/ 127254 h 141446"/>
                <a:gd name="connsiteX19" fmla="*/ 14859 w 144589"/>
                <a:gd name="connsiteY19" fmla="*/ 141446 h 141446"/>
                <a:gd name="connsiteX20" fmla="*/ 0 w 144589"/>
                <a:gd name="connsiteY20" fmla="*/ 122492 h 141446"/>
                <a:gd name="connsiteX21" fmla="*/ 20193 w 144589"/>
                <a:gd name="connsiteY21" fmla="*/ 109347 h 141446"/>
                <a:gd name="connsiteX22" fmla="*/ 35528 w 144589"/>
                <a:gd name="connsiteY22" fmla="*/ 95536 h 141446"/>
                <a:gd name="connsiteX23" fmla="*/ 46387 w 144589"/>
                <a:gd name="connsiteY23" fmla="*/ 80486 h 141446"/>
                <a:gd name="connsiteX24" fmla="*/ 53340 w 144589"/>
                <a:gd name="connsiteY24" fmla="*/ 63341 h 141446"/>
                <a:gd name="connsiteX25" fmla="*/ 9335 w 144589"/>
                <a:gd name="connsiteY25" fmla="*/ 63341 h 141446"/>
                <a:gd name="connsiteX26" fmla="*/ 9335 w 144589"/>
                <a:gd name="connsiteY26" fmla="*/ 43720 h 141446"/>
                <a:gd name="connsiteX27" fmla="*/ 57245 w 144589"/>
                <a:gd name="connsiteY27" fmla="*/ 43720 h 141446"/>
                <a:gd name="connsiteX28" fmla="*/ 57721 w 144589"/>
                <a:gd name="connsiteY28" fmla="*/ 38386 h 141446"/>
                <a:gd name="connsiteX29" fmla="*/ 58103 w 144589"/>
                <a:gd name="connsiteY29" fmla="*/ 32861 h 141446"/>
                <a:gd name="connsiteX30" fmla="*/ 58388 w 144589"/>
                <a:gd name="connsiteY30" fmla="*/ 27527 h 141446"/>
                <a:gd name="connsiteX31" fmla="*/ 58674 w 144589"/>
                <a:gd name="connsiteY31" fmla="*/ 19240 h 141446"/>
                <a:gd name="connsiteX32" fmla="*/ 18479 w 144589"/>
                <a:gd name="connsiteY32" fmla="*/ 19240 h 141446"/>
                <a:gd name="connsiteX33" fmla="*/ 18479 w 144589"/>
                <a:gd name="connsiteY33" fmla="*/ 0 h 141446"/>
                <a:gd name="connsiteX34" fmla="*/ 129445 w 144589"/>
                <a:gd name="connsiteY34" fmla="*/ 0 h 141446"/>
                <a:gd name="connsiteX35" fmla="*/ 129445 w 144589"/>
                <a:gd name="connsiteY35" fmla="*/ 19240 h 141446"/>
                <a:gd name="connsiteX36" fmla="*/ 80105 w 144589"/>
                <a:gd name="connsiteY36" fmla="*/ 19240 h 141446"/>
                <a:gd name="connsiteX37" fmla="*/ 79915 w 144589"/>
                <a:gd name="connsiteY37" fmla="*/ 28289 h 141446"/>
                <a:gd name="connsiteX38" fmla="*/ 79724 w 144589"/>
                <a:gd name="connsiteY38" fmla="*/ 34290 h 141446"/>
                <a:gd name="connsiteX39" fmla="*/ 79438 w 144589"/>
                <a:gd name="connsiteY39" fmla="*/ 39052 h 141446"/>
                <a:gd name="connsiteX40" fmla="*/ 79153 w 144589"/>
                <a:gd name="connsiteY40" fmla="*/ 43624 h 141446"/>
                <a:gd name="connsiteX41" fmla="*/ 139827 w 144589"/>
                <a:gd name="connsiteY41" fmla="*/ 43624 h 141446"/>
                <a:gd name="connsiteX42" fmla="*/ 139827 w 144589"/>
                <a:gd name="connsiteY42" fmla="*/ 63246 h 141446"/>
                <a:gd name="connsiteX43" fmla="*/ 76010 w 144589"/>
                <a:gd name="connsiteY43" fmla="*/ 63246 h 141446"/>
                <a:gd name="connsiteX44" fmla="*/ 75247 w 144589"/>
                <a:gd name="connsiteY44" fmla="*/ 66580 h 141446"/>
                <a:gd name="connsiteX45" fmla="*/ 74390 w 144589"/>
                <a:gd name="connsiteY45" fmla="*/ 69723 h 141446"/>
                <a:gd name="connsiteX46" fmla="*/ 91916 w 144589"/>
                <a:gd name="connsiteY46" fmla="*/ 70390 h 141446"/>
                <a:gd name="connsiteX47" fmla="*/ 91916 w 144589"/>
                <a:gd name="connsiteY47" fmla="*/ 107442 h 141446"/>
                <a:gd name="connsiteX48" fmla="*/ 93821 w 144589"/>
                <a:gd name="connsiteY48" fmla="*/ 113919 h 141446"/>
                <a:gd name="connsiteX49" fmla="*/ 100298 w 144589"/>
                <a:gd name="connsiteY49" fmla="*/ 116205 h 141446"/>
                <a:gd name="connsiteX50" fmla="*/ 106680 w 144589"/>
                <a:gd name="connsiteY50" fmla="*/ 116491 h 141446"/>
                <a:gd name="connsiteX51" fmla="*/ 112871 w 144589"/>
                <a:gd name="connsiteY51" fmla="*/ 116205 h 141446"/>
                <a:gd name="connsiteX52" fmla="*/ 118015 w 144589"/>
                <a:gd name="connsiteY52" fmla="*/ 115443 h 141446"/>
                <a:gd name="connsiteX53" fmla="*/ 120968 w 144589"/>
                <a:gd name="connsiteY53" fmla="*/ 114014 h 141446"/>
                <a:gd name="connsiteX54" fmla="*/ 122682 w 144589"/>
                <a:gd name="connsiteY54" fmla="*/ 111442 h 141446"/>
                <a:gd name="connsiteX55" fmla="*/ 123730 w 144589"/>
                <a:gd name="connsiteY55" fmla="*/ 107251 h 141446"/>
                <a:gd name="connsiteX56" fmla="*/ 124111 w 144589"/>
                <a:gd name="connsiteY56" fmla="*/ 104108 h 141446"/>
                <a:gd name="connsiteX57" fmla="*/ 124587 w 144589"/>
                <a:gd name="connsiteY57" fmla="*/ 100013 h 141446"/>
                <a:gd name="connsiteX58" fmla="*/ 124873 w 144589"/>
                <a:gd name="connsiteY58" fmla="*/ 96012 h 141446"/>
                <a:gd name="connsiteX59" fmla="*/ 124873 w 144589"/>
                <a:gd name="connsiteY59" fmla="*/ 92773 h 141446"/>
                <a:gd name="connsiteX60" fmla="*/ 144589 w 144589"/>
                <a:gd name="connsiteY60" fmla="*/ 98298 h 1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44589" h="141446">
                  <a:moveTo>
                    <a:pt x="144494" y="98393"/>
                  </a:moveTo>
                  <a:cubicBezTo>
                    <a:pt x="144494" y="99536"/>
                    <a:pt x="144494" y="100965"/>
                    <a:pt x="144209" y="102394"/>
                  </a:cubicBezTo>
                  <a:cubicBezTo>
                    <a:pt x="144018" y="103918"/>
                    <a:pt x="143923" y="105442"/>
                    <a:pt x="143732" y="107061"/>
                  </a:cubicBezTo>
                  <a:cubicBezTo>
                    <a:pt x="143542" y="108680"/>
                    <a:pt x="143446" y="110299"/>
                    <a:pt x="143256" y="111823"/>
                  </a:cubicBezTo>
                  <a:cubicBezTo>
                    <a:pt x="143066" y="113443"/>
                    <a:pt x="142875" y="114776"/>
                    <a:pt x="142685" y="115919"/>
                  </a:cubicBezTo>
                  <a:cubicBezTo>
                    <a:pt x="142018" y="119729"/>
                    <a:pt x="141161" y="122777"/>
                    <a:pt x="140113" y="125254"/>
                  </a:cubicBezTo>
                  <a:cubicBezTo>
                    <a:pt x="139065" y="127635"/>
                    <a:pt x="137541" y="129635"/>
                    <a:pt x="135636" y="131064"/>
                  </a:cubicBezTo>
                  <a:cubicBezTo>
                    <a:pt x="133731" y="132493"/>
                    <a:pt x="131350" y="133636"/>
                    <a:pt x="128302" y="134302"/>
                  </a:cubicBezTo>
                  <a:cubicBezTo>
                    <a:pt x="125349" y="134969"/>
                    <a:pt x="121634" y="135445"/>
                    <a:pt x="117253" y="135636"/>
                  </a:cubicBezTo>
                  <a:cubicBezTo>
                    <a:pt x="113157" y="135826"/>
                    <a:pt x="109157" y="135922"/>
                    <a:pt x="105346" y="135922"/>
                  </a:cubicBezTo>
                  <a:cubicBezTo>
                    <a:pt x="101537" y="135922"/>
                    <a:pt x="97536" y="135826"/>
                    <a:pt x="93440" y="135636"/>
                  </a:cubicBezTo>
                  <a:cubicBezTo>
                    <a:pt x="89535" y="135445"/>
                    <a:pt x="86201" y="134874"/>
                    <a:pt x="83344" y="134112"/>
                  </a:cubicBezTo>
                  <a:cubicBezTo>
                    <a:pt x="80486" y="133350"/>
                    <a:pt x="78105" y="132112"/>
                    <a:pt x="76295" y="130397"/>
                  </a:cubicBezTo>
                  <a:cubicBezTo>
                    <a:pt x="74486" y="128683"/>
                    <a:pt x="73057" y="126492"/>
                    <a:pt x="72200" y="123730"/>
                  </a:cubicBezTo>
                  <a:cubicBezTo>
                    <a:pt x="71247" y="120967"/>
                    <a:pt x="70866" y="117538"/>
                    <a:pt x="70866" y="113252"/>
                  </a:cubicBezTo>
                  <a:lnTo>
                    <a:pt x="70866" y="79915"/>
                  </a:lnTo>
                  <a:cubicBezTo>
                    <a:pt x="68580" y="86011"/>
                    <a:pt x="65818" y="91726"/>
                    <a:pt x="62484" y="97060"/>
                  </a:cubicBezTo>
                  <a:cubicBezTo>
                    <a:pt x="59150" y="102489"/>
                    <a:pt x="55150" y="107632"/>
                    <a:pt x="50578" y="112681"/>
                  </a:cubicBezTo>
                  <a:cubicBezTo>
                    <a:pt x="46006" y="117729"/>
                    <a:pt x="40767" y="122587"/>
                    <a:pt x="34862" y="127254"/>
                  </a:cubicBezTo>
                  <a:cubicBezTo>
                    <a:pt x="28956" y="131921"/>
                    <a:pt x="22288" y="136684"/>
                    <a:pt x="14859" y="141446"/>
                  </a:cubicBezTo>
                  <a:lnTo>
                    <a:pt x="0" y="122492"/>
                  </a:lnTo>
                  <a:cubicBezTo>
                    <a:pt x="7525" y="118205"/>
                    <a:pt x="14288" y="113824"/>
                    <a:pt x="20193" y="109347"/>
                  </a:cubicBezTo>
                  <a:cubicBezTo>
                    <a:pt x="26099" y="104965"/>
                    <a:pt x="31147" y="100298"/>
                    <a:pt x="35528" y="95536"/>
                  </a:cubicBezTo>
                  <a:cubicBezTo>
                    <a:pt x="39814" y="90773"/>
                    <a:pt x="43434" y="85725"/>
                    <a:pt x="46387" y="80486"/>
                  </a:cubicBezTo>
                  <a:cubicBezTo>
                    <a:pt x="49339" y="75152"/>
                    <a:pt x="51626" y="69437"/>
                    <a:pt x="53340" y="63341"/>
                  </a:cubicBezTo>
                  <a:lnTo>
                    <a:pt x="9335" y="63341"/>
                  </a:lnTo>
                  <a:lnTo>
                    <a:pt x="9335" y="43720"/>
                  </a:lnTo>
                  <a:lnTo>
                    <a:pt x="57245" y="43720"/>
                  </a:lnTo>
                  <a:cubicBezTo>
                    <a:pt x="57436" y="42005"/>
                    <a:pt x="57626" y="40195"/>
                    <a:pt x="57721" y="38386"/>
                  </a:cubicBezTo>
                  <a:cubicBezTo>
                    <a:pt x="57817" y="36576"/>
                    <a:pt x="57912" y="34671"/>
                    <a:pt x="58103" y="32861"/>
                  </a:cubicBezTo>
                  <a:cubicBezTo>
                    <a:pt x="58198" y="32004"/>
                    <a:pt x="58293" y="30194"/>
                    <a:pt x="58388" y="27527"/>
                  </a:cubicBezTo>
                  <a:cubicBezTo>
                    <a:pt x="58388" y="24860"/>
                    <a:pt x="58484" y="22098"/>
                    <a:pt x="58674" y="19240"/>
                  </a:cubicBezTo>
                  <a:lnTo>
                    <a:pt x="18479" y="19240"/>
                  </a:lnTo>
                  <a:lnTo>
                    <a:pt x="18479" y="0"/>
                  </a:lnTo>
                  <a:lnTo>
                    <a:pt x="129445" y="0"/>
                  </a:lnTo>
                  <a:lnTo>
                    <a:pt x="129445" y="19240"/>
                  </a:lnTo>
                  <a:lnTo>
                    <a:pt x="80105" y="19240"/>
                  </a:lnTo>
                  <a:cubicBezTo>
                    <a:pt x="80010" y="22384"/>
                    <a:pt x="79915" y="25432"/>
                    <a:pt x="79915" y="28289"/>
                  </a:cubicBezTo>
                  <a:cubicBezTo>
                    <a:pt x="79915" y="31147"/>
                    <a:pt x="79915" y="33242"/>
                    <a:pt x="79724" y="34290"/>
                  </a:cubicBezTo>
                  <a:cubicBezTo>
                    <a:pt x="79629" y="35909"/>
                    <a:pt x="79534" y="37528"/>
                    <a:pt x="79438" y="39052"/>
                  </a:cubicBezTo>
                  <a:cubicBezTo>
                    <a:pt x="79343" y="40672"/>
                    <a:pt x="79248" y="42196"/>
                    <a:pt x="79153" y="43624"/>
                  </a:cubicBezTo>
                  <a:lnTo>
                    <a:pt x="139827" y="43624"/>
                  </a:lnTo>
                  <a:lnTo>
                    <a:pt x="139827" y="63246"/>
                  </a:lnTo>
                  <a:lnTo>
                    <a:pt x="76010" y="63246"/>
                  </a:lnTo>
                  <a:cubicBezTo>
                    <a:pt x="75819" y="64389"/>
                    <a:pt x="75533" y="65532"/>
                    <a:pt x="75247" y="66580"/>
                  </a:cubicBezTo>
                  <a:cubicBezTo>
                    <a:pt x="74962" y="67627"/>
                    <a:pt x="74676" y="68675"/>
                    <a:pt x="74390" y="69723"/>
                  </a:cubicBezTo>
                  <a:lnTo>
                    <a:pt x="91916" y="70390"/>
                  </a:lnTo>
                  <a:lnTo>
                    <a:pt x="91916" y="107442"/>
                  </a:lnTo>
                  <a:cubicBezTo>
                    <a:pt x="91916" y="110585"/>
                    <a:pt x="92583" y="112776"/>
                    <a:pt x="93821" y="113919"/>
                  </a:cubicBezTo>
                  <a:cubicBezTo>
                    <a:pt x="95155" y="115062"/>
                    <a:pt x="97250" y="115824"/>
                    <a:pt x="100298" y="116205"/>
                  </a:cubicBezTo>
                  <a:cubicBezTo>
                    <a:pt x="102679" y="116395"/>
                    <a:pt x="104775" y="116491"/>
                    <a:pt x="106680" y="116491"/>
                  </a:cubicBezTo>
                  <a:cubicBezTo>
                    <a:pt x="108585" y="116491"/>
                    <a:pt x="110680" y="116395"/>
                    <a:pt x="112871" y="116205"/>
                  </a:cubicBezTo>
                  <a:cubicBezTo>
                    <a:pt x="115062" y="116014"/>
                    <a:pt x="116777" y="115729"/>
                    <a:pt x="118015" y="115443"/>
                  </a:cubicBezTo>
                  <a:cubicBezTo>
                    <a:pt x="119253" y="115157"/>
                    <a:pt x="120205" y="114681"/>
                    <a:pt x="120968" y="114014"/>
                  </a:cubicBezTo>
                  <a:cubicBezTo>
                    <a:pt x="121729" y="113347"/>
                    <a:pt x="122301" y="112490"/>
                    <a:pt x="122682" y="111442"/>
                  </a:cubicBezTo>
                  <a:cubicBezTo>
                    <a:pt x="123063" y="110395"/>
                    <a:pt x="123444" y="108966"/>
                    <a:pt x="123730" y="107251"/>
                  </a:cubicBezTo>
                  <a:cubicBezTo>
                    <a:pt x="123825" y="106489"/>
                    <a:pt x="124016" y="105442"/>
                    <a:pt x="124111" y="104108"/>
                  </a:cubicBezTo>
                  <a:cubicBezTo>
                    <a:pt x="124301" y="102775"/>
                    <a:pt x="124396" y="101346"/>
                    <a:pt x="124587" y="100013"/>
                  </a:cubicBezTo>
                  <a:cubicBezTo>
                    <a:pt x="124778" y="98584"/>
                    <a:pt x="124873" y="97250"/>
                    <a:pt x="124873" y="96012"/>
                  </a:cubicBezTo>
                  <a:cubicBezTo>
                    <a:pt x="124873" y="94678"/>
                    <a:pt x="124873" y="93631"/>
                    <a:pt x="124873" y="92773"/>
                  </a:cubicBezTo>
                  <a:lnTo>
                    <a:pt x="144589" y="98298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4" name="任意形状 273"/>
            <p:cNvSpPr/>
            <p:nvPr/>
          </p:nvSpPr>
          <p:spPr>
            <a:xfrm>
              <a:off x="18524187" y="9943242"/>
              <a:ext cx="142589" cy="147256"/>
            </a:xfrm>
            <a:custGeom>
              <a:avLst/>
              <a:gdLst>
                <a:gd name="connsiteX0" fmla="*/ 0 w 142589"/>
                <a:gd name="connsiteY0" fmla="*/ 119348 h 147256"/>
                <a:gd name="connsiteX1" fmla="*/ 10001 w 142589"/>
                <a:gd name="connsiteY1" fmla="*/ 117443 h 147256"/>
                <a:gd name="connsiteX2" fmla="*/ 24194 w 142589"/>
                <a:gd name="connsiteY2" fmla="*/ 114109 h 147256"/>
                <a:gd name="connsiteX3" fmla="*/ 39338 w 142589"/>
                <a:gd name="connsiteY3" fmla="*/ 110109 h 147256"/>
                <a:gd name="connsiteX4" fmla="*/ 52006 w 142589"/>
                <a:gd name="connsiteY4" fmla="*/ 106204 h 147256"/>
                <a:gd name="connsiteX5" fmla="*/ 53912 w 142589"/>
                <a:gd name="connsiteY5" fmla="*/ 124015 h 147256"/>
                <a:gd name="connsiteX6" fmla="*/ 47815 w 142589"/>
                <a:gd name="connsiteY6" fmla="*/ 126016 h 147256"/>
                <a:gd name="connsiteX7" fmla="*/ 39053 w 142589"/>
                <a:gd name="connsiteY7" fmla="*/ 128588 h 147256"/>
                <a:gd name="connsiteX8" fmla="*/ 29051 w 142589"/>
                <a:gd name="connsiteY8" fmla="*/ 131445 h 147256"/>
                <a:gd name="connsiteX9" fmla="*/ 19050 w 142589"/>
                <a:gd name="connsiteY9" fmla="*/ 134112 h 147256"/>
                <a:gd name="connsiteX10" fmla="*/ 10382 w 142589"/>
                <a:gd name="connsiteY10" fmla="*/ 136303 h 147256"/>
                <a:gd name="connsiteX11" fmla="*/ 4381 w 142589"/>
                <a:gd name="connsiteY11" fmla="*/ 137636 h 147256"/>
                <a:gd name="connsiteX12" fmla="*/ 0 w 142589"/>
                <a:gd name="connsiteY12" fmla="*/ 119348 h 147256"/>
                <a:gd name="connsiteX13" fmla="*/ 142589 w 142589"/>
                <a:gd name="connsiteY13" fmla="*/ 110680 h 147256"/>
                <a:gd name="connsiteX14" fmla="*/ 140875 w 142589"/>
                <a:gd name="connsiteY14" fmla="*/ 118205 h 147256"/>
                <a:gd name="connsiteX15" fmla="*/ 138494 w 142589"/>
                <a:gd name="connsiteY15" fmla="*/ 126397 h 147256"/>
                <a:gd name="connsiteX16" fmla="*/ 129730 w 142589"/>
                <a:gd name="connsiteY16" fmla="*/ 142684 h 147256"/>
                <a:gd name="connsiteX17" fmla="*/ 116110 w 142589"/>
                <a:gd name="connsiteY17" fmla="*/ 147256 h 147256"/>
                <a:gd name="connsiteX18" fmla="*/ 109919 w 142589"/>
                <a:gd name="connsiteY18" fmla="*/ 146399 h 147256"/>
                <a:gd name="connsiteX19" fmla="*/ 104013 w 142589"/>
                <a:gd name="connsiteY19" fmla="*/ 143351 h 147256"/>
                <a:gd name="connsiteX20" fmla="*/ 98107 w 142589"/>
                <a:gd name="connsiteY20" fmla="*/ 137541 h 147256"/>
                <a:gd name="connsiteX21" fmla="*/ 91726 w 142589"/>
                <a:gd name="connsiteY21" fmla="*/ 128206 h 147256"/>
                <a:gd name="connsiteX22" fmla="*/ 89821 w 142589"/>
                <a:gd name="connsiteY22" fmla="*/ 124777 h 147256"/>
                <a:gd name="connsiteX23" fmla="*/ 64198 w 142589"/>
                <a:gd name="connsiteY23" fmla="*/ 137731 h 147256"/>
                <a:gd name="connsiteX24" fmla="*/ 55436 w 142589"/>
                <a:gd name="connsiteY24" fmla="*/ 119729 h 147256"/>
                <a:gd name="connsiteX25" fmla="*/ 82296 w 142589"/>
                <a:gd name="connsiteY25" fmla="*/ 107251 h 147256"/>
                <a:gd name="connsiteX26" fmla="*/ 78772 w 142589"/>
                <a:gd name="connsiteY26" fmla="*/ 94964 h 147256"/>
                <a:gd name="connsiteX27" fmla="*/ 75629 w 142589"/>
                <a:gd name="connsiteY27" fmla="*/ 80581 h 147256"/>
                <a:gd name="connsiteX28" fmla="*/ 57150 w 142589"/>
                <a:gd name="connsiteY28" fmla="*/ 82963 h 147256"/>
                <a:gd name="connsiteX29" fmla="*/ 55340 w 142589"/>
                <a:gd name="connsiteY29" fmla="*/ 64198 h 147256"/>
                <a:gd name="connsiteX30" fmla="*/ 72676 w 142589"/>
                <a:gd name="connsiteY30" fmla="*/ 61913 h 147256"/>
                <a:gd name="connsiteX31" fmla="*/ 72009 w 142589"/>
                <a:gd name="connsiteY31" fmla="*/ 56769 h 147256"/>
                <a:gd name="connsiteX32" fmla="*/ 71342 w 142589"/>
                <a:gd name="connsiteY32" fmla="*/ 51435 h 147256"/>
                <a:gd name="connsiteX33" fmla="*/ 60674 w 142589"/>
                <a:gd name="connsiteY33" fmla="*/ 52768 h 147256"/>
                <a:gd name="connsiteX34" fmla="*/ 59341 w 142589"/>
                <a:gd name="connsiteY34" fmla="*/ 37052 h 147256"/>
                <a:gd name="connsiteX35" fmla="*/ 52006 w 142589"/>
                <a:gd name="connsiteY35" fmla="*/ 50768 h 147256"/>
                <a:gd name="connsiteX36" fmla="*/ 44672 w 142589"/>
                <a:gd name="connsiteY36" fmla="*/ 63817 h 147256"/>
                <a:gd name="connsiteX37" fmla="*/ 37909 w 142589"/>
                <a:gd name="connsiteY37" fmla="*/ 74771 h 147256"/>
                <a:gd name="connsiteX38" fmla="*/ 32385 w 142589"/>
                <a:gd name="connsiteY38" fmla="*/ 82010 h 147256"/>
                <a:gd name="connsiteX39" fmla="*/ 37529 w 142589"/>
                <a:gd name="connsiteY39" fmla="*/ 81058 h 147256"/>
                <a:gd name="connsiteX40" fmla="*/ 43244 w 142589"/>
                <a:gd name="connsiteY40" fmla="*/ 79724 h 147256"/>
                <a:gd name="connsiteX41" fmla="*/ 48863 w 142589"/>
                <a:gd name="connsiteY41" fmla="*/ 78391 h 147256"/>
                <a:gd name="connsiteX42" fmla="*/ 53816 w 142589"/>
                <a:gd name="connsiteY42" fmla="*/ 77438 h 147256"/>
                <a:gd name="connsiteX43" fmla="*/ 54007 w 142589"/>
                <a:gd name="connsiteY43" fmla="*/ 95250 h 147256"/>
                <a:gd name="connsiteX44" fmla="*/ 46291 w 142589"/>
                <a:gd name="connsiteY44" fmla="*/ 97155 h 147256"/>
                <a:gd name="connsiteX45" fmla="*/ 36957 w 142589"/>
                <a:gd name="connsiteY45" fmla="*/ 99155 h 147256"/>
                <a:gd name="connsiteX46" fmla="*/ 27241 w 142589"/>
                <a:gd name="connsiteY46" fmla="*/ 101155 h 147256"/>
                <a:gd name="connsiteX47" fmla="*/ 18288 w 142589"/>
                <a:gd name="connsiteY47" fmla="*/ 103060 h 147256"/>
                <a:gd name="connsiteX48" fmla="*/ 13430 w 142589"/>
                <a:gd name="connsiteY48" fmla="*/ 104394 h 147256"/>
                <a:gd name="connsiteX49" fmla="*/ 9906 w 142589"/>
                <a:gd name="connsiteY49" fmla="*/ 105346 h 147256"/>
                <a:gd name="connsiteX50" fmla="*/ 4858 w 142589"/>
                <a:gd name="connsiteY50" fmla="*/ 85439 h 147256"/>
                <a:gd name="connsiteX51" fmla="*/ 11144 w 142589"/>
                <a:gd name="connsiteY51" fmla="*/ 82867 h 147256"/>
                <a:gd name="connsiteX52" fmla="*/ 15049 w 142589"/>
                <a:gd name="connsiteY52" fmla="*/ 78772 h 147256"/>
                <a:gd name="connsiteX53" fmla="*/ 27051 w 142589"/>
                <a:gd name="connsiteY53" fmla="*/ 60769 h 147256"/>
                <a:gd name="connsiteX54" fmla="*/ 18955 w 142589"/>
                <a:gd name="connsiteY54" fmla="*/ 61436 h 147256"/>
                <a:gd name="connsiteX55" fmla="*/ 12287 w 142589"/>
                <a:gd name="connsiteY55" fmla="*/ 62103 h 147256"/>
                <a:gd name="connsiteX56" fmla="*/ 5810 w 142589"/>
                <a:gd name="connsiteY56" fmla="*/ 63055 h 147256"/>
                <a:gd name="connsiteX57" fmla="*/ 1429 w 142589"/>
                <a:gd name="connsiteY57" fmla="*/ 44577 h 147256"/>
                <a:gd name="connsiteX58" fmla="*/ 5334 w 142589"/>
                <a:gd name="connsiteY58" fmla="*/ 42386 h 147256"/>
                <a:gd name="connsiteX59" fmla="*/ 7620 w 142589"/>
                <a:gd name="connsiteY59" fmla="*/ 40672 h 147256"/>
                <a:gd name="connsiteX60" fmla="*/ 11525 w 142589"/>
                <a:gd name="connsiteY60" fmla="*/ 35528 h 147256"/>
                <a:gd name="connsiteX61" fmla="*/ 17145 w 142589"/>
                <a:gd name="connsiteY61" fmla="*/ 25908 h 147256"/>
                <a:gd name="connsiteX62" fmla="*/ 23431 w 142589"/>
                <a:gd name="connsiteY62" fmla="*/ 13525 h 147256"/>
                <a:gd name="connsiteX63" fmla="*/ 29051 w 142589"/>
                <a:gd name="connsiteY63" fmla="*/ 0 h 147256"/>
                <a:gd name="connsiteX64" fmla="*/ 46196 w 142589"/>
                <a:gd name="connsiteY64" fmla="*/ 8096 h 147256"/>
                <a:gd name="connsiteX65" fmla="*/ 40767 w 142589"/>
                <a:gd name="connsiteY65" fmla="*/ 17907 h 147256"/>
                <a:gd name="connsiteX66" fmla="*/ 34862 w 142589"/>
                <a:gd name="connsiteY66" fmla="*/ 28384 h 147256"/>
                <a:gd name="connsiteX67" fmla="*/ 29242 w 142589"/>
                <a:gd name="connsiteY67" fmla="*/ 37624 h 147256"/>
                <a:gd name="connsiteX68" fmla="*/ 24955 w 142589"/>
                <a:gd name="connsiteY68" fmla="*/ 43339 h 147256"/>
                <a:gd name="connsiteX69" fmla="*/ 30575 w 142589"/>
                <a:gd name="connsiteY69" fmla="*/ 43053 h 147256"/>
                <a:gd name="connsiteX70" fmla="*/ 36766 w 142589"/>
                <a:gd name="connsiteY70" fmla="*/ 43053 h 147256"/>
                <a:gd name="connsiteX71" fmla="*/ 41434 w 142589"/>
                <a:gd name="connsiteY71" fmla="*/ 33623 h 147256"/>
                <a:gd name="connsiteX72" fmla="*/ 46006 w 142589"/>
                <a:gd name="connsiteY72" fmla="*/ 24193 h 147256"/>
                <a:gd name="connsiteX73" fmla="*/ 61722 w 142589"/>
                <a:gd name="connsiteY73" fmla="*/ 32290 h 147256"/>
                <a:gd name="connsiteX74" fmla="*/ 61055 w 142589"/>
                <a:gd name="connsiteY74" fmla="*/ 33623 h 147256"/>
                <a:gd name="connsiteX75" fmla="*/ 60388 w 142589"/>
                <a:gd name="connsiteY75" fmla="*/ 34957 h 147256"/>
                <a:gd name="connsiteX76" fmla="*/ 69437 w 142589"/>
                <a:gd name="connsiteY76" fmla="*/ 33814 h 147256"/>
                <a:gd name="connsiteX77" fmla="*/ 68866 w 142589"/>
                <a:gd name="connsiteY77" fmla="*/ 25527 h 147256"/>
                <a:gd name="connsiteX78" fmla="*/ 68485 w 142589"/>
                <a:gd name="connsiteY78" fmla="*/ 16192 h 147256"/>
                <a:gd name="connsiteX79" fmla="*/ 68199 w 142589"/>
                <a:gd name="connsiteY79" fmla="*/ 7715 h 147256"/>
                <a:gd name="connsiteX80" fmla="*/ 67913 w 142589"/>
                <a:gd name="connsiteY80" fmla="*/ 1714 h 147256"/>
                <a:gd name="connsiteX81" fmla="*/ 86678 w 142589"/>
                <a:gd name="connsiteY81" fmla="*/ 2191 h 147256"/>
                <a:gd name="connsiteX82" fmla="*/ 87344 w 142589"/>
                <a:gd name="connsiteY82" fmla="*/ 12859 h 147256"/>
                <a:gd name="connsiteX83" fmla="*/ 88297 w 142589"/>
                <a:gd name="connsiteY83" fmla="*/ 31337 h 147256"/>
                <a:gd name="connsiteX84" fmla="*/ 105156 w 142589"/>
                <a:gd name="connsiteY84" fmla="*/ 29242 h 147256"/>
                <a:gd name="connsiteX85" fmla="*/ 98488 w 142589"/>
                <a:gd name="connsiteY85" fmla="*/ 19431 h 147256"/>
                <a:gd name="connsiteX86" fmla="*/ 91345 w 142589"/>
                <a:gd name="connsiteY86" fmla="*/ 10287 h 147256"/>
                <a:gd name="connsiteX87" fmla="*/ 104108 w 142589"/>
                <a:gd name="connsiteY87" fmla="*/ 571 h 147256"/>
                <a:gd name="connsiteX88" fmla="*/ 111919 w 142589"/>
                <a:gd name="connsiteY88" fmla="*/ 9906 h 147256"/>
                <a:gd name="connsiteX89" fmla="*/ 119444 w 142589"/>
                <a:gd name="connsiteY89" fmla="*/ 20479 h 147256"/>
                <a:gd name="connsiteX90" fmla="*/ 109442 w 142589"/>
                <a:gd name="connsiteY90" fmla="*/ 28575 h 147256"/>
                <a:gd name="connsiteX91" fmla="*/ 130302 w 142589"/>
                <a:gd name="connsiteY91" fmla="*/ 26003 h 147256"/>
                <a:gd name="connsiteX92" fmla="*/ 131921 w 142589"/>
                <a:gd name="connsiteY92" fmla="*/ 44005 h 147256"/>
                <a:gd name="connsiteX93" fmla="*/ 89630 w 142589"/>
                <a:gd name="connsiteY93" fmla="*/ 49149 h 147256"/>
                <a:gd name="connsiteX94" fmla="*/ 90202 w 142589"/>
                <a:gd name="connsiteY94" fmla="*/ 54483 h 147256"/>
                <a:gd name="connsiteX95" fmla="*/ 90773 w 142589"/>
                <a:gd name="connsiteY95" fmla="*/ 59626 h 147256"/>
                <a:gd name="connsiteX96" fmla="*/ 134017 w 142589"/>
                <a:gd name="connsiteY96" fmla="*/ 54102 h 147256"/>
                <a:gd name="connsiteX97" fmla="*/ 135446 w 142589"/>
                <a:gd name="connsiteY97" fmla="*/ 72580 h 147256"/>
                <a:gd name="connsiteX98" fmla="*/ 118586 w 142589"/>
                <a:gd name="connsiteY98" fmla="*/ 74867 h 147256"/>
                <a:gd name="connsiteX99" fmla="*/ 130112 w 142589"/>
                <a:gd name="connsiteY99" fmla="*/ 87630 h 147256"/>
                <a:gd name="connsiteX100" fmla="*/ 118681 w 142589"/>
                <a:gd name="connsiteY100" fmla="*/ 101060 h 147256"/>
                <a:gd name="connsiteX101" fmla="*/ 105156 w 142589"/>
                <a:gd name="connsiteY101" fmla="*/ 113538 h 147256"/>
                <a:gd name="connsiteX102" fmla="*/ 106489 w 142589"/>
                <a:gd name="connsiteY102" fmla="*/ 116014 h 147256"/>
                <a:gd name="connsiteX103" fmla="*/ 107823 w 142589"/>
                <a:gd name="connsiteY103" fmla="*/ 118396 h 147256"/>
                <a:gd name="connsiteX104" fmla="*/ 112395 w 142589"/>
                <a:gd name="connsiteY104" fmla="*/ 123920 h 147256"/>
                <a:gd name="connsiteX105" fmla="*/ 116014 w 142589"/>
                <a:gd name="connsiteY105" fmla="*/ 125349 h 147256"/>
                <a:gd name="connsiteX106" fmla="*/ 120015 w 142589"/>
                <a:gd name="connsiteY106" fmla="*/ 123444 h 147256"/>
                <a:gd name="connsiteX107" fmla="*/ 122968 w 142589"/>
                <a:gd name="connsiteY107" fmla="*/ 115824 h 147256"/>
                <a:gd name="connsiteX108" fmla="*/ 124873 w 142589"/>
                <a:gd name="connsiteY108" fmla="*/ 109156 h 147256"/>
                <a:gd name="connsiteX109" fmla="*/ 126111 w 142589"/>
                <a:gd name="connsiteY109" fmla="*/ 102870 h 147256"/>
                <a:gd name="connsiteX110" fmla="*/ 142113 w 142589"/>
                <a:gd name="connsiteY110" fmla="*/ 110680 h 147256"/>
                <a:gd name="connsiteX111" fmla="*/ 94107 w 142589"/>
                <a:gd name="connsiteY111" fmla="*/ 78200 h 147256"/>
                <a:gd name="connsiteX112" fmla="*/ 96298 w 142589"/>
                <a:gd name="connsiteY112" fmla="*/ 87821 h 147256"/>
                <a:gd name="connsiteX113" fmla="*/ 98679 w 142589"/>
                <a:gd name="connsiteY113" fmla="*/ 96298 h 147256"/>
                <a:gd name="connsiteX114" fmla="*/ 109156 w 142589"/>
                <a:gd name="connsiteY114" fmla="*/ 86296 h 147256"/>
                <a:gd name="connsiteX115" fmla="*/ 118681 w 142589"/>
                <a:gd name="connsiteY115" fmla="*/ 74867 h 147256"/>
                <a:gd name="connsiteX116" fmla="*/ 94107 w 142589"/>
                <a:gd name="connsiteY116" fmla="*/ 78105 h 147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42589" h="147256">
                  <a:moveTo>
                    <a:pt x="0" y="119348"/>
                  </a:moveTo>
                  <a:cubicBezTo>
                    <a:pt x="2286" y="119063"/>
                    <a:pt x="5620" y="118396"/>
                    <a:pt x="10001" y="117443"/>
                  </a:cubicBezTo>
                  <a:cubicBezTo>
                    <a:pt x="14383" y="116491"/>
                    <a:pt x="19050" y="115348"/>
                    <a:pt x="24194" y="114109"/>
                  </a:cubicBezTo>
                  <a:cubicBezTo>
                    <a:pt x="29242" y="112871"/>
                    <a:pt x="34290" y="111538"/>
                    <a:pt x="39338" y="110109"/>
                  </a:cubicBezTo>
                  <a:cubicBezTo>
                    <a:pt x="44387" y="108680"/>
                    <a:pt x="48578" y="107442"/>
                    <a:pt x="52006" y="106204"/>
                  </a:cubicBezTo>
                  <a:lnTo>
                    <a:pt x="53912" y="124015"/>
                  </a:lnTo>
                  <a:cubicBezTo>
                    <a:pt x="52483" y="124587"/>
                    <a:pt x="50482" y="125254"/>
                    <a:pt x="47815" y="126016"/>
                  </a:cubicBezTo>
                  <a:cubicBezTo>
                    <a:pt x="45148" y="126778"/>
                    <a:pt x="42291" y="127730"/>
                    <a:pt x="39053" y="128588"/>
                  </a:cubicBezTo>
                  <a:cubicBezTo>
                    <a:pt x="35909" y="129540"/>
                    <a:pt x="32480" y="130492"/>
                    <a:pt x="29051" y="131445"/>
                  </a:cubicBezTo>
                  <a:cubicBezTo>
                    <a:pt x="25527" y="132397"/>
                    <a:pt x="22193" y="133350"/>
                    <a:pt x="19050" y="134112"/>
                  </a:cubicBezTo>
                  <a:cubicBezTo>
                    <a:pt x="15907" y="134874"/>
                    <a:pt x="12954" y="135636"/>
                    <a:pt x="10382" y="136303"/>
                  </a:cubicBezTo>
                  <a:cubicBezTo>
                    <a:pt x="7811" y="136969"/>
                    <a:pt x="5810" y="137350"/>
                    <a:pt x="4381" y="137636"/>
                  </a:cubicBezTo>
                  <a:lnTo>
                    <a:pt x="0" y="119348"/>
                  </a:lnTo>
                  <a:close/>
                  <a:moveTo>
                    <a:pt x="142589" y="110680"/>
                  </a:moveTo>
                  <a:cubicBezTo>
                    <a:pt x="142018" y="113443"/>
                    <a:pt x="141446" y="116014"/>
                    <a:pt x="140875" y="118205"/>
                  </a:cubicBezTo>
                  <a:cubicBezTo>
                    <a:pt x="140303" y="120396"/>
                    <a:pt x="139541" y="123158"/>
                    <a:pt x="138494" y="126397"/>
                  </a:cubicBezTo>
                  <a:cubicBezTo>
                    <a:pt x="136112" y="134207"/>
                    <a:pt x="133159" y="139637"/>
                    <a:pt x="129730" y="142684"/>
                  </a:cubicBezTo>
                  <a:cubicBezTo>
                    <a:pt x="126302" y="145733"/>
                    <a:pt x="121729" y="147256"/>
                    <a:pt x="116110" y="147256"/>
                  </a:cubicBezTo>
                  <a:cubicBezTo>
                    <a:pt x="113919" y="147256"/>
                    <a:pt x="111919" y="146971"/>
                    <a:pt x="109919" y="146399"/>
                  </a:cubicBezTo>
                  <a:cubicBezTo>
                    <a:pt x="107918" y="145828"/>
                    <a:pt x="105918" y="144780"/>
                    <a:pt x="104013" y="143351"/>
                  </a:cubicBezTo>
                  <a:cubicBezTo>
                    <a:pt x="102013" y="141922"/>
                    <a:pt x="100108" y="139922"/>
                    <a:pt x="98107" y="137541"/>
                  </a:cubicBezTo>
                  <a:cubicBezTo>
                    <a:pt x="96107" y="135160"/>
                    <a:pt x="94012" y="132017"/>
                    <a:pt x="91726" y="128206"/>
                  </a:cubicBezTo>
                  <a:lnTo>
                    <a:pt x="89821" y="124777"/>
                  </a:lnTo>
                  <a:cubicBezTo>
                    <a:pt x="82010" y="129540"/>
                    <a:pt x="73533" y="133826"/>
                    <a:pt x="64198" y="137731"/>
                  </a:cubicBezTo>
                  <a:lnTo>
                    <a:pt x="55436" y="119729"/>
                  </a:lnTo>
                  <a:cubicBezTo>
                    <a:pt x="66008" y="115729"/>
                    <a:pt x="74962" y="111538"/>
                    <a:pt x="82296" y="107251"/>
                  </a:cubicBezTo>
                  <a:cubicBezTo>
                    <a:pt x="81153" y="103442"/>
                    <a:pt x="79915" y="99346"/>
                    <a:pt x="78772" y="94964"/>
                  </a:cubicBezTo>
                  <a:cubicBezTo>
                    <a:pt x="77629" y="90583"/>
                    <a:pt x="76581" y="85725"/>
                    <a:pt x="75629" y="80581"/>
                  </a:cubicBezTo>
                  <a:lnTo>
                    <a:pt x="57150" y="82963"/>
                  </a:lnTo>
                  <a:lnTo>
                    <a:pt x="55340" y="64198"/>
                  </a:lnTo>
                  <a:lnTo>
                    <a:pt x="72676" y="61913"/>
                  </a:lnTo>
                  <a:cubicBezTo>
                    <a:pt x="72485" y="60198"/>
                    <a:pt x="72295" y="58483"/>
                    <a:pt x="72009" y="56769"/>
                  </a:cubicBezTo>
                  <a:cubicBezTo>
                    <a:pt x="71819" y="55054"/>
                    <a:pt x="71628" y="53245"/>
                    <a:pt x="71342" y="51435"/>
                  </a:cubicBezTo>
                  <a:lnTo>
                    <a:pt x="60674" y="52768"/>
                  </a:lnTo>
                  <a:lnTo>
                    <a:pt x="59341" y="37052"/>
                  </a:lnTo>
                  <a:cubicBezTo>
                    <a:pt x="56959" y="41624"/>
                    <a:pt x="54483" y="46101"/>
                    <a:pt x="52006" y="50768"/>
                  </a:cubicBezTo>
                  <a:cubicBezTo>
                    <a:pt x="49435" y="55340"/>
                    <a:pt x="47054" y="59722"/>
                    <a:pt x="44672" y="63817"/>
                  </a:cubicBezTo>
                  <a:cubicBezTo>
                    <a:pt x="42291" y="67913"/>
                    <a:pt x="40005" y="71533"/>
                    <a:pt x="37909" y="74771"/>
                  </a:cubicBezTo>
                  <a:cubicBezTo>
                    <a:pt x="35719" y="77914"/>
                    <a:pt x="33909" y="80391"/>
                    <a:pt x="32385" y="82010"/>
                  </a:cubicBezTo>
                  <a:cubicBezTo>
                    <a:pt x="33909" y="81820"/>
                    <a:pt x="35623" y="81439"/>
                    <a:pt x="37529" y="81058"/>
                  </a:cubicBezTo>
                  <a:cubicBezTo>
                    <a:pt x="39433" y="80677"/>
                    <a:pt x="41338" y="80200"/>
                    <a:pt x="43244" y="79724"/>
                  </a:cubicBezTo>
                  <a:cubicBezTo>
                    <a:pt x="45148" y="79343"/>
                    <a:pt x="47054" y="78867"/>
                    <a:pt x="48863" y="78391"/>
                  </a:cubicBezTo>
                  <a:cubicBezTo>
                    <a:pt x="50673" y="77914"/>
                    <a:pt x="52292" y="77629"/>
                    <a:pt x="53816" y="77438"/>
                  </a:cubicBezTo>
                  <a:lnTo>
                    <a:pt x="54007" y="95250"/>
                  </a:lnTo>
                  <a:cubicBezTo>
                    <a:pt x="51816" y="95821"/>
                    <a:pt x="49244" y="96393"/>
                    <a:pt x="46291" y="97155"/>
                  </a:cubicBezTo>
                  <a:cubicBezTo>
                    <a:pt x="43339" y="97822"/>
                    <a:pt x="40196" y="98488"/>
                    <a:pt x="36957" y="99155"/>
                  </a:cubicBezTo>
                  <a:cubicBezTo>
                    <a:pt x="33719" y="99822"/>
                    <a:pt x="30480" y="100489"/>
                    <a:pt x="27241" y="101155"/>
                  </a:cubicBezTo>
                  <a:cubicBezTo>
                    <a:pt x="24003" y="101822"/>
                    <a:pt x="21050" y="102489"/>
                    <a:pt x="18288" y="103060"/>
                  </a:cubicBezTo>
                  <a:cubicBezTo>
                    <a:pt x="16478" y="103442"/>
                    <a:pt x="14859" y="103918"/>
                    <a:pt x="13430" y="104394"/>
                  </a:cubicBezTo>
                  <a:cubicBezTo>
                    <a:pt x="12002" y="104870"/>
                    <a:pt x="10858" y="105156"/>
                    <a:pt x="9906" y="105346"/>
                  </a:cubicBezTo>
                  <a:lnTo>
                    <a:pt x="4858" y="85439"/>
                  </a:lnTo>
                  <a:cubicBezTo>
                    <a:pt x="7811" y="84582"/>
                    <a:pt x="9906" y="83725"/>
                    <a:pt x="11144" y="82867"/>
                  </a:cubicBezTo>
                  <a:cubicBezTo>
                    <a:pt x="12478" y="82010"/>
                    <a:pt x="13716" y="80677"/>
                    <a:pt x="15049" y="78772"/>
                  </a:cubicBezTo>
                  <a:cubicBezTo>
                    <a:pt x="18097" y="74962"/>
                    <a:pt x="22098" y="68961"/>
                    <a:pt x="27051" y="60769"/>
                  </a:cubicBezTo>
                  <a:cubicBezTo>
                    <a:pt x="24289" y="60960"/>
                    <a:pt x="21527" y="61246"/>
                    <a:pt x="18955" y="61436"/>
                  </a:cubicBezTo>
                  <a:cubicBezTo>
                    <a:pt x="16383" y="61627"/>
                    <a:pt x="14192" y="61817"/>
                    <a:pt x="12287" y="62103"/>
                  </a:cubicBezTo>
                  <a:lnTo>
                    <a:pt x="5810" y="63055"/>
                  </a:lnTo>
                  <a:lnTo>
                    <a:pt x="1429" y="44577"/>
                  </a:lnTo>
                  <a:cubicBezTo>
                    <a:pt x="3143" y="43720"/>
                    <a:pt x="4477" y="42958"/>
                    <a:pt x="5334" y="42386"/>
                  </a:cubicBezTo>
                  <a:cubicBezTo>
                    <a:pt x="6191" y="41815"/>
                    <a:pt x="6953" y="41243"/>
                    <a:pt x="7620" y="40672"/>
                  </a:cubicBezTo>
                  <a:cubicBezTo>
                    <a:pt x="8477" y="39910"/>
                    <a:pt x="9811" y="38195"/>
                    <a:pt x="11525" y="35528"/>
                  </a:cubicBezTo>
                  <a:cubicBezTo>
                    <a:pt x="13240" y="32861"/>
                    <a:pt x="15145" y="29718"/>
                    <a:pt x="17145" y="25908"/>
                  </a:cubicBezTo>
                  <a:cubicBezTo>
                    <a:pt x="19145" y="22098"/>
                    <a:pt x="21336" y="18002"/>
                    <a:pt x="23431" y="13525"/>
                  </a:cubicBezTo>
                  <a:cubicBezTo>
                    <a:pt x="25622" y="9049"/>
                    <a:pt x="27432" y="4572"/>
                    <a:pt x="29051" y="0"/>
                  </a:cubicBezTo>
                  <a:lnTo>
                    <a:pt x="46196" y="8096"/>
                  </a:lnTo>
                  <a:cubicBezTo>
                    <a:pt x="44577" y="11049"/>
                    <a:pt x="42767" y="14288"/>
                    <a:pt x="40767" y="17907"/>
                  </a:cubicBezTo>
                  <a:cubicBezTo>
                    <a:pt x="38767" y="21526"/>
                    <a:pt x="36766" y="25051"/>
                    <a:pt x="34862" y="28384"/>
                  </a:cubicBezTo>
                  <a:cubicBezTo>
                    <a:pt x="32956" y="31813"/>
                    <a:pt x="31052" y="34862"/>
                    <a:pt x="29242" y="37624"/>
                  </a:cubicBezTo>
                  <a:cubicBezTo>
                    <a:pt x="27432" y="40386"/>
                    <a:pt x="26003" y="42291"/>
                    <a:pt x="24955" y="43339"/>
                  </a:cubicBezTo>
                  <a:cubicBezTo>
                    <a:pt x="26670" y="43243"/>
                    <a:pt x="28575" y="43148"/>
                    <a:pt x="30575" y="43053"/>
                  </a:cubicBezTo>
                  <a:cubicBezTo>
                    <a:pt x="32575" y="43053"/>
                    <a:pt x="34671" y="43053"/>
                    <a:pt x="36766" y="43053"/>
                  </a:cubicBezTo>
                  <a:cubicBezTo>
                    <a:pt x="38290" y="39910"/>
                    <a:pt x="39814" y="36767"/>
                    <a:pt x="41434" y="33623"/>
                  </a:cubicBezTo>
                  <a:cubicBezTo>
                    <a:pt x="42958" y="30480"/>
                    <a:pt x="44577" y="27337"/>
                    <a:pt x="46006" y="24193"/>
                  </a:cubicBezTo>
                  <a:lnTo>
                    <a:pt x="61722" y="32290"/>
                  </a:lnTo>
                  <a:cubicBezTo>
                    <a:pt x="61722" y="32290"/>
                    <a:pt x="61246" y="33147"/>
                    <a:pt x="61055" y="33623"/>
                  </a:cubicBezTo>
                  <a:cubicBezTo>
                    <a:pt x="60865" y="34100"/>
                    <a:pt x="60674" y="34480"/>
                    <a:pt x="60388" y="34957"/>
                  </a:cubicBezTo>
                  <a:lnTo>
                    <a:pt x="69437" y="33814"/>
                  </a:lnTo>
                  <a:cubicBezTo>
                    <a:pt x="69247" y="31433"/>
                    <a:pt x="69056" y="28670"/>
                    <a:pt x="68866" y="25527"/>
                  </a:cubicBezTo>
                  <a:cubicBezTo>
                    <a:pt x="68675" y="22384"/>
                    <a:pt x="68580" y="19240"/>
                    <a:pt x="68485" y="16192"/>
                  </a:cubicBezTo>
                  <a:cubicBezTo>
                    <a:pt x="68389" y="13144"/>
                    <a:pt x="68294" y="10287"/>
                    <a:pt x="68199" y="7715"/>
                  </a:cubicBezTo>
                  <a:cubicBezTo>
                    <a:pt x="68104" y="5143"/>
                    <a:pt x="68008" y="3143"/>
                    <a:pt x="67913" y="1714"/>
                  </a:cubicBezTo>
                  <a:lnTo>
                    <a:pt x="86678" y="2191"/>
                  </a:lnTo>
                  <a:cubicBezTo>
                    <a:pt x="86868" y="4096"/>
                    <a:pt x="87058" y="7715"/>
                    <a:pt x="87344" y="12859"/>
                  </a:cubicBezTo>
                  <a:cubicBezTo>
                    <a:pt x="87535" y="18002"/>
                    <a:pt x="87916" y="24193"/>
                    <a:pt x="88297" y="31337"/>
                  </a:cubicBezTo>
                  <a:lnTo>
                    <a:pt x="105156" y="29242"/>
                  </a:lnTo>
                  <a:cubicBezTo>
                    <a:pt x="103251" y="26098"/>
                    <a:pt x="100965" y="22860"/>
                    <a:pt x="98488" y="19431"/>
                  </a:cubicBezTo>
                  <a:cubicBezTo>
                    <a:pt x="96012" y="16002"/>
                    <a:pt x="93631" y="12954"/>
                    <a:pt x="91345" y="10287"/>
                  </a:cubicBezTo>
                  <a:lnTo>
                    <a:pt x="104108" y="571"/>
                  </a:lnTo>
                  <a:cubicBezTo>
                    <a:pt x="106775" y="3524"/>
                    <a:pt x="109442" y="6572"/>
                    <a:pt x="111919" y="9906"/>
                  </a:cubicBezTo>
                  <a:cubicBezTo>
                    <a:pt x="114490" y="13240"/>
                    <a:pt x="116967" y="16764"/>
                    <a:pt x="119444" y="20479"/>
                  </a:cubicBezTo>
                  <a:lnTo>
                    <a:pt x="109442" y="28575"/>
                  </a:lnTo>
                  <a:lnTo>
                    <a:pt x="130302" y="26003"/>
                  </a:lnTo>
                  <a:lnTo>
                    <a:pt x="131921" y="44005"/>
                  </a:lnTo>
                  <a:lnTo>
                    <a:pt x="89630" y="49149"/>
                  </a:lnTo>
                  <a:cubicBezTo>
                    <a:pt x="89821" y="50959"/>
                    <a:pt x="90011" y="52768"/>
                    <a:pt x="90202" y="54483"/>
                  </a:cubicBezTo>
                  <a:cubicBezTo>
                    <a:pt x="90392" y="56197"/>
                    <a:pt x="90583" y="57912"/>
                    <a:pt x="90773" y="59626"/>
                  </a:cubicBezTo>
                  <a:lnTo>
                    <a:pt x="134017" y="54102"/>
                  </a:lnTo>
                  <a:lnTo>
                    <a:pt x="135446" y="72580"/>
                  </a:lnTo>
                  <a:lnTo>
                    <a:pt x="118586" y="74867"/>
                  </a:lnTo>
                  <a:lnTo>
                    <a:pt x="130112" y="87630"/>
                  </a:lnTo>
                  <a:cubicBezTo>
                    <a:pt x="126682" y="92297"/>
                    <a:pt x="122872" y="96774"/>
                    <a:pt x="118681" y="101060"/>
                  </a:cubicBezTo>
                  <a:cubicBezTo>
                    <a:pt x="114490" y="105346"/>
                    <a:pt x="110014" y="109538"/>
                    <a:pt x="105156" y="113538"/>
                  </a:cubicBezTo>
                  <a:cubicBezTo>
                    <a:pt x="105728" y="114395"/>
                    <a:pt x="106204" y="115252"/>
                    <a:pt x="106489" y="116014"/>
                  </a:cubicBezTo>
                  <a:cubicBezTo>
                    <a:pt x="106871" y="116776"/>
                    <a:pt x="107347" y="117634"/>
                    <a:pt x="107823" y="118396"/>
                  </a:cubicBezTo>
                  <a:cubicBezTo>
                    <a:pt x="109347" y="121063"/>
                    <a:pt x="110871" y="122968"/>
                    <a:pt x="112395" y="123920"/>
                  </a:cubicBezTo>
                  <a:cubicBezTo>
                    <a:pt x="113919" y="124873"/>
                    <a:pt x="115157" y="125349"/>
                    <a:pt x="116014" y="125349"/>
                  </a:cubicBezTo>
                  <a:cubicBezTo>
                    <a:pt x="117920" y="125349"/>
                    <a:pt x="119348" y="124682"/>
                    <a:pt x="120015" y="123444"/>
                  </a:cubicBezTo>
                  <a:cubicBezTo>
                    <a:pt x="120777" y="122110"/>
                    <a:pt x="121729" y="119634"/>
                    <a:pt x="122968" y="115824"/>
                  </a:cubicBezTo>
                  <a:cubicBezTo>
                    <a:pt x="123825" y="113347"/>
                    <a:pt x="124492" y="111157"/>
                    <a:pt x="124873" y="109156"/>
                  </a:cubicBezTo>
                  <a:cubicBezTo>
                    <a:pt x="125254" y="107251"/>
                    <a:pt x="125635" y="105156"/>
                    <a:pt x="126111" y="102870"/>
                  </a:cubicBezTo>
                  <a:lnTo>
                    <a:pt x="142113" y="110680"/>
                  </a:lnTo>
                  <a:close/>
                  <a:moveTo>
                    <a:pt x="94107" y="78200"/>
                  </a:moveTo>
                  <a:cubicBezTo>
                    <a:pt x="94869" y="81629"/>
                    <a:pt x="95631" y="84868"/>
                    <a:pt x="96298" y="87821"/>
                  </a:cubicBezTo>
                  <a:cubicBezTo>
                    <a:pt x="96964" y="90773"/>
                    <a:pt x="97727" y="93631"/>
                    <a:pt x="98679" y="96298"/>
                  </a:cubicBezTo>
                  <a:cubicBezTo>
                    <a:pt x="102489" y="93154"/>
                    <a:pt x="105918" y="89821"/>
                    <a:pt x="109156" y="86296"/>
                  </a:cubicBezTo>
                  <a:cubicBezTo>
                    <a:pt x="112395" y="82772"/>
                    <a:pt x="115538" y="78962"/>
                    <a:pt x="118681" y="74867"/>
                  </a:cubicBezTo>
                  <a:lnTo>
                    <a:pt x="94107" y="78105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5" name="任意形状 274"/>
            <p:cNvSpPr/>
            <p:nvPr/>
          </p:nvSpPr>
          <p:spPr>
            <a:xfrm>
              <a:off x="18676206" y="9948385"/>
              <a:ext cx="143827" cy="141636"/>
            </a:xfrm>
            <a:custGeom>
              <a:avLst/>
              <a:gdLst>
                <a:gd name="connsiteX0" fmla="*/ 143637 w 143827"/>
                <a:gd name="connsiteY0" fmla="*/ 53245 h 141636"/>
                <a:gd name="connsiteX1" fmla="*/ 143446 w 143827"/>
                <a:gd name="connsiteY1" fmla="*/ 59055 h 141636"/>
                <a:gd name="connsiteX2" fmla="*/ 143161 w 143827"/>
                <a:gd name="connsiteY2" fmla="*/ 70199 h 141636"/>
                <a:gd name="connsiteX3" fmla="*/ 142875 w 143827"/>
                <a:gd name="connsiteY3" fmla="*/ 84011 h 141636"/>
                <a:gd name="connsiteX4" fmla="*/ 142589 w 143827"/>
                <a:gd name="connsiteY4" fmla="*/ 97917 h 141636"/>
                <a:gd name="connsiteX5" fmla="*/ 142208 w 143827"/>
                <a:gd name="connsiteY5" fmla="*/ 109442 h 141636"/>
                <a:gd name="connsiteX6" fmla="*/ 141922 w 143827"/>
                <a:gd name="connsiteY6" fmla="*/ 116015 h 141636"/>
                <a:gd name="connsiteX7" fmla="*/ 140208 w 143827"/>
                <a:gd name="connsiteY7" fmla="*/ 127254 h 141636"/>
                <a:gd name="connsiteX8" fmla="*/ 136493 w 143827"/>
                <a:gd name="connsiteY8" fmla="*/ 134398 h 141636"/>
                <a:gd name="connsiteX9" fmla="*/ 129826 w 143827"/>
                <a:gd name="connsiteY9" fmla="*/ 138398 h 141636"/>
                <a:gd name="connsiteX10" fmla="*/ 119158 w 143827"/>
                <a:gd name="connsiteY10" fmla="*/ 140208 h 141636"/>
                <a:gd name="connsiteX11" fmla="*/ 101537 w 143827"/>
                <a:gd name="connsiteY11" fmla="*/ 141637 h 141636"/>
                <a:gd name="connsiteX12" fmla="*/ 96488 w 143827"/>
                <a:gd name="connsiteY12" fmla="*/ 125254 h 141636"/>
                <a:gd name="connsiteX13" fmla="*/ 112967 w 143827"/>
                <a:gd name="connsiteY13" fmla="*/ 123920 h 141636"/>
                <a:gd name="connsiteX14" fmla="*/ 117538 w 143827"/>
                <a:gd name="connsiteY14" fmla="*/ 123158 h 141636"/>
                <a:gd name="connsiteX15" fmla="*/ 120396 w 143827"/>
                <a:gd name="connsiteY15" fmla="*/ 121253 h 141636"/>
                <a:gd name="connsiteX16" fmla="*/ 121825 w 143827"/>
                <a:gd name="connsiteY16" fmla="*/ 117729 h 141636"/>
                <a:gd name="connsiteX17" fmla="*/ 122396 w 143827"/>
                <a:gd name="connsiteY17" fmla="*/ 112109 h 141636"/>
                <a:gd name="connsiteX18" fmla="*/ 122587 w 143827"/>
                <a:gd name="connsiteY18" fmla="*/ 108013 h 141636"/>
                <a:gd name="connsiteX19" fmla="*/ 122872 w 143827"/>
                <a:gd name="connsiteY19" fmla="*/ 100775 h 141636"/>
                <a:gd name="connsiteX20" fmla="*/ 123158 w 143827"/>
                <a:gd name="connsiteY20" fmla="*/ 92012 h 141636"/>
                <a:gd name="connsiteX21" fmla="*/ 123444 w 143827"/>
                <a:gd name="connsiteY21" fmla="*/ 83249 h 141636"/>
                <a:gd name="connsiteX22" fmla="*/ 123730 w 143827"/>
                <a:gd name="connsiteY22" fmla="*/ 76009 h 141636"/>
                <a:gd name="connsiteX23" fmla="*/ 123730 w 143827"/>
                <a:gd name="connsiteY23" fmla="*/ 72009 h 141636"/>
                <a:gd name="connsiteX24" fmla="*/ 38195 w 143827"/>
                <a:gd name="connsiteY24" fmla="*/ 72009 h 141636"/>
                <a:gd name="connsiteX25" fmla="*/ 36386 w 143827"/>
                <a:gd name="connsiteY25" fmla="*/ 91154 h 141636"/>
                <a:gd name="connsiteX26" fmla="*/ 32861 w 143827"/>
                <a:gd name="connsiteY26" fmla="*/ 107633 h 141636"/>
                <a:gd name="connsiteX27" fmla="*/ 27242 w 143827"/>
                <a:gd name="connsiteY27" fmla="*/ 123158 h 141636"/>
                <a:gd name="connsiteX28" fmla="*/ 18955 w 143827"/>
                <a:gd name="connsiteY28" fmla="*/ 139256 h 141636"/>
                <a:gd name="connsiteX29" fmla="*/ 0 w 143827"/>
                <a:gd name="connsiteY29" fmla="*/ 131159 h 141636"/>
                <a:gd name="connsiteX30" fmla="*/ 9335 w 143827"/>
                <a:gd name="connsiteY30" fmla="*/ 112776 h 141636"/>
                <a:gd name="connsiteX31" fmla="*/ 15526 w 143827"/>
                <a:gd name="connsiteY31" fmla="*/ 95059 h 141636"/>
                <a:gd name="connsiteX32" fmla="*/ 18860 w 143827"/>
                <a:gd name="connsiteY32" fmla="*/ 74867 h 141636"/>
                <a:gd name="connsiteX33" fmla="*/ 19812 w 143827"/>
                <a:gd name="connsiteY33" fmla="*/ 48768 h 141636"/>
                <a:gd name="connsiteX34" fmla="*/ 19812 w 143827"/>
                <a:gd name="connsiteY34" fmla="*/ 0 h 141636"/>
                <a:gd name="connsiteX35" fmla="*/ 137351 w 143827"/>
                <a:gd name="connsiteY35" fmla="*/ 0 h 141636"/>
                <a:gd name="connsiteX36" fmla="*/ 137351 w 143827"/>
                <a:gd name="connsiteY36" fmla="*/ 46292 h 141636"/>
                <a:gd name="connsiteX37" fmla="*/ 38767 w 143827"/>
                <a:gd name="connsiteY37" fmla="*/ 46292 h 141636"/>
                <a:gd name="connsiteX38" fmla="*/ 38767 w 143827"/>
                <a:gd name="connsiteY38" fmla="*/ 53054 h 141636"/>
                <a:gd name="connsiteX39" fmla="*/ 143828 w 143827"/>
                <a:gd name="connsiteY39" fmla="*/ 53054 h 141636"/>
                <a:gd name="connsiteX40" fmla="*/ 38576 w 143827"/>
                <a:gd name="connsiteY40" fmla="*/ 18669 h 141636"/>
                <a:gd name="connsiteX41" fmla="*/ 38576 w 143827"/>
                <a:gd name="connsiteY41" fmla="*/ 28099 h 141636"/>
                <a:gd name="connsiteX42" fmla="*/ 117634 w 143827"/>
                <a:gd name="connsiteY42" fmla="*/ 28099 h 141636"/>
                <a:gd name="connsiteX43" fmla="*/ 117634 w 143827"/>
                <a:gd name="connsiteY43" fmla="*/ 18669 h 141636"/>
                <a:gd name="connsiteX44" fmla="*/ 38576 w 143827"/>
                <a:gd name="connsiteY44" fmla="*/ 18669 h 141636"/>
                <a:gd name="connsiteX45" fmla="*/ 109823 w 143827"/>
                <a:gd name="connsiteY45" fmla="*/ 121634 h 141636"/>
                <a:gd name="connsiteX46" fmla="*/ 43720 w 143827"/>
                <a:gd name="connsiteY46" fmla="*/ 121634 h 141636"/>
                <a:gd name="connsiteX47" fmla="*/ 43720 w 143827"/>
                <a:gd name="connsiteY47" fmla="*/ 79248 h 141636"/>
                <a:gd name="connsiteX48" fmla="*/ 109823 w 143827"/>
                <a:gd name="connsiteY48" fmla="*/ 79248 h 141636"/>
                <a:gd name="connsiteX49" fmla="*/ 109823 w 143827"/>
                <a:gd name="connsiteY49" fmla="*/ 121634 h 141636"/>
                <a:gd name="connsiteX50" fmla="*/ 91059 w 143827"/>
                <a:gd name="connsiteY50" fmla="*/ 94393 h 141636"/>
                <a:gd name="connsiteX51" fmla="*/ 61913 w 143827"/>
                <a:gd name="connsiteY51" fmla="*/ 94393 h 141636"/>
                <a:gd name="connsiteX52" fmla="*/ 61913 w 143827"/>
                <a:gd name="connsiteY52" fmla="*/ 106204 h 141636"/>
                <a:gd name="connsiteX53" fmla="*/ 91059 w 143827"/>
                <a:gd name="connsiteY53" fmla="*/ 106204 h 141636"/>
                <a:gd name="connsiteX54" fmla="*/ 91059 w 143827"/>
                <a:gd name="connsiteY54" fmla="*/ 94393 h 141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43827" h="141636">
                  <a:moveTo>
                    <a:pt x="143637" y="53245"/>
                  </a:moveTo>
                  <a:cubicBezTo>
                    <a:pt x="143637" y="54007"/>
                    <a:pt x="143637" y="55912"/>
                    <a:pt x="143446" y="59055"/>
                  </a:cubicBezTo>
                  <a:cubicBezTo>
                    <a:pt x="143351" y="62198"/>
                    <a:pt x="143256" y="65913"/>
                    <a:pt x="143161" y="70199"/>
                  </a:cubicBezTo>
                  <a:cubicBezTo>
                    <a:pt x="143065" y="74486"/>
                    <a:pt x="142970" y="79153"/>
                    <a:pt x="142875" y="84011"/>
                  </a:cubicBezTo>
                  <a:cubicBezTo>
                    <a:pt x="142780" y="88963"/>
                    <a:pt x="142685" y="93536"/>
                    <a:pt x="142589" y="97917"/>
                  </a:cubicBezTo>
                  <a:cubicBezTo>
                    <a:pt x="142494" y="102299"/>
                    <a:pt x="142399" y="106108"/>
                    <a:pt x="142208" y="109442"/>
                  </a:cubicBezTo>
                  <a:cubicBezTo>
                    <a:pt x="142113" y="112776"/>
                    <a:pt x="142018" y="114967"/>
                    <a:pt x="141922" y="116015"/>
                  </a:cubicBezTo>
                  <a:cubicBezTo>
                    <a:pt x="141637" y="120587"/>
                    <a:pt x="141065" y="124301"/>
                    <a:pt x="140208" y="127254"/>
                  </a:cubicBezTo>
                  <a:cubicBezTo>
                    <a:pt x="139446" y="130207"/>
                    <a:pt x="138113" y="132588"/>
                    <a:pt x="136493" y="134398"/>
                  </a:cubicBezTo>
                  <a:cubicBezTo>
                    <a:pt x="134779" y="136208"/>
                    <a:pt x="132588" y="137541"/>
                    <a:pt x="129826" y="138398"/>
                  </a:cubicBezTo>
                  <a:cubicBezTo>
                    <a:pt x="127063" y="139256"/>
                    <a:pt x="123444" y="139827"/>
                    <a:pt x="119158" y="140208"/>
                  </a:cubicBezTo>
                  <a:lnTo>
                    <a:pt x="101537" y="141637"/>
                  </a:lnTo>
                  <a:lnTo>
                    <a:pt x="96488" y="125254"/>
                  </a:lnTo>
                  <a:lnTo>
                    <a:pt x="112967" y="123920"/>
                  </a:lnTo>
                  <a:cubicBezTo>
                    <a:pt x="114776" y="123825"/>
                    <a:pt x="116300" y="123539"/>
                    <a:pt x="117538" y="123158"/>
                  </a:cubicBezTo>
                  <a:cubicBezTo>
                    <a:pt x="118681" y="122777"/>
                    <a:pt x="119634" y="122111"/>
                    <a:pt x="120396" y="121253"/>
                  </a:cubicBezTo>
                  <a:cubicBezTo>
                    <a:pt x="121063" y="120396"/>
                    <a:pt x="121539" y="119253"/>
                    <a:pt x="121825" y="117729"/>
                  </a:cubicBezTo>
                  <a:cubicBezTo>
                    <a:pt x="122111" y="116300"/>
                    <a:pt x="122301" y="114395"/>
                    <a:pt x="122396" y="112109"/>
                  </a:cubicBezTo>
                  <a:cubicBezTo>
                    <a:pt x="122396" y="111442"/>
                    <a:pt x="122396" y="110109"/>
                    <a:pt x="122587" y="108013"/>
                  </a:cubicBezTo>
                  <a:cubicBezTo>
                    <a:pt x="122682" y="105918"/>
                    <a:pt x="122777" y="103442"/>
                    <a:pt x="122872" y="100775"/>
                  </a:cubicBezTo>
                  <a:cubicBezTo>
                    <a:pt x="122872" y="98012"/>
                    <a:pt x="122968" y="95155"/>
                    <a:pt x="123158" y="92012"/>
                  </a:cubicBezTo>
                  <a:cubicBezTo>
                    <a:pt x="123254" y="88963"/>
                    <a:pt x="123349" y="86011"/>
                    <a:pt x="123444" y="83249"/>
                  </a:cubicBezTo>
                  <a:cubicBezTo>
                    <a:pt x="123539" y="80486"/>
                    <a:pt x="123635" y="78105"/>
                    <a:pt x="123730" y="76009"/>
                  </a:cubicBezTo>
                  <a:cubicBezTo>
                    <a:pt x="123730" y="74009"/>
                    <a:pt x="123730" y="72581"/>
                    <a:pt x="123730" y="72009"/>
                  </a:cubicBezTo>
                  <a:lnTo>
                    <a:pt x="38195" y="72009"/>
                  </a:lnTo>
                  <a:cubicBezTo>
                    <a:pt x="37910" y="79058"/>
                    <a:pt x="37243" y="85439"/>
                    <a:pt x="36386" y="91154"/>
                  </a:cubicBezTo>
                  <a:cubicBezTo>
                    <a:pt x="35528" y="96965"/>
                    <a:pt x="34290" y="102394"/>
                    <a:pt x="32861" y="107633"/>
                  </a:cubicBezTo>
                  <a:cubicBezTo>
                    <a:pt x="31337" y="112871"/>
                    <a:pt x="29432" y="118015"/>
                    <a:pt x="27242" y="123158"/>
                  </a:cubicBezTo>
                  <a:cubicBezTo>
                    <a:pt x="24955" y="128302"/>
                    <a:pt x="22193" y="133636"/>
                    <a:pt x="18955" y="139256"/>
                  </a:cubicBezTo>
                  <a:lnTo>
                    <a:pt x="0" y="131159"/>
                  </a:lnTo>
                  <a:cubicBezTo>
                    <a:pt x="3715" y="124587"/>
                    <a:pt x="6763" y="118491"/>
                    <a:pt x="9335" y="112776"/>
                  </a:cubicBezTo>
                  <a:cubicBezTo>
                    <a:pt x="11906" y="107061"/>
                    <a:pt x="13906" y="101156"/>
                    <a:pt x="15526" y="95059"/>
                  </a:cubicBezTo>
                  <a:cubicBezTo>
                    <a:pt x="17050" y="88868"/>
                    <a:pt x="18193" y="82201"/>
                    <a:pt x="18860" y="74867"/>
                  </a:cubicBezTo>
                  <a:cubicBezTo>
                    <a:pt x="19526" y="67532"/>
                    <a:pt x="19812" y="58865"/>
                    <a:pt x="19812" y="48768"/>
                  </a:cubicBezTo>
                  <a:lnTo>
                    <a:pt x="19812" y="0"/>
                  </a:lnTo>
                  <a:lnTo>
                    <a:pt x="137351" y="0"/>
                  </a:lnTo>
                  <a:lnTo>
                    <a:pt x="137351" y="46292"/>
                  </a:lnTo>
                  <a:lnTo>
                    <a:pt x="38767" y="46292"/>
                  </a:lnTo>
                  <a:lnTo>
                    <a:pt x="38767" y="53054"/>
                  </a:lnTo>
                  <a:lnTo>
                    <a:pt x="143828" y="53054"/>
                  </a:lnTo>
                  <a:close/>
                  <a:moveTo>
                    <a:pt x="38576" y="18669"/>
                  </a:moveTo>
                  <a:lnTo>
                    <a:pt x="38576" y="28099"/>
                  </a:lnTo>
                  <a:lnTo>
                    <a:pt x="117634" y="28099"/>
                  </a:lnTo>
                  <a:lnTo>
                    <a:pt x="117634" y="18669"/>
                  </a:lnTo>
                  <a:lnTo>
                    <a:pt x="38576" y="18669"/>
                  </a:lnTo>
                  <a:close/>
                  <a:moveTo>
                    <a:pt x="109823" y="121634"/>
                  </a:moveTo>
                  <a:lnTo>
                    <a:pt x="43720" y="121634"/>
                  </a:lnTo>
                  <a:lnTo>
                    <a:pt x="43720" y="79248"/>
                  </a:lnTo>
                  <a:lnTo>
                    <a:pt x="109823" y="79248"/>
                  </a:lnTo>
                  <a:lnTo>
                    <a:pt x="109823" y="121634"/>
                  </a:lnTo>
                  <a:close/>
                  <a:moveTo>
                    <a:pt x="91059" y="94393"/>
                  </a:moveTo>
                  <a:lnTo>
                    <a:pt x="61913" y="94393"/>
                  </a:lnTo>
                  <a:lnTo>
                    <a:pt x="61913" y="106204"/>
                  </a:lnTo>
                  <a:lnTo>
                    <a:pt x="91059" y="106204"/>
                  </a:lnTo>
                  <a:lnTo>
                    <a:pt x="91059" y="94393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6" name="任意形状 275"/>
            <p:cNvSpPr/>
            <p:nvPr/>
          </p:nvSpPr>
          <p:spPr>
            <a:xfrm>
              <a:off x="18838988" y="9942861"/>
              <a:ext cx="146970" cy="147923"/>
            </a:xfrm>
            <a:custGeom>
              <a:avLst/>
              <a:gdLst>
                <a:gd name="connsiteX0" fmla="*/ 49244 w 146970"/>
                <a:gd name="connsiteY0" fmla="*/ 111252 h 147923"/>
                <a:gd name="connsiteX1" fmla="*/ 44101 w 146970"/>
                <a:gd name="connsiteY1" fmla="*/ 112776 h 147923"/>
                <a:gd name="connsiteX2" fmla="*/ 36290 w 146970"/>
                <a:gd name="connsiteY2" fmla="*/ 115157 h 147923"/>
                <a:gd name="connsiteX3" fmla="*/ 27051 w 146970"/>
                <a:gd name="connsiteY3" fmla="*/ 118015 h 147923"/>
                <a:gd name="connsiteX4" fmla="*/ 17717 w 146970"/>
                <a:gd name="connsiteY4" fmla="*/ 120872 h 147923"/>
                <a:gd name="connsiteX5" fmla="*/ 9620 w 146970"/>
                <a:gd name="connsiteY5" fmla="*/ 123254 h 147923"/>
                <a:gd name="connsiteX6" fmla="*/ 4191 w 146970"/>
                <a:gd name="connsiteY6" fmla="*/ 125063 h 147923"/>
                <a:gd name="connsiteX7" fmla="*/ 0 w 146970"/>
                <a:gd name="connsiteY7" fmla="*/ 105632 h 147923"/>
                <a:gd name="connsiteX8" fmla="*/ 6858 w 146970"/>
                <a:gd name="connsiteY8" fmla="*/ 103632 h 147923"/>
                <a:gd name="connsiteX9" fmla="*/ 18383 w 146970"/>
                <a:gd name="connsiteY9" fmla="*/ 100298 h 147923"/>
                <a:gd name="connsiteX10" fmla="*/ 18383 w 146970"/>
                <a:gd name="connsiteY10" fmla="*/ 57055 h 147923"/>
                <a:gd name="connsiteX11" fmla="*/ 5905 w 146970"/>
                <a:gd name="connsiteY11" fmla="*/ 57055 h 147923"/>
                <a:gd name="connsiteX12" fmla="*/ 5905 w 146970"/>
                <a:gd name="connsiteY12" fmla="*/ 37910 h 147923"/>
                <a:gd name="connsiteX13" fmla="*/ 18383 w 146970"/>
                <a:gd name="connsiteY13" fmla="*/ 37910 h 147923"/>
                <a:gd name="connsiteX14" fmla="*/ 18383 w 146970"/>
                <a:gd name="connsiteY14" fmla="*/ 3905 h 147923"/>
                <a:gd name="connsiteX15" fmla="*/ 37052 w 146970"/>
                <a:gd name="connsiteY15" fmla="*/ 4667 h 147923"/>
                <a:gd name="connsiteX16" fmla="*/ 37052 w 146970"/>
                <a:gd name="connsiteY16" fmla="*/ 37910 h 147923"/>
                <a:gd name="connsiteX17" fmla="*/ 47244 w 146970"/>
                <a:gd name="connsiteY17" fmla="*/ 37910 h 147923"/>
                <a:gd name="connsiteX18" fmla="*/ 47244 w 146970"/>
                <a:gd name="connsiteY18" fmla="*/ 57055 h 147923"/>
                <a:gd name="connsiteX19" fmla="*/ 37052 w 146970"/>
                <a:gd name="connsiteY19" fmla="*/ 57055 h 147923"/>
                <a:gd name="connsiteX20" fmla="*/ 37052 w 146970"/>
                <a:gd name="connsiteY20" fmla="*/ 94774 h 147923"/>
                <a:gd name="connsiteX21" fmla="*/ 46482 w 146970"/>
                <a:gd name="connsiteY21" fmla="*/ 91821 h 147923"/>
                <a:gd name="connsiteX22" fmla="*/ 47911 w 146970"/>
                <a:gd name="connsiteY22" fmla="*/ 101537 h 147923"/>
                <a:gd name="connsiteX23" fmla="*/ 49244 w 146970"/>
                <a:gd name="connsiteY23" fmla="*/ 111252 h 147923"/>
                <a:gd name="connsiteX24" fmla="*/ 146971 w 146970"/>
                <a:gd name="connsiteY24" fmla="*/ 112871 h 147923"/>
                <a:gd name="connsiteX25" fmla="*/ 146495 w 146970"/>
                <a:gd name="connsiteY25" fmla="*/ 116396 h 147923"/>
                <a:gd name="connsiteX26" fmla="*/ 146113 w 146970"/>
                <a:gd name="connsiteY26" fmla="*/ 120015 h 147923"/>
                <a:gd name="connsiteX27" fmla="*/ 145352 w 146970"/>
                <a:gd name="connsiteY27" fmla="*/ 124206 h 147923"/>
                <a:gd name="connsiteX28" fmla="*/ 144018 w 146970"/>
                <a:gd name="connsiteY28" fmla="*/ 129540 h 147923"/>
                <a:gd name="connsiteX29" fmla="*/ 140684 w 146970"/>
                <a:gd name="connsiteY29" fmla="*/ 138970 h 147923"/>
                <a:gd name="connsiteX30" fmla="*/ 136588 w 146970"/>
                <a:gd name="connsiteY30" fmla="*/ 144590 h 147923"/>
                <a:gd name="connsiteX31" fmla="*/ 131731 w 146970"/>
                <a:gd name="connsiteY31" fmla="*/ 147257 h 147923"/>
                <a:gd name="connsiteX32" fmla="*/ 126016 w 146970"/>
                <a:gd name="connsiteY32" fmla="*/ 147923 h 147923"/>
                <a:gd name="connsiteX33" fmla="*/ 115634 w 146970"/>
                <a:gd name="connsiteY33" fmla="*/ 143637 h 147923"/>
                <a:gd name="connsiteX34" fmla="*/ 106680 w 146970"/>
                <a:gd name="connsiteY34" fmla="*/ 129445 h 147923"/>
                <a:gd name="connsiteX35" fmla="*/ 106204 w 146970"/>
                <a:gd name="connsiteY35" fmla="*/ 128111 h 147923"/>
                <a:gd name="connsiteX36" fmla="*/ 98108 w 146970"/>
                <a:gd name="connsiteY36" fmla="*/ 137636 h 147923"/>
                <a:gd name="connsiteX37" fmla="*/ 88868 w 146970"/>
                <a:gd name="connsiteY37" fmla="*/ 146971 h 147923"/>
                <a:gd name="connsiteX38" fmla="*/ 75247 w 146970"/>
                <a:gd name="connsiteY38" fmla="*/ 132398 h 147923"/>
                <a:gd name="connsiteX39" fmla="*/ 79724 w 146970"/>
                <a:gd name="connsiteY39" fmla="*/ 128588 h 147923"/>
                <a:gd name="connsiteX40" fmla="*/ 84011 w 146970"/>
                <a:gd name="connsiteY40" fmla="*/ 124778 h 147923"/>
                <a:gd name="connsiteX41" fmla="*/ 72771 w 146970"/>
                <a:gd name="connsiteY41" fmla="*/ 127825 h 147923"/>
                <a:gd name="connsiteX42" fmla="*/ 60198 w 146970"/>
                <a:gd name="connsiteY42" fmla="*/ 131350 h 147923"/>
                <a:gd name="connsiteX43" fmla="*/ 49244 w 146970"/>
                <a:gd name="connsiteY43" fmla="*/ 134398 h 147923"/>
                <a:gd name="connsiteX44" fmla="*/ 42863 w 146970"/>
                <a:gd name="connsiteY44" fmla="*/ 136303 h 147923"/>
                <a:gd name="connsiteX45" fmla="*/ 38671 w 146970"/>
                <a:gd name="connsiteY45" fmla="*/ 117539 h 147923"/>
                <a:gd name="connsiteX46" fmla="*/ 44005 w 146970"/>
                <a:gd name="connsiteY46" fmla="*/ 116205 h 147923"/>
                <a:gd name="connsiteX47" fmla="*/ 52864 w 146970"/>
                <a:gd name="connsiteY47" fmla="*/ 113919 h 147923"/>
                <a:gd name="connsiteX48" fmla="*/ 63341 w 146970"/>
                <a:gd name="connsiteY48" fmla="*/ 111252 h 147923"/>
                <a:gd name="connsiteX49" fmla="*/ 73819 w 146970"/>
                <a:gd name="connsiteY49" fmla="*/ 108490 h 147923"/>
                <a:gd name="connsiteX50" fmla="*/ 82677 w 146970"/>
                <a:gd name="connsiteY50" fmla="*/ 106204 h 147923"/>
                <a:gd name="connsiteX51" fmla="*/ 88106 w 146970"/>
                <a:gd name="connsiteY51" fmla="*/ 104775 h 147923"/>
                <a:gd name="connsiteX52" fmla="*/ 89440 w 146970"/>
                <a:gd name="connsiteY52" fmla="*/ 113062 h 147923"/>
                <a:gd name="connsiteX53" fmla="*/ 90583 w 146970"/>
                <a:gd name="connsiteY53" fmla="*/ 118586 h 147923"/>
                <a:gd name="connsiteX54" fmla="*/ 95726 w 146970"/>
                <a:gd name="connsiteY54" fmla="*/ 112871 h 147923"/>
                <a:gd name="connsiteX55" fmla="*/ 100394 w 146970"/>
                <a:gd name="connsiteY55" fmla="*/ 106966 h 147923"/>
                <a:gd name="connsiteX56" fmla="*/ 95917 w 146970"/>
                <a:gd name="connsiteY56" fmla="*/ 77343 h 147923"/>
                <a:gd name="connsiteX57" fmla="*/ 93726 w 146970"/>
                <a:gd name="connsiteY57" fmla="*/ 41243 h 147923"/>
                <a:gd name="connsiteX58" fmla="*/ 49339 w 146970"/>
                <a:gd name="connsiteY58" fmla="*/ 41243 h 147923"/>
                <a:gd name="connsiteX59" fmla="*/ 49339 w 146970"/>
                <a:gd name="connsiteY59" fmla="*/ 22955 h 147923"/>
                <a:gd name="connsiteX60" fmla="*/ 93345 w 146970"/>
                <a:gd name="connsiteY60" fmla="*/ 22955 h 147923"/>
                <a:gd name="connsiteX61" fmla="*/ 93345 w 146970"/>
                <a:gd name="connsiteY61" fmla="*/ 1715 h 147923"/>
                <a:gd name="connsiteX62" fmla="*/ 110490 w 146970"/>
                <a:gd name="connsiteY62" fmla="*/ 2381 h 147923"/>
                <a:gd name="connsiteX63" fmla="*/ 110871 w 146970"/>
                <a:gd name="connsiteY63" fmla="*/ 22955 h 147923"/>
                <a:gd name="connsiteX64" fmla="*/ 125921 w 146970"/>
                <a:gd name="connsiteY64" fmla="*/ 22955 h 147923"/>
                <a:gd name="connsiteX65" fmla="*/ 119158 w 146970"/>
                <a:gd name="connsiteY65" fmla="*/ 16383 h 147923"/>
                <a:gd name="connsiteX66" fmla="*/ 112967 w 146970"/>
                <a:gd name="connsiteY66" fmla="*/ 10668 h 147923"/>
                <a:gd name="connsiteX67" fmla="*/ 123158 w 146970"/>
                <a:gd name="connsiteY67" fmla="*/ 0 h 147923"/>
                <a:gd name="connsiteX68" fmla="*/ 130874 w 146970"/>
                <a:gd name="connsiteY68" fmla="*/ 6763 h 147923"/>
                <a:gd name="connsiteX69" fmla="*/ 139351 w 146970"/>
                <a:gd name="connsiteY69" fmla="*/ 14764 h 147923"/>
                <a:gd name="connsiteX70" fmla="*/ 131921 w 146970"/>
                <a:gd name="connsiteY70" fmla="*/ 23050 h 147923"/>
                <a:gd name="connsiteX71" fmla="*/ 141351 w 146970"/>
                <a:gd name="connsiteY71" fmla="*/ 23050 h 147923"/>
                <a:gd name="connsiteX72" fmla="*/ 141351 w 146970"/>
                <a:gd name="connsiteY72" fmla="*/ 41339 h 147923"/>
                <a:gd name="connsiteX73" fmla="*/ 111443 w 146970"/>
                <a:gd name="connsiteY73" fmla="*/ 41339 h 147923"/>
                <a:gd name="connsiteX74" fmla="*/ 112300 w 146970"/>
                <a:gd name="connsiteY74" fmla="*/ 63532 h 147923"/>
                <a:gd name="connsiteX75" fmla="*/ 113633 w 146970"/>
                <a:gd name="connsiteY75" fmla="*/ 82201 h 147923"/>
                <a:gd name="connsiteX76" fmla="*/ 119158 w 146970"/>
                <a:gd name="connsiteY76" fmla="*/ 66866 h 147923"/>
                <a:gd name="connsiteX77" fmla="*/ 124492 w 146970"/>
                <a:gd name="connsiteY77" fmla="*/ 48673 h 147923"/>
                <a:gd name="connsiteX78" fmla="*/ 140399 w 146970"/>
                <a:gd name="connsiteY78" fmla="*/ 54197 h 147923"/>
                <a:gd name="connsiteX79" fmla="*/ 130588 w 146970"/>
                <a:gd name="connsiteY79" fmla="*/ 84487 h 147923"/>
                <a:gd name="connsiteX80" fmla="*/ 118682 w 146970"/>
                <a:gd name="connsiteY80" fmla="*/ 109919 h 147923"/>
                <a:gd name="connsiteX81" fmla="*/ 119634 w 146970"/>
                <a:gd name="connsiteY81" fmla="*/ 113443 h 147923"/>
                <a:gd name="connsiteX82" fmla="*/ 120777 w 146970"/>
                <a:gd name="connsiteY82" fmla="*/ 116777 h 147923"/>
                <a:gd name="connsiteX83" fmla="*/ 123730 w 146970"/>
                <a:gd name="connsiteY83" fmla="*/ 123158 h 147923"/>
                <a:gd name="connsiteX84" fmla="*/ 125730 w 146970"/>
                <a:gd name="connsiteY84" fmla="*/ 124873 h 147923"/>
                <a:gd name="connsiteX85" fmla="*/ 127730 w 146970"/>
                <a:gd name="connsiteY85" fmla="*/ 123349 h 147923"/>
                <a:gd name="connsiteX86" fmla="*/ 129921 w 146970"/>
                <a:gd name="connsiteY86" fmla="*/ 116967 h 147923"/>
                <a:gd name="connsiteX87" fmla="*/ 130683 w 146970"/>
                <a:gd name="connsiteY87" fmla="*/ 112204 h 147923"/>
                <a:gd name="connsiteX88" fmla="*/ 131350 w 146970"/>
                <a:gd name="connsiteY88" fmla="*/ 107252 h 147923"/>
                <a:gd name="connsiteX89" fmla="*/ 146876 w 146970"/>
                <a:gd name="connsiteY89" fmla="*/ 113443 h 147923"/>
                <a:gd name="connsiteX90" fmla="*/ 90678 w 146970"/>
                <a:gd name="connsiteY90" fmla="*/ 101346 h 147923"/>
                <a:gd name="connsiteX91" fmla="*/ 50673 w 146970"/>
                <a:gd name="connsiteY91" fmla="*/ 101346 h 147923"/>
                <a:gd name="connsiteX92" fmla="*/ 50673 w 146970"/>
                <a:gd name="connsiteY92" fmla="*/ 50006 h 147923"/>
                <a:gd name="connsiteX93" fmla="*/ 90678 w 146970"/>
                <a:gd name="connsiteY93" fmla="*/ 50006 h 147923"/>
                <a:gd name="connsiteX94" fmla="*/ 90678 w 146970"/>
                <a:gd name="connsiteY94" fmla="*/ 101346 h 147923"/>
                <a:gd name="connsiteX95" fmla="*/ 75438 w 146970"/>
                <a:gd name="connsiteY95" fmla="*/ 67342 h 147923"/>
                <a:gd name="connsiteX96" fmla="*/ 66199 w 146970"/>
                <a:gd name="connsiteY96" fmla="*/ 67342 h 147923"/>
                <a:gd name="connsiteX97" fmla="*/ 66199 w 146970"/>
                <a:gd name="connsiteY97" fmla="*/ 84011 h 147923"/>
                <a:gd name="connsiteX98" fmla="*/ 75438 w 146970"/>
                <a:gd name="connsiteY98" fmla="*/ 84011 h 147923"/>
                <a:gd name="connsiteX99" fmla="*/ 75438 w 146970"/>
                <a:gd name="connsiteY99" fmla="*/ 67342 h 147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146970" h="147923">
                  <a:moveTo>
                    <a:pt x="49244" y="111252"/>
                  </a:moveTo>
                  <a:cubicBezTo>
                    <a:pt x="48196" y="111538"/>
                    <a:pt x="46482" y="112109"/>
                    <a:pt x="44101" y="112776"/>
                  </a:cubicBezTo>
                  <a:cubicBezTo>
                    <a:pt x="41815" y="113443"/>
                    <a:pt x="39148" y="114300"/>
                    <a:pt x="36290" y="115157"/>
                  </a:cubicBezTo>
                  <a:cubicBezTo>
                    <a:pt x="33338" y="116015"/>
                    <a:pt x="30289" y="116967"/>
                    <a:pt x="27051" y="118015"/>
                  </a:cubicBezTo>
                  <a:cubicBezTo>
                    <a:pt x="23813" y="119063"/>
                    <a:pt x="20669" y="120015"/>
                    <a:pt x="17717" y="120872"/>
                  </a:cubicBezTo>
                  <a:cubicBezTo>
                    <a:pt x="14764" y="121729"/>
                    <a:pt x="12002" y="122587"/>
                    <a:pt x="9620" y="123254"/>
                  </a:cubicBezTo>
                  <a:cubicBezTo>
                    <a:pt x="7239" y="124016"/>
                    <a:pt x="5429" y="124587"/>
                    <a:pt x="4191" y="125063"/>
                  </a:cubicBezTo>
                  <a:lnTo>
                    <a:pt x="0" y="105632"/>
                  </a:lnTo>
                  <a:cubicBezTo>
                    <a:pt x="1143" y="105346"/>
                    <a:pt x="3524" y="104585"/>
                    <a:pt x="6858" y="103632"/>
                  </a:cubicBezTo>
                  <a:cubicBezTo>
                    <a:pt x="10287" y="102584"/>
                    <a:pt x="14097" y="101537"/>
                    <a:pt x="18383" y="100298"/>
                  </a:cubicBezTo>
                  <a:lnTo>
                    <a:pt x="18383" y="57055"/>
                  </a:lnTo>
                  <a:lnTo>
                    <a:pt x="5905" y="57055"/>
                  </a:lnTo>
                  <a:lnTo>
                    <a:pt x="5905" y="37910"/>
                  </a:lnTo>
                  <a:lnTo>
                    <a:pt x="18383" y="37910"/>
                  </a:lnTo>
                  <a:lnTo>
                    <a:pt x="18383" y="3905"/>
                  </a:lnTo>
                  <a:lnTo>
                    <a:pt x="37052" y="4667"/>
                  </a:lnTo>
                  <a:lnTo>
                    <a:pt x="37052" y="37910"/>
                  </a:lnTo>
                  <a:lnTo>
                    <a:pt x="47244" y="37910"/>
                  </a:lnTo>
                  <a:lnTo>
                    <a:pt x="47244" y="57055"/>
                  </a:lnTo>
                  <a:lnTo>
                    <a:pt x="37052" y="57055"/>
                  </a:lnTo>
                  <a:lnTo>
                    <a:pt x="37052" y="94774"/>
                  </a:lnTo>
                  <a:lnTo>
                    <a:pt x="46482" y="91821"/>
                  </a:lnTo>
                  <a:lnTo>
                    <a:pt x="47911" y="101537"/>
                  </a:lnTo>
                  <a:lnTo>
                    <a:pt x="49244" y="111252"/>
                  </a:lnTo>
                  <a:close/>
                  <a:moveTo>
                    <a:pt x="146971" y="112871"/>
                  </a:moveTo>
                  <a:cubicBezTo>
                    <a:pt x="146780" y="114014"/>
                    <a:pt x="146590" y="115253"/>
                    <a:pt x="146495" y="116396"/>
                  </a:cubicBezTo>
                  <a:cubicBezTo>
                    <a:pt x="146399" y="117539"/>
                    <a:pt x="146209" y="118777"/>
                    <a:pt x="146113" y="120015"/>
                  </a:cubicBezTo>
                  <a:cubicBezTo>
                    <a:pt x="145923" y="121349"/>
                    <a:pt x="145733" y="122682"/>
                    <a:pt x="145352" y="124206"/>
                  </a:cubicBezTo>
                  <a:cubicBezTo>
                    <a:pt x="145066" y="125730"/>
                    <a:pt x="144589" y="127540"/>
                    <a:pt x="144018" y="129540"/>
                  </a:cubicBezTo>
                  <a:cubicBezTo>
                    <a:pt x="143066" y="133445"/>
                    <a:pt x="141922" y="136589"/>
                    <a:pt x="140684" y="138970"/>
                  </a:cubicBezTo>
                  <a:cubicBezTo>
                    <a:pt x="139446" y="141351"/>
                    <a:pt x="138113" y="143161"/>
                    <a:pt x="136588" y="144590"/>
                  </a:cubicBezTo>
                  <a:cubicBezTo>
                    <a:pt x="135160" y="145923"/>
                    <a:pt x="133541" y="146875"/>
                    <a:pt x="131731" y="147257"/>
                  </a:cubicBezTo>
                  <a:cubicBezTo>
                    <a:pt x="129921" y="147733"/>
                    <a:pt x="128016" y="147923"/>
                    <a:pt x="126016" y="147923"/>
                  </a:cubicBezTo>
                  <a:cubicBezTo>
                    <a:pt x="122206" y="147923"/>
                    <a:pt x="118777" y="146495"/>
                    <a:pt x="115634" y="143637"/>
                  </a:cubicBezTo>
                  <a:cubicBezTo>
                    <a:pt x="112490" y="140779"/>
                    <a:pt x="109538" y="136017"/>
                    <a:pt x="106680" y="129445"/>
                  </a:cubicBezTo>
                  <a:lnTo>
                    <a:pt x="106204" y="128111"/>
                  </a:lnTo>
                  <a:cubicBezTo>
                    <a:pt x="103727" y="131350"/>
                    <a:pt x="101060" y="134493"/>
                    <a:pt x="98108" y="137636"/>
                  </a:cubicBezTo>
                  <a:cubicBezTo>
                    <a:pt x="95155" y="140684"/>
                    <a:pt x="92107" y="143828"/>
                    <a:pt x="88868" y="146971"/>
                  </a:cubicBezTo>
                  <a:lnTo>
                    <a:pt x="75247" y="132398"/>
                  </a:lnTo>
                  <a:cubicBezTo>
                    <a:pt x="76771" y="131064"/>
                    <a:pt x="78200" y="129826"/>
                    <a:pt x="79724" y="128588"/>
                  </a:cubicBezTo>
                  <a:cubicBezTo>
                    <a:pt x="81153" y="127349"/>
                    <a:pt x="82582" y="126111"/>
                    <a:pt x="84011" y="124778"/>
                  </a:cubicBezTo>
                  <a:cubicBezTo>
                    <a:pt x="80772" y="125635"/>
                    <a:pt x="77057" y="126683"/>
                    <a:pt x="72771" y="127825"/>
                  </a:cubicBezTo>
                  <a:cubicBezTo>
                    <a:pt x="68485" y="128969"/>
                    <a:pt x="64294" y="130207"/>
                    <a:pt x="60198" y="131350"/>
                  </a:cubicBezTo>
                  <a:cubicBezTo>
                    <a:pt x="56102" y="132493"/>
                    <a:pt x="52483" y="133541"/>
                    <a:pt x="49244" y="134398"/>
                  </a:cubicBezTo>
                  <a:cubicBezTo>
                    <a:pt x="46101" y="135350"/>
                    <a:pt x="43910" y="135922"/>
                    <a:pt x="42863" y="136303"/>
                  </a:cubicBezTo>
                  <a:lnTo>
                    <a:pt x="38671" y="117539"/>
                  </a:lnTo>
                  <a:cubicBezTo>
                    <a:pt x="39624" y="117348"/>
                    <a:pt x="41434" y="116872"/>
                    <a:pt x="44005" y="116205"/>
                  </a:cubicBezTo>
                  <a:cubicBezTo>
                    <a:pt x="46577" y="115538"/>
                    <a:pt x="49530" y="114776"/>
                    <a:pt x="52864" y="113919"/>
                  </a:cubicBezTo>
                  <a:cubicBezTo>
                    <a:pt x="56197" y="113157"/>
                    <a:pt x="59627" y="112204"/>
                    <a:pt x="63341" y="111252"/>
                  </a:cubicBezTo>
                  <a:cubicBezTo>
                    <a:pt x="66961" y="110300"/>
                    <a:pt x="70485" y="109347"/>
                    <a:pt x="73819" y="108490"/>
                  </a:cubicBezTo>
                  <a:cubicBezTo>
                    <a:pt x="77153" y="107633"/>
                    <a:pt x="80105" y="106871"/>
                    <a:pt x="82677" y="106204"/>
                  </a:cubicBezTo>
                  <a:cubicBezTo>
                    <a:pt x="85249" y="105537"/>
                    <a:pt x="87059" y="105061"/>
                    <a:pt x="88106" y="104775"/>
                  </a:cubicBezTo>
                  <a:lnTo>
                    <a:pt x="89440" y="113062"/>
                  </a:lnTo>
                  <a:lnTo>
                    <a:pt x="90583" y="118586"/>
                  </a:lnTo>
                  <a:cubicBezTo>
                    <a:pt x="92393" y="116681"/>
                    <a:pt x="94107" y="114681"/>
                    <a:pt x="95726" y="112871"/>
                  </a:cubicBezTo>
                  <a:cubicBezTo>
                    <a:pt x="97346" y="110966"/>
                    <a:pt x="98870" y="108966"/>
                    <a:pt x="100394" y="106966"/>
                  </a:cubicBezTo>
                  <a:cubicBezTo>
                    <a:pt x="98584" y="98203"/>
                    <a:pt x="97060" y="88297"/>
                    <a:pt x="95917" y="77343"/>
                  </a:cubicBezTo>
                  <a:cubicBezTo>
                    <a:pt x="94774" y="66294"/>
                    <a:pt x="94012" y="54293"/>
                    <a:pt x="93726" y="41243"/>
                  </a:cubicBezTo>
                  <a:lnTo>
                    <a:pt x="49339" y="41243"/>
                  </a:lnTo>
                  <a:lnTo>
                    <a:pt x="49339" y="22955"/>
                  </a:lnTo>
                  <a:lnTo>
                    <a:pt x="93345" y="22955"/>
                  </a:lnTo>
                  <a:lnTo>
                    <a:pt x="93345" y="1715"/>
                  </a:lnTo>
                  <a:lnTo>
                    <a:pt x="110490" y="2381"/>
                  </a:lnTo>
                  <a:lnTo>
                    <a:pt x="110871" y="22955"/>
                  </a:lnTo>
                  <a:lnTo>
                    <a:pt x="125921" y="22955"/>
                  </a:lnTo>
                  <a:cubicBezTo>
                    <a:pt x="123444" y="20479"/>
                    <a:pt x="121158" y="18288"/>
                    <a:pt x="119158" y="16383"/>
                  </a:cubicBezTo>
                  <a:cubicBezTo>
                    <a:pt x="117062" y="14478"/>
                    <a:pt x="115062" y="12573"/>
                    <a:pt x="112967" y="10668"/>
                  </a:cubicBezTo>
                  <a:lnTo>
                    <a:pt x="123158" y="0"/>
                  </a:lnTo>
                  <a:cubicBezTo>
                    <a:pt x="125635" y="2191"/>
                    <a:pt x="128207" y="4382"/>
                    <a:pt x="130874" y="6763"/>
                  </a:cubicBezTo>
                  <a:cubicBezTo>
                    <a:pt x="133541" y="9049"/>
                    <a:pt x="136398" y="11716"/>
                    <a:pt x="139351" y="14764"/>
                  </a:cubicBezTo>
                  <a:lnTo>
                    <a:pt x="131921" y="23050"/>
                  </a:lnTo>
                  <a:lnTo>
                    <a:pt x="141351" y="23050"/>
                  </a:lnTo>
                  <a:lnTo>
                    <a:pt x="141351" y="41339"/>
                  </a:lnTo>
                  <a:lnTo>
                    <a:pt x="111443" y="41339"/>
                  </a:lnTo>
                  <a:cubicBezTo>
                    <a:pt x="111633" y="49435"/>
                    <a:pt x="111919" y="56864"/>
                    <a:pt x="112300" y="63532"/>
                  </a:cubicBezTo>
                  <a:cubicBezTo>
                    <a:pt x="112681" y="70199"/>
                    <a:pt x="113157" y="76391"/>
                    <a:pt x="113633" y="82201"/>
                  </a:cubicBezTo>
                  <a:cubicBezTo>
                    <a:pt x="115538" y="77438"/>
                    <a:pt x="117443" y="72390"/>
                    <a:pt x="119158" y="66866"/>
                  </a:cubicBezTo>
                  <a:cubicBezTo>
                    <a:pt x="120872" y="61436"/>
                    <a:pt x="122682" y="55340"/>
                    <a:pt x="124492" y="48673"/>
                  </a:cubicBezTo>
                  <a:lnTo>
                    <a:pt x="140399" y="54197"/>
                  </a:lnTo>
                  <a:cubicBezTo>
                    <a:pt x="137255" y="65342"/>
                    <a:pt x="134017" y="75438"/>
                    <a:pt x="130588" y="84487"/>
                  </a:cubicBezTo>
                  <a:cubicBezTo>
                    <a:pt x="127159" y="93536"/>
                    <a:pt x="123254" y="102013"/>
                    <a:pt x="118682" y="109919"/>
                  </a:cubicBezTo>
                  <a:cubicBezTo>
                    <a:pt x="118967" y="111062"/>
                    <a:pt x="119348" y="112300"/>
                    <a:pt x="119634" y="113443"/>
                  </a:cubicBezTo>
                  <a:cubicBezTo>
                    <a:pt x="119920" y="114586"/>
                    <a:pt x="120301" y="115729"/>
                    <a:pt x="120777" y="116777"/>
                  </a:cubicBezTo>
                  <a:cubicBezTo>
                    <a:pt x="121920" y="119920"/>
                    <a:pt x="122968" y="122015"/>
                    <a:pt x="123730" y="123158"/>
                  </a:cubicBezTo>
                  <a:cubicBezTo>
                    <a:pt x="124492" y="124301"/>
                    <a:pt x="125159" y="124873"/>
                    <a:pt x="125730" y="124873"/>
                  </a:cubicBezTo>
                  <a:cubicBezTo>
                    <a:pt x="126397" y="124873"/>
                    <a:pt x="127063" y="124396"/>
                    <a:pt x="127730" y="123349"/>
                  </a:cubicBezTo>
                  <a:cubicBezTo>
                    <a:pt x="128397" y="122301"/>
                    <a:pt x="129159" y="120206"/>
                    <a:pt x="129921" y="116967"/>
                  </a:cubicBezTo>
                  <a:cubicBezTo>
                    <a:pt x="130207" y="115157"/>
                    <a:pt x="130493" y="113538"/>
                    <a:pt x="130683" y="112204"/>
                  </a:cubicBezTo>
                  <a:cubicBezTo>
                    <a:pt x="130874" y="110871"/>
                    <a:pt x="131159" y="109252"/>
                    <a:pt x="131350" y="107252"/>
                  </a:cubicBezTo>
                  <a:lnTo>
                    <a:pt x="146876" y="113443"/>
                  </a:lnTo>
                  <a:close/>
                  <a:moveTo>
                    <a:pt x="90678" y="101346"/>
                  </a:moveTo>
                  <a:lnTo>
                    <a:pt x="50673" y="101346"/>
                  </a:lnTo>
                  <a:lnTo>
                    <a:pt x="50673" y="50006"/>
                  </a:lnTo>
                  <a:lnTo>
                    <a:pt x="90678" y="50006"/>
                  </a:lnTo>
                  <a:lnTo>
                    <a:pt x="90678" y="101346"/>
                  </a:lnTo>
                  <a:close/>
                  <a:moveTo>
                    <a:pt x="75438" y="67342"/>
                  </a:moveTo>
                  <a:lnTo>
                    <a:pt x="66199" y="67342"/>
                  </a:lnTo>
                  <a:lnTo>
                    <a:pt x="66199" y="84011"/>
                  </a:lnTo>
                  <a:lnTo>
                    <a:pt x="75438" y="84011"/>
                  </a:lnTo>
                  <a:lnTo>
                    <a:pt x="75438" y="67342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7" name="任意形状 276"/>
            <p:cNvSpPr/>
            <p:nvPr/>
          </p:nvSpPr>
          <p:spPr>
            <a:xfrm>
              <a:off x="19007295" y="9949528"/>
              <a:ext cx="127825" cy="140969"/>
            </a:xfrm>
            <a:custGeom>
              <a:avLst/>
              <a:gdLst>
                <a:gd name="connsiteX0" fmla="*/ 127825 w 127825"/>
                <a:gd name="connsiteY0" fmla="*/ 0 h 140969"/>
                <a:gd name="connsiteX1" fmla="*/ 127825 w 127825"/>
                <a:gd name="connsiteY1" fmla="*/ 116300 h 140969"/>
                <a:gd name="connsiteX2" fmla="*/ 126778 w 127825"/>
                <a:gd name="connsiteY2" fmla="*/ 127159 h 140969"/>
                <a:gd name="connsiteX3" fmla="*/ 123063 w 127825"/>
                <a:gd name="connsiteY3" fmla="*/ 133921 h 140969"/>
                <a:gd name="connsiteX4" fmla="*/ 115729 w 127825"/>
                <a:gd name="connsiteY4" fmla="*/ 137731 h 140969"/>
                <a:gd name="connsiteX5" fmla="*/ 103632 w 127825"/>
                <a:gd name="connsiteY5" fmla="*/ 139827 h 140969"/>
                <a:gd name="connsiteX6" fmla="*/ 93440 w 127825"/>
                <a:gd name="connsiteY6" fmla="*/ 140970 h 140969"/>
                <a:gd name="connsiteX7" fmla="*/ 87249 w 127825"/>
                <a:gd name="connsiteY7" fmla="*/ 121825 h 140969"/>
                <a:gd name="connsiteX8" fmla="*/ 98584 w 127825"/>
                <a:gd name="connsiteY8" fmla="*/ 120491 h 140969"/>
                <a:gd name="connsiteX9" fmla="*/ 103822 w 127825"/>
                <a:gd name="connsiteY9" fmla="*/ 119729 h 140969"/>
                <a:gd name="connsiteX10" fmla="*/ 106966 w 127825"/>
                <a:gd name="connsiteY10" fmla="*/ 118300 h 140969"/>
                <a:gd name="connsiteX11" fmla="*/ 108490 w 127825"/>
                <a:gd name="connsiteY11" fmla="*/ 115729 h 140969"/>
                <a:gd name="connsiteX12" fmla="*/ 108871 w 127825"/>
                <a:gd name="connsiteY12" fmla="*/ 111538 h 140969"/>
                <a:gd name="connsiteX13" fmla="*/ 108871 w 127825"/>
                <a:gd name="connsiteY13" fmla="*/ 105346 h 140969"/>
                <a:gd name="connsiteX14" fmla="*/ 98298 w 127825"/>
                <a:gd name="connsiteY14" fmla="*/ 113157 h 140969"/>
                <a:gd name="connsiteX15" fmla="*/ 93154 w 127825"/>
                <a:gd name="connsiteY15" fmla="*/ 102679 h 140969"/>
                <a:gd name="connsiteX16" fmla="*/ 87249 w 127825"/>
                <a:gd name="connsiteY16" fmla="*/ 90868 h 140969"/>
                <a:gd name="connsiteX17" fmla="*/ 78296 w 127825"/>
                <a:gd name="connsiteY17" fmla="*/ 106585 h 140969"/>
                <a:gd name="connsiteX18" fmla="*/ 68008 w 127825"/>
                <a:gd name="connsiteY18" fmla="*/ 122110 h 140969"/>
                <a:gd name="connsiteX19" fmla="*/ 52959 w 127825"/>
                <a:gd name="connsiteY19" fmla="*/ 111252 h 140969"/>
                <a:gd name="connsiteX20" fmla="*/ 59150 w 127825"/>
                <a:gd name="connsiteY20" fmla="*/ 102298 h 140969"/>
                <a:gd name="connsiteX21" fmla="*/ 64865 w 127825"/>
                <a:gd name="connsiteY21" fmla="*/ 93154 h 140969"/>
                <a:gd name="connsiteX22" fmla="*/ 51435 w 127825"/>
                <a:gd name="connsiteY22" fmla="*/ 102203 h 140969"/>
                <a:gd name="connsiteX23" fmla="*/ 48768 w 127825"/>
                <a:gd name="connsiteY23" fmla="*/ 96202 h 140969"/>
                <a:gd name="connsiteX24" fmla="*/ 45911 w 127825"/>
                <a:gd name="connsiteY24" fmla="*/ 89725 h 140969"/>
                <a:gd name="connsiteX25" fmla="*/ 37529 w 127825"/>
                <a:gd name="connsiteY25" fmla="*/ 104870 h 140969"/>
                <a:gd name="connsiteX26" fmla="*/ 28670 w 127825"/>
                <a:gd name="connsiteY26" fmla="*/ 118681 h 140969"/>
                <a:gd name="connsiteX27" fmla="*/ 18955 w 127825"/>
                <a:gd name="connsiteY27" fmla="*/ 111442 h 140969"/>
                <a:gd name="connsiteX28" fmla="*/ 18955 w 127825"/>
                <a:gd name="connsiteY28" fmla="*/ 140113 h 140969"/>
                <a:gd name="connsiteX29" fmla="*/ 0 w 127825"/>
                <a:gd name="connsiteY29" fmla="*/ 140113 h 140969"/>
                <a:gd name="connsiteX30" fmla="*/ 0 w 127825"/>
                <a:gd name="connsiteY30" fmla="*/ 190 h 140969"/>
                <a:gd name="connsiteX31" fmla="*/ 127635 w 127825"/>
                <a:gd name="connsiteY31" fmla="*/ 190 h 140969"/>
                <a:gd name="connsiteX32" fmla="*/ 19145 w 127825"/>
                <a:gd name="connsiteY32" fmla="*/ 99536 h 140969"/>
                <a:gd name="connsiteX33" fmla="*/ 36481 w 127825"/>
                <a:gd name="connsiteY33" fmla="*/ 69056 h 140969"/>
                <a:gd name="connsiteX34" fmla="*/ 27622 w 127825"/>
                <a:gd name="connsiteY34" fmla="*/ 51054 h 140969"/>
                <a:gd name="connsiteX35" fmla="*/ 19717 w 127825"/>
                <a:gd name="connsiteY35" fmla="*/ 36290 h 140969"/>
                <a:gd name="connsiteX36" fmla="*/ 34290 w 127825"/>
                <a:gd name="connsiteY36" fmla="*/ 27337 h 140969"/>
                <a:gd name="connsiteX37" fmla="*/ 39433 w 127825"/>
                <a:gd name="connsiteY37" fmla="*/ 37052 h 140969"/>
                <a:gd name="connsiteX38" fmla="*/ 45625 w 127825"/>
                <a:gd name="connsiteY38" fmla="*/ 48673 h 140969"/>
                <a:gd name="connsiteX39" fmla="*/ 50387 w 127825"/>
                <a:gd name="connsiteY39" fmla="*/ 36290 h 140969"/>
                <a:gd name="connsiteX40" fmla="*/ 54673 w 127825"/>
                <a:gd name="connsiteY40" fmla="*/ 23622 h 140969"/>
                <a:gd name="connsiteX41" fmla="*/ 70675 w 127825"/>
                <a:gd name="connsiteY41" fmla="*/ 29623 h 140969"/>
                <a:gd name="connsiteX42" fmla="*/ 68866 w 127825"/>
                <a:gd name="connsiteY42" fmla="*/ 35338 h 140969"/>
                <a:gd name="connsiteX43" fmla="*/ 66961 w 127825"/>
                <a:gd name="connsiteY43" fmla="*/ 40957 h 140969"/>
                <a:gd name="connsiteX44" fmla="*/ 77153 w 127825"/>
                <a:gd name="connsiteY44" fmla="*/ 33814 h 140969"/>
                <a:gd name="connsiteX45" fmla="*/ 86392 w 127825"/>
                <a:gd name="connsiteY45" fmla="*/ 50006 h 140969"/>
                <a:gd name="connsiteX46" fmla="*/ 94488 w 127825"/>
                <a:gd name="connsiteY46" fmla="*/ 27051 h 140969"/>
                <a:gd name="connsiteX47" fmla="*/ 108871 w 127825"/>
                <a:gd name="connsiteY47" fmla="*/ 32385 h 140969"/>
                <a:gd name="connsiteX48" fmla="*/ 108871 w 127825"/>
                <a:gd name="connsiteY48" fmla="*/ 18764 h 140969"/>
                <a:gd name="connsiteX49" fmla="*/ 19145 w 127825"/>
                <a:gd name="connsiteY49" fmla="*/ 18764 h 140969"/>
                <a:gd name="connsiteX50" fmla="*/ 19145 w 127825"/>
                <a:gd name="connsiteY50" fmla="*/ 99441 h 140969"/>
                <a:gd name="connsiteX51" fmla="*/ 66580 w 127825"/>
                <a:gd name="connsiteY51" fmla="*/ 90392 h 140969"/>
                <a:gd name="connsiteX52" fmla="*/ 72009 w 127825"/>
                <a:gd name="connsiteY52" fmla="*/ 80581 h 140969"/>
                <a:gd name="connsiteX53" fmla="*/ 77248 w 127825"/>
                <a:gd name="connsiteY53" fmla="*/ 70771 h 140969"/>
                <a:gd name="connsiteX54" fmla="*/ 70485 w 127825"/>
                <a:gd name="connsiteY54" fmla="*/ 58007 h 140969"/>
                <a:gd name="connsiteX55" fmla="*/ 64579 w 127825"/>
                <a:gd name="connsiteY55" fmla="*/ 47339 h 140969"/>
                <a:gd name="connsiteX56" fmla="*/ 60293 w 127825"/>
                <a:gd name="connsiteY56" fmla="*/ 58388 h 140969"/>
                <a:gd name="connsiteX57" fmla="*/ 55816 w 127825"/>
                <a:gd name="connsiteY57" fmla="*/ 68961 h 140969"/>
                <a:gd name="connsiteX58" fmla="*/ 66484 w 127825"/>
                <a:gd name="connsiteY58" fmla="*/ 90297 h 140969"/>
                <a:gd name="connsiteX59" fmla="*/ 97250 w 127825"/>
                <a:gd name="connsiteY59" fmla="*/ 70294 h 140969"/>
                <a:gd name="connsiteX60" fmla="*/ 103346 w 127825"/>
                <a:gd name="connsiteY60" fmla="*/ 81915 h 140969"/>
                <a:gd name="connsiteX61" fmla="*/ 108966 w 127825"/>
                <a:gd name="connsiteY61" fmla="*/ 93250 h 140969"/>
                <a:gd name="connsiteX62" fmla="*/ 108966 w 127825"/>
                <a:gd name="connsiteY62" fmla="*/ 38195 h 140969"/>
                <a:gd name="connsiteX63" fmla="*/ 97346 w 127825"/>
                <a:gd name="connsiteY63" fmla="*/ 70294 h 140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27825" h="140969">
                  <a:moveTo>
                    <a:pt x="127825" y="0"/>
                  </a:moveTo>
                  <a:lnTo>
                    <a:pt x="127825" y="116300"/>
                  </a:lnTo>
                  <a:cubicBezTo>
                    <a:pt x="127825" y="120682"/>
                    <a:pt x="127445" y="124301"/>
                    <a:pt x="126778" y="127159"/>
                  </a:cubicBezTo>
                  <a:cubicBezTo>
                    <a:pt x="126111" y="129921"/>
                    <a:pt x="124873" y="132207"/>
                    <a:pt x="123063" y="133921"/>
                  </a:cubicBezTo>
                  <a:cubicBezTo>
                    <a:pt x="121253" y="135636"/>
                    <a:pt x="118872" y="136874"/>
                    <a:pt x="115729" y="137731"/>
                  </a:cubicBezTo>
                  <a:cubicBezTo>
                    <a:pt x="112586" y="138589"/>
                    <a:pt x="108585" y="139255"/>
                    <a:pt x="103632" y="139827"/>
                  </a:cubicBezTo>
                  <a:lnTo>
                    <a:pt x="93440" y="140970"/>
                  </a:lnTo>
                  <a:lnTo>
                    <a:pt x="87249" y="121825"/>
                  </a:lnTo>
                  <a:lnTo>
                    <a:pt x="98584" y="120491"/>
                  </a:lnTo>
                  <a:cubicBezTo>
                    <a:pt x="100774" y="120301"/>
                    <a:pt x="102489" y="120015"/>
                    <a:pt x="103822" y="119729"/>
                  </a:cubicBezTo>
                  <a:cubicBezTo>
                    <a:pt x="105156" y="119443"/>
                    <a:pt x="106204" y="118967"/>
                    <a:pt x="106966" y="118300"/>
                  </a:cubicBezTo>
                  <a:cubicBezTo>
                    <a:pt x="107728" y="117634"/>
                    <a:pt x="108204" y="116776"/>
                    <a:pt x="108490" y="115729"/>
                  </a:cubicBezTo>
                  <a:cubicBezTo>
                    <a:pt x="108775" y="114681"/>
                    <a:pt x="108871" y="113252"/>
                    <a:pt x="108871" y="111538"/>
                  </a:cubicBezTo>
                  <a:lnTo>
                    <a:pt x="108871" y="105346"/>
                  </a:lnTo>
                  <a:lnTo>
                    <a:pt x="98298" y="113157"/>
                  </a:lnTo>
                  <a:cubicBezTo>
                    <a:pt x="96774" y="109918"/>
                    <a:pt x="95059" y="106394"/>
                    <a:pt x="93154" y="102679"/>
                  </a:cubicBezTo>
                  <a:cubicBezTo>
                    <a:pt x="91249" y="98869"/>
                    <a:pt x="89249" y="94964"/>
                    <a:pt x="87249" y="90868"/>
                  </a:cubicBezTo>
                  <a:cubicBezTo>
                    <a:pt x="84487" y="96202"/>
                    <a:pt x="81439" y="101346"/>
                    <a:pt x="78296" y="106585"/>
                  </a:cubicBezTo>
                  <a:cubicBezTo>
                    <a:pt x="75152" y="111728"/>
                    <a:pt x="71723" y="116967"/>
                    <a:pt x="68008" y="122110"/>
                  </a:cubicBezTo>
                  <a:lnTo>
                    <a:pt x="52959" y="111252"/>
                  </a:lnTo>
                  <a:cubicBezTo>
                    <a:pt x="55150" y="108204"/>
                    <a:pt x="57245" y="105251"/>
                    <a:pt x="59150" y="102298"/>
                  </a:cubicBezTo>
                  <a:cubicBezTo>
                    <a:pt x="61150" y="99346"/>
                    <a:pt x="63055" y="96298"/>
                    <a:pt x="64865" y="93154"/>
                  </a:cubicBezTo>
                  <a:lnTo>
                    <a:pt x="51435" y="102203"/>
                  </a:lnTo>
                  <a:cubicBezTo>
                    <a:pt x="50578" y="100298"/>
                    <a:pt x="49625" y="98298"/>
                    <a:pt x="48768" y="96202"/>
                  </a:cubicBezTo>
                  <a:cubicBezTo>
                    <a:pt x="47815" y="94202"/>
                    <a:pt x="46863" y="92011"/>
                    <a:pt x="45911" y="89725"/>
                  </a:cubicBezTo>
                  <a:cubicBezTo>
                    <a:pt x="43244" y="95059"/>
                    <a:pt x="40386" y="100013"/>
                    <a:pt x="37529" y="104870"/>
                  </a:cubicBezTo>
                  <a:cubicBezTo>
                    <a:pt x="34671" y="109633"/>
                    <a:pt x="31718" y="114300"/>
                    <a:pt x="28670" y="118681"/>
                  </a:cubicBezTo>
                  <a:lnTo>
                    <a:pt x="18955" y="111442"/>
                  </a:lnTo>
                  <a:lnTo>
                    <a:pt x="18955" y="140113"/>
                  </a:lnTo>
                  <a:lnTo>
                    <a:pt x="0" y="140113"/>
                  </a:lnTo>
                  <a:lnTo>
                    <a:pt x="0" y="190"/>
                  </a:lnTo>
                  <a:lnTo>
                    <a:pt x="127635" y="190"/>
                  </a:lnTo>
                  <a:close/>
                  <a:moveTo>
                    <a:pt x="19145" y="99536"/>
                  </a:moveTo>
                  <a:cubicBezTo>
                    <a:pt x="25432" y="89916"/>
                    <a:pt x="31147" y="79819"/>
                    <a:pt x="36481" y="69056"/>
                  </a:cubicBezTo>
                  <a:cubicBezTo>
                    <a:pt x="33433" y="62770"/>
                    <a:pt x="30480" y="56769"/>
                    <a:pt x="27622" y="51054"/>
                  </a:cubicBezTo>
                  <a:cubicBezTo>
                    <a:pt x="24670" y="45339"/>
                    <a:pt x="22098" y="40386"/>
                    <a:pt x="19717" y="36290"/>
                  </a:cubicBezTo>
                  <a:lnTo>
                    <a:pt x="34290" y="27337"/>
                  </a:lnTo>
                  <a:cubicBezTo>
                    <a:pt x="35814" y="30099"/>
                    <a:pt x="37529" y="33338"/>
                    <a:pt x="39433" y="37052"/>
                  </a:cubicBezTo>
                  <a:cubicBezTo>
                    <a:pt x="41338" y="40767"/>
                    <a:pt x="43434" y="44577"/>
                    <a:pt x="45625" y="48673"/>
                  </a:cubicBezTo>
                  <a:cubicBezTo>
                    <a:pt x="47339" y="44577"/>
                    <a:pt x="48958" y="40481"/>
                    <a:pt x="50387" y="36290"/>
                  </a:cubicBezTo>
                  <a:cubicBezTo>
                    <a:pt x="51816" y="32099"/>
                    <a:pt x="53245" y="27908"/>
                    <a:pt x="54673" y="23622"/>
                  </a:cubicBezTo>
                  <a:lnTo>
                    <a:pt x="70675" y="29623"/>
                  </a:lnTo>
                  <a:cubicBezTo>
                    <a:pt x="70104" y="31528"/>
                    <a:pt x="69532" y="33528"/>
                    <a:pt x="68866" y="35338"/>
                  </a:cubicBezTo>
                  <a:cubicBezTo>
                    <a:pt x="68199" y="37243"/>
                    <a:pt x="67532" y="39052"/>
                    <a:pt x="66961" y="40957"/>
                  </a:cubicBezTo>
                  <a:lnTo>
                    <a:pt x="77153" y="33814"/>
                  </a:lnTo>
                  <a:cubicBezTo>
                    <a:pt x="80105" y="38576"/>
                    <a:pt x="83153" y="44005"/>
                    <a:pt x="86392" y="50006"/>
                  </a:cubicBezTo>
                  <a:cubicBezTo>
                    <a:pt x="89535" y="42196"/>
                    <a:pt x="92202" y="34576"/>
                    <a:pt x="94488" y="27051"/>
                  </a:cubicBezTo>
                  <a:lnTo>
                    <a:pt x="108871" y="32385"/>
                  </a:lnTo>
                  <a:lnTo>
                    <a:pt x="108871" y="18764"/>
                  </a:lnTo>
                  <a:lnTo>
                    <a:pt x="19145" y="18764"/>
                  </a:lnTo>
                  <a:lnTo>
                    <a:pt x="19145" y="99441"/>
                  </a:lnTo>
                  <a:close/>
                  <a:moveTo>
                    <a:pt x="66580" y="90392"/>
                  </a:moveTo>
                  <a:cubicBezTo>
                    <a:pt x="68389" y="87154"/>
                    <a:pt x="70199" y="83915"/>
                    <a:pt x="72009" y="80581"/>
                  </a:cubicBezTo>
                  <a:cubicBezTo>
                    <a:pt x="73819" y="77248"/>
                    <a:pt x="75533" y="74009"/>
                    <a:pt x="77248" y="70771"/>
                  </a:cubicBezTo>
                  <a:cubicBezTo>
                    <a:pt x="74866" y="66199"/>
                    <a:pt x="72580" y="62008"/>
                    <a:pt x="70485" y="58007"/>
                  </a:cubicBezTo>
                  <a:cubicBezTo>
                    <a:pt x="68389" y="54007"/>
                    <a:pt x="66389" y="50482"/>
                    <a:pt x="64579" y="47339"/>
                  </a:cubicBezTo>
                  <a:cubicBezTo>
                    <a:pt x="63151" y="51149"/>
                    <a:pt x="61722" y="54864"/>
                    <a:pt x="60293" y="58388"/>
                  </a:cubicBezTo>
                  <a:cubicBezTo>
                    <a:pt x="58864" y="62008"/>
                    <a:pt x="57340" y="65532"/>
                    <a:pt x="55816" y="68961"/>
                  </a:cubicBezTo>
                  <a:lnTo>
                    <a:pt x="66484" y="90297"/>
                  </a:lnTo>
                  <a:close/>
                  <a:moveTo>
                    <a:pt x="97250" y="70294"/>
                  </a:moveTo>
                  <a:cubicBezTo>
                    <a:pt x="99441" y="74200"/>
                    <a:pt x="101441" y="78105"/>
                    <a:pt x="103346" y="81915"/>
                  </a:cubicBezTo>
                  <a:cubicBezTo>
                    <a:pt x="105251" y="85820"/>
                    <a:pt x="107061" y="89630"/>
                    <a:pt x="108966" y="93250"/>
                  </a:cubicBezTo>
                  <a:lnTo>
                    <a:pt x="108966" y="38195"/>
                  </a:lnTo>
                  <a:cubicBezTo>
                    <a:pt x="105728" y="49244"/>
                    <a:pt x="101822" y="59912"/>
                    <a:pt x="97346" y="70294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8" name="任意形状 277"/>
            <p:cNvSpPr/>
            <p:nvPr/>
          </p:nvSpPr>
          <p:spPr>
            <a:xfrm>
              <a:off x="19156076" y="9941718"/>
              <a:ext cx="146113" cy="147732"/>
            </a:xfrm>
            <a:custGeom>
              <a:avLst/>
              <a:gdLst>
                <a:gd name="connsiteX0" fmla="*/ 37147 w 146113"/>
                <a:gd name="connsiteY0" fmla="*/ 66866 h 147732"/>
                <a:gd name="connsiteX1" fmla="*/ 36290 w 146113"/>
                <a:gd name="connsiteY1" fmla="*/ 92297 h 147732"/>
                <a:gd name="connsiteX2" fmla="*/ 33338 w 146113"/>
                <a:gd name="connsiteY2" fmla="*/ 112204 h 147732"/>
                <a:gd name="connsiteX3" fmla="*/ 27813 w 146113"/>
                <a:gd name="connsiteY3" fmla="*/ 129730 h 147732"/>
                <a:gd name="connsiteX4" fmla="*/ 19431 w 146113"/>
                <a:gd name="connsiteY4" fmla="*/ 147733 h 147732"/>
                <a:gd name="connsiteX5" fmla="*/ 0 w 146113"/>
                <a:gd name="connsiteY5" fmla="*/ 138779 h 147732"/>
                <a:gd name="connsiteX6" fmla="*/ 8858 w 146113"/>
                <a:gd name="connsiteY6" fmla="*/ 122111 h 147732"/>
                <a:gd name="connsiteX7" fmla="*/ 14478 w 146113"/>
                <a:gd name="connsiteY7" fmla="*/ 106489 h 147732"/>
                <a:gd name="connsiteX8" fmla="*/ 17526 w 146113"/>
                <a:gd name="connsiteY8" fmla="*/ 89249 h 147732"/>
                <a:gd name="connsiteX9" fmla="*/ 18383 w 146113"/>
                <a:gd name="connsiteY9" fmla="*/ 67532 h 147732"/>
                <a:gd name="connsiteX10" fmla="*/ 18383 w 146113"/>
                <a:gd name="connsiteY10" fmla="*/ 17621 h 147732"/>
                <a:gd name="connsiteX11" fmla="*/ 71628 w 146113"/>
                <a:gd name="connsiteY11" fmla="*/ 17621 h 147732"/>
                <a:gd name="connsiteX12" fmla="*/ 68104 w 146113"/>
                <a:gd name="connsiteY12" fmla="*/ 953 h 147732"/>
                <a:gd name="connsiteX13" fmla="*/ 89630 w 146113"/>
                <a:gd name="connsiteY13" fmla="*/ 0 h 147732"/>
                <a:gd name="connsiteX14" fmla="*/ 93059 w 146113"/>
                <a:gd name="connsiteY14" fmla="*/ 17621 h 147732"/>
                <a:gd name="connsiteX15" fmla="*/ 142589 w 146113"/>
                <a:gd name="connsiteY15" fmla="*/ 17621 h 147732"/>
                <a:gd name="connsiteX16" fmla="*/ 142589 w 146113"/>
                <a:gd name="connsiteY16" fmla="*/ 36767 h 147732"/>
                <a:gd name="connsiteX17" fmla="*/ 37147 w 146113"/>
                <a:gd name="connsiteY17" fmla="*/ 36767 h 147732"/>
                <a:gd name="connsiteX18" fmla="*/ 37147 w 146113"/>
                <a:gd name="connsiteY18" fmla="*/ 53626 h 147732"/>
                <a:gd name="connsiteX19" fmla="*/ 54197 w 146113"/>
                <a:gd name="connsiteY19" fmla="*/ 48101 h 147732"/>
                <a:gd name="connsiteX20" fmla="*/ 59246 w 146113"/>
                <a:gd name="connsiteY20" fmla="*/ 61722 h 147732"/>
                <a:gd name="connsiteX21" fmla="*/ 64675 w 146113"/>
                <a:gd name="connsiteY21" fmla="*/ 77724 h 147732"/>
                <a:gd name="connsiteX22" fmla="*/ 69818 w 146113"/>
                <a:gd name="connsiteY22" fmla="*/ 93917 h 147732"/>
                <a:gd name="connsiteX23" fmla="*/ 73819 w 146113"/>
                <a:gd name="connsiteY23" fmla="*/ 108204 h 147732"/>
                <a:gd name="connsiteX24" fmla="*/ 55721 w 146113"/>
                <a:gd name="connsiteY24" fmla="*/ 114871 h 147732"/>
                <a:gd name="connsiteX25" fmla="*/ 51816 w 146113"/>
                <a:gd name="connsiteY25" fmla="*/ 100393 h 147732"/>
                <a:gd name="connsiteX26" fmla="*/ 47054 w 146113"/>
                <a:gd name="connsiteY26" fmla="*/ 84106 h 147732"/>
                <a:gd name="connsiteX27" fmla="*/ 41910 w 146113"/>
                <a:gd name="connsiteY27" fmla="*/ 68104 h 147732"/>
                <a:gd name="connsiteX28" fmla="*/ 37243 w 146113"/>
                <a:gd name="connsiteY28" fmla="*/ 54674 h 147732"/>
                <a:gd name="connsiteX29" fmla="*/ 37243 w 146113"/>
                <a:gd name="connsiteY29" fmla="*/ 66961 h 147732"/>
                <a:gd name="connsiteX30" fmla="*/ 146018 w 146113"/>
                <a:gd name="connsiteY30" fmla="*/ 122301 h 147732"/>
                <a:gd name="connsiteX31" fmla="*/ 146018 w 146113"/>
                <a:gd name="connsiteY31" fmla="*/ 141542 h 147732"/>
                <a:gd name="connsiteX32" fmla="*/ 32385 w 146113"/>
                <a:gd name="connsiteY32" fmla="*/ 141542 h 147732"/>
                <a:gd name="connsiteX33" fmla="*/ 32385 w 146113"/>
                <a:gd name="connsiteY33" fmla="*/ 122301 h 147732"/>
                <a:gd name="connsiteX34" fmla="*/ 95250 w 146113"/>
                <a:gd name="connsiteY34" fmla="*/ 122301 h 147732"/>
                <a:gd name="connsiteX35" fmla="*/ 102013 w 146113"/>
                <a:gd name="connsiteY35" fmla="*/ 104584 h 147732"/>
                <a:gd name="connsiteX36" fmla="*/ 108490 w 146113"/>
                <a:gd name="connsiteY36" fmla="*/ 85249 h 147732"/>
                <a:gd name="connsiteX37" fmla="*/ 114300 w 146113"/>
                <a:gd name="connsiteY37" fmla="*/ 65722 h 147732"/>
                <a:gd name="connsiteX38" fmla="*/ 118967 w 146113"/>
                <a:gd name="connsiteY38" fmla="*/ 47530 h 147732"/>
                <a:gd name="connsiteX39" fmla="*/ 138113 w 146113"/>
                <a:gd name="connsiteY39" fmla="*/ 52673 h 147732"/>
                <a:gd name="connsiteX40" fmla="*/ 133540 w 146113"/>
                <a:gd name="connsiteY40" fmla="*/ 68771 h 147732"/>
                <a:gd name="connsiteX41" fmla="*/ 127826 w 146113"/>
                <a:gd name="connsiteY41" fmla="*/ 86868 h 147732"/>
                <a:gd name="connsiteX42" fmla="*/ 121634 w 146113"/>
                <a:gd name="connsiteY42" fmla="*/ 105346 h 147732"/>
                <a:gd name="connsiteX43" fmla="*/ 115348 w 146113"/>
                <a:gd name="connsiteY43" fmla="*/ 122301 h 147732"/>
                <a:gd name="connsiteX44" fmla="*/ 146113 w 146113"/>
                <a:gd name="connsiteY44" fmla="*/ 122301 h 147732"/>
                <a:gd name="connsiteX45" fmla="*/ 83344 w 146113"/>
                <a:gd name="connsiteY45" fmla="*/ 105728 h 147732"/>
                <a:gd name="connsiteX46" fmla="*/ 81058 w 146113"/>
                <a:gd name="connsiteY46" fmla="*/ 91059 h 147732"/>
                <a:gd name="connsiteX47" fmla="*/ 78010 w 146113"/>
                <a:gd name="connsiteY47" fmla="*/ 75057 h 147732"/>
                <a:gd name="connsiteX48" fmla="*/ 74581 w 146113"/>
                <a:gd name="connsiteY48" fmla="*/ 59722 h 147732"/>
                <a:gd name="connsiteX49" fmla="*/ 71152 w 146113"/>
                <a:gd name="connsiteY49" fmla="*/ 47054 h 147732"/>
                <a:gd name="connsiteX50" fmla="*/ 89916 w 146113"/>
                <a:gd name="connsiteY50" fmla="*/ 43339 h 147732"/>
                <a:gd name="connsiteX51" fmla="*/ 93059 w 146113"/>
                <a:gd name="connsiteY51" fmla="*/ 55626 h 147732"/>
                <a:gd name="connsiteX52" fmla="*/ 96488 w 146113"/>
                <a:gd name="connsiteY52" fmla="*/ 70485 h 147732"/>
                <a:gd name="connsiteX53" fmla="*/ 99631 w 146113"/>
                <a:gd name="connsiteY53" fmla="*/ 86011 h 147732"/>
                <a:gd name="connsiteX54" fmla="*/ 102013 w 146113"/>
                <a:gd name="connsiteY54" fmla="*/ 100298 h 147732"/>
                <a:gd name="connsiteX55" fmla="*/ 83248 w 146113"/>
                <a:gd name="connsiteY55" fmla="*/ 105632 h 147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46113" h="147732">
                  <a:moveTo>
                    <a:pt x="37147" y="66866"/>
                  </a:moveTo>
                  <a:cubicBezTo>
                    <a:pt x="37147" y="76581"/>
                    <a:pt x="36862" y="85058"/>
                    <a:pt x="36290" y="92297"/>
                  </a:cubicBezTo>
                  <a:cubicBezTo>
                    <a:pt x="35719" y="99536"/>
                    <a:pt x="34671" y="106204"/>
                    <a:pt x="33338" y="112204"/>
                  </a:cubicBezTo>
                  <a:cubicBezTo>
                    <a:pt x="31909" y="118300"/>
                    <a:pt x="30099" y="124111"/>
                    <a:pt x="27813" y="129730"/>
                  </a:cubicBezTo>
                  <a:cubicBezTo>
                    <a:pt x="25527" y="135350"/>
                    <a:pt x="22765" y="141351"/>
                    <a:pt x="19431" y="147733"/>
                  </a:cubicBezTo>
                  <a:lnTo>
                    <a:pt x="0" y="138779"/>
                  </a:lnTo>
                  <a:cubicBezTo>
                    <a:pt x="3524" y="132779"/>
                    <a:pt x="6477" y="127159"/>
                    <a:pt x="8858" y="122111"/>
                  </a:cubicBezTo>
                  <a:cubicBezTo>
                    <a:pt x="11144" y="117062"/>
                    <a:pt x="13049" y="111824"/>
                    <a:pt x="14478" y="106489"/>
                  </a:cubicBezTo>
                  <a:cubicBezTo>
                    <a:pt x="15907" y="101155"/>
                    <a:pt x="16954" y="95441"/>
                    <a:pt x="17526" y="89249"/>
                  </a:cubicBezTo>
                  <a:cubicBezTo>
                    <a:pt x="18097" y="83058"/>
                    <a:pt x="18383" y="75819"/>
                    <a:pt x="18383" y="67532"/>
                  </a:cubicBezTo>
                  <a:lnTo>
                    <a:pt x="18383" y="17621"/>
                  </a:lnTo>
                  <a:lnTo>
                    <a:pt x="71628" y="17621"/>
                  </a:lnTo>
                  <a:lnTo>
                    <a:pt x="68104" y="953"/>
                  </a:lnTo>
                  <a:lnTo>
                    <a:pt x="89630" y="0"/>
                  </a:lnTo>
                  <a:lnTo>
                    <a:pt x="93059" y="17621"/>
                  </a:lnTo>
                  <a:lnTo>
                    <a:pt x="142589" y="17621"/>
                  </a:lnTo>
                  <a:lnTo>
                    <a:pt x="142589" y="36767"/>
                  </a:lnTo>
                  <a:lnTo>
                    <a:pt x="37147" y="36767"/>
                  </a:lnTo>
                  <a:lnTo>
                    <a:pt x="37147" y="53626"/>
                  </a:lnTo>
                  <a:lnTo>
                    <a:pt x="54197" y="48101"/>
                  </a:lnTo>
                  <a:cubicBezTo>
                    <a:pt x="55721" y="52007"/>
                    <a:pt x="57340" y="56483"/>
                    <a:pt x="59246" y="61722"/>
                  </a:cubicBezTo>
                  <a:cubicBezTo>
                    <a:pt x="61055" y="66866"/>
                    <a:pt x="62865" y="72200"/>
                    <a:pt x="64675" y="77724"/>
                  </a:cubicBezTo>
                  <a:cubicBezTo>
                    <a:pt x="66485" y="83249"/>
                    <a:pt x="68199" y="88678"/>
                    <a:pt x="69818" y="93917"/>
                  </a:cubicBezTo>
                  <a:cubicBezTo>
                    <a:pt x="71438" y="99250"/>
                    <a:pt x="72771" y="103918"/>
                    <a:pt x="73819" y="108204"/>
                  </a:cubicBezTo>
                  <a:lnTo>
                    <a:pt x="55721" y="114871"/>
                  </a:lnTo>
                  <a:cubicBezTo>
                    <a:pt x="54673" y="110585"/>
                    <a:pt x="53340" y="105728"/>
                    <a:pt x="51816" y="100393"/>
                  </a:cubicBezTo>
                  <a:cubicBezTo>
                    <a:pt x="50292" y="95059"/>
                    <a:pt x="48768" y="89630"/>
                    <a:pt x="47054" y="84106"/>
                  </a:cubicBezTo>
                  <a:cubicBezTo>
                    <a:pt x="45339" y="78581"/>
                    <a:pt x="43624" y="73247"/>
                    <a:pt x="41910" y="68104"/>
                  </a:cubicBezTo>
                  <a:cubicBezTo>
                    <a:pt x="40196" y="62960"/>
                    <a:pt x="38576" y="58483"/>
                    <a:pt x="37243" y="54674"/>
                  </a:cubicBezTo>
                  <a:lnTo>
                    <a:pt x="37243" y="66961"/>
                  </a:lnTo>
                  <a:close/>
                  <a:moveTo>
                    <a:pt x="146018" y="122301"/>
                  </a:moveTo>
                  <a:lnTo>
                    <a:pt x="146018" y="141542"/>
                  </a:lnTo>
                  <a:lnTo>
                    <a:pt x="32385" y="141542"/>
                  </a:lnTo>
                  <a:lnTo>
                    <a:pt x="32385" y="122301"/>
                  </a:lnTo>
                  <a:lnTo>
                    <a:pt x="95250" y="122301"/>
                  </a:lnTo>
                  <a:cubicBezTo>
                    <a:pt x="97536" y="116776"/>
                    <a:pt x="99822" y="110871"/>
                    <a:pt x="102013" y="104584"/>
                  </a:cubicBezTo>
                  <a:cubicBezTo>
                    <a:pt x="104299" y="98298"/>
                    <a:pt x="106394" y="91821"/>
                    <a:pt x="108490" y="85249"/>
                  </a:cubicBezTo>
                  <a:cubicBezTo>
                    <a:pt x="110490" y="78676"/>
                    <a:pt x="112490" y="72200"/>
                    <a:pt x="114300" y="65722"/>
                  </a:cubicBezTo>
                  <a:cubicBezTo>
                    <a:pt x="116110" y="59341"/>
                    <a:pt x="117729" y="53245"/>
                    <a:pt x="118967" y="47530"/>
                  </a:cubicBezTo>
                  <a:lnTo>
                    <a:pt x="138113" y="52673"/>
                  </a:lnTo>
                  <a:cubicBezTo>
                    <a:pt x="136779" y="57531"/>
                    <a:pt x="135255" y="62865"/>
                    <a:pt x="133540" y="68771"/>
                  </a:cubicBezTo>
                  <a:cubicBezTo>
                    <a:pt x="131731" y="74676"/>
                    <a:pt x="129826" y="80677"/>
                    <a:pt x="127826" y="86868"/>
                  </a:cubicBezTo>
                  <a:cubicBezTo>
                    <a:pt x="125730" y="93059"/>
                    <a:pt x="123730" y="99250"/>
                    <a:pt x="121634" y="105346"/>
                  </a:cubicBezTo>
                  <a:cubicBezTo>
                    <a:pt x="119539" y="111442"/>
                    <a:pt x="117443" y="117062"/>
                    <a:pt x="115348" y="122301"/>
                  </a:cubicBezTo>
                  <a:lnTo>
                    <a:pt x="146113" y="122301"/>
                  </a:lnTo>
                  <a:close/>
                  <a:moveTo>
                    <a:pt x="83344" y="105728"/>
                  </a:moveTo>
                  <a:cubicBezTo>
                    <a:pt x="82772" y="101346"/>
                    <a:pt x="82010" y="96393"/>
                    <a:pt x="81058" y="91059"/>
                  </a:cubicBezTo>
                  <a:cubicBezTo>
                    <a:pt x="80105" y="85725"/>
                    <a:pt x="79057" y="80391"/>
                    <a:pt x="78010" y="75057"/>
                  </a:cubicBezTo>
                  <a:cubicBezTo>
                    <a:pt x="76962" y="69723"/>
                    <a:pt x="75819" y="64579"/>
                    <a:pt x="74581" y="59722"/>
                  </a:cubicBezTo>
                  <a:cubicBezTo>
                    <a:pt x="73438" y="54864"/>
                    <a:pt x="72295" y="50673"/>
                    <a:pt x="71152" y="47054"/>
                  </a:cubicBezTo>
                  <a:lnTo>
                    <a:pt x="89916" y="43339"/>
                  </a:lnTo>
                  <a:cubicBezTo>
                    <a:pt x="90869" y="46768"/>
                    <a:pt x="91916" y="50863"/>
                    <a:pt x="93059" y="55626"/>
                  </a:cubicBezTo>
                  <a:cubicBezTo>
                    <a:pt x="94202" y="60388"/>
                    <a:pt x="95345" y="65342"/>
                    <a:pt x="96488" y="70485"/>
                  </a:cubicBezTo>
                  <a:cubicBezTo>
                    <a:pt x="97631" y="75629"/>
                    <a:pt x="98679" y="80867"/>
                    <a:pt x="99631" y="86011"/>
                  </a:cubicBezTo>
                  <a:cubicBezTo>
                    <a:pt x="100584" y="91154"/>
                    <a:pt x="101441" y="95917"/>
                    <a:pt x="102013" y="100298"/>
                  </a:cubicBezTo>
                  <a:lnTo>
                    <a:pt x="83248" y="105632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9" name="任意形状 278"/>
            <p:cNvSpPr/>
            <p:nvPr/>
          </p:nvSpPr>
          <p:spPr>
            <a:xfrm>
              <a:off x="19316191" y="9950386"/>
              <a:ext cx="135445" cy="140874"/>
            </a:xfrm>
            <a:custGeom>
              <a:avLst/>
              <a:gdLst>
                <a:gd name="connsiteX0" fmla="*/ 135159 w 135445"/>
                <a:gd name="connsiteY0" fmla="*/ 95 h 140874"/>
                <a:gd name="connsiteX1" fmla="*/ 135159 w 135445"/>
                <a:gd name="connsiteY1" fmla="*/ 115252 h 140874"/>
                <a:gd name="connsiteX2" fmla="*/ 134398 w 135445"/>
                <a:gd name="connsiteY2" fmla="*/ 127063 h 140874"/>
                <a:gd name="connsiteX3" fmla="*/ 131350 w 135445"/>
                <a:gd name="connsiteY3" fmla="*/ 134207 h 140874"/>
                <a:gd name="connsiteX4" fmla="*/ 124587 w 135445"/>
                <a:gd name="connsiteY4" fmla="*/ 138017 h 140874"/>
                <a:gd name="connsiteX5" fmla="*/ 112681 w 135445"/>
                <a:gd name="connsiteY5" fmla="*/ 139922 h 140874"/>
                <a:gd name="connsiteX6" fmla="*/ 103156 w 135445"/>
                <a:gd name="connsiteY6" fmla="*/ 140875 h 140874"/>
                <a:gd name="connsiteX7" fmla="*/ 96393 w 135445"/>
                <a:gd name="connsiteY7" fmla="*/ 120777 h 140874"/>
                <a:gd name="connsiteX8" fmla="*/ 105823 w 135445"/>
                <a:gd name="connsiteY8" fmla="*/ 120110 h 140874"/>
                <a:gd name="connsiteX9" fmla="*/ 110776 w 135445"/>
                <a:gd name="connsiteY9" fmla="*/ 119443 h 140874"/>
                <a:gd name="connsiteX10" fmla="*/ 113633 w 135445"/>
                <a:gd name="connsiteY10" fmla="*/ 117538 h 140874"/>
                <a:gd name="connsiteX11" fmla="*/ 114872 w 135445"/>
                <a:gd name="connsiteY11" fmla="*/ 113729 h 140874"/>
                <a:gd name="connsiteX12" fmla="*/ 115157 w 135445"/>
                <a:gd name="connsiteY12" fmla="*/ 107061 h 140874"/>
                <a:gd name="connsiteX13" fmla="*/ 115157 w 135445"/>
                <a:gd name="connsiteY13" fmla="*/ 96393 h 140874"/>
                <a:gd name="connsiteX14" fmla="*/ 85058 w 135445"/>
                <a:gd name="connsiteY14" fmla="*/ 96393 h 140874"/>
                <a:gd name="connsiteX15" fmla="*/ 85058 w 135445"/>
                <a:gd name="connsiteY15" fmla="*/ 134588 h 140874"/>
                <a:gd name="connsiteX16" fmla="*/ 64960 w 135445"/>
                <a:gd name="connsiteY16" fmla="*/ 134588 h 140874"/>
                <a:gd name="connsiteX17" fmla="*/ 64960 w 135445"/>
                <a:gd name="connsiteY17" fmla="*/ 96393 h 140874"/>
                <a:gd name="connsiteX18" fmla="*/ 35814 w 135445"/>
                <a:gd name="connsiteY18" fmla="*/ 96393 h 140874"/>
                <a:gd name="connsiteX19" fmla="*/ 33814 w 135445"/>
                <a:gd name="connsiteY19" fmla="*/ 108013 h 140874"/>
                <a:gd name="connsiteX20" fmla="*/ 30671 w 135445"/>
                <a:gd name="connsiteY20" fmla="*/ 118681 h 140874"/>
                <a:gd name="connsiteX21" fmla="*/ 26003 w 135445"/>
                <a:gd name="connsiteY21" fmla="*/ 129254 h 140874"/>
                <a:gd name="connsiteX22" fmla="*/ 19907 w 135445"/>
                <a:gd name="connsiteY22" fmla="*/ 140398 h 140874"/>
                <a:gd name="connsiteX23" fmla="*/ 0 w 135445"/>
                <a:gd name="connsiteY23" fmla="*/ 130969 h 140874"/>
                <a:gd name="connsiteX24" fmla="*/ 7906 w 135445"/>
                <a:gd name="connsiteY24" fmla="*/ 117062 h 140874"/>
                <a:gd name="connsiteX25" fmla="*/ 12954 w 135445"/>
                <a:gd name="connsiteY25" fmla="*/ 104299 h 140874"/>
                <a:gd name="connsiteX26" fmla="*/ 15621 w 135445"/>
                <a:gd name="connsiteY26" fmla="*/ 88583 h 140874"/>
                <a:gd name="connsiteX27" fmla="*/ 16383 w 135445"/>
                <a:gd name="connsiteY27" fmla="*/ 65913 h 140874"/>
                <a:gd name="connsiteX28" fmla="*/ 16383 w 135445"/>
                <a:gd name="connsiteY28" fmla="*/ 0 h 140874"/>
                <a:gd name="connsiteX29" fmla="*/ 135446 w 135445"/>
                <a:gd name="connsiteY29" fmla="*/ 0 h 140874"/>
                <a:gd name="connsiteX30" fmla="*/ 36671 w 135445"/>
                <a:gd name="connsiteY30" fmla="*/ 20193 h 140874"/>
                <a:gd name="connsiteX31" fmla="*/ 36671 w 135445"/>
                <a:gd name="connsiteY31" fmla="*/ 38862 h 140874"/>
                <a:gd name="connsiteX32" fmla="*/ 64675 w 135445"/>
                <a:gd name="connsiteY32" fmla="*/ 38862 h 140874"/>
                <a:gd name="connsiteX33" fmla="*/ 64675 w 135445"/>
                <a:gd name="connsiteY33" fmla="*/ 20193 h 140874"/>
                <a:gd name="connsiteX34" fmla="*/ 36671 w 135445"/>
                <a:gd name="connsiteY34" fmla="*/ 20193 h 140874"/>
                <a:gd name="connsiteX35" fmla="*/ 64770 w 135445"/>
                <a:gd name="connsiteY35" fmla="*/ 76200 h 140874"/>
                <a:gd name="connsiteX36" fmla="*/ 64770 w 135445"/>
                <a:gd name="connsiteY36" fmla="*/ 58864 h 140874"/>
                <a:gd name="connsiteX37" fmla="*/ 36767 w 135445"/>
                <a:gd name="connsiteY37" fmla="*/ 58864 h 140874"/>
                <a:gd name="connsiteX38" fmla="*/ 36767 w 135445"/>
                <a:gd name="connsiteY38" fmla="*/ 76200 h 140874"/>
                <a:gd name="connsiteX39" fmla="*/ 64770 w 135445"/>
                <a:gd name="connsiteY39" fmla="*/ 76200 h 140874"/>
                <a:gd name="connsiteX40" fmla="*/ 114967 w 135445"/>
                <a:gd name="connsiteY40" fmla="*/ 20193 h 140874"/>
                <a:gd name="connsiteX41" fmla="*/ 84868 w 135445"/>
                <a:gd name="connsiteY41" fmla="*/ 20193 h 140874"/>
                <a:gd name="connsiteX42" fmla="*/ 84868 w 135445"/>
                <a:gd name="connsiteY42" fmla="*/ 38862 h 140874"/>
                <a:gd name="connsiteX43" fmla="*/ 114967 w 135445"/>
                <a:gd name="connsiteY43" fmla="*/ 38862 h 140874"/>
                <a:gd name="connsiteX44" fmla="*/ 114967 w 135445"/>
                <a:gd name="connsiteY44" fmla="*/ 20193 h 140874"/>
                <a:gd name="connsiteX45" fmla="*/ 114967 w 135445"/>
                <a:gd name="connsiteY45" fmla="*/ 76200 h 140874"/>
                <a:gd name="connsiteX46" fmla="*/ 114967 w 135445"/>
                <a:gd name="connsiteY46" fmla="*/ 58864 h 140874"/>
                <a:gd name="connsiteX47" fmla="*/ 84868 w 135445"/>
                <a:gd name="connsiteY47" fmla="*/ 58864 h 140874"/>
                <a:gd name="connsiteX48" fmla="*/ 84868 w 135445"/>
                <a:gd name="connsiteY48" fmla="*/ 76200 h 140874"/>
                <a:gd name="connsiteX49" fmla="*/ 114967 w 135445"/>
                <a:gd name="connsiteY49" fmla="*/ 76200 h 140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35445" h="140874">
                  <a:moveTo>
                    <a:pt x="135159" y="95"/>
                  </a:moveTo>
                  <a:lnTo>
                    <a:pt x="135159" y="115252"/>
                  </a:lnTo>
                  <a:cubicBezTo>
                    <a:pt x="135159" y="120110"/>
                    <a:pt x="134874" y="124015"/>
                    <a:pt x="134398" y="127063"/>
                  </a:cubicBezTo>
                  <a:cubicBezTo>
                    <a:pt x="133922" y="130112"/>
                    <a:pt x="132874" y="132493"/>
                    <a:pt x="131350" y="134207"/>
                  </a:cubicBezTo>
                  <a:cubicBezTo>
                    <a:pt x="129826" y="135922"/>
                    <a:pt x="127540" y="137160"/>
                    <a:pt x="124587" y="138017"/>
                  </a:cubicBezTo>
                  <a:cubicBezTo>
                    <a:pt x="121634" y="138779"/>
                    <a:pt x="117634" y="139446"/>
                    <a:pt x="112681" y="139922"/>
                  </a:cubicBezTo>
                  <a:lnTo>
                    <a:pt x="103156" y="140875"/>
                  </a:lnTo>
                  <a:lnTo>
                    <a:pt x="96393" y="120777"/>
                  </a:lnTo>
                  <a:lnTo>
                    <a:pt x="105823" y="120110"/>
                  </a:lnTo>
                  <a:cubicBezTo>
                    <a:pt x="107918" y="120015"/>
                    <a:pt x="109538" y="119825"/>
                    <a:pt x="110776" y="119443"/>
                  </a:cubicBezTo>
                  <a:cubicBezTo>
                    <a:pt x="112014" y="119158"/>
                    <a:pt x="112967" y="118491"/>
                    <a:pt x="113633" y="117538"/>
                  </a:cubicBezTo>
                  <a:cubicBezTo>
                    <a:pt x="114300" y="116586"/>
                    <a:pt x="114681" y="115348"/>
                    <a:pt x="114872" y="113729"/>
                  </a:cubicBezTo>
                  <a:cubicBezTo>
                    <a:pt x="115062" y="112109"/>
                    <a:pt x="115157" y="109918"/>
                    <a:pt x="115157" y="107061"/>
                  </a:cubicBezTo>
                  <a:lnTo>
                    <a:pt x="115157" y="96393"/>
                  </a:lnTo>
                  <a:lnTo>
                    <a:pt x="85058" y="96393"/>
                  </a:lnTo>
                  <a:lnTo>
                    <a:pt x="85058" y="134588"/>
                  </a:lnTo>
                  <a:lnTo>
                    <a:pt x="64960" y="134588"/>
                  </a:lnTo>
                  <a:lnTo>
                    <a:pt x="64960" y="96393"/>
                  </a:lnTo>
                  <a:lnTo>
                    <a:pt x="35814" y="96393"/>
                  </a:lnTo>
                  <a:cubicBezTo>
                    <a:pt x="35242" y="100489"/>
                    <a:pt x="34576" y="104394"/>
                    <a:pt x="33814" y="108013"/>
                  </a:cubicBezTo>
                  <a:cubicBezTo>
                    <a:pt x="33052" y="111633"/>
                    <a:pt x="31909" y="115157"/>
                    <a:pt x="30671" y="118681"/>
                  </a:cubicBezTo>
                  <a:cubicBezTo>
                    <a:pt x="29337" y="122206"/>
                    <a:pt x="27813" y="125730"/>
                    <a:pt x="26003" y="129254"/>
                  </a:cubicBezTo>
                  <a:cubicBezTo>
                    <a:pt x="24194" y="132779"/>
                    <a:pt x="22193" y="136588"/>
                    <a:pt x="19907" y="140398"/>
                  </a:cubicBezTo>
                  <a:lnTo>
                    <a:pt x="0" y="130969"/>
                  </a:lnTo>
                  <a:cubicBezTo>
                    <a:pt x="3143" y="125635"/>
                    <a:pt x="5715" y="121063"/>
                    <a:pt x="7906" y="117062"/>
                  </a:cubicBezTo>
                  <a:cubicBezTo>
                    <a:pt x="10001" y="113062"/>
                    <a:pt x="11716" y="108775"/>
                    <a:pt x="12954" y="104299"/>
                  </a:cubicBezTo>
                  <a:cubicBezTo>
                    <a:pt x="14192" y="99727"/>
                    <a:pt x="15049" y="94488"/>
                    <a:pt x="15621" y="88583"/>
                  </a:cubicBezTo>
                  <a:cubicBezTo>
                    <a:pt x="16193" y="82677"/>
                    <a:pt x="16383" y="75057"/>
                    <a:pt x="16383" y="65913"/>
                  </a:cubicBezTo>
                  <a:lnTo>
                    <a:pt x="16383" y="0"/>
                  </a:lnTo>
                  <a:lnTo>
                    <a:pt x="135446" y="0"/>
                  </a:lnTo>
                  <a:close/>
                  <a:moveTo>
                    <a:pt x="36671" y="20193"/>
                  </a:moveTo>
                  <a:lnTo>
                    <a:pt x="36671" y="38862"/>
                  </a:lnTo>
                  <a:lnTo>
                    <a:pt x="64675" y="38862"/>
                  </a:lnTo>
                  <a:lnTo>
                    <a:pt x="64675" y="20193"/>
                  </a:lnTo>
                  <a:lnTo>
                    <a:pt x="36671" y="20193"/>
                  </a:lnTo>
                  <a:close/>
                  <a:moveTo>
                    <a:pt x="64770" y="76200"/>
                  </a:moveTo>
                  <a:lnTo>
                    <a:pt x="64770" y="58864"/>
                  </a:lnTo>
                  <a:lnTo>
                    <a:pt x="36767" y="58864"/>
                  </a:lnTo>
                  <a:lnTo>
                    <a:pt x="36767" y="76200"/>
                  </a:lnTo>
                  <a:lnTo>
                    <a:pt x="64770" y="76200"/>
                  </a:lnTo>
                  <a:close/>
                  <a:moveTo>
                    <a:pt x="114967" y="20193"/>
                  </a:moveTo>
                  <a:lnTo>
                    <a:pt x="84868" y="20193"/>
                  </a:lnTo>
                  <a:lnTo>
                    <a:pt x="84868" y="38862"/>
                  </a:lnTo>
                  <a:lnTo>
                    <a:pt x="114967" y="38862"/>
                  </a:lnTo>
                  <a:lnTo>
                    <a:pt x="114967" y="20193"/>
                  </a:lnTo>
                  <a:close/>
                  <a:moveTo>
                    <a:pt x="114967" y="76200"/>
                  </a:moveTo>
                  <a:lnTo>
                    <a:pt x="114967" y="58864"/>
                  </a:lnTo>
                  <a:lnTo>
                    <a:pt x="84868" y="58864"/>
                  </a:lnTo>
                  <a:lnTo>
                    <a:pt x="84868" y="76200"/>
                  </a:lnTo>
                  <a:lnTo>
                    <a:pt x="114967" y="76200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0" name="任意形状 279"/>
            <p:cNvSpPr/>
            <p:nvPr/>
          </p:nvSpPr>
          <p:spPr>
            <a:xfrm>
              <a:off x="19475354" y="9940289"/>
              <a:ext cx="146303" cy="151733"/>
            </a:xfrm>
            <a:custGeom>
              <a:avLst/>
              <a:gdLst>
                <a:gd name="connsiteX0" fmla="*/ 137256 w 146303"/>
                <a:gd name="connsiteY0" fmla="*/ 151733 h 151733"/>
                <a:gd name="connsiteX1" fmla="*/ 108871 w 146303"/>
                <a:gd name="connsiteY1" fmla="*/ 140494 h 151733"/>
                <a:gd name="connsiteX2" fmla="*/ 85916 w 146303"/>
                <a:gd name="connsiteY2" fmla="*/ 127444 h 151733"/>
                <a:gd name="connsiteX3" fmla="*/ 63341 w 146303"/>
                <a:gd name="connsiteY3" fmla="*/ 138874 h 151733"/>
                <a:gd name="connsiteX4" fmla="*/ 33814 w 146303"/>
                <a:gd name="connsiteY4" fmla="*/ 150019 h 151733"/>
                <a:gd name="connsiteX5" fmla="*/ 25718 w 146303"/>
                <a:gd name="connsiteY5" fmla="*/ 133350 h 151733"/>
                <a:gd name="connsiteX6" fmla="*/ 20479 w 146303"/>
                <a:gd name="connsiteY6" fmla="*/ 139255 h 151733"/>
                <a:gd name="connsiteX7" fmla="*/ 14859 w 146303"/>
                <a:gd name="connsiteY7" fmla="*/ 145351 h 151733"/>
                <a:gd name="connsiteX8" fmla="*/ 0 w 146303"/>
                <a:gd name="connsiteY8" fmla="*/ 129349 h 151733"/>
                <a:gd name="connsiteX9" fmla="*/ 28384 w 146303"/>
                <a:gd name="connsiteY9" fmla="*/ 93726 h 151733"/>
                <a:gd name="connsiteX10" fmla="*/ 46577 w 146303"/>
                <a:gd name="connsiteY10" fmla="*/ 50959 h 151733"/>
                <a:gd name="connsiteX11" fmla="*/ 13049 w 146303"/>
                <a:gd name="connsiteY11" fmla="*/ 50959 h 151733"/>
                <a:gd name="connsiteX12" fmla="*/ 13049 w 146303"/>
                <a:gd name="connsiteY12" fmla="*/ 33433 h 151733"/>
                <a:gd name="connsiteX13" fmla="*/ 14669 w 146303"/>
                <a:gd name="connsiteY13" fmla="*/ 28384 h 151733"/>
                <a:gd name="connsiteX14" fmla="*/ 16573 w 146303"/>
                <a:gd name="connsiteY14" fmla="*/ 21146 h 151733"/>
                <a:gd name="connsiteX15" fmla="*/ 18479 w 146303"/>
                <a:gd name="connsiteY15" fmla="*/ 13430 h 151733"/>
                <a:gd name="connsiteX16" fmla="*/ 19812 w 146303"/>
                <a:gd name="connsiteY16" fmla="*/ 6858 h 151733"/>
                <a:gd name="connsiteX17" fmla="*/ 39243 w 146303"/>
                <a:gd name="connsiteY17" fmla="*/ 10287 h 151733"/>
                <a:gd name="connsiteX18" fmla="*/ 37909 w 146303"/>
                <a:gd name="connsiteY18" fmla="*/ 15716 h 151733"/>
                <a:gd name="connsiteX19" fmla="*/ 36195 w 146303"/>
                <a:gd name="connsiteY19" fmla="*/ 22003 h 151733"/>
                <a:gd name="connsiteX20" fmla="*/ 34480 w 146303"/>
                <a:gd name="connsiteY20" fmla="*/ 27908 h 151733"/>
                <a:gd name="connsiteX21" fmla="*/ 33147 w 146303"/>
                <a:gd name="connsiteY21" fmla="*/ 31909 h 151733"/>
                <a:gd name="connsiteX22" fmla="*/ 51149 w 146303"/>
                <a:gd name="connsiteY22" fmla="*/ 31909 h 151733"/>
                <a:gd name="connsiteX23" fmla="*/ 53530 w 146303"/>
                <a:gd name="connsiteY23" fmla="*/ 18097 h 151733"/>
                <a:gd name="connsiteX24" fmla="*/ 55436 w 146303"/>
                <a:gd name="connsiteY24" fmla="*/ 3715 h 151733"/>
                <a:gd name="connsiteX25" fmla="*/ 75152 w 146303"/>
                <a:gd name="connsiteY25" fmla="*/ 6286 h 151733"/>
                <a:gd name="connsiteX26" fmla="*/ 73438 w 146303"/>
                <a:gd name="connsiteY26" fmla="*/ 19431 h 151733"/>
                <a:gd name="connsiteX27" fmla="*/ 71533 w 146303"/>
                <a:gd name="connsiteY27" fmla="*/ 31813 h 151733"/>
                <a:gd name="connsiteX28" fmla="*/ 109061 w 146303"/>
                <a:gd name="connsiteY28" fmla="*/ 31813 h 151733"/>
                <a:gd name="connsiteX29" fmla="*/ 104108 w 146303"/>
                <a:gd name="connsiteY29" fmla="*/ 27242 h 151733"/>
                <a:gd name="connsiteX30" fmla="*/ 98774 w 146303"/>
                <a:gd name="connsiteY30" fmla="*/ 22384 h 151733"/>
                <a:gd name="connsiteX31" fmla="*/ 93631 w 146303"/>
                <a:gd name="connsiteY31" fmla="*/ 17812 h 151733"/>
                <a:gd name="connsiteX32" fmla="*/ 89440 w 146303"/>
                <a:gd name="connsiteY32" fmla="*/ 14288 h 151733"/>
                <a:gd name="connsiteX33" fmla="*/ 100965 w 146303"/>
                <a:gd name="connsiteY33" fmla="*/ 0 h 151733"/>
                <a:gd name="connsiteX34" fmla="*/ 106204 w 146303"/>
                <a:gd name="connsiteY34" fmla="*/ 4096 h 151733"/>
                <a:gd name="connsiteX35" fmla="*/ 112586 w 146303"/>
                <a:gd name="connsiteY35" fmla="*/ 9334 h 151733"/>
                <a:gd name="connsiteX36" fmla="*/ 118777 w 146303"/>
                <a:gd name="connsiteY36" fmla="*/ 14668 h 151733"/>
                <a:gd name="connsiteX37" fmla="*/ 123730 w 146303"/>
                <a:gd name="connsiteY37" fmla="*/ 19240 h 151733"/>
                <a:gd name="connsiteX38" fmla="*/ 114967 w 146303"/>
                <a:gd name="connsiteY38" fmla="*/ 31718 h 151733"/>
                <a:gd name="connsiteX39" fmla="*/ 140684 w 146303"/>
                <a:gd name="connsiteY39" fmla="*/ 31718 h 151733"/>
                <a:gd name="connsiteX40" fmla="*/ 140684 w 146303"/>
                <a:gd name="connsiteY40" fmla="*/ 50673 h 151733"/>
                <a:gd name="connsiteX41" fmla="*/ 67533 w 146303"/>
                <a:gd name="connsiteY41" fmla="*/ 50673 h 151733"/>
                <a:gd name="connsiteX42" fmla="*/ 66008 w 146303"/>
                <a:gd name="connsiteY42" fmla="*/ 56674 h 151733"/>
                <a:gd name="connsiteX43" fmla="*/ 64484 w 146303"/>
                <a:gd name="connsiteY43" fmla="*/ 62293 h 151733"/>
                <a:gd name="connsiteX44" fmla="*/ 128397 w 146303"/>
                <a:gd name="connsiteY44" fmla="*/ 62293 h 151733"/>
                <a:gd name="connsiteX45" fmla="*/ 128397 w 146303"/>
                <a:gd name="connsiteY45" fmla="*/ 81248 h 151733"/>
                <a:gd name="connsiteX46" fmla="*/ 116681 w 146303"/>
                <a:gd name="connsiteY46" fmla="*/ 99536 h 151733"/>
                <a:gd name="connsiteX47" fmla="*/ 103441 w 146303"/>
                <a:gd name="connsiteY47" fmla="*/ 114109 h 151733"/>
                <a:gd name="connsiteX48" fmla="*/ 146304 w 146303"/>
                <a:gd name="connsiteY48" fmla="*/ 131445 h 151733"/>
                <a:gd name="connsiteX49" fmla="*/ 136874 w 146303"/>
                <a:gd name="connsiteY49" fmla="*/ 151543 h 151733"/>
                <a:gd name="connsiteX50" fmla="*/ 27813 w 146303"/>
                <a:gd name="connsiteY50" fmla="*/ 130683 h 151733"/>
                <a:gd name="connsiteX51" fmla="*/ 51054 w 146303"/>
                <a:gd name="connsiteY51" fmla="*/ 122682 h 151733"/>
                <a:gd name="connsiteX52" fmla="*/ 69628 w 146303"/>
                <a:gd name="connsiteY52" fmla="*/ 114014 h 151733"/>
                <a:gd name="connsiteX53" fmla="*/ 52959 w 146303"/>
                <a:gd name="connsiteY53" fmla="*/ 93154 h 151733"/>
                <a:gd name="connsiteX54" fmla="*/ 41910 w 146303"/>
                <a:gd name="connsiteY54" fmla="*/ 112109 h 151733"/>
                <a:gd name="connsiteX55" fmla="*/ 27813 w 146303"/>
                <a:gd name="connsiteY55" fmla="*/ 130778 h 151733"/>
                <a:gd name="connsiteX56" fmla="*/ 87249 w 146303"/>
                <a:gd name="connsiteY56" fmla="*/ 102870 h 151733"/>
                <a:gd name="connsiteX57" fmla="*/ 98013 w 146303"/>
                <a:gd name="connsiteY57" fmla="*/ 92678 h 151733"/>
                <a:gd name="connsiteX58" fmla="*/ 106013 w 146303"/>
                <a:gd name="connsiteY58" fmla="*/ 81629 h 151733"/>
                <a:gd name="connsiteX59" fmla="*/ 68580 w 146303"/>
                <a:gd name="connsiteY59" fmla="*/ 81629 h 151733"/>
                <a:gd name="connsiteX60" fmla="*/ 87249 w 146303"/>
                <a:gd name="connsiteY60" fmla="*/ 102870 h 151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46303" h="151733">
                  <a:moveTo>
                    <a:pt x="137256" y="151733"/>
                  </a:moveTo>
                  <a:cubicBezTo>
                    <a:pt x="126778" y="148209"/>
                    <a:pt x="117348" y="144399"/>
                    <a:pt x="108871" y="140494"/>
                  </a:cubicBezTo>
                  <a:cubicBezTo>
                    <a:pt x="100394" y="136588"/>
                    <a:pt x="92773" y="132207"/>
                    <a:pt x="85916" y="127444"/>
                  </a:cubicBezTo>
                  <a:cubicBezTo>
                    <a:pt x="79343" y="131445"/>
                    <a:pt x="71819" y="135255"/>
                    <a:pt x="63341" y="138874"/>
                  </a:cubicBezTo>
                  <a:cubicBezTo>
                    <a:pt x="54864" y="142494"/>
                    <a:pt x="45053" y="146209"/>
                    <a:pt x="33814" y="150019"/>
                  </a:cubicBezTo>
                  <a:lnTo>
                    <a:pt x="25718" y="133350"/>
                  </a:lnTo>
                  <a:cubicBezTo>
                    <a:pt x="24003" y="135255"/>
                    <a:pt x="22193" y="137255"/>
                    <a:pt x="20479" y="139255"/>
                  </a:cubicBezTo>
                  <a:cubicBezTo>
                    <a:pt x="18669" y="141256"/>
                    <a:pt x="16859" y="143256"/>
                    <a:pt x="14859" y="145351"/>
                  </a:cubicBezTo>
                  <a:lnTo>
                    <a:pt x="0" y="129349"/>
                  </a:lnTo>
                  <a:cubicBezTo>
                    <a:pt x="11335" y="118300"/>
                    <a:pt x="20764" y="106489"/>
                    <a:pt x="28384" y="93726"/>
                  </a:cubicBezTo>
                  <a:cubicBezTo>
                    <a:pt x="36005" y="80963"/>
                    <a:pt x="42100" y="66770"/>
                    <a:pt x="46577" y="50959"/>
                  </a:cubicBezTo>
                  <a:lnTo>
                    <a:pt x="13049" y="50959"/>
                  </a:lnTo>
                  <a:lnTo>
                    <a:pt x="13049" y="33433"/>
                  </a:lnTo>
                  <a:cubicBezTo>
                    <a:pt x="13431" y="32385"/>
                    <a:pt x="14002" y="30671"/>
                    <a:pt x="14669" y="28384"/>
                  </a:cubicBezTo>
                  <a:cubicBezTo>
                    <a:pt x="15335" y="26098"/>
                    <a:pt x="16002" y="23717"/>
                    <a:pt x="16573" y="21146"/>
                  </a:cubicBezTo>
                  <a:cubicBezTo>
                    <a:pt x="17240" y="18574"/>
                    <a:pt x="17812" y="16002"/>
                    <a:pt x="18479" y="13430"/>
                  </a:cubicBezTo>
                  <a:cubicBezTo>
                    <a:pt x="19050" y="10858"/>
                    <a:pt x="19526" y="8668"/>
                    <a:pt x="19812" y="6858"/>
                  </a:cubicBezTo>
                  <a:lnTo>
                    <a:pt x="39243" y="10287"/>
                  </a:lnTo>
                  <a:cubicBezTo>
                    <a:pt x="38958" y="11811"/>
                    <a:pt x="38481" y="13621"/>
                    <a:pt x="37909" y="15716"/>
                  </a:cubicBezTo>
                  <a:cubicBezTo>
                    <a:pt x="37338" y="17812"/>
                    <a:pt x="36766" y="19907"/>
                    <a:pt x="36195" y="22003"/>
                  </a:cubicBezTo>
                  <a:cubicBezTo>
                    <a:pt x="35623" y="24098"/>
                    <a:pt x="35052" y="26098"/>
                    <a:pt x="34480" y="27908"/>
                  </a:cubicBezTo>
                  <a:cubicBezTo>
                    <a:pt x="33909" y="29718"/>
                    <a:pt x="33528" y="31051"/>
                    <a:pt x="33147" y="31909"/>
                  </a:cubicBezTo>
                  <a:lnTo>
                    <a:pt x="51149" y="31909"/>
                  </a:lnTo>
                  <a:cubicBezTo>
                    <a:pt x="52007" y="27337"/>
                    <a:pt x="52769" y="22765"/>
                    <a:pt x="53530" y="18097"/>
                  </a:cubicBezTo>
                  <a:cubicBezTo>
                    <a:pt x="54197" y="13430"/>
                    <a:pt x="54864" y="8668"/>
                    <a:pt x="55436" y="3715"/>
                  </a:cubicBezTo>
                  <a:lnTo>
                    <a:pt x="75152" y="6286"/>
                  </a:lnTo>
                  <a:cubicBezTo>
                    <a:pt x="74581" y="10858"/>
                    <a:pt x="74009" y="15240"/>
                    <a:pt x="73438" y="19431"/>
                  </a:cubicBezTo>
                  <a:cubicBezTo>
                    <a:pt x="72866" y="23717"/>
                    <a:pt x="72200" y="27813"/>
                    <a:pt x="71533" y="31813"/>
                  </a:cubicBezTo>
                  <a:lnTo>
                    <a:pt x="109061" y="31813"/>
                  </a:lnTo>
                  <a:cubicBezTo>
                    <a:pt x="107538" y="30385"/>
                    <a:pt x="105918" y="28861"/>
                    <a:pt x="104108" y="27242"/>
                  </a:cubicBezTo>
                  <a:cubicBezTo>
                    <a:pt x="102298" y="25622"/>
                    <a:pt x="100584" y="24003"/>
                    <a:pt x="98774" y="22384"/>
                  </a:cubicBezTo>
                  <a:cubicBezTo>
                    <a:pt x="96964" y="20764"/>
                    <a:pt x="95250" y="19240"/>
                    <a:pt x="93631" y="17812"/>
                  </a:cubicBezTo>
                  <a:cubicBezTo>
                    <a:pt x="92012" y="16383"/>
                    <a:pt x="90583" y="15240"/>
                    <a:pt x="89440" y="14288"/>
                  </a:cubicBezTo>
                  <a:lnTo>
                    <a:pt x="100965" y="0"/>
                  </a:lnTo>
                  <a:cubicBezTo>
                    <a:pt x="102394" y="1048"/>
                    <a:pt x="104108" y="2476"/>
                    <a:pt x="106204" y="4096"/>
                  </a:cubicBezTo>
                  <a:cubicBezTo>
                    <a:pt x="108299" y="5810"/>
                    <a:pt x="110490" y="7525"/>
                    <a:pt x="112586" y="9334"/>
                  </a:cubicBezTo>
                  <a:cubicBezTo>
                    <a:pt x="114681" y="11144"/>
                    <a:pt x="116777" y="12954"/>
                    <a:pt x="118777" y="14668"/>
                  </a:cubicBezTo>
                  <a:cubicBezTo>
                    <a:pt x="120777" y="16383"/>
                    <a:pt x="122397" y="17907"/>
                    <a:pt x="123730" y="19240"/>
                  </a:cubicBezTo>
                  <a:lnTo>
                    <a:pt x="114967" y="31718"/>
                  </a:lnTo>
                  <a:lnTo>
                    <a:pt x="140684" y="31718"/>
                  </a:lnTo>
                  <a:lnTo>
                    <a:pt x="140684" y="50673"/>
                  </a:lnTo>
                  <a:lnTo>
                    <a:pt x="67533" y="50673"/>
                  </a:lnTo>
                  <a:cubicBezTo>
                    <a:pt x="66961" y="52673"/>
                    <a:pt x="66484" y="54673"/>
                    <a:pt x="66008" y="56674"/>
                  </a:cubicBezTo>
                  <a:cubicBezTo>
                    <a:pt x="65532" y="58579"/>
                    <a:pt x="65056" y="60484"/>
                    <a:pt x="64484" y="62293"/>
                  </a:cubicBezTo>
                  <a:lnTo>
                    <a:pt x="128397" y="62293"/>
                  </a:lnTo>
                  <a:lnTo>
                    <a:pt x="128397" y="81248"/>
                  </a:lnTo>
                  <a:cubicBezTo>
                    <a:pt x="124492" y="88201"/>
                    <a:pt x="120587" y="94297"/>
                    <a:pt x="116681" y="99536"/>
                  </a:cubicBezTo>
                  <a:cubicBezTo>
                    <a:pt x="112776" y="104870"/>
                    <a:pt x="108299" y="109728"/>
                    <a:pt x="103441" y="114109"/>
                  </a:cubicBezTo>
                  <a:cubicBezTo>
                    <a:pt x="115253" y="120777"/>
                    <a:pt x="129540" y="126587"/>
                    <a:pt x="146304" y="131445"/>
                  </a:cubicBezTo>
                  <a:lnTo>
                    <a:pt x="136874" y="151543"/>
                  </a:lnTo>
                  <a:close/>
                  <a:moveTo>
                    <a:pt x="27813" y="130683"/>
                  </a:moveTo>
                  <a:cubicBezTo>
                    <a:pt x="36481" y="128111"/>
                    <a:pt x="44196" y="125444"/>
                    <a:pt x="51054" y="122682"/>
                  </a:cubicBezTo>
                  <a:cubicBezTo>
                    <a:pt x="57912" y="119920"/>
                    <a:pt x="64103" y="117062"/>
                    <a:pt x="69628" y="114014"/>
                  </a:cubicBezTo>
                  <a:cubicBezTo>
                    <a:pt x="63055" y="107632"/>
                    <a:pt x="57436" y="100679"/>
                    <a:pt x="52959" y="93154"/>
                  </a:cubicBezTo>
                  <a:cubicBezTo>
                    <a:pt x="49721" y="99631"/>
                    <a:pt x="46006" y="105918"/>
                    <a:pt x="41910" y="112109"/>
                  </a:cubicBezTo>
                  <a:cubicBezTo>
                    <a:pt x="37815" y="118300"/>
                    <a:pt x="33147" y="124492"/>
                    <a:pt x="27813" y="130778"/>
                  </a:cubicBezTo>
                  <a:close/>
                  <a:moveTo>
                    <a:pt x="87249" y="102870"/>
                  </a:moveTo>
                  <a:cubicBezTo>
                    <a:pt x="91345" y="99631"/>
                    <a:pt x="94965" y="96202"/>
                    <a:pt x="98013" y="92678"/>
                  </a:cubicBezTo>
                  <a:cubicBezTo>
                    <a:pt x="101060" y="89154"/>
                    <a:pt x="103727" y="85439"/>
                    <a:pt x="106013" y="81629"/>
                  </a:cubicBezTo>
                  <a:lnTo>
                    <a:pt x="68580" y="81629"/>
                  </a:lnTo>
                  <a:cubicBezTo>
                    <a:pt x="73628" y="89630"/>
                    <a:pt x="79820" y="96679"/>
                    <a:pt x="87249" y="102870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1" name="任意形状 280"/>
            <p:cNvSpPr/>
            <p:nvPr/>
          </p:nvSpPr>
          <p:spPr>
            <a:xfrm>
              <a:off x="19634135" y="9948481"/>
              <a:ext cx="147828" cy="143732"/>
            </a:xfrm>
            <a:custGeom>
              <a:avLst/>
              <a:gdLst>
                <a:gd name="connsiteX0" fmla="*/ 63151 w 147828"/>
                <a:gd name="connsiteY0" fmla="*/ 93154 h 143732"/>
                <a:gd name="connsiteX1" fmla="*/ 63151 w 147828"/>
                <a:gd name="connsiteY1" fmla="*/ 121158 h 143732"/>
                <a:gd name="connsiteX2" fmla="*/ 68485 w 147828"/>
                <a:gd name="connsiteY2" fmla="*/ 119253 h 143732"/>
                <a:gd name="connsiteX3" fmla="*/ 74390 w 147828"/>
                <a:gd name="connsiteY3" fmla="*/ 117062 h 143732"/>
                <a:gd name="connsiteX4" fmla="*/ 80201 w 147828"/>
                <a:gd name="connsiteY4" fmla="*/ 114871 h 143732"/>
                <a:gd name="connsiteX5" fmla="*/ 85344 w 147828"/>
                <a:gd name="connsiteY5" fmla="*/ 112871 h 143732"/>
                <a:gd name="connsiteX6" fmla="*/ 87249 w 147828"/>
                <a:gd name="connsiteY6" fmla="*/ 129730 h 143732"/>
                <a:gd name="connsiteX7" fmla="*/ 81439 w 147828"/>
                <a:gd name="connsiteY7" fmla="*/ 131731 h 143732"/>
                <a:gd name="connsiteX8" fmla="*/ 72486 w 147828"/>
                <a:gd name="connsiteY8" fmla="*/ 134779 h 143732"/>
                <a:gd name="connsiteX9" fmla="*/ 62579 w 147828"/>
                <a:gd name="connsiteY9" fmla="*/ 138303 h 143732"/>
                <a:gd name="connsiteX10" fmla="*/ 54007 w 147828"/>
                <a:gd name="connsiteY10" fmla="*/ 141351 h 143732"/>
                <a:gd name="connsiteX11" fmla="*/ 48387 w 147828"/>
                <a:gd name="connsiteY11" fmla="*/ 143732 h 143732"/>
                <a:gd name="connsiteX12" fmla="*/ 41243 w 147828"/>
                <a:gd name="connsiteY12" fmla="*/ 128302 h 143732"/>
                <a:gd name="connsiteX13" fmla="*/ 43815 w 147828"/>
                <a:gd name="connsiteY13" fmla="*/ 125254 h 143732"/>
                <a:gd name="connsiteX14" fmla="*/ 44291 w 147828"/>
                <a:gd name="connsiteY14" fmla="*/ 122682 h 143732"/>
                <a:gd name="connsiteX15" fmla="*/ 44291 w 147828"/>
                <a:gd name="connsiteY15" fmla="*/ 93059 h 143732"/>
                <a:gd name="connsiteX16" fmla="*/ 33909 w 147828"/>
                <a:gd name="connsiteY16" fmla="*/ 93059 h 143732"/>
                <a:gd name="connsiteX17" fmla="*/ 31718 w 147828"/>
                <a:gd name="connsiteY17" fmla="*/ 105537 h 143732"/>
                <a:gd name="connsiteX18" fmla="*/ 28385 w 147828"/>
                <a:gd name="connsiteY18" fmla="*/ 117062 h 143732"/>
                <a:gd name="connsiteX19" fmla="*/ 23813 w 147828"/>
                <a:gd name="connsiteY19" fmla="*/ 128492 h 143732"/>
                <a:gd name="connsiteX20" fmla="*/ 18002 w 147828"/>
                <a:gd name="connsiteY20" fmla="*/ 140875 h 143732"/>
                <a:gd name="connsiteX21" fmla="*/ 0 w 147828"/>
                <a:gd name="connsiteY21" fmla="*/ 132778 h 143732"/>
                <a:gd name="connsiteX22" fmla="*/ 5811 w 147828"/>
                <a:gd name="connsiteY22" fmla="*/ 121158 h 143732"/>
                <a:gd name="connsiteX23" fmla="*/ 10383 w 147828"/>
                <a:gd name="connsiteY23" fmla="*/ 110109 h 143732"/>
                <a:gd name="connsiteX24" fmla="*/ 13621 w 147828"/>
                <a:gd name="connsiteY24" fmla="*/ 98679 h 143732"/>
                <a:gd name="connsiteX25" fmla="*/ 15812 w 147828"/>
                <a:gd name="connsiteY25" fmla="*/ 85534 h 143732"/>
                <a:gd name="connsiteX26" fmla="*/ 17050 w 147828"/>
                <a:gd name="connsiteY26" fmla="*/ 69532 h 143732"/>
                <a:gd name="connsiteX27" fmla="*/ 17336 w 147828"/>
                <a:gd name="connsiteY27" fmla="*/ 49339 h 143732"/>
                <a:gd name="connsiteX28" fmla="*/ 17336 w 147828"/>
                <a:gd name="connsiteY28" fmla="*/ 0 h 143732"/>
                <a:gd name="connsiteX29" fmla="*/ 137446 w 147828"/>
                <a:gd name="connsiteY29" fmla="*/ 0 h 143732"/>
                <a:gd name="connsiteX30" fmla="*/ 137446 w 147828"/>
                <a:gd name="connsiteY30" fmla="*/ 41148 h 143732"/>
                <a:gd name="connsiteX31" fmla="*/ 35433 w 147828"/>
                <a:gd name="connsiteY31" fmla="*/ 41148 h 143732"/>
                <a:gd name="connsiteX32" fmla="*/ 35433 w 147828"/>
                <a:gd name="connsiteY32" fmla="*/ 59436 h 143732"/>
                <a:gd name="connsiteX33" fmla="*/ 35433 w 147828"/>
                <a:gd name="connsiteY33" fmla="*/ 68580 h 143732"/>
                <a:gd name="connsiteX34" fmla="*/ 35147 w 147828"/>
                <a:gd name="connsiteY34" fmla="*/ 76867 h 143732"/>
                <a:gd name="connsiteX35" fmla="*/ 58484 w 147828"/>
                <a:gd name="connsiteY35" fmla="*/ 76867 h 143732"/>
                <a:gd name="connsiteX36" fmla="*/ 58484 w 147828"/>
                <a:gd name="connsiteY36" fmla="*/ 68008 h 143732"/>
                <a:gd name="connsiteX37" fmla="*/ 39720 w 147828"/>
                <a:gd name="connsiteY37" fmla="*/ 68008 h 143732"/>
                <a:gd name="connsiteX38" fmla="*/ 39720 w 147828"/>
                <a:gd name="connsiteY38" fmla="*/ 52102 h 143732"/>
                <a:gd name="connsiteX39" fmla="*/ 58484 w 147828"/>
                <a:gd name="connsiteY39" fmla="*/ 52102 h 143732"/>
                <a:gd name="connsiteX40" fmla="*/ 58484 w 147828"/>
                <a:gd name="connsiteY40" fmla="*/ 44482 h 143732"/>
                <a:gd name="connsiteX41" fmla="*/ 76581 w 147828"/>
                <a:gd name="connsiteY41" fmla="*/ 45148 h 143732"/>
                <a:gd name="connsiteX42" fmla="*/ 76581 w 147828"/>
                <a:gd name="connsiteY42" fmla="*/ 52102 h 143732"/>
                <a:gd name="connsiteX43" fmla="*/ 97441 w 147828"/>
                <a:gd name="connsiteY43" fmla="*/ 52102 h 143732"/>
                <a:gd name="connsiteX44" fmla="*/ 97441 w 147828"/>
                <a:gd name="connsiteY44" fmla="*/ 44482 h 143732"/>
                <a:gd name="connsiteX45" fmla="*/ 115253 w 147828"/>
                <a:gd name="connsiteY45" fmla="*/ 45148 h 143732"/>
                <a:gd name="connsiteX46" fmla="*/ 115253 w 147828"/>
                <a:gd name="connsiteY46" fmla="*/ 52102 h 143732"/>
                <a:gd name="connsiteX47" fmla="*/ 137256 w 147828"/>
                <a:gd name="connsiteY47" fmla="*/ 52102 h 143732"/>
                <a:gd name="connsiteX48" fmla="*/ 137256 w 147828"/>
                <a:gd name="connsiteY48" fmla="*/ 68008 h 143732"/>
                <a:gd name="connsiteX49" fmla="*/ 115253 w 147828"/>
                <a:gd name="connsiteY49" fmla="*/ 68008 h 143732"/>
                <a:gd name="connsiteX50" fmla="*/ 115253 w 147828"/>
                <a:gd name="connsiteY50" fmla="*/ 76867 h 143732"/>
                <a:gd name="connsiteX51" fmla="*/ 143066 w 147828"/>
                <a:gd name="connsiteY51" fmla="*/ 76867 h 143732"/>
                <a:gd name="connsiteX52" fmla="*/ 143066 w 147828"/>
                <a:gd name="connsiteY52" fmla="*/ 93059 h 143732"/>
                <a:gd name="connsiteX53" fmla="*/ 127540 w 147828"/>
                <a:gd name="connsiteY53" fmla="*/ 93059 h 143732"/>
                <a:gd name="connsiteX54" fmla="*/ 133827 w 147828"/>
                <a:gd name="connsiteY54" fmla="*/ 100679 h 143732"/>
                <a:gd name="connsiteX55" fmla="*/ 124683 w 147828"/>
                <a:gd name="connsiteY55" fmla="*/ 106870 h 143732"/>
                <a:gd name="connsiteX56" fmla="*/ 114586 w 147828"/>
                <a:gd name="connsiteY56" fmla="*/ 112967 h 143732"/>
                <a:gd name="connsiteX57" fmla="*/ 147828 w 147828"/>
                <a:gd name="connsiteY57" fmla="*/ 123634 h 143732"/>
                <a:gd name="connsiteX58" fmla="*/ 140018 w 147828"/>
                <a:gd name="connsiteY58" fmla="*/ 141160 h 143732"/>
                <a:gd name="connsiteX59" fmla="*/ 98489 w 147828"/>
                <a:gd name="connsiteY59" fmla="*/ 123253 h 143732"/>
                <a:gd name="connsiteX60" fmla="*/ 71057 w 147828"/>
                <a:gd name="connsiteY60" fmla="*/ 93059 h 143732"/>
                <a:gd name="connsiteX61" fmla="*/ 63151 w 147828"/>
                <a:gd name="connsiteY61" fmla="*/ 93059 h 143732"/>
                <a:gd name="connsiteX62" fmla="*/ 35529 w 147828"/>
                <a:gd name="connsiteY62" fmla="*/ 16383 h 143732"/>
                <a:gd name="connsiteX63" fmla="*/ 35529 w 147828"/>
                <a:gd name="connsiteY63" fmla="*/ 24955 h 143732"/>
                <a:gd name="connsiteX64" fmla="*/ 119253 w 147828"/>
                <a:gd name="connsiteY64" fmla="*/ 24955 h 143732"/>
                <a:gd name="connsiteX65" fmla="*/ 119253 w 147828"/>
                <a:gd name="connsiteY65" fmla="*/ 16383 h 143732"/>
                <a:gd name="connsiteX66" fmla="*/ 35529 w 147828"/>
                <a:gd name="connsiteY66" fmla="*/ 16383 h 143732"/>
                <a:gd name="connsiteX67" fmla="*/ 76581 w 147828"/>
                <a:gd name="connsiteY67" fmla="*/ 76962 h 143732"/>
                <a:gd name="connsiteX68" fmla="*/ 97441 w 147828"/>
                <a:gd name="connsiteY68" fmla="*/ 76962 h 143732"/>
                <a:gd name="connsiteX69" fmla="*/ 97441 w 147828"/>
                <a:gd name="connsiteY69" fmla="*/ 68104 h 143732"/>
                <a:gd name="connsiteX70" fmla="*/ 76581 w 147828"/>
                <a:gd name="connsiteY70" fmla="*/ 68104 h 143732"/>
                <a:gd name="connsiteX71" fmla="*/ 76581 w 147828"/>
                <a:gd name="connsiteY71" fmla="*/ 76962 h 143732"/>
                <a:gd name="connsiteX72" fmla="*/ 100584 w 147828"/>
                <a:gd name="connsiteY72" fmla="*/ 103727 h 143732"/>
                <a:gd name="connsiteX73" fmla="*/ 109443 w 147828"/>
                <a:gd name="connsiteY73" fmla="*/ 98584 h 143732"/>
                <a:gd name="connsiteX74" fmla="*/ 117443 w 147828"/>
                <a:gd name="connsiteY74" fmla="*/ 93250 h 143732"/>
                <a:gd name="connsiteX75" fmla="*/ 90869 w 147828"/>
                <a:gd name="connsiteY75" fmla="*/ 93250 h 143732"/>
                <a:gd name="connsiteX76" fmla="*/ 95441 w 147828"/>
                <a:gd name="connsiteY76" fmla="*/ 98774 h 143732"/>
                <a:gd name="connsiteX77" fmla="*/ 100584 w 147828"/>
                <a:gd name="connsiteY77" fmla="*/ 103822 h 143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147828" h="143732">
                  <a:moveTo>
                    <a:pt x="63151" y="93154"/>
                  </a:moveTo>
                  <a:lnTo>
                    <a:pt x="63151" y="121158"/>
                  </a:lnTo>
                  <a:cubicBezTo>
                    <a:pt x="64770" y="120586"/>
                    <a:pt x="66580" y="120015"/>
                    <a:pt x="68485" y="119253"/>
                  </a:cubicBezTo>
                  <a:cubicBezTo>
                    <a:pt x="70390" y="118586"/>
                    <a:pt x="72390" y="117824"/>
                    <a:pt x="74390" y="117062"/>
                  </a:cubicBezTo>
                  <a:cubicBezTo>
                    <a:pt x="76391" y="116300"/>
                    <a:pt x="78296" y="115538"/>
                    <a:pt x="80201" y="114871"/>
                  </a:cubicBezTo>
                  <a:cubicBezTo>
                    <a:pt x="82106" y="114205"/>
                    <a:pt x="83820" y="113538"/>
                    <a:pt x="85344" y="112871"/>
                  </a:cubicBezTo>
                  <a:lnTo>
                    <a:pt x="87249" y="129730"/>
                  </a:lnTo>
                  <a:cubicBezTo>
                    <a:pt x="86106" y="130111"/>
                    <a:pt x="84106" y="130873"/>
                    <a:pt x="81439" y="131731"/>
                  </a:cubicBezTo>
                  <a:cubicBezTo>
                    <a:pt x="78772" y="132683"/>
                    <a:pt x="75724" y="133636"/>
                    <a:pt x="72486" y="134779"/>
                  </a:cubicBezTo>
                  <a:cubicBezTo>
                    <a:pt x="69247" y="135922"/>
                    <a:pt x="65913" y="137065"/>
                    <a:pt x="62579" y="138303"/>
                  </a:cubicBezTo>
                  <a:cubicBezTo>
                    <a:pt x="59246" y="139446"/>
                    <a:pt x="56388" y="140494"/>
                    <a:pt x="54007" y="141351"/>
                  </a:cubicBezTo>
                  <a:cubicBezTo>
                    <a:pt x="51626" y="142208"/>
                    <a:pt x="49721" y="143065"/>
                    <a:pt x="48387" y="143732"/>
                  </a:cubicBezTo>
                  <a:lnTo>
                    <a:pt x="41243" y="128302"/>
                  </a:lnTo>
                  <a:cubicBezTo>
                    <a:pt x="42672" y="127159"/>
                    <a:pt x="43529" y="126111"/>
                    <a:pt x="43815" y="125254"/>
                  </a:cubicBezTo>
                  <a:cubicBezTo>
                    <a:pt x="44101" y="124396"/>
                    <a:pt x="44291" y="123539"/>
                    <a:pt x="44291" y="122682"/>
                  </a:cubicBezTo>
                  <a:lnTo>
                    <a:pt x="44291" y="93059"/>
                  </a:lnTo>
                  <a:lnTo>
                    <a:pt x="33909" y="93059"/>
                  </a:lnTo>
                  <a:cubicBezTo>
                    <a:pt x="33338" y="97441"/>
                    <a:pt x="32671" y="101632"/>
                    <a:pt x="31718" y="105537"/>
                  </a:cubicBezTo>
                  <a:cubicBezTo>
                    <a:pt x="30766" y="109442"/>
                    <a:pt x="29719" y="113252"/>
                    <a:pt x="28385" y="117062"/>
                  </a:cubicBezTo>
                  <a:cubicBezTo>
                    <a:pt x="27051" y="120872"/>
                    <a:pt x="25622" y="124682"/>
                    <a:pt x="23813" y="128492"/>
                  </a:cubicBezTo>
                  <a:cubicBezTo>
                    <a:pt x="22098" y="132302"/>
                    <a:pt x="20194" y="136493"/>
                    <a:pt x="18002" y="140875"/>
                  </a:cubicBezTo>
                  <a:lnTo>
                    <a:pt x="0" y="132778"/>
                  </a:lnTo>
                  <a:cubicBezTo>
                    <a:pt x="2191" y="128683"/>
                    <a:pt x="4096" y="124777"/>
                    <a:pt x="5811" y="121158"/>
                  </a:cubicBezTo>
                  <a:cubicBezTo>
                    <a:pt x="7525" y="117538"/>
                    <a:pt x="9049" y="113824"/>
                    <a:pt x="10383" y="110109"/>
                  </a:cubicBezTo>
                  <a:cubicBezTo>
                    <a:pt x="11716" y="106489"/>
                    <a:pt x="12764" y="102679"/>
                    <a:pt x="13621" y="98679"/>
                  </a:cubicBezTo>
                  <a:cubicBezTo>
                    <a:pt x="14478" y="94774"/>
                    <a:pt x="15240" y="90392"/>
                    <a:pt x="15812" y="85534"/>
                  </a:cubicBezTo>
                  <a:cubicBezTo>
                    <a:pt x="16383" y="80772"/>
                    <a:pt x="16764" y="75343"/>
                    <a:pt x="17050" y="69532"/>
                  </a:cubicBezTo>
                  <a:cubicBezTo>
                    <a:pt x="17240" y="63627"/>
                    <a:pt x="17336" y="56959"/>
                    <a:pt x="17336" y="49339"/>
                  </a:cubicBezTo>
                  <a:lnTo>
                    <a:pt x="17336" y="0"/>
                  </a:lnTo>
                  <a:lnTo>
                    <a:pt x="137446" y="0"/>
                  </a:lnTo>
                  <a:lnTo>
                    <a:pt x="137446" y="41148"/>
                  </a:lnTo>
                  <a:lnTo>
                    <a:pt x="35433" y="41148"/>
                  </a:lnTo>
                  <a:lnTo>
                    <a:pt x="35433" y="59436"/>
                  </a:lnTo>
                  <a:cubicBezTo>
                    <a:pt x="35433" y="62674"/>
                    <a:pt x="35433" y="65722"/>
                    <a:pt x="35433" y="68580"/>
                  </a:cubicBezTo>
                  <a:cubicBezTo>
                    <a:pt x="35433" y="71438"/>
                    <a:pt x="35338" y="74200"/>
                    <a:pt x="35147" y="76867"/>
                  </a:cubicBezTo>
                  <a:lnTo>
                    <a:pt x="58484" y="76867"/>
                  </a:lnTo>
                  <a:lnTo>
                    <a:pt x="58484" y="68008"/>
                  </a:lnTo>
                  <a:lnTo>
                    <a:pt x="39720" y="68008"/>
                  </a:lnTo>
                  <a:lnTo>
                    <a:pt x="39720" y="52102"/>
                  </a:lnTo>
                  <a:lnTo>
                    <a:pt x="58484" y="52102"/>
                  </a:lnTo>
                  <a:lnTo>
                    <a:pt x="58484" y="44482"/>
                  </a:lnTo>
                  <a:lnTo>
                    <a:pt x="76581" y="45148"/>
                  </a:lnTo>
                  <a:lnTo>
                    <a:pt x="76581" y="52102"/>
                  </a:lnTo>
                  <a:lnTo>
                    <a:pt x="97441" y="52102"/>
                  </a:lnTo>
                  <a:lnTo>
                    <a:pt x="97441" y="44482"/>
                  </a:lnTo>
                  <a:lnTo>
                    <a:pt x="115253" y="45148"/>
                  </a:lnTo>
                  <a:lnTo>
                    <a:pt x="115253" y="52102"/>
                  </a:lnTo>
                  <a:lnTo>
                    <a:pt x="137256" y="52102"/>
                  </a:lnTo>
                  <a:lnTo>
                    <a:pt x="137256" y="68008"/>
                  </a:lnTo>
                  <a:lnTo>
                    <a:pt x="115253" y="68008"/>
                  </a:lnTo>
                  <a:lnTo>
                    <a:pt x="115253" y="76867"/>
                  </a:lnTo>
                  <a:lnTo>
                    <a:pt x="143066" y="76867"/>
                  </a:lnTo>
                  <a:lnTo>
                    <a:pt x="143066" y="93059"/>
                  </a:lnTo>
                  <a:lnTo>
                    <a:pt x="127540" y="93059"/>
                  </a:lnTo>
                  <a:lnTo>
                    <a:pt x="133827" y="100679"/>
                  </a:lnTo>
                  <a:cubicBezTo>
                    <a:pt x="131064" y="102679"/>
                    <a:pt x="127921" y="104775"/>
                    <a:pt x="124683" y="106870"/>
                  </a:cubicBezTo>
                  <a:cubicBezTo>
                    <a:pt x="121444" y="108966"/>
                    <a:pt x="118015" y="110966"/>
                    <a:pt x="114586" y="112967"/>
                  </a:cubicBezTo>
                  <a:cubicBezTo>
                    <a:pt x="123635" y="117729"/>
                    <a:pt x="134684" y="121253"/>
                    <a:pt x="147828" y="123634"/>
                  </a:cubicBezTo>
                  <a:lnTo>
                    <a:pt x="140018" y="141160"/>
                  </a:lnTo>
                  <a:cubicBezTo>
                    <a:pt x="123730" y="136874"/>
                    <a:pt x="109919" y="130873"/>
                    <a:pt x="98489" y="123253"/>
                  </a:cubicBezTo>
                  <a:cubicBezTo>
                    <a:pt x="87059" y="115633"/>
                    <a:pt x="77915" y="105537"/>
                    <a:pt x="71057" y="93059"/>
                  </a:cubicBezTo>
                  <a:lnTo>
                    <a:pt x="63151" y="93059"/>
                  </a:lnTo>
                  <a:close/>
                  <a:moveTo>
                    <a:pt x="35529" y="16383"/>
                  </a:moveTo>
                  <a:lnTo>
                    <a:pt x="35529" y="24955"/>
                  </a:lnTo>
                  <a:lnTo>
                    <a:pt x="119253" y="24955"/>
                  </a:lnTo>
                  <a:lnTo>
                    <a:pt x="119253" y="16383"/>
                  </a:lnTo>
                  <a:lnTo>
                    <a:pt x="35529" y="16383"/>
                  </a:lnTo>
                  <a:close/>
                  <a:moveTo>
                    <a:pt x="76581" y="76962"/>
                  </a:moveTo>
                  <a:lnTo>
                    <a:pt x="97441" y="76962"/>
                  </a:lnTo>
                  <a:lnTo>
                    <a:pt x="97441" y="68104"/>
                  </a:lnTo>
                  <a:lnTo>
                    <a:pt x="76581" y="68104"/>
                  </a:lnTo>
                  <a:lnTo>
                    <a:pt x="76581" y="76962"/>
                  </a:lnTo>
                  <a:close/>
                  <a:moveTo>
                    <a:pt x="100584" y="103727"/>
                  </a:moveTo>
                  <a:cubicBezTo>
                    <a:pt x="103727" y="102013"/>
                    <a:pt x="106680" y="100298"/>
                    <a:pt x="109443" y="98584"/>
                  </a:cubicBezTo>
                  <a:cubicBezTo>
                    <a:pt x="112205" y="96869"/>
                    <a:pt x="114871" y="95059"/>
                    <a:pt x="117443" y="93250"/>
                  </a:cubicBezTo>
                  <a:lnTo>
                    <a:pt x="90869" y="93250"/>
                  </a:lnTo>
                  <a:cubicBezTo>
                    <a:pt x="92297" y="95155"/>
                    <a:pt x="93822" y="97060"/>
                    <a:pt x="95441" y="98774"/>
                  </a:cubicBezTo>
                  <a:cubicBezTo>
                    <a:pt x="97060" y="100489"/>
                    <a:pt x="98775" y="102203"/>
                    <a:pt x="100584" y="103822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2" name="任意形状 281"/>
            <p:cNvSpPr/>
            <p:nvPr/>
          </p:nvSpPr>
          <p:spPr>
            <a:xfrm>
              <a:off x="19795013" y="9948481"/>
              <a:ext cx="145923" cy="142303"/>
            </a:xfrm>
            <a:custGeom>
              <a:avLst/>
              <a:gdLst>
                <a:gd name="connsiteX0" fmla="*/ 108585 w 145923"/>
                <a:gd name="connsiteY0" fmla="*/ 81724 h 142303"/>
                <a:gd name="connsiteX1" fmla="*/ 122873 w 145923"/>
                <a:gd name="connsiteY1" fmla="*/ 107061 h 142303"/>
                <a:gd name="connsiteX2" fmla="*/ 145923 w 145923"/>
                <a:gd name="connsiteY2" fmla="*/ 124587 h 142303"/>
                <a:gd name="connsiteX3" fmla="*/ 134588 w 145923"/>
                <a:gd name="connsiteY3" fmla="*/ 141732 h 142303"/>
                <a:gd name="connsiteX4" fmla="*/ 115443 w 145923"/>
                <a:gd name="connsiteY4" fmla="*/ 126206 h 142303"/>
                <a:gd name="connsiteX5" fmla="*/ 100965 w 145923"/>
                <a:gd name="connsiteY5" fmla="*/ 106775 h 142303"/>
                <a:gd name="connsiteX6" fmla="*/ 88297 w 145923"/>
                <a:gd name="connsiteY6" fmla="*/ 125254 h 142303"/>
                <a:gd name="connsiteX7" fmla="*/ 68199 w 145923"/>
                <a:gd name="connsiteY7" fmla="*/ 142303 h 142303"/>
                <a:gd name="connsiteX8" fmla="*/ 56674 w 145923"/>
                <a:gd name="connsiteY8" fmla="*/ 125920 h 142303"/>
                <a:gd name="connsiteX9" fmla="*/ 56674 w 145923"/>
                <a:gd name="connsiteY9" fmla="*/ 140494 h 142303"/>
                <a:gd name="connsiteX10" fmla="*/ 38671 w 145923"/>
                <a:gd name="connsiteY10" fmla="*/ 140494 h 142303"/>
                <a:gd name="connsiteX11" fmla="*/ 38671 w 145923"/>
                <a:gd name="connsiteY11" fmla="*/ 117824 h 142303"/>
                <a:gd name="connsiteX12" fmla="*/ 26480 w 145923"/>
                <a:gd name="connsiteY12" fmla="*/ 119920 h 142303"/>
                <a:gd name="connsiteX13" fmla="*/ 15526 w 145923"/>
                <a:gd name="connsiteY13" fmla="*/ 121729 h 142303"/>
                <a:gd name="connsiteX14" fmla="*/ 6858 w 145923"/>
                <a:gd name="connsiteY14" fmla="*/ 123063 h 142303"/>
                <a:gd name="connsiteX15" fmla="*/ 1334 w 145923"/>
                <a:gd name="connsiteY15" fmla="*/ 123920 h 142303"/>
                <a:gd name="connsiteX16" fmla="*/ 0 w 145923"/>
                <a:gd name="connsiteY16" fmla="*/ 105156 h 142303"/>
                <a:gd name="connsiteX17" fmla="*/ 8763 w 145923"/>
                <a:gd name="connsiteY17" fmla="*/ 104203 h 142303"/>
                <a:gd name="connsiteX18" fmla="*/ 8763 w 145923"/>
                <a:gd name="connsiteY18" fmla="*/ 20669 h 142303"/>
                <a:gd name="connsiteX19" fmla="*/ 3715 w 145923"/>
                <a:gd name="connsiteY19" fmla="*/ 20669 h 142303"/>
                <a:gd name="connsiteX20" fmla="*/ 3715 w 145923"/>
                <a:gd name="connsiteY20" fmla="*/ 2000 h 142303"/>
                <a:gd name="connsiteX21" fmla="*/ 62675 w 145923"/>
                <a:gd name="connsiteY21" fmla="*/ 2000 h 142303"/>
                <a:gd name="connsiteX22" fmla="*/ 62675 w 145923"/>
                <a:gd name="connsiteY22" fmla="*/ 20669 h 142303"/>
                <a:gd name="connsiteX23" fmla="*/ 56483 w 145923"/>
                <a:gd name="connsiteY23" fmla="*/ 20669 h 142303"/>
                <a:gd name="connsiteX24" fmla="*/ 56483 w 145923"/>
                <a:gd name="connsiteY24" fmla="*/ 96488 h 142303"/>
                <a:gd name="connsiteX25" fmla="*/ 65247 w 145923"/>
                <a:gd name="connsiteY25" fmla="*/ 94583 h 142303"/>
                <a:gd name="connsiteX26" fmla="*/ 65532 w 145923"/>
                <a:gd name="connsiteY26" fmla="*/ 112109 h 142303"/>
                <a:gd name="connsiteX27" fmla="*/ 61150 w 145923"/>
                <a:gd name="connsiteY27" fmla="*/ 113252 h 142303"/>
                <a:gd name="connsiteX28" fmla="*/ 56483 w 145923"/>
                <a:gd name="connsiteY28" fmla="*/ 114205 h 142303"/>
                <a:gd name="connsiteX29" fmla="*/ 56483 w 145923"/>
                <a:gd name="connsiteY29" fmla="*/ 125349 h 142303"/>
                <a:gd name="connsiteX30" fmla="*/ 78963 w 145923"/>
                <a:gd name="connsiteY30" fmla="*/ 106204 h 142303"/>
                <a:gd name="connsiteX31" fmla="*/ 88488 w 145923"/>
                <a:gd name="connsiteY31" fmla="*/ 81724 h 142303"/>
                <a:gd name="connsiteX32" fmla="*/ 61150 w 145923"/>
                <a:gd name="connsiteY32" fmla="*/ 81724 h 142303"/>
                <a:gd name="connsiteX33" fmla="*/ 61150 w 145923"/>
                <a:gd name="connsiteY33" fmla="*/ 61913 h 142303"/>
                <a:gd name="connsiteX34" fmla="*/ 89440 w 145923"/>
                <a:gd name="connsiteY34" fmla="*/ 61913 h 142303"/>
                <a:gd name="connsiteX35" fmla="*/ 89440 w 145923"/>
                <a:gd name="connsiteY35" fmla="*/ 43339 h 142303"/>
                <a:gd name="connsiteX36" fmla="*/ 64675 w 145923"/>
                <a:gd name="connsiteY36" fmla="*/ 43339 h 142303"/>
                <a:gd name="connsiteX37" fmla="*/ 64675 w 145923"/>
                <a:gd name="connsiteY37" fmla="*/ 23717 h 142303"/>
                <a:gd name="connsiteX38" fmla="*/ 76200 w 145923"/>
                <a:gd name="connsiteY38" fmla="*/ 23717 h 142303"/>
                <a:gd name="connsiteX39" fmla="*/ 69914 w 145923"/>
                <a:gd name="connsiteY39" fmla="*/ 1333 h 142303"/>
                <a:gd name="connsiteX40" fmla="*/ 90678 w 145923"/>
                <a:gd name="connsiteY40" fmla="*/ 0 h 142303"/>
                <a:gd name="connsiteX41" fmla="*/ 95536 w 145923"/>
                <a:gd name="connsiteY41" fmla="*/ 23622 h 142303"/>
                <a:gd name="connsiteX42" fmla="*/ 105251 w 145923"/>
                <a:gd name="connsiteY42" fmla="*/ 23622 h 142303"/>
                <a:gd name="connsiteX43" fmla="*/ 111729 w 145923"/>
                <a:gd name="connsiteY43" fmla="*/ 0 h 142303"/>
                <a:gd name="connsiteX44" fmla="*/ 132112 w 145923"/>
                <a:gd name="connsiteY44" fmla="*/ 1333 h 142303"/>
                <a:gd name="connsiteX45" fmla="*/ 125159 w 145923"/>
                <a:gd name="connsiteY45" fmla="*/ 23717 h 142303"/>
                <a:gd name="connsiteX46" fmla="*/ 136779 w 145923"/>
                <a:gd name="connsiteY46" fmla="*/ 23717 h 142303"/>
                <a:gd name="connsiteX47" fmla="*/ 136779 w 145923"/>
                <a:gd name="connsiteY47" fmla="*/ 43339 h 142303"/>
                <a:gd name="connsiteX48" fmla="*/ 108585 w 145923"/>
                <a:gd name="connsiteY48" fmla="*/ 43339 h 142303"/>
                <a:gd name="connsiteX49" fmla="*/ 108585 w 145923"/>
                <a:gd name="connsiteY49" fmla="*/ 61913 h 142303"/>
                <a:gd name="connsiteX50" fmla="*/ 139637 w 145923"/>
                <a:gd name="connsiteY50" fmla="*/ 61913 h 142303"/>
                <a:gd name="connsiteX51" fmla="*/ 139637 w 145923"/>
                <a:gd name="connsiteY51" fmla="*/ 81724 h 142303"/>
                <a:gd name="connsiteX52" fmla="*/ 108204 w 145923"/>
                <a:gd name="connsiteY52" fmla="*/ 81724 h 142303"/>
                <a:gd name="connsiteX53" fmla="*/ 25813 w 145923"/>
                <a:gd name="connsiteY53" fmla="*/ 20669 h 142303"/>
                <a:gd name="connsiteX54" fmla="*/ 25813 w 145923"/>
                <a:gd name="connsiteY54" fmla="*/ 35719 h 142303"/>
                <a:gd name="connsiteX55" fmla="*/ 38767 w 145923"/>
                <a:gd name="connsiteY55" fmla="*/ 35719 h 142303"/>
                <a:gd name="connsiteX56" fmla="*/ 38767 w 145923"/>
                <a:gd name="connsiteY56" fmla="*/ 20669 h 142303"/>
                <a:gd name="connsiteX57" fmla="*/ 25813 w 145923"/>
                <a:gd name="connsiteY57" fmla="*/ 20669 h 142303"/>
                <a:gd name="connsiteX58" fmla="*/ 25813 w 145923"/>
                <a:gd name="connsiteY58" fmla="*/ 67723 h 142303"/>
                <a:gd name="connsiteX59" fmla="*/ 38767 w 145923"/>
                <a:gd name="connsiteY59" fmla="*/ 67723 h 142303"/>
                <a:gd name="connsiteX60" fmla="*/ 38767 w 145923"/>
                <a:gd name="connsiteY60" fmla="*/ 53149 h 142303"/>
                <a:gd name="connsiteX61" fmla="*/ 25813 w 145923"/>
                <a:gd name="connsiteY61" fmla="*/ 53149 h 142303"/>
                <a:gd name="connsiteX62" fmla="*/ 25813 w 145923"/>
                <a:gd name="connsiteY62" fmla="*/ 67723 h 142303"/>
                <a:gd name="connsiteX63" fmla="*/ 25813 w 145923"/>
                <a:gd name="connsiteY63" fmla="*/ 101917 h 142303"/>
                <a:gd name="connsiteX64" fmla="*/ 32290 w 145923"/>
                <a:gd name="connsiteY64" fmla="*/ 100870 h 142303"/>
                <a:gd name="connsiteX65" fmla="*/ 38767 w 145923"/>
                <a:gd name="connsiteY65" fmla="*/ 99822 h 142303"/>
                <a:gd name="connsiteX66" fmla="*/ 38767 w 145923"/>
                <a:gd name="connsiteY66" fmla="*/ 85058 h 142303"/>
                <a:gd name="connsiteX67" fmla="*/ 25813 w 145923"/>
                <a:gd name="connsiteY67" fmla="*/ 85058 h 142303"/>
                <a:gd name="connsiteX68" fmla="*/ 25813 w 145923"/>
                <a:gd name="connsiteY68" fmla="*/ 101917 h 142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145923" h="142303">
                  <a:moveTo>
                    <a:pt x="108585" y="81724"/>
                  </a:moveTo>
                  <a:cubicBezTo>
                    <a:pt x="111729" y="91154"/>
                    <a:pt x="116491" y="99536"/>
                    <a:pt x="122873" y="107061"/>
                  </a:cubicBezTo>
                  <a:cubicBezTo>
                    <a:pt x="129254" y="114586"/>
                    <a:pt x="136970" y="120396"/>
                    <a:pt x="145923" y="124587"/>
                  </a:cubicBezTo>
                  <a:lnTo>
                    <a:pt x="134588" y="141732"/>
                  </a:lnTo>
                  <a:cubicBezTo>
                    <a:pt x="127540" y="137160"/>
                    <a:pt x="121158" y="132017"/>
                    <a:pt x="115443" y="126206"/>
                  </a:cubicBezTo>
                  <a:cubicBezTo>
                    <a:pt x="109633" y="120396"/>
                    <a:pt x="104870" y="113919"/>
                    <a:pt x="100965" y="106775"/>
                  </a:cubicBezTo>
                  <a:cubicBezTo>
                    <a:pt x="97822" y="113252"/>
                    <a:pt x="93631" y="119443"/>
                    <a:pt x="88297" y="125254"/>
                  </a:cubicBezTo>
                  <a:cubicBezTo>
                    <a:pt x="82963" y="131064"/>
                    <a:pt x="76295" y="136779"/>
                    <a:pt x="68199" y="142303"/>
                  </a:cubicBezTo>
                  <a:lnTo>
                    <a:pt x="56674" y="125920"/>
                  </a:lnTo>
                  <a:lnTo>
                    <a:pt x="56674" y="140494"/>
                  </a:lnTo>
                  <a:lnTo>
                    <a:pt x="38671" y="140494"/>
                  </a:lnTo>
                  <a:lnTo>
                    <a:pt x="38671" y="117824"/>
                  </a:lnTo>
                  <a:cubicBezTo>
                    <a:pt x="34576" y="118586"/>
                    <a:pt x="30480" y="119253"/>
                    <a:pt x="26480" y="119920"/>
                  </a:cubicBezTo>
                  <a:cubicBezTo>
                    <a:pt x="22479" y="120586"/>
                    <a:pt x="18860" y="121158"/>
                    <a:pt x="15526" y="121729"/>
                  </a:cubicBezTo>
                  <a:cubicBezTo>
                    <a:pt x="12192" y="122301"/>
                    <a:pt x="9335" y="122777"/>
                    <a:pt x="6858" y="123063"/>
                  </a:cubicBezTo>
                  <a:cubicBezTo>
                    <a:pt x="4382" y="123444"/>
                    <a:pt x="2572" y="123730"/>
                    <a:pt x="1334" y="123920"/>
                  </a:cubicBezTo>
                  <a:lnTo>
                    <a:pt x="0" y="105156"/>
                  </a:lnTo>
                  <a:lnTo>
                    <a:pt x="8763" y="104203"/>
                  </a:lnTo>
                  <a:lnTo>
                    <a:pt x="8763" y="20669"/>
                  </a:lnTo>
                  <a:lnTo>
                    <a:pt x="3715" y="20669"/>
                  </a:lnTo>
                  <a:lnTo>
                    <a:pt x="3715" y="2000"/>
                  </a:lnTo>
                  <a:lnTo>
                    <a:pt x="62675" y="2000"/>
                  </a:lnTo>
                  <a:lnTo>
                    <a:pt x="62675" y="20669"/>
                  </a:lnTo>
                  <a:lnTo>
                    <a:pt x="56483" y="20669"/>
                  </a:lnTo>
                  <a:lnTo>
                    <a:pt x="56483" y="96488"/>
                  </a:lnTo>
                  <a:cubicBezTo>
                    <a:pt x="59722" y="95821"/>
                    <a:pt x="62675" y="95155"/>
                    <a:pt x="65247" y="94583"/>
                  </a:cubicBezTo>
                  <a:lnTo>
                    <a:pt x="65532" y="112109"/>
                  </a:lnTo>
                  <a:cubicBezTo>
                    <a:pt x="64104" y="112490"/>
                    <a:pt x="62675" y="112871"/>
                    <a:pt x="61150" y="113252"/>
                  </a:cubicBezTo>
                  <a:cubicBezTo>
                    <a:pt x="59627" y="113538"/>
                    <a:pt x="58103" y="113919"/>
                    <a:pt x="56483" y="114205"/>
                  </a:cubicBezTo>
                  <a:lnTo>
                    <a:pt x="56483" y="125349"/>
                  </a:lnTo>
                  <a:cubicBezTo>
                    <a:pt x="66485" y="119634"/>
                    <a:pt x="74009" y="113252"/>
                    <a:pt x="78963" y="106204"/>
                  </a:cubicBezTo>
                  <a:cubicBezTo>
                    <a:pt x="83915" y="99155"/>
                    <a:pt x="87154" y="91059"/>
                    <a:pt x="88488" y="81724"/>
                  </a:cubicBezTo>
                  <a:lnTo>
                    <a:pt x="61150" y="81724"/>
                  </a:lnTo>
                  <a:lnTo>
                    <a:pt x="61150" y="61913"/>
                  </a:lnTo>
                  <a:lnTo>
                    <a:pt x="89440" y="61913"/>
                  </a:lnTo>
                  <a:lnTo>
                    <a:pt x="89440" y="43339"/>
                  </a:lnTo>
                  <a:lnTo>
                    <a:pt x="64675" y="43339"/>
                  </a:lnTo>
                  <a:lnTo>
                    <a:pt x="64675" y="23717"/>
                  </a:lnTo>
                  <a:lnTo>
                    <a:pt x="76200" y="23717"/>
                  </a:lnTo>
                  <a:lnTo>
                    <a:pt x="69914" y="1333"/>
                  </a:lnTo>
                  <a:lnTo>
                    <a:pt x="90678" y="0"/>
                  </a:lnTo>
                  <a:lnTo>
                    <a:pt x="95536" y="23622"/>
                  </a:lnTo>
                  <a:lnTo>
                    <a:pt x="105251" y="23622"/>
                  </a:lnTo>
                  <a:lnTo>
                    <a:pt x="111729" y="0"/>
                  </a:lnTo>
                  <a:lnTo>
                    <a:pt x="132112" y="1333"/>
                  </a:lnTo>
                  <a:lnTo>
                    <a:pt x="125159" y="23717"/>
                  </a:lnTo>
                  <a:lnTo>
                    <a:pt x="136779" y="23717"/>
                  </a:lnTo>
                  <a:lnTo>
                    <a:pt x="136779" y="43339"/>
                  </a:lnTo>
                  <a:lnTo>
                    <a:pt x="108585" y="43339"/>
                  </a:lnTo>
                  <a:lnTo>
                    <a:pt x="108585" y="61913"/>
                  </a:lnTo>
                  <a:lnTo>
                    <a:pt x="139637" y="61913"/>
                  </a:lnTo>
                  <a:lnTo>
                    <a:pt x="139637" y="81724"/>
                  </a:lnTo>
                  <a:lnTo>
                    <a:pt x="108204" y="81724"/>
                  </a:lnTo>
                  <a:close/>
                  <a:moveTo>
                    <a:pt x="25813" y="20669"/>
                  </a:moveTo>
                  <a:lnTo>
                    <a:pt x="25813" y="35719"/>
                  </a:lnTo>
                  <a:lnTo>
                    <a:pt x="38767" y="35719"/>
                  </a:lnTo>
                  <a:lnTo>
                    <a:pt x="38767" y="20669"/>
                  </a:lnTo>
                  <a:lnTo>
                    <a:pt x="25813" y="20669"/>
                  </a:lnTo>
                  <a:close/>
                  <a:moveTo>
                    <a:pt x="25813" y="67723"/>
                  </a:moveTo>
                  <a:lnTo>
                    <a:pt x="38767" y="67723"/>
                  </a:lnTo>
                  <a:lnTo>
                    <a:pt x="38767" y="53149"/>
                  </a:lnTo>
                  <a:lnTo>
                    <a:pt x="25813" y="53149"/>
                  </a:lnTo>
                  <a:lnTo>
                    <a:pt x="25813" y="67723"/>
                  </a:lnTo>
                  <a:close/>
                  <a:moveTo>
                    <a:pt x="25813" y="101917"/>
                  </a:moveTo>
                  <a:cubicBezTo>
                    <a:pt x="28004" y="101632"/>
                    <a:pt x="30099" y="101251"/>
                    <a:pt x="32290" y="100870"/>
                  </a:cubicBezTo>
                  <a:cubicBezTo>
                    <a:pt x="34480" y="100489"/>
                    <a:pt x="36576" y="100108"/>
                    <a:pt x="38767" y="99822"/>
                  </a:cubicBezTo>
                  <a:lnTo>
                    <a:pt x="38767" y="85058"/>
                  </a:lnTo>
                  <a:lnTo>
                    <a:pt x="25813" y="85058"/>
                  </a:lnTo>
                  <a:lnTo>
                    <a:pt x="25813" y="101917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3" name="任意形状 282"/>
            <p:cNvSpPr/>
            <p:nvPr/>
          </p:nvSpPr>
          <p:spPr>
            <a:xfrm>
              <a:off x="19956366" y="9948671"/>
              <a:ext cx="142018" cy="137922"/>
            </a:xfrm>
            <a:custGeom>
              <a:avLst/>
              <a:gdLst>
                <a:gd name="connsiteX0" fmla="*/ 142018 w 142018"/>
                <a:gd name="connsiteY0" fmla="*/ 121444 h 137922"/>
                <a:gd name="connsiteX1" fmla="*/ 142018 w 142018"/>
                <a:gd name="connsiteY1" fmla="*/ 137922 h 137922"/>
                <a:gd name="connsiteX2" fmla="*/ 0 w 142018"/>
                <a:gd name="connsiteY2" fmla="*/ 137922 h 137922"/>
                <a:gd name="connsiteX3" fmla="*/ 0 w 142018"/>
                <a:gd name="connsiteY3" fmla="*/ 121444 h 137922"/>
                <a:gd name="connsiteX4" fmla="*/ 14383 w 142018"/>
                <a:gd name="connsiteY4" fmla="*/ 121444 h 137922"/>
                <a:gd name="connsiteX5" fmla="*/ 14383 w 142018"/>
                <a:gd name="connsiteY5" fmla="*/ 83915 h 137922"/>
                <a:gd name="connsiteX6" fmla="*/ 127731 w 142018"/>
                <a:gd name="connsiteY6" fmla="*/ 83915 h 137922"/>
                <a:gd name="connsiteX7" fmla="*/ 127731 w 142018"/>
                <a:gd name="connsiteY7" fmla="*/ 121444 h 137922"/>
                <a:gd name="connsiteX8" fmla="*/ 142018 w 142018"/>
                <a:gd name="connsiteY8" fmla="*/ 121444 h 137922"/>
                <a:gd name="connsiteX9" fmla="*/ 59150 w 142018"/>
                <a:gd name="connsiteY9" fmla="*/ 71914 h 137922"/>
                <a:gd name="connsiteX10" fmla="*/ 10287 w 142018"/>
                <a:gd name="connsiteY10" fmla="*/ 71914 h 137922"/>
                <a:gd name="connsiteX11" fmla="*/ 10287 w 142018"/>
                <a:gd name="connsiteY11" fmla="*/ 857 h 137922"/>
                <a:gd name="connsiteX12" fmla="*/ 60960 w 142018"/>
                <a:gd name="connsiteY12" fmla="*/ 857 h 137922"/>
                <a:gd name="connsiteX13" fmla="*/ 60960 w 142018"/>
                <a:gd name="connsiteY13" fmla="*/ 69533 h 137922"/>
                <a:gd name="connsiteX14" fmla="*/ 66104 w 142018"/>
                <a:gd name="connsiteY14" fmla="*/ 60103 h 137922"/>
                <a:gd name="connsiteX15" fmla="*/ 68675 w 142018"/>
                <a:gd name="connsiteY15" fmla="*/ 51149 h 137922"/>
                <a:gd name="connsiteX16" fmla="*/ 69532 w 142018"/>
                <a:gd name="connsiteY16" fmla="*/ 42100 h 137922"/>
                <a:gd name="connsiteX17" fmla="*/ 69532 w 142018"/>
                <a:gd name="connsiteY17" fmla="*/ 32671 h 137922"/>
                <a:gd name="connsiteX18" fmla="*/ 69532 w 142018"/>
                <a:gd name="connsiteY18" fmla="*/ 0 h 137922"/>
                <a:gd name="connsiteX19" fmla="*/ 131731 w 142018"/>
                <a:gd name="connsiteY19" fmla="*/ 0 h 137922"/>
                <a:gd name="connsiteX20" fmla="*/ 131731 w 142018"/>
                <a:gd name="connsiteY20" fmla="*/ 61532 h 137922"/>
                <a:gd name="connsiteX21" fmla="*/ 130969 w 142018"/>
                <a:gd name="connsiteY21" fmla="*/ 69723 h 137922"/>
                <a:gd name="connsiteX22" fmla="*/ 128016 w 142018"/>
                <a:gd name="connsiteY22" fmla="*/ 75152 h 137922"/>
                <a:gd name="connsiteX23" fmla="*/ 122397 w 142018"/>
                <a:gd name="connsiteY23" fmla="*/ 78391 h 137922"/>
                <a:gd name="connsiteX24" fmla="*/ 113443 w 142018"/>
                <a:gd name="connsiteY24" fmla="*/ 80010 h 137922"/>
                <a:gd name="connsiteX25" fmla="*/ 102965 w 142018"/>
                <a:gd name="connsiteY25" fmla="*/ 80963 h 137922"/>
                <a:gd name="connsiteX26" fmla="*/ 97631 w 142018"/>
                <a:gd name="connsiteY26" fmla="*/ 66866 h 137922"/>
                <a:gd name="connsiteX27" fmla="*/ 109252 w 142018"/>
                <a:gd name="connsiteY27" fmla="*/ 65913 h 137922"/>
                <a:gd name="connsiteX28" fmla="*/ 113252 w 142018"/>
                <a:gd name="connsiteY28" fmla="*/ 64199 h 137922"/>
                <a:gd name="connsiteX29" fmla="*/ 114015 w 142018"/>
                <a:gd name="connsiteY29" fmla="*/ 59722 h 137922"/>
                <a:gd name="connsiteX30" fmla="*/ 114015 w 142018"/>
                <a:gd name="connsiteY30" fmla="*/ 58293 h 137922"/>
                <a:gd name="connsiteX31" fmla="*/ 85630 w 142018"/>
                <a:gd name="connsiteY31" fmla="*/ 58293 h 137922"/>
                <a:gd name="connsiteX32" fmla="*/ 81820 w 142018"/>
                <a:gd name="connsiteY32" fmla="*/ 70295 h 137922"/>
                <a:gd name="connsiteX33" fmla="*/ 73533 w 142018"/>
                <a:gd name="connsiteY33" fmla="*/ 83249 h 137922"/>
                <a:gd name="connsiteX34" fmla="*/ 57055 w 142018"/>
                <a:gd name="connsiteY34" fmla="*/ 74486 h 137922"/>
                <a:gd name="connsiteX35" fmla="*/ 58960 w 142018"/>
                <a:gd name="connsiteY35" fmla="*/ 72104 h 137922"/>
                <a:gd name="connsiteX36" fmla="*/ 27337 w 142018"/>
                <a:gd name="connsiteY36" fmla="*/ 17336 h 137922"/>
                <a:gd name="connsiteX37" fmla="*/ 27337 w 142018"/>
                <a:gd name="connsiteY37" fmla="*/ 28004 h 137922"/>
                <a:gd name="connsiteX38" fmla="*/ 43815 w 142018"/>
                <a:gd name="connsiteY38" fmla="*/ 28004 h 137922"/>
                <a:gd name="connsiteX39" fmla="*/ 43815 w 142018"/>
                <a:gd name="connsiteY39" fmla="*/ 17336 h 137922"/>
                <a:gd name="connsiteX40" fmla="*/ 27337 w 142018"/>
                <a:gd name="connsiteY40" fmla="*/ 17336 h 137922"/>
                <a:gd name="connsiteX41" fmla="*/ 43910 w 142018"/>
                <a:gd name="connsiteY41" fmla="*/ 55436 h 137922"/>
                <a:gd name="connsiteX42" fmla="*/ 43910 w 142018"/>
                <a:gd name="connsiteY42" fmla="*/ 44767 h 137922"/>
                <a:gd name="connsiteX43" fmla="*/ 27432 w 142018"/>
                <a:gd name="connsiteY43" fmla="*/ 44767 h 137922"/>
                <a:gd name="connsiteX44" fmla="*/ 27432 w 142018"/>
                <a:gd name="connsiteY44" fmla="*/ 55436 h 137922"/>
                <a:gd name="connsiteX45" fmla="*/ 43910 w 142018"/>
                <a:gd name="connsiteY45" fmla="*/ 55436 h 137922"/>
                <a:gd name="connsiteX46" fmla="*/ 31718 w 142018"/>
                <a:gd name="connsiteY46" fmla="*/ 121444 h 137922"/>
                <a:gd name="connsiteX47" fmla="*/ 46958 w 142018"/>
                <a:gd name="connsiteY47" fmla="*/ 121444 h 137922"/>
                <a:gd name="connsiteX48" fmla="*/ 46958 w 142018"/>
                <a:gd name="connsiteY48" fmla="*/ 99536 h 137922"/>
                <a:gd name="connsiteX49" fmla="*/ 31718 w 142018"/>
                <a:gd name="connsiteY49" fmla="*/ 99536 h 137922"/>
                <a:gd name="connsiteX50" fmla="*/ 31718 w 142018"/>
                <a:gd name="connsiteY50" fmla="*/ 121444 h 137922"/>
                <a:gd name="connsiteX51" fmla="*/ 78105 w 142018"/>
                <a:gd name="connsiteY51" fmla="*/ 99632 h 137922"/>
                <a:gd name="connsiteX52" fmla="*/ 64675 w 142018"/>
                <a:gd name="connsiteY52" fmla="*/ 99632 h 137922"/>
                <a:gd name="connsiteX53" fmla="*/ 64675 w 142018"/>
                <a:gd name="connsiteY53" fmla="*/ 121539 h 137922"/>
                <a:gd name="connsiteX54" fmla="*/ 78105 w 142018"/>
                <a:gd name="connsiteY54" fmla="*/ 121539 h 137922"/>
                <a:gd name="connsiteX55" fmla="*/ 78105 w 142018"/>
                <a:gd name="connsiteY55" fmla="*/ 99632 h 137922"/>
                <a:gd name="connsiteX56" fmla="*/ 86963 w 142018"/>
                <a:gd name="connsiteY56" fmla="*/ 15431 h 137922"/>
                <a:gd name="connsiteX57" fmla="*/ 86963 w 142018"/>
                <a:gd name="connsiteY57" fmla="*/ 22670 h 137922"/>
                <a:gd name="connsiteX58" fmla="*/ 114205 w 142018"/>
                <a:gd name="connsiteY58" fmla="*/ 22670 h 137922"/>
                <a:gd name="connsiteX59" fmla="*/ 114205 w 142018"/>
                <a:gd name="connsiteY59" fmla="*/ 15431 h 137922"/>
                <a:gd name="connsiteX60" fmla="*/ 86963 w 142018"/>
                <a:gd name="connsiteY60" fmla="*/ 15431 h 137922"/>
                <a:gd name="connsiteX61" fmla="*/ 114205 w 142018"/>
                <a:gd name="connsiteY61" fmla="*/ 44101 h 137922"/>
                <a:gd name="connsiteX62" fmla="*/ 114205 w 142018"/>
                <a:gd name="connsiteY62" fmla="*/ 36862 h 137922"/>
                <a:gd name="connsiteX63" fmla="*/ 86963 w 142018"/>
                <a:gd name="connsiteY63" fmla="*/ 36862 h 137922"/>
                <a:gd name="connsiteX64" fmla="*/ 86963 w 142018"/>
                <a:gd name="connsiteY64" fmla="*/ 44101 h 137922"/>
                <a:gd name="connsiteX65" fmla="*/ 114205 w 142018"/>
                <a:gd name="connsiteY65" fmla="*/ 44101 h 137922"/>
                <a:gd name="connsiteX66" fmla="*/ 110300 w 142018"/>
                <a:gd name="connsiteY66" fmla="*/ 99632 h 137922"/>
                <a:gd name="connsiteX67" fmla="*/ 95250 w 142018"/>
                <a:gd name="connsiteY67" fmla="*/ 99632 h 137922"/>
                <a:gd name="connsiteX68" fmla="*/ 95250 w 142018"/>
                <a:gd name="connsiteY68" fmla="*/ 121539 h 137922"/>
                <a:gd name="connsiteX69" fmla="*/ 110300 w 142018"/>
                <a:gd name="connsiteY69" fmla="*/ 121539 h 137922"/>
                <a:gd name="connsiteX70" fmla="*/ 110300 w 142018"/>
                <a:gd name="connsiteY70" fmla="*/ 99632 h 137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142018" h="137922">
                  <a:moveTo>
                    <a:pt x="142018" y="121444"/>
                  </a:moveTo>
                  <a:lnTo>
                    <a:pt x="142018" y="137922"/>
                  </a:lnTo>
                  <a:lnTo>
                    <a:pt x="0" y="137922"/>
                  </a:lnTo>
                  <a:lnTo>
                    <a:pt x="0" y="121444"/>
                  </a:lnTo>
                  <a:lnTo>
                    <a:pt x="14383" y="121444"/>
                  </a:lnTo>
                  <a:lnTo>
                    <a:pt x="14383" y="83915"/>
                  </a:lnTo>
                  <a:lnTo>
                    <a:pt x="127731" y="83915"/>
                  </a:lnTo>
                  <a:lnTo>
                    <a:pt x="127731" y="121444"/>
                  </a:lnTo>
                  <a:lnTo>
                    <a:pt x="142018" y="121444"/>
                  </a:lnTo>
                  <a:close/>
                  <a:moveTo>
                    <a:pt x="59150" y="71914"/>
                  </a:moveTo>
                  <a:lnTo>
                    <a:pt x="10287" y="71914"/>
                  </a:lnTo>
                  <a:lnTo>
                    <a:pt x="10287" y="857"/>
                  </a:lnTo>
                  <a:lnTo>
                    <a:pt x="60960" y="857"/>
                  </a:lnTo>
                  <a:lnTo>
                    <a:pt x="60960" y="69533"/>
                  </a:lnTo>
                  <a:cubicBezTo>
                    <a:pt x="63246" y="66294"/>
                    <a:pt x="64961" y="63151"/>
                    <a:pt x="66104" y="60103"/>
                  </a:cubicBezTo>
                  <a:cubicBezTo>
                    <a:pt x="67246" y="57055"/>
                    <a:pt x="68104" y="54102"/>
                    <a:pt x="68675" y="51149"/>
                  </a:cubicBezTo>
                  <a:cubicBezTo>
                    <a:pt x="69247" y="48196"/>
                    <a:pt x="69532" y="45149"/>
                    <a:pt x="69532" y="42100"/>
                  </a:cubicBezTo>
                  <a:cubicBezTo>
                    <a:pt x="69532" y="39053"/>
                    <a:pt x="69532" y="35909"/>
                    <a:pt x="69532" y="32671"/>
                  </a:cubicBezTo>
                  <a:lnTo>
                    <a:pt x="69532" y="0"/>
                  </a:lnTo>
                  <a:lnTo>
                    <a:pt x="131731" y="0"/>
                  </a:lnTo>
                  <a:lnTo>
                    <a:pt x="131731" y="61532"/>
                  </a:lnTo>
                  <a:cubicBezTo>
                    <a:pt x="131731" y="64770"/>
                    <a:pt x="131445" y="67532"/>
                    <a:pt x="130969" y="69723"/>
                  </a:cubicBezTo>
                  <a:cubicBezTo>
                    <a:pt x="130397" y="71914"/>
                    <a:pt x="129445" y="73724"/>
                    <a:pt x="128016" y="75152"/>
                  </a:cubicBezTo>
                  <a:cubicBezTo>
                    <a:pt x="126588" y="76581"/>
                    <a:pt x="124683" y="77629"/>
                    <a:pt x="122397" y="78391"/>
                  </a:cubicBezTo>
                  <a:cubicBezTo>
                    <a:pt x="120015" y="79153"/>
                    <a:pt x="117063" y="79724"/>
                    <a:pt x="113443" y="80010"/>
                  </a:cubicBezTo>
                  <a:lnTo>
                    <a:pt x="102965" y="80963"/>
                  </a:lnTo>
                  <a:lnTo>
                    <a:pt x="97631" y="66866"/>
                  </a:lnTo>
                  <a:lnTo>
                    <a:pt x="109252" y="65913"/>
                  </a:lnTo>
                  <a:cubicBezTo>
                    <a:pt x="111443" y="65723"/>
                    <a:pt x="112776" y="65151"/>
                    <a:pt x="113252" y="64199"/>
                  </a:cubicBezTo>
                  <a:cubicBezTo>
                    <a:pt x="113824" y="63246"/>
                    <a:pt x="114015" y="61817"/>
                    <a:pt x="114015" y="59722"/>
                  </a:cubicBezTo>
                  <a:lnTo>
                    <a:pt x="114015" y="58293"/>
                  </a:lnTo>
                  <a:lnTo>
                    <a:pt x="85630" y="58293"/>
                  </a:lnTo>
                  <a:cubicBezTo>
                    <a:pt x="84868" y="62484"/>
                    <a:pt x="83630" y="66485"/>
                    <a:pt x="81820" y="70295"/>
                  </a:cubicBezTo>
                  <a:cubicBezTo>
                    <a:pt x="80010" y="74104"/>
                    <a:pt x="77248" y="78391"/>
                    <a:pt x="73533" y="83249"/>
                  </a:cubicBezTo>
                  <a:lnTo>
                    <a:pt x="57055" y="74486"/>
                  </a:lnTo>
                  <a:lnTo>
                    <a:pt x="58960" y="72104"/>
                  </a:lnTo>
                  <a:close/>
                  <a:moveTo>
                    <a:pt x="27337" y="17336"/>
                  </a:moveTo>
                  <a:lnTo>
                    <a:pt x="27337" y="28004"/>
                  </a:lnTo>
                  <a:lnTo>
                    <a:pt x="43815" y="28004"/>
                  </a:lnTo>
                  <a:lnTo>
                    <a:pt x="43815" y="17336"/>
                  </a:lnTo>
                  <a:lnTo>
                    <a:pt x="27337" y="17336"/>
                  </a:lnTo>
                  <a:close/>
                  <a:moveTo>
                    <a:pt x="43910" y="55436"/>
                  </a:moveTo>
                  <a:lnTo>
                    <a:pt x="43910" y="44767"/>
                  </a:lnTo>
                  <a:lnTo>
                    <a:pt x="27432" y="44767"/>
                  </a:lnTo>
                  <a:lnTo>
                    <a:pt x="27432" y="55436"/>
                  </a:lnTo>
                  <a:lnTo>
                    <a:pt x="43910" y="55436"/>
                  </a:lnTo>
                  <a:close/>
                  <a:moveTo>
                    <a:pt x="31718" y="121444"/>
                  </a:moveTo>
                  <a:lnTo>
                    <a:pt x="46958" y="121444"/>
                  </a:lnTo>
                  <a:lnTo>
                    <a:pt x="46958" y="99536"/>
                  </a:lnTo>
                  <a:lnTo>
                    <a:pt x="31718" y="99536"/>
                  </a:lnTo>
                  <a:lnTo>
                    <a:pt x="31718" y="121444"/>
                  </a:lnTo>
                  <a:close/>
                  <a:moveTo>
                    <a:pt x="78105" y="99632"/>
                  </a:moveTo>
                  <a:lnTo>
                    <a:pt x="64675" y="99632"/>
                  </a:lnTo>
                  <a:lnTo>
                    <a:pt x="64675" y="121539"/>
                  </a:lnTo>
                  <a:lnTo>
                    <a:pt x="78105" y="121539"/>
                  </a:lnTo>
                  <a:lnTo>
                    <a:pt x="78105" y="99632"/>
                  </a:lnTo>
                  <a:close/>
                  <a:moveTo>
                    <a:pt x="86963" y="15431"/>
                  </a:moveTo>
                  <a:lnTo>
                    <a:pt x="86963" y="22670"/>
                  </a:lnTo>
                  <a:lnTo>
                    <a:pt x="114205" y="22670"/>
                  </a:lnTo>
                  <a:lnTo>
                    <a:pt x="114205" y="15431"/>
                  </a:lnTo>
                  <a:lnTo>
                    <a:pt x="86963" y="15431"/>
                  </a:lnTo>
                  <a:close/>
                  <a:moveTo>
                    <a:pt x="114205" y="44101"/>
                  </a:moveTo>
                  <a:lnTo>
                    <a:pt x="114205" y="36862"/>
                  </a:lnTo>
                  <a:lnTo>
                    <a:pt x="86963" y="36862"/>
                  </a:lnTo>
                  <a:lnTo>
                    <a:pt x="86963" y="44101"/>
                  </a:lnTo>
                  <a:lnTo>
                    <a:pt x="114205" y="44101"/>
                  </a:lnTo>
                  <a:close/>
                  <a:moveTo>
                    <a:pt x="110300" y="99632"/>
                  </a:moveTo>
                  <a:lnTo>
                    <a:pt x="95250" y="99632"/>
                  </a:lnTo>
                  <a:lnTo>
                    <a:pt x="95250" y="121539"/>
                  </a:lnTo>
                  <a:lnTo>
                    <a:pt x="110300" y="121539"/>
                  </a:lnTo>
                  <a:lnTo>
                    <a:pt x="110300" y="99632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84" name="任意形状 283"/>
          <p:cNvSpPr/>
          <p:nvPr/>
        </p:nvSpPr>
        <p:spPr>
          <a:xfrm>
            <a:off x="25596921" y="8832576"/>
            <a:ext cx="2531020" cy="1617620"/>
          </a:xfrm>
          <a:custGeom>
            <a:avLst/>
            <a:gdLst>
              <a:gd name="connsiteX0" fmla="*/ 634270 w 993457"/>
              <a:gd name="connsiteY0" fmla="*/ 204692 h 634936"/>
              <a:gd name="connsiteX1" fmla="*/ 707422 w 993457"/>
              <a:gd name="connsiteY1" fmla="*/ 204692 h 634936"/>
              <a:gd name="connsiteX2" fmla="*/ 808768 w 993457"/>
              <a:gd name="connsiteY2" fmla="*/ 451104 h 634936"/>
              <a:gd name="connsiteX3" fmla="*/ 658844 w 993457"/>
              <a:gd name="connsiteY3" fmla="*/ 451104 h 634936"/>
              <a:gd name="connsiteX4" fmla="*/ 637603 w 993457"/>
              <a:gd name="connsiteY4" fmla="*/ 399574 h 634936"/>
              <a:gd name="connsiteX5" fmla="*/ 714375 w 993457"/>
              <a:gd name="connsiteY5" fmla="*/ 399574 h 634936"/>
              <a:gd name="connsiteX6" fmla="*/ 670750 w 993457"/>
              <a:gd name="connsiteY6" fmla="*/ 293656 h 634936"/>
              <a:gd name="connsiteX7" fmla="*/ 613410 w 993457"/>
              <a:gd name="connsiteY7" fmla="*/ 432530 h 634936"/>
              <a:gd name="connsiteX8" fmla="*/ 317468 w 993457"/>
              <a:gd name="connsiteY8" fmla="*/ 634936 h 634936"/>
              <a:gd name="connsiteX9" fmla="*/ 0 w 993457"/>
              <a:gd name="connsiteY9" fmla="*/ 317468 h 634936"/>
              <a:gd name="connsiteX10" fmla="*/ 317468 w 993457"/>
              <a:gd name="connsiteY10" fmla="*/ 0 h 634936"/>
              <a:gd name="connsiteX11" fmla="*/ 555498 w 993457"/>
              <a:gd name="connsiteY11" fmla="*/ 107347 h 634936"/>
              <a:gd name="connsiteX12" fmla="*/ 525875 w 993457"/>
              <a:gd name="connsiteY12" fmla="*/ 179356 h 634936"/>
              <a:gd name="connsiteX13" fmla="*/ 317468 w 993457"/>
              <a:gd name="connsiteY13" fmla="*/ 67437 h 634936"/>
              <a:gd name="connsiteX14" fmla="*/ 67532 w 993457"/>
              <a:gd name="connsiteY14" fmla="*/ 317373 h 634936"/>
              <a:gd name="connsiteX15" fmla="*/ 317468 w 993457"/>
              <a:gd name="connsiteY15" fmla="*/ 567309 h 634936"/>
              <a:gd name="connsiteX16" fmla="*/ 550926 w 993457"/>
              <a:gd name="connsiteY16" fmla="*/ 406717 h 634936"/>
              <a:gd name="connsiteX17" fmla="*/ 550926 w 993457"/>
              <a:gd name="connsiteY17" fmla="*/ 406717 h 634936"/>
              <a:gd name="connsiteX18" fmla="*/ 634079 w 993457"/>
              <a:gd name="connsiteY18" fmla="*/ 204597 h 634936"/>
              <a:gd name="connsiteX19" fmla="*/ 634079 w 993457"/>
              <a:gd name="connsiteY19" fmla="*/ 204597 h 634936"/>
              <a:gd name="connsiteX20" fmla="*/ 414242 w 993457"/>
              <a:gd name="connsiteY20" fmla="*/ 451104 h 634936"/>
              <a:gd name="connsiteX21" fmla="*/ 487394 w 993457"/>
              <a:gd name="connsiteY21" fmla="*/ 451104 h 634936"/>
              <a:gd name="connsiteX22" fmla="*/ 588740 w 993457"/>
              <a:gd name="connsiteY22" fmla="*/ 204692 h 634936"/>
              <a:gd name="connsiteX23" fmla="*/ 515588 w 993457"/>
              <a:gd name="connsiteY23" fmla="*/ 204692 h 634936"/>
              <a:gd name="connsiteX24" fmla="*/ 450818 w 993457"/>
              <a:gd name="connsiteY24" fmla="*/ 362140 h 634936"/>
              <a:gd name="connsiteX25" fmla="*/ 390906 w 993457"/>
              <a:gd name="connsiteY25" fmla="*/ 216503 h 634936"/>
              <a:gd name="connsiteX26" fmla="*/ 381190 w 993457"/>
              <a:gd name="connsiteY26" fmla="*/ 216503 h 634936"/>
              <a:gd name="connsiteX27" fmla="*/ 321278 w 993457"/>
              <a:gd name="connsiteY27" fmla="*/ 362140 h 634936"/>
              <a:gd name="connsiteX28" fmla="*/ 256508 w 993457"/>
              <a:gd name="connsiteY28" fmla="*/ 204692 h 634936"/>
              <a:gd name="connsiteX29" fmla="*/ 183356 w 993457"/>
              <a:gd name="connsiteY29" fmla="*/ 204692 h 634936"/>
              <a:gd name="connsiteX30" fmla="*/ 284702 w 993457"/>
              <a:gd name="connsiteY30" fmla="*/ 451104 h 634936"/>
              <a:gd name="connsiteX31" fmla="*/ 357854 w 993457"/>
              <a:gd name="connsiteY31" fmla="*/ 451104 h 634936"/>
              <a:gd name="connsiteX32" fmla="*/ 386048 w 993457"/>
              <a:gd name="connsiteY32" fmla="*/ 382524 h 634936"/>
              <a:gd name="connsiteX33" fmla="*/ 414242 w 993457"/>
              <a:gd name="connsiteY33" fmla="*/ 451104 h 634936"/>
              <a:gd name="connsiteX34" fmla="*/ 414242 w 993457"/>
              <a:gd name="connsiteY34" fmla="*/ 451104 h 634936"/>
              <a:gd name="connsiteX35" fmla="*/ 818864 w 993457"/>
              <a:gd name="connsiteY35" fmla="*/ 204692 h 634936"/>
              <a:gd name="connsiteX36" fmla="*/ 780479 w 993457"/>
              <a:gd name="connsiteY36" fmla="*/ 298037 h 634936"/>
              <a:gd name="connsiteX37" fmla="*/ 817054 w 993457"/>
              <a:gd name="connsiteY37" fmla="*/ 387001 h 634936"/>
              <a:gd name="connsiteX38" fmla="*/ 855440 w 993457"/>
              <a:gd name="connsiteY38" fmla="*/ 293656 h 634936"/>
              <a:gd name="connsiteX39" fmla="*/ 899065 w 993457"/>
              <a:gd name="connsiteY39" fmla="*/ 399574 h 634936"/>
              <a:gd name="connsiteX40" fmla="*/ 822293 w 993457"/>
              <a:gd name="connsiteY40" fmla="*/ 399574 h 634936"/>
              <a:gd name="connsiteX41" fmla="*/ 843534 w 993457"/>
              <a:gd name="connsiteY41" fmla="*/ 451104 h 634936"/>
              <a:gd name="connsiteX42" fmla="*/ 993457 w 993457"/>
              <a:gd name="connsiteY42" fmla="*/ 451104 h 634936"/>
              <a:gd name="connsiteX43" fmla="*/ 892111 w 993457"/>
              <a:gd name="connsiteY43" fmla="*/ 204692 h 634936"/>
              <a:gd name="connsiteX44" fmla="*/ 818959 w 993457"/>
              <a:gd name="connsiteY44" fmla="*/ 204692 h 634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93457" h="634936">
                <a:moveTo>
                  <a:pt x="634270" y="204692"/>
                </a:moveTo>
                <a:lnTo>
                  <a:pt x="707422" y="204692"/>
                </a:lnTo>
                <a:lnTo>
                  <a:pt x="808768" y="451104"/>
                </a:lnTo>
                <a:lnTo>
                  <a:pt x="658844" y="451104"/>
                </a:lnTo>
                <a:cubicBezTo>
                  <a:pt x="658844" y="451104"/>
                  <a:pt x="637603" y="399574"/>
                  <a:pt x="637603" y="399574"/>
                </a:cubicBezTo>
                <a:lnTo>
                  <a:pt x="714375" y="399574"/>
                </a:lnTo>
                <a:lnTo>
                  <a:pt x="670750" y="293656"/>
                </a:lnTo>
                <a:lnTo>
                  <a:pt x="613410" y="432530"/>
                </a:lnTo>
                <a:cubicBezTo>
                  <a:pt x="567309" y="550926"/>
                  <a:pt x="452247" y="634936"/>
                  <a:pt x="317468" y="634936"/>
                </a:cubicBezTo>
                <a:cubicBezTo>
                  <a:pt x="142113" y="634936"/>
                  <a:pt x="0" y="492823"/>
                  <a:pt x="0" y="317468"/>
                </a:cubicBezTo>
                <a:cubicBezTo>
                  <a:pt x="0" y="142113"/>
                  <a:pt x="142113" y="0"/>
                  <a:pt x="317468" y="0"/>
                </a:cubicBezTo>
                <a:cubicBezTo>
                  <a:pt x="412242" y="0"/>
                  <a:pt x="497300" y="41529"/>
                  <a:pt x="555498" y="107347"/>
                </a:cubicBezTo>
                <a:lnTo>
                  <a:pt x="525875" y="179356"/>
                </a:lnTo>
                <a:cubicBezTo>
                  <a:pt x="481108" y="111919"/>
                  <a:pt x="404526" y="67437"/>
                  <a:pt x="317468" y="67437"/>
                </a:cubicBezTo>
                <a:cubicBezTo>
                  <a:pt x="179451" y="67437"/>
                  <a:pt x="67532" y="179356"/>
                  <a:pt x="67532" y="317373"/>
                </a:cubicBezTo>
                <a:cubicBezTo>
                  <a:pt x="67532" y="455390"/>
                  <a:pt x="179451" y="567309"/>
                  <a:pt x="317468" y="567309"/>
                </a:cubicBezTo>
                <a:cubicBezTo>
                  <a:pt x="424053" y="567309"/>
                  <a:pt x="515017" y="500634"/>
                  <a:pt x="550926" y="406717"/>
                </a:cubicBezTo>
                <a:lnTo>
                  <a:pt x="550926" y="406717"/>
                </a:lnTo>
                <a:cubicBezTo>
                  <a:pt x="550926" y="406717"/>
                  <a:pt x="634079" y="204597"/>
                  <a:pt x="634079" y="204597"/>
                </a:cubicBezTo>
                <a:lnTo>
                  <a:pt x="634079" y="204597"/>
                </a:lnTo>
                <a:close/>
                <a:moveTo>
                  <a:pt x="414242" y="451104"/>
                </a:moveTo>
                <a:lnTo>
                  <a:pt x="487394" y="451104"/>
                </a:lnTo>
                <a:lnTo>
                  <a:pt x="588740" y="204692"/>
                </a:lnTo>
                <a:lnTo>
                  <a:pt x="515588" y="204692"/>
                </a:lnTo>
                <a:lnTo>
                  <a:pt x="450818" y="362140"/>
                </a:lnTo>
                <a:lnTo>
                  <a:pt x="390906" y="216503"/>
                </a:lnTo>
                <a:lnTo>
                  <a:pt x="381190" y="216503"/>
                </a:lnTo>
                <a:lnTo>
                  <a:pt x="321278" y="362140"/>
                </a:lnTo>
                <a:lnTo>
                  <a:pt x="256508" y="204692"/>
                </a:lnTo>
                <a:lnTo>
                  <a:pt x="183356" y="204692"/>
                </a:lnTo>
                <a:lnTo>
                  <a:pt x="284702" y="451104"/>
                </a:lnTo>
                <a:lnTo>
                  <a:pt x="357854" y="451104"/>
                </a:lnTo>
                <a:lnTo>
                  <a:pt x="386048" y="382524"/>
                </a:lnTo>
                <a:lnTo>
                  <a:pt x="414242" y="451104"/>
                </a:lnTo>
                <a:lnTo>
                  <a:pt x="414242" y="451104"/>
                </a:lnTo>
                <a:close/>
                <a:moveTo>
                  <a:pt x="818864" y="204692"/>
                </a:moveTo>
                <a:lnTo>
                  <a:pt x="780479" y="298037"/>
                </a:lnTo>
                <a:lnTo>
                  <a:pt x="817054" y="387001"/>
                </a:lnTo>
                <a:lnTo>
                  <a:pt x="855440" y="293656"/>
                </a:lnTo>
                <a:lnTo>
                  <a:pt x="899065" y="399574"/>
                </a:lnTo>
                <a:lnTo>
                  <a:pt x="822293" y="399574"/>
                </a:lnTo>
                <a:lnTo>
                  <a:pt x="843534" y="451104"/>
                </a:lnTo>
                <a:lnTo>
                  <a:pt x="993457" y="451104"/>
                </a:lnTo>
                <a:cubicBezTo>
                  <a:pt x="993457" y="451104"/>
                  <a:pt x="892111" y="204692"/>
                  <a:pt x="892111" y="204692"/>
                </a:cubicBezTo>
                <a:lnTo>
                  <a:pt x="818959" y="204692"/>
                </a:lnTo>
                <a:close/>
              </a:path>
            </a:pathLst>
          </a:custGeom>
          <a:solidFill>
            <a:srgbClr val="0097E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cxnSp>
        <p:nvCxnSpPr>
          <p:cNvPr id="285" name="直线连接符 284"/>
          <p:cNvCxnSpPr/>
          <p:nvPr/>
        </p:nvCxnSpPr>
        <p:spPr>
          <a:xfrm>
            <a:off x="25596921" y="4642668"/>
            <a:ext cx="0" cy="2736155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6" name="直线连接符 285"/>
          <p:cNvCxnSpPr/>
          <p:nvPr/>
        </p:nvCxnSpPr>
        <p:spPr>
          <a:xfrm>
            <a:off x="28123778" y="4642668"/>
            <a:ext cx="0" cy="2736155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7" name="直线箭头连接符 286"/>
          <p:cNvCxnSpPr/>
          <p:nvPr/>
        </p:nvCxnSpPr>
        <p:spPr>
          <a:xfrm>
            <a:off x="25596921" y="4850486"/>
            <a:ext cx="2531020" cy="0"/>
          </a:xfrm>
          <a:prstGeom prst="straightConnector1">
            <a:avLst/>
          </a:prstGeom>
          <a:ln w="3175">
            <a:solidFill>
              <a:srgbClr val="0096DF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8" name="文本框 287"/>
          <p:cNvSpPr txBox="1"/>
          <p:nvPr/>
        </p:nvSpPr>
        <p:spPr>
          <a:xfrm>
            <a:off x="26410898" y="4461615"/>
            <a:ext cx="95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z</a:t>
            </a:r>
            <a:endParaRPr kumimoji="1" lang="zh-CN" altLang="en-US" dirty="0"/>
          </a:p>
        </p:txBody>
      </p:sp>
      <p:cxnSp>
        <p:nvCxnSpPr>
          <p:cNvPr id="289" name="直线连接符 288"/>
          <p:cNvCxnSpPr/>
          <p:nvPr/>
        </p:nvCxnSpPr>
        <p:spPr>
          <a:xfrm>
            <a:off x="24336544" y="4015197"/>
            <a:ext cx="0" cy="3363626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0" name="直线连接符 289"/>
          <p:cNvCxnSpPr/>
          <p:nvPr/>
        </p:nvCxnSpPr>
        <p:spPr>
          <a:xfrm>
            <a:off x="29406074" y="3991504"/>
            <a:ext cx="0" cy="3387319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1" name="直线箭头连接符 290"/>
          <p:cNvCxnSpPr/>
          <p:nvPr/>
        </p:nvCxnSpPr>
        <p:spPr>
          <a:xfrm>
            <a:off x="24354659" y="4213177"/>
            <a:ext cx="5051415" cy="0"/>
          </a:xfrm>
          <a:prstGeom prst="straightConnector1">
            <a:avLst/>
          </a:prstGeom>
          <a:ln w="3175">
            <a:solidFill>
              <a:srgbClr val="0096DF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2" name="文本框 291"/>
          <p:cNvSpPr txBox="1"/>
          <p:nvPr/>
        </p:nvSpPr>
        <p:spPr>
          <a:xfrm>
            <a:off x="26378634" y="3798233"/>
            <a:ext cx="95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2z</a:t>
            </a:r>
            <a:endParaRPr kumimoji="1" lang="zh-CN" altLang="en-US" dirty="0"/>
          </a:p>
        </p:txBody>
      </p:sp>
      <p:cxnSp>
        <p:nvCxnSpPr>
          <p:cNvPr id="293" name="直线连接符 292"/>
          <p:cNvCxnSpPr/>
          <p:nvPr/>
        </p:nvCxnSpPr>
        <p:spPr>
          <a:xfrm>
            <a:off x="25573886" y="8464021"/>
            <a:ext cx="0" cy="2736155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4" name="直线连接符 293"/>
          <p:cNvCxnSpPr/>
          <p:nvPr/>
        </p:nvCxnSpPr>
        <p:spPr>
          <a:xfrm>
            <a:off x="28100743" y="8464021"/>
            <a:ext cx="0" cy="2736155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5" name="直线箭头连接符 294"/>
          <p:cNvCxnSpPr/>
          <p:nvPr/>
        </p:nvCxnSpPr>
        <p:spPr>
          <a:xfrm>
            <a:off x="25573886" y="8671839"/>
            <a:ext cx="2531020" cy="0"/>
          </a:xfrm>
          <a:prstGeom prst="straightConnector1">
            <a:avLst/>
          </a:prstGeom>
          <a:ln w="3175">
            <a:solidFill>
              <a:srgbClr val="0096DF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6" name="文本框 295"/>
          <p:cNvSpPr txBox="1"/>
          <p:nvPr/>
        </p:nvSpPr>
        <p:spPr>
          <a:xfrm>
            <a:off x="26387863" y="8282968"/>
            <a:ext cx="95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z</a:t>
            </a:r>
            <a:endParaRPr kumimoji="1" lang="zh-CN" altLang="en-US" dirty="0"/>
          </a:p>
        </p:txBody>
      </p:sp>
      <p:cxnSp>
        <p:nvCxnSpPr>
          <p:cNvPr id="297" name="直线连接符 296"/>
          <p:cNvCxnSpPr/>
          <p:nvPr/>
        </p:nvCxnSpPr>
        <p:spPr>
          <a:xfrm>
            <a:off x="24313509" y="7836550"/>
            <a:ext cx="0" cy="3363626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8" name="直线连接符 297"/>
          <p:cNvCxnSpPr/>
          <p:nvPr/>
        </p:nvCxnSpPr>
        <p:spPr>
          <a:xfrm>
            <a:off x="29383039" y="7812857"/>
            <a:ext cx="0" cy="3387319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9" name="直线箭头连接符 298"/>
          <p:cNvCxnSpPr/>
          <p:nvPr/>
        </p:nvCxnSpPr>
        <p:spPr>
          <a:xfrm>
            <a:off x="24331624" y="8034530"/>
            <a:ext cx="5051415" cy="0"/>
          </a:xfrm>
          <a:prstGeom prst="straightConnector1">
            <a:avLst/>
          </a:prstGeom>
          <a:ln w="3175">
            <a:solidFill>
              <a:srgbClr val="0096DF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0" name="文本框 299"/>
          <p:cNvSpPr txBox="1"/>
          <p:nvPr/>
        </p:nvSpPr>
        <p:spPr>
          <a:xfrm>
            <a:off x="26355599" y="7619586"/>
            <a:ext cx="95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2z</a:t>
            </a:r>
            <a:endParaRPr kumimoji="1" lang="zh-CN" altLang="en-US" dirty="0"/>
          </a:p>
        </p:txBody>
      </p:sp>
      <p:cxnSp>
        <p:nvCxnSpPr>
          <p:cNvPr id="301" name="直线连接符 300"/>
          <p:cNvCxnSpPr/>
          <p:nvPr/>
        </p:nvCxnSpPr>
        <p:spPr>
          <a:xfrm flipH="1">
            <a:off x="25561973" y="13048801"/>
            <a:ext cx="20574" cy="3481067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2" name="直线连接符 301"/>
          <p:cNvCxnSpPr/>
          <p:nvPr/>
        </p:nvCxnSpPr>
        <p:spPr>
          <a:xfrm flipH="1">
            <a:off x="28100743" y="13048801"/>
            <a:ext cx="8661" cy="3481067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3" name="直线箭头连接符 302"/>
          <p:cNvCxnSpPr/>
          <p:nvPr/>
        </p:nvCxnSpPr>
        <p:spPr>
          <a:xfrm>
            <a:off x="25582547" y="13256619"/>
            <a:ext cx="2531020" cy="0"/>
          </a:xfrm>
          <a:prstGeom prst="straightConnector1">
            <a:avLst/>
          </a:prstGeom>
          <a:ln w="3175">
            <a:solidFill>
              <a:srgbClr val="0096DF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4" name="文本框 303"/>
          <p:cNvSpPr txBox="1"/>
          <p:nvPr/>
        </p:nvSpPr>
        <p:spPr>
          <a:xfrm>
            <a:off x="26396524" y="12867748"/>
            <a:ext cx="95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z</a:t>
            </a:r>
            <a:endParaRPr kumimoji="1" lang="zh-CN" altLang="en-US" dirty="0"/>
          </a:p>
        </p:txBody>
      </p:sp>
      <p:cxnSp>
        <p:nvCxnSpPr>
          <p:cNvPr id="305" name="直线连接符 304"/>
          <p:cNvCxnSpPr/>
          <p:nvPr/>
        </p:nvCxnSpPr>
        <p:spPr>
          <a:xfrm>
            <a:off x="24322170" y="12421330"/>
            <a:ext cx="2288" cy="4108538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6" name="直线连接符 305"/>
          <p:cNvCxnSpPr/>
          <p:nvPr/>
        </p:nvCxnSpPr>
        <p:spPr>
          <a:xfrm>
            <a:off x="29391700" y="12397637"/>
            <a:ext cx="14374" cy="4132231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7" name="直线箭头连接符 306"/>
          <p:cNvCxnSpPr/>
          <p:nvPr/>
        </p:nvCxnSpPr>
        <p:spPr>
          <a:xfrm>
            <a:off x="24340285" y="12619310"/>
            <a:ext cx="5051415" cy="0"/>
          </a:xfrm>
          <a:prstGeom prst="straightConnector1">
            <a:avLst/>
          </a:prstGeom>
          <a:ln w="3175">
            <a:solidFill>
              <a:srgbClr val="0096DF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8" name="文本框 307"/>
          <p:cNvSpPr txBox="1"/>
          <p:nvPr/>
        </p:nvSpPr>
        <p:spPr>
          <a:xfrm>
            <a:off x="26364260" y="12204366"/>
            <a:ext cx="95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2z</a:t>
            </a:r>
            <a:endParaRPr kumimoji="1" lang="zh-CN" altLang="en-US" dirty="0"/>
          </a:p>
        </p:txBody>
      </p:sp>
      <p:grpSp>
        <p:nvGrpSpPr>
          <p:cNvPr id="309" name="组合 308"/>
          <p:cNvGrpSpPr/>
          <p:nvPr/>
        </p:nvGrpSpPr>
        <p:grpSpPr>
          <a:xfrm>
            <a:off x="24326847" y="5711503"/>
            <a:ext cx="5432202" cy="1274349"/>
            <a:chOff x="14838599" y="6111890"/>
            <a:chExt cx="5078499" cy="1274349"/>
          </a:xfrm>
        </p:grpSpPr>
        <p:cxnSp>
          <p:nvCxnSpPr>
            <p:cNvPr id="310" name="直线连接符 309"/>
            <p:cNvCxnSpPr/>
            <p:nvPr/>
          </p:nvCxnSpPr>
          <p:spPr>
            <a:xfrm>
              <a:off x="14838599" y="6517756"/>
              <a:ext cx="5068802" cy="0"/>
            </a:xfrm>
            <a:prstGeom prst="line">
              <a:avLst/>
            </a:prstGeom>
            <a:ln w="3175">
              <a:solidFill>
                <a:srgbClr val="0096D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直线连接符 310"/>
            <p:cNvCxnSpPr/>
            <p:nvPr/>
          </p:nvCxnSpPr>
          <p:spPr>
            <a:xfrm>
              <a:off x="14848296" y="6111890"/>
              <a:ext cx="5068802" cy="0"/>
            </a:xfrm>
            <a:prstGeom prst="line">
              <a:avLst/>
            </a:prstGeom>
            <a:ln w="3175">
              <a:solidFill>
                <a:srgbClr val="0096D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直线连接符 311"/>
            <p:cNvCxnSpPr/>
            <p:nvPr/>
          </p:nvCxnSpPr>
          <p:spPr>
            <a:xfrm>
              <a:off x="14848296" y="6985993"/>
              <a:ext cx="5068802" cy="0"/>
            </a:xfrm>
            <a:prstGeom prst="line">
              <a:avLst/>
            </a:prstGeom>
            <a:ln w="3175">
              <a:solidFill>
                <a:srgbClr val="0096D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直线连接符 312"/>
            <p:cNvCxnSpPr/>
            <p:nvPr/>
          </p:nvCxnSpPr>
          <p:spPr>
            <a:xfrm>
              <a:off x="14848296" y="7386239"/>
              <a:ext cx="5068802" cy="0"/>
            </a:xfrm>
            <a:prstGeom prst="line">
              <a:avLst/>
            </a:prstGeom>
            <a:ln w="3175">
              <a:solidFill>
                <a:srgbClr val="0096D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4" name="直线箭头连接符 313"/>
          <p:cNvCxnSpPr/>
          <p:nvPr/>
        </p:nvCxnSpPr>
        <p:spPr>
          <a:xfrm>
            <a:off x="29593016" y="5711503"/>
            <a:ext cx="0" cy="405866"/>
          </a:xfrm>
          <a:prstGeom prst="straightConnector1">
            <a:avLst/>
          </a:prstGeom>
          <a:ln w="3175">
            <a:solidFill>
              <a:srgbClr val="0096DF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5" name="直线箭头连接符 314"/>
          <p:cNvCxnSpPr/>
          <p:nvPr/>
        </p:nvCxnSpPr>
        <p:spPr>
          <a:xfrm>
            <a:off x="29593016" y="6579986"/>
            <a:ext cx="0" cy="405866"/>
          </a:xfrm>
          <a:prstGeom prst="straightConnector1">
            <a:avLst/>
          </a:prstGeom>
          <a:ln w="3175">
            <a:solidFill>
              <a:srgbClr val="0096DF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6" name="文本框 315"/>
          <p:cNvSpPr txBox="1"/>
          <p:nvPr/>
        </p:nvSpPr>
        <p:spPr>
          <a:xfrm>
            <a:off x="29341998" y="5732543"/>
            <a:ext cx="95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x</a:t>
            </a:r>
            <a:endParaRPr kumimoji="1" lang="zh-CN" altLang="en-US" dirty="0"/>
          </a:p>
        </p:txBody>
      </p:sp>
      <p:sp>
        <p:nvSpPr>
          <p:cNvPr id="317" name="文本框 316"/>
          <p:cNvSpPr txBox="1"/>
          <p:nvPr/>
        </p:nvSpPr>
        <p:spPr>
          <a:xfrm>
            <a:off x="29335815" y="6582693"/>
            <a:ext cx="95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x</a:t>
            </a:r>
            <a:endParaRPr kumimoji="1" lang="zh-CN" altLang="en-US" dirty="0"/>
          </a:p>
        </p:txBody>
      </p:sp>
      <p:grpSp>
        <p:nvGrpSpPr>
          <p:cNvPr id="318" name="组合 317"/>
          <p:cNvGrpSpPr/>
          <p:nvPr/>
        </p:nvGrpSpPr>
        <p:grpSpPr>
          <a:xfrm>
            <a:off x="24313509" y="9570403"/>
            <a:ext cx="5432202" cy="1274349"/>
            <a:chOff x="14838599" y="6111890"/>
            <a:chExt cx="5078499" cy="1274349"/>
          </a:xfrm>
        </p:grpSpPr>
        <p:cxnSp>
          <p:nvCxnSpPr>
            <p:cNvPr id="319" name="直线连接符 318"/>
            <p:cNvCxnSpPr/>
            <p:nvPr/>
          </p:nvCxnSpPr>
          <p:spPr>
            <a:xfrm>
              <a:off x="14838599" y="6517756"/>
              <a:ext cx="5068802" cy="0"/>
            </a:xfrm>
            <a:prstGeom prst="line">
              <a:avLst/>
            </a:prstGeom>
            <a:ln w="3175">
              <a:solidFill>
                <a:srgbClr val="0096D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直线连接符 319"/>
            <p:cNvCxnSpPr/>
            <p:nvPr/>
          </p:nvCxnSpPr>
          <p:spPr>
            <a:xfrm>
              <a:off x="14848296" y="6111890"/>
              <a:ext cx="5068802" cy="0"/>
            </a:xfrm>
            <a:prstGeom prst="line">
              <a:avLst/>
            </a:prstGeom>
            <a:ln w="3175">
              <a:solidFill>
                <a:srgbClr val="0096D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直线连接符 320"/>
            <p:cNvCxnSpPr/>
            <p:nvPr/>
          </p:nvCxnSpPr>
          <p:spPr>
            <a:xfrm>
              <a:off x="14848296" y="6985993"/>
              <a:ext cx="5068802" cy="0"/>
            </a:xfrm>
            <a:prstGeom prst="line">
              <a:avLst/>
            </a:prstGeom>
            <a:ln w="3175">
              <a:solidFill>
                <a:srgbClr val="0096D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直线连接符 321"/>
            <p:cNvCxnSpPr/>
            <p:nvPr/>
          </p:nvCxnSpPr>
          <p:spPr>
            <a:xfrm>
              <a:off x="14848296" y="7386239"/>
              <a:ext cx="5068802" cy="0"/>
            </a:xfrm>
            <a:prstGeom prst="line">
              <a:avLst/>
            </a:prstGeom>
            <a:ln w="3175">
              <a:solidFill>
                <a:srgbClr val="0096D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3" name="直线箭头连接符 322"/>
          <p:cNvCxnSpPr/>
          <p:nvPr/>
        </p:nvCxnSpPr>
        <p:spPr>
          <a:xfrm>
            <a:off x="29579678" y="9570403"/>
            <a:ext cx="0" cy="405866"/>
          </a:xfrm>
          <a:prstGeom prst="straightConnector1">
            <a:avLst/>
          </a:prstGeom>
          <a:ln w="3175">
            <a:solidFill>
              <a:srgbClr val="0096DF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4" name="直线箭头连接符 323"/>
          <p:cNvCxnSpPr/>
          <p:nvPr/>
        </p:nvCxnSpPr>
        <p:spPr>
          <a:xfrm>
            <a:off x="29579678" y="10438886"/>
            <a:ext cx="0" cy="405866"/>
          </a:xfrm>
          <a:prstGeom prst="straightConnector1">
            <a:avLst/>
          </a:prstGeom>
          <a:ln w="3175">
            <a:solidFill>
              <a:srgbClr val="0096DF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5" name="文本框 324"/>
          <p:cNvSpPr txBox="1"/>
          <p:nvPr/>
        </p:nvSpPr>
        <p:spPr>
          <a:xfrm>
            <a:off x="29328660" y="9591443"/>
            <a:ext cx="95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x</a:t>
            </a:r>
            <a:endParaRPr kumimoji="1" lang="zh-CN" altLang="en-US" dirty="0"/>
          </a:p>
        </p:txBody>
      </p:sp>
      <p:sp>
        <p:nvSpPr>
          <p:cNvPr id="326" name="文本框 325"/>
          <p:cNvSpPr txBox="1"/>
          <p:nvPr/>
        </p:nvSpPr>
        <p:spPr>
          <a:xfrm>
            <a:off x="29322477" y="10441593"/>
            <a:ext cx="95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x</a:t>
            </a:r>
            <a:endParaRPr kumimoji="1" lang="zh-CN" altLang="en-US" dirty="0"/>
          </a:p>
        </p:txBody>
      </p:sp>
      <p:grpSp>
        <p:nvGrpSpPr>
          <p:cNvPr id="327" name="组合 326"/>
          <p:cNvGrpSpPr/>
          <p:nvPr/>
        </p:nvGrpSpPr>
        <p:grpSpPr>
          <a:xfrm>
            <a:off x="24303137" y="14261124"/>
            <a:ext cx="5432202" cy="1274349"/>
            <a:chOff x="14838599" y="6111890"/>
            <a:chExt cx="5078499" cy="1274349"/>
          </a:xfrm>
        </p:grpSpPr>
        <p:cxnSp>
          <p:nvCxnSpPr>
            <p:cNvPr id="328" name="直线连接符 327"/>
            <p:cNvCxnSpPr/>
            <p:nvPr/>
          </p:nvCxnSpPr>
          <p:spPr>
            <a:xfrm>
              <a:off x="14838599" y="6507596"/>
              <a:ext cx="5068802" cy="0"/>
            </a:xfrm>
            <a:prstGeom prst="line">
              <a:avLst/>
            </a:prstGeom>
            <a:ln w="3175">
              <a:solidFill>
                <a:srgbClr val="0096D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直线连接符 328"/>
            <p:cNvCxnSpPr/>
            <p:nvPr/>
          </p:nvCxnSpPr>
          <p:spPr>
            <a:xfrm>
              <a:off x="14848296" y="6111890"/>
              <a:ext cx="5068802" cy="0"/>
            </a:xfrm>
            <a:prstGeom prst="line">
              <a:avLst/>
            </a:prstGeom>
            <a:ln w="3175">
              <a:solidFill>
                <a:srgbClr val="0096D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直线连接符 329"/>
            <p:cNvCxnSpPr/>
            <p:nvPr/>
          </p:nvCxnSpPr>
          <p:spPr>
            <a:xfrm>
              <a:off x="14848296" y="6985993"/>
              <a:ext cx="5068802" cy="0"/>
            </a:xfrm>
            <a:prstGeom prst="line">
              <a:avLst/>
            </a:prstGeom>
            <a:ln w="3175">
              <a:solidFill>
                <a:srgbClr val="0096D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直线连接符 330"/>
            <p:cNvCxnSpPr/>
            <p:nvPr/>
          </p:nvCxnSpPr>
          <p:spPr>
            <a:xfrm>
              <a:off x="14848296" y="7386239"/>
              <a:ext cx="5068802" cy="0"/>
            </a:xfrm>
            <a:prstGeom prst="line">
              <a:avLst/>
            </a:prstGeom>
            <a:ln w="3175">
              <a:solidFill>
                <a:srgbClr val="0096D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2" name="直线箭头连接符 331"/>
          <p:cNvCxnSpPr/>
          <p:nvPr/>
        </p:nvCxnSpPr>
        <p:spPr>
          <a:xfrm>
            <a:off x="29569306" y="14261124"/>
            <a:ext cx="0" cy="405866"/>
          </a:xfrm>
          <a:prstGeom prst="straightConnector1">
            <a:avLst/>
          </a:prstGeom>
          <a:ln w="3175">
            <a:solidFill>
              <a:srgbClr val="0096DF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3" name="直线箭头连接符 332"/>
          <p:cNvCxnSpPr/>
          <p:nvPr/>
        </p:nvCxnSpPr>
        <p:spPr>
          <a:xfrm>
            <a:off x="29569306" y="15129607"/>
            <a:ext cx="0" cy="405866"/>
          </a:xfrm>
          <a:prstGeom prst="straightConnector1">
            <a:avLst/>
          </a:prstGeom>
          <a:ln w="3175">
            <a:solidFill>
              <a:srgbClr val="0096DF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4" name="文本框 333"/>
          <p:cNvSpPr txBox="1"/>
          <p:nvPr/>
        </p:nvSpPr>
        <p:spPr>
          <a:xfrm>
            <a:off x="29318288" y="14282164"/>
            <a:ext cx="95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x</a:t>
            </a:r>
            <a:endParaRPr kumimoji="1" lang="zh-CN" altLang="en-US" dirty="0"/>
          </a:p>
        </p:txBody>
      </p:sp>
      <p:sp>
        <p:nvSpPr>
          <p:cNvPr id="335" name="文本框 334"/>
          <p:cNvSpPr txBox="1"/>
          <p:nvPr/>
        </p:nvSpPr>
        <p:spPr>
          <a:xfrm>
            <a:off x="29312105" y="15132314"/>
            <a:ext cx="95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x</a:t>
            </a:r>
            <a:endParaRPr kumimoji="1" lang="zh-CN" altLang="en-US" dirty="0"/>
          </a:p>
        </p:txBody>
      </p:sp>
      <p:cxnSp>
        <p:nvCxnSpPr>
          <p:cNvPr id="336" name="直线连接符 335"/>
          <p:cNvCxnSpPr/>
          <p:nvPr/>
        </p:nvCxnSpPr>
        <p:spPr>
          <a:xfrm>
            <a:off x="24323881" y="13956324"/>
            <a:ext cx="5421830" cy="0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7" name="直线连接符 336"/>
          <p:cNvCxnSpPr/>
          <p:nvPr/>
        </p:nvCxnSpPr>
        <p:spPr>
          <a:xfrm>
            <a:off x="24323881" y="14037604"/>
            <a:ext cx="5421830" cy="0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8" name="直线箭头连接符 337"/>
          <p:cNvCxnSpPr/>
          <p:nvPr/>
        </p:nvCxnSpPr>
        <p:spPr>
          <a:xfrm>
            <a:off x="25242976" y="13719581"/>
            <a:ext cx="0" cy="222441"/>
          </a:xfrm>
          <a:prstGeom prst="straightConnector1">
            <a:avLst/>
          </a:prstGeom>
          <a:ln w="3175">
            <a:solidFill>
              <a:srgbClr val="0096D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9" name="直线箭头连接符 338"/>
          <p:cNvCxnSpPr/>
          <p:nvPr/>
        </p:nvCxnSpPr>
        <p:spPr>
          <a:xfrm flipV="1">
            <a:off x="25244072" y="14028940"/>
            <a:ext cx="0" cy="222441"/>
          </a:xfrm>
          <a:prstGeom prst="straightConnector1">
            <a:avLst/>
          </a:prstGeom>
          <a:ln w="3175">
            <a:solidFill>
              <a:srgbClr val="0096D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0" name="文本框 339"/>
          <p:cNvSpPr txBox="1"/>
          <p:nvPr/>
        </p:nvSpPr>
        <p:spPr>
          <a:xfrm>
            <a:off x="24866342" y="13787989"/>
            <a:ext cx="442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y</a:t>
            </a:r>
            <a:endParaRPr kumimoji="1" lang="zh-CN" altLang="en-US" dirty="0"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cxnSp>
        <p:nvCxnSpPr>
          <p:cNvPr id="341" name="直线连接符 340"/>
          <p:cNvCxnSpPr/>
          <p:nvPr/>
        </p:nvCxnSpPr>
        <p:spPr>
          <a:xfrm>
            <a:off x="24323881" y="15927112"/>
            <a:ext cx="5421830" cy="0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2" name="直线连接符 341"/>
          <p:cNvCxnSpPr/>
          <p:nvPr/>
        </p:nvCxnSpPr>
        <p:spPr>
          <a:xfrm>
            <a:off x="24323881" y="16008392"/>
            <a:ext cx="5421830" cy="0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3" name="直线箭头连接符 342"/>
          <p:cNvCxnSpPr/>
          <p:nvPr/>
        </p:nvCxnSpPr>
        <p:spPr>
          <a:xfrm>
            <a:off x="29567643" y="15698337"/>
            <a:ext cx="0" cy="222441"/>
          </a:xfrm>
          <a:prstGeom prst="straightConnector1">
            <a:avLst/>
          </a:prstGeom>
          <a:ln w="3175">
            <a:solidFill>
              <a:srgbClr val="0096D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4" name="直线箭头连接符 343"/>
          <p:cNvCxnSpPr/>
          <p:nvPr/>
        </p:nvCxnSpPr>
        <p:spPr>
          <a:xfrm flipV="1">
            <a:off x="29568739" y="16007696"/>
            <a:ext cx="0" cy="222441"/>
          </a:xfrm>
          <a:prstGeom prst="straightConnector1">
            <a:avLst/>
          </a:prstGeom>
          <a:ln w="3175">
            <a:solidFill>
              <a:srgbClr val="0096D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5" name="文本框 344"/>
          <p:cNvSpPr txBox="1"/>
          <p:nvPr/>
        </p:nvSpPr>
        <p:spPr>
          <a:xfrm>
            <a:off x="29526534" y="15751052"/>
            <a:ext cx="442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y</a:t>
            </a:r>
            <a:endParaRPr kumimoji="1" lang="zh-CN" altLang="en-US" dirty="0"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D-03 </a:t>
            </a:r>
            <a:r>
              <a:rPr lang="zh-CN" altLang="en-US" dirty="0"/>
              <a:t>组合安全空间规范</a:t>
            </a:r>
            <a:endParaRPr lang="zh-CN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584960" y="3048000"/>
            <a:ext cx="9862999" cy="1446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zh-CN" altLang="en-US" sz="30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为确保</a:t>
            </a:r>
            <a:r>
              <a:rPr lang="en-US" altLang="zh-CN" sz="30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WAA</a:t>
            </a:r>
            <a:r>
              <a:rPr lang="zh-CN" altLang="en-US" sz="30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 </a:t>
            </a:r>
            <a:r>
              <a:rPr lang="en-US" altLang="zh-CN" sz="30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Logo</a:t>
            </a:r>
            <a:r>
              <a:rPr lang="zh-CN" altLang="en-US" sz="30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标识的视觉效果不受影响，标识不得与文字或其他图形部分连接或过于接近。上下左右安全空间最少是</a:t>
            </a:r>
            <a:r>
              <a:rPr lang="en-US" altLang="zh-CN" sz="30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X</a:t>
            </a:r>
            <a:r>
              <a:rPr lang="zh-CN" altLang="en-US" sz="30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。</a:t>
            </a:r>
            <a:endParaRPr lang="en-US" altLang="zh-CN" sz="3000" dirty="0"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 marL="0" lvl="0" indent="0">
              <a:buNone/>
            </a:pPr>
            <a:endParaRPr lang="en-US" altLang="zh-CN" sz="3000" dirty="0"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 marL="0" lvl="0" indent="0">
              <a:buNone/>
            </a:pPr>
            <a:r>
              <a:rPr lang="en-US" altLang="zh-CN" sz="30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Logo</a:t>
            </a:r>
            <a:r>
              <a:rPr lang="zh-CN" altLang="en-US" sz="30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标识周边的安全距离和参考距离</a:t>
            </a:r>
            <a:r>
              <a:rPr lang="en-US" altLang="zh-CN" sz="30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x</a:t>
            </a:r>
            <a:r>
              <a:rPr lang="zh-CN" altLang="en-US" sz="30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有关，对于组合</a:t>
            </a:r>
            <a:r>
              <a:rPr lang="en-US" altLang="zh-CN" sz="30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WAA</a:t>
            </a:r>
            <a:r>
              <a:rPr lang="zh-CN" altLang="en-US" sz="30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 </a:t>
            </a:r>
            <a:r>
              <a:rPr lang="en-US" altLang="zh-CN" sz="30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logo</a:t>
            </a:r>
            <a:r>
              <a:rPr lang="zh-CN" altLang="en-US" sz="30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，</a:t>
            </a:r>
            <a:r>
              <a:rPr lang="en-US" altLang="zh-CN" sz="30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x</a:t>
            </a:r>
            <a:r>
              <a:rPr lang="zh-CN" altLang="en-US" sz="30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为图形部分和文字部分之间的距离。具体参见右图。</a:t>
            </a:r>
            <a:endParaRPr lang="zh-CN" altLang="en-US" sz="3000" dirty="0"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7B9-49EC-F049-A766-264138C0CB67}" type="slidenum">
              <a:rPr kumimoji="1" lang="zh-CN" altLang="en-US" smtClean="0"/>
            </a:fld>
            <a:endParaRPr kumimoji="1" lang="zh-CN" altLang="en-US"/>
          </a:p>
        </p:txBody>
      </p:sp>
      <p:grpSp>
        <p:nvGrpSpPr>
          <p:cNvPr id="298" name="组合 297"/>
          <p:cNvGrpSpPr/>
          <p:nvPr/>
        </p:nvGrpSpPr>
        <p:grpSpPr>
          <a:xfrm>
            <a:off x="13490981" y="5266307"/>
            <a:ext cx="7313414" cy="2081609"/>
            <a:chOff x="13490981" y="5266307"/>
            <a:chExt cx="7313414" cy="2081609"/>
          </a:xfrm>
        </p:grpSpPr>
        <p:grpSp>
          <p:nvGrpSpPr>
            <p:cNvPr id="6" name="图形 161"/>
            <p:cNvGrpSpPr/>
            <p:nvPr/>
          </p:nvGrpSpPr>
          <p:grpSpPr>
            <a:xfrm>
              <a:off x="17198393" y="5939753"/>
              <a:ext cx="3606002" cy="800223"/>
              <a:chOff x="15769843" y="8200738"/>
              <a:chExt cx="1273492" cy="282606"/>
            </a:xfrm>
            <a:solidFill>
              <a:srgbClr val="595757"/>
            </a:solidFill>
          </p:grpSpPr>
          <p:sp>
            <p:nvSpPr>
              <p:cNvPr id="36" name="任意形状 35"/>
              <p:cNvSpPr/>
              <p:nvPr/>
            </p:nvSpPr>
            <p:spPr>
              <a:xfrm>
                <a:off x="15769843" y="8205501"/>
                <a:ext cx="144589" cy="104584"/>
              </a:xfrm>
              <a:custGeom>
                <a:avLst/>
                <a:gdLst>
                  <a:gd name="connsiteX0" fmla="*/ 82677 w 144589"/>
                  <a:gd name="connsiteY0" fmla="*/ 0 h 104584"/>
                  <a:gd name="connsiteX1" fmla="*/ 102679 w 144589"/>
                  <a:gd name="connsiteY1" fmla="*/ 64294 h 104584"/>
                  <a:gd name="connsiteX2" fmla="*/ 121158 w 144589"/>
                  <a:gd name="connsiteY2" fmla="*/ 0 h 104584"/>
                  <a:gd name="connsiteX3" fmla="*/ 144589 w 144589"/>
                  <a:gd name="connsiteY3" fmla="*/ 0 h 104584"/>
                  <a:gd name="connsiteX4" fmla="*/ 111633 w 144589"/>
                  <a:gd name="connsiteY4" fmla="*/ 104584 h 104584"/>
                  <a:gd name="connsiteX5" fmla="*/ 92869 w 144589"/>
                  <a:gd name="connsiteY5" fmla="*/ 104584 h 104584"/>
                  <a:gd name="connsiteX6" fmla="*/ 72580 w 144589"/>
                  <a:gd name="connsiteY6" fmla="*/ 42100 h 104584"/>
                  <a:gd name="connsiteX7" fmla="*/ 52864 w 144589"/>
                  <a:gd name="connsiteY7" fmla="*/ 104584 h 104584"/>
                  <a:gd name="connsiteX8" fmla="*/ 34290 w 144589"/>
                  <a:gd name="connsiteY8" fmla="*/ 104584 h 104584"/>
                  <a:gd name="connsiteX9" fmla="*/ 0 w 144589"/>
                  <a:gd name="connsiteY9" fmla="*/ 0 h 104584"/>
                  <a:gd name="connsiteX10" fmla="*/ 25146 w 144589"/>
                  <a:gd name="connsiteY10" fmla="*/ 0 h 104584"/>
                  <a:gd name="connsiteX11" fmla="*/ 44767 w 144589"/>
                  <a:gd name="connsiteY11" fmla="*/ 64294 h 104584"/>
                  <a:gd name="connsiteX12" fmla="*/ 63627 w 144589"/>
                  <a:gd name="connsiteY12" fmla="*/ 0 h 104584"/>
                  <a:gd name="connsiteX13" fmla="*/ 82772 w 144589"/>
                  <a:gd name="connsiteY13" fmla="*/ 0 h 104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44589" h="104584">
                    <a:moveTo>
                      <a:pt x="82677" y="0"/>
                    </a:moveTo>
                    <a:lnTo>
                      <a:pt x="102679" y="64294"/>
                    </a:lnTo>
                    <a:lnTo>
                      <a:pt x="121158" y="0"/>
                    </a:lnTo>
                    <a:lnTo>
                      <a:pt x="144589" y="0"/>
                    </a:lnTo>
                    <a:lnTo>
                      <a:pt x="111633" y="104584"/>
                    </a:lnTo>
                    <a:lnTo>
                      <a:pt x="92869" y="104584"/>
                    </a:lnTo>
                    <a:lnTo>
                      <a:pt x="72580" y="42100"/>
                    </a:lnTo>
                    <a:lnTo>
                      <a:pt x="52864" y="104584"/>
                    </a:lnTo>
                    <a:lnTo>
                      <a:pt x="34290" y="104584"/>
                    </a:lnTo>
                    <a:lnTo>
                      <a:pt x="0" y="0"/>
                    </a:lnTo>
                    <a:lnTo>
                      <a:pt x="25146" y="0"/>
                    </a:lnTo>
                    <a:lnTo>
                      <a:pt x="44767" y="64294"/>
                    </a:lnTo>
                    <a:lnTo>
                      <a:pt x="63627" y="0"/>
                    </a:lnTo>
                    <a:lnTo>
                      <a:pt x="82772" y="0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形状 36"/>
              <p:cNvSpPr/>
              <p:nvPr/>
            </p:nvSpPr>
            <p:spPr>
              <a:xfrm>
                <a:off x="15925577" y="8205501"/>
                <a:ext cx="70294" cy="104584"/>
              </a:xfrm>
              <a:custGeom>
                <a:avLst/>
                <a:gdLst>
                  <a:gd name="connsiteX0" fmla="*/ 95 w 70294"/>
                  <a:gd name="connsiteY0" fmla="*/ 0 h 104584"/>
                  <a:gd name="connsiteX1" fmla="*/ 24479 w 70294"/>
                  <a:gd name="connsiteY1" fmla="*/ 0 h 104584"/>
                  <a:gd name="connsiteX2" fmla="*/ 24479 w 70294"/>
                  <a:gd name="connsiteY2" fmla="*/ 82867 h 104584"/>
                  <a:gd name="connsiteX3" fmla="*/ 70295 w 70294"/>
                  <a:gd name="connsiteY3" fmla="*/ 82867 h 104584"/>
                  <a:gd name="connsiteX4" fmla="*/ 70295 w 70294"/>
                  <a:gd name="connsiteY4" fmla="*/ 104584 h 104584"/>
                  <a:gd name="connsiteX5" fmla="*/ 0 w 70294"/>
                  <a:gd name="connsiteY5" fmla="*/ 104584 h 104584"/>
                  <a:gd name="connsiteX6" fmla="*/ 0 w 70294"/>
                  <a:gd name="connsiteY6" fmla="*/ 0 h 104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294" h="104584">
                    <a:moveTo>
                      <a:pt x="95" y="0"/>
                    </a:moveTo>
                    <a:lnTo>
                      <a:pt x="24479" y="0"/>
                    </a:lnTo>
                    <a:lnTo>
                      <a:pt x="24479" y="82867"/>
                    </a:lnTo>
                    <a:lnTo>
                      <a:pt x="70295" y="82867"/>
                    </a:lnTo>
                    <a:lnTo>
                      <a:pt x="70295" y="104584"/>
                    </a:lnTo>
                    <a:lnTo>
                      <a:pt x="0" y="1045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" name="任意形状 37"/>
              <p:cNvSpPr/>
              <p:nvPr/>
            </p:nvSpPr>
            <p:spPr>
              <a:xfrm>
                <a:off x="16000062" y="8205501"/>
                <a:ext cx="105251" cy="104584"/>
              </a:xfrm>
              <a:custGeom>
                <a:avLst/>
                <a:gdLst>
                  <a:gd name="connsiteX0" fmla="*/ 62770 w 105251"/>
                  <a:gd name="connsiteY0" fmla="*/ 0 h 104584"/>
                  <a:gd name="connsiteX1" fmla="*/ 105251 w 105251"/>
                  <a:gd name="connsiteY1" fmla="*/ 104584 h 104584"/>
                  <a:gd name="connsiteX2" fmla="*/ 79534 w 105251"/>
                  <a:gd name="connsiteY2" fmla="*/ 104584 h 104584"/>
                  <a:gd name="connsiteX3" fmla="*/ 71533 w 105251"/>
                  <a:gd name="connsiteY3" fmla="*/ 83439 h 104584"/>
                  <a:gd name="connsiteX4" fmla="*/ 32004 w 105251"/>
                  <a:gd name="connsiteY4" fmla="*/ 83439 h 104584"/>
                  <a:gd name="connsiteX5" fmla="*/ 24289 w 105251"/>
                  <a:gd name="connsiteY5" fmla="*/ 104584 h 104584"/>
                  <a:gd name="connsiteX6" fmla="*/ 0 w 105251"/>
                  <a:gd name="connsiteY6" fmla="*/ 104584 h 104584"/>
                  <a:gd name="connsiteX7" fmla="*/ 41243 w 105251"/>
                  <a:gd name="connsiteY7" fmla="*/ 0 h 104584"/>
                  <a:gd name="connsiteX8" fmla="*/ 62865 w 105251"/>
                  <a:gd name="connsiteY8" fmla="*/ 0 h 104584"/>
                  <a:gd name="connsiteX9" fmla="*/ 63722 w 105251"/>
                  <a:gd name="connsiteY9" fmla="*/ 62960 h 104584"/>
                  <a:gd name="connsiteX10" fmla="*/ 51340 w 105251"/>
                  <a:gd name="connsiteY10" fmla="*/ 30385 h 104584"/>
                  <a:gd name="connsiteX11" fmla="*/ 39433 w 105251"/>
                  <a:gd name="connsiteY11" fmla="*/ 62960 h 104584"/>
                  <a:gd name="connsiteX12" fmla="*/ 63722 w 105251"/>
                  <a:gd name="connsiteY12" fmla="*/ 62960 h 104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251" h="104584">
                    <a:moveTo>
                      <a:pt x="62770" y="0"/>
                    </a:moveTo>
                    <a:lnTo>
                      <a:pt x="105251" y="104584"/>
                    </a:lnTo>
                    <a:lnTo>
                      <a:pt x="79534" y="104584"/>
                    </a:lnTo>
                    <a:lnTo>
                      <a:pt x="71533" y="83439"/>
                    </a:lnTo>
                    <a:lnTo>
                      <a:pt x="32004" y="83439"/>
                    </a:lnTo>
                    <a:lnTo>
                      <a:pt x="24289" y="104584"/>
                    </a:lnTo>
                    <a:lnTo>
                      <a:pt x="0" y="104584"/>
                    </a:lnTo>
                    <a:lnTo>
                      <a:pt x="41243" y="0"/>
                    </a:lnTo>
                    <a:lnTo>
                      <a:pt x="62865" y="0"/>
                    </a:lnTo>
                    <a:close/>
                    <a:moveTo>
                      <a:pt x="63722" y="62960"/>
                    </a:moveTo>
                    <a:lnTo>
                      <a:pt x="51340" y="30385"/>
                    </a:lnTo>
                    <a:lnTo>
                      <a:pt x="39433" y="62960"/>
                    </a:lnTo>
                    <a:lnTo>
                      <a:pt x="63722" y="62960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" name="任意形状 38"/>
              <p:cNvSpPr/>
              <p:nvPr/>
            </p:nvSpPr>
            <p:spPr>
              <a:xfrm>
                <a:off x="16116362" y="8205501"/>
                <a:ext cx="89344" cy="104584"/>
              </a:xfrm>
              <a:custGeom>
                <a:avLst/>
                <a:gdLst>
                  <a:gd name="connsiteX0" fmla="*/ 19621 w 89344"/>
                  <a:gd name="connsiteY0" fmla="*/ 0 h 104584"/>
                  <a:gd name="connsiteX1" fmla="*/ 67056 w 89344"/>
                  <a:gd name="connsiteY1" fmla="*/ 63437 h 104584"/>
                  <a:gd name="connsiteX2" fmla="*/ 67056 w 89344"/>
                  <a:gd name="connsiteY2" fmla="*/ 0 h 104584"/>
                  <a:gd name="connsiteX3" fmla="*/ 89345 w 89344"/>
                  <a:gd name="connsiteY3" fmla="*/ 0 h 104584"/>
                  <a:gd name="connsiteX4" fmla="*/ 89345 w 89344"/>
                  <a:gd name="connsiteY4" fmla="*/ 104584 h 104584"/>
                  <a:gd name="connsiteX5" fmla="*/ 69723 w 89344"/>
                  <a:gd name="connsiteY5" fmla="*/ 104584 h 104584"/>
                  <a:gd name="connsiteX6" fmla="*/ 22288 w 89344"/>
                  <a:gd name="connsiteY6" fmla="*/ 41053 h 104584"/>
                  <a:gd name="connsiteX7" fmla="*/ 22288 w 89344"/>
                  <a:gd name="connsiteY7" fmla="*/ 104584 h 104584"/>
                  <a:gd name="connsiteX8" fmla="*/ 0 w 89344"/>
                  <a:gd name="connsiteY8" fmla="*/ 104584 h 104584"/>
                  <a:gd name="connsiteX9" fmla="*/ 0 w 89344"/>
                  <a:gd name="connsiteY9" fmla="*/ 0 h 104584"/>
                  <a:gd name="connsiteX10" fmla="*/ 19526 w 89344"/>
                  <a:gd name="connsiteY10" fmla="*/ 0 h 104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344" h="104584">
                    <a:moveTo>
                      <a:pt x="19621" y="0"/>
                    </a:moveTo>
                    <a:lnTo>
                      <a:pt x="67056" y="63437"/>
                    </a:lnTo>
                    <a:lnTo>
                      <a:pt x="67056" y="0"/>
                    </a:lnTo>
                    <a:lnTo>
                      <a:pt x="89345" y="0"/>
                    </a:lnTo>
                    <a:lnTo>
                      <a:pt x="89345" y="104584"/>
                    </a:lnTo>
                    <a:lnTo>
                      <a:pt x="69723" y="104584"/>
                    </a:lnTo>
                    <a:lnTo>
                      <a:pt x="22288" y="41053"/>
                    </a:lnTo>
                    <a:lnTo>
                      <a:pt x="22288" y="104584"/>
                    </a:lnTo>
                    <a:lnTo>
                      <a:pt x="0" y="104584"/>
                    </a:lnTo>
                    <a:lnTo>
                      <a:pt x="0" y="0"/>
                    </a:lnTo>
                    <a:lnTo>
                      <a:pt x="19526" y="0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" name="任意形状 39"/>
              <p:cNvSpPr/>
              <p:nvPr/>
            </p:nvSpPr>
            <p:spPr>
              <a:xfrm>
                <a:off x="16249808" y="8205501"/>
                <a:ext cx="105251" cy="104584"/>
              </a:xfrm>
              <a:custGeom>
                <a:avLst/>
                <a:gdLst>
                  <a:gd name="connsiteX0" fmla="*/ 62770 w 105251"/>
                  <a:gd name="connsiteY0" fmla="*/ 0 h 104584"/>
                  <a:gd name="connsiteX1" fmla="*/ 105251 w 105251"/>
                  <a:gd name="connsiteY1" fmla="*/ 104584 h 104584"/>
                  <a:gd name="connsiteX2" fmla="*/ 79534 w 105251"/>
                  <a:gd name="connsiteY2" fmla="*/ 104584 h 104584"/>
                  <a:gd name="connsiteX3" fmla="*/ 71533 w 105251"/>
                  <a:gd name="connsiteY3" fmla="*/ 83439 h 104584"/>
                  <a:gd name="connsiteX4" fmla="*/ 32004 w 105251"/>
                  <a:gd name="connsiteY4" fmla="*/ 83439 h 104584"/>
                  <a:gd name="connsiteX5" fmla="*/ 24289 w 105251"/>
                  <a:gd name="connsiteY5" fmla="*/ 104584 h 104584"/>
                  <a:gd name="connsiteX6" fmla="*/ 0 w 105251"/>
                  <a:gd name="connsiteY6" fmla="*/ 104584 h 104584"/>
                  <a:gd name="connsiteX7" fmla="*/ 41243 w 105251"/>
                  <a:gd name="connsiteY7" fmla="*/ 0 h 104584"/>
                  <a:gd name="connsiteX8" fmla="*/ 62865 w 105251"/>
                  <a:gd name="connsiteY8" fmla="*/ 0 h 104584"/>
                  <a:gd name="connsiteX9" fmla="*/ 63722 w 105251"/>
                  <a:gd name="connsiteY9" fmla="*/ 62960 h 104584"/>
                  <a:gd name="connsiteX10" fmla="*/ 51340 w 105251"/>
                  <a:gd name="connsiteY10" fmla="*/ 30385 h 104584"/>
                  <a:gd name="connsiteX11" fmla="*/ 39433 w 105251"/>
                  <a:gd name="connsiteY11" fmla="*/ 62960 h 104584"/>
                  <a:gd name="connsiteX12" fmla="*/ 63722 w 105251"/>
                  <a:gd name="connsiteY12" fmla="*/ 62960 h 104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251" h="104584">
                    <a:moveTo>
                      <a:pt x="62770" y="0"/>
                    </a:moveTo>
                    <a:lnTo>
                      <a:pt x="105251" y="104584"/>
                    </a:lnTo>
                    <a:lnTo>
                      <a:pt x="79534" y="104584"/>
                    </a:lnTo>
                    <a:lnTo>
                      <a:pt x="71533" y="83439"/>
                    </a:lnTo>
                    <a:lnTo>
                      <a:pt x="32004" y="83439"/>
                    </a:lnTo>
                    <a:lnTo>
                      <a:pt x="24289" y="104584"/>
                    </a:lnTo>
                    <a:lnTo>
                      <a:pt x="0" y="104584"/>
                    </a:lnTo>
                    <a:lnTo>
                      <a:pt x="41243" y="0"/>
                    </a:lnTo>
                    <a:lnTo>
                      <a:pt x="62865" y="0"/>
                    </a:lnTo>
                    <a:close/>
                    <a:moveTo>
                      <a:pt x="63722" y="62960"/>
                    </a:moveTo>
                    <a:lnTo>
                      <a:pt x="51340" y="30385"/>
                    </a:lnTo>
                    <a:lnTo>
                      <a:pt x="39433" y="62960"/>
                    </a:lnTo>
                    <a:lnTo>
                      <a:pt x="63722" y="62960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" name="任意形状 40"/>
              <p:cNvSpPr/>
              <p:nvPr/>
            </p:nvSpPr>
            <p:spPr>
              <a:xfrm>
                <a:off x="16364298" y="8234266"/>
                <a:ext cx="78486" cy="108965"/>
              </a:xfrm>
              <a:custGeom>
                <a:avLst/>
                <a:gdLst>
                  <a:gd name="connsiteX0" fmla="*/ 61913 w 78486"/>
                  <a:gd name="connsiteY0" fmla="*/ 4477 h 108965"/>
                  <a:gd name="connsiteX1" fmla="*/ 74009 w 78486"/>
                  <a:gd name="connsiteY1" fmla="*/ 17812 h 108965"/>
                  <a:gd name="connsiteX2" fmla="*/ 78486 w 78486"/>
                  <a:gd name="connsiteY2" fmla="*/ 38767 h 108965"/>
                  <a:gd name="connsiteX3" fmla="*/ 74009 w 78486"/>
                  <a:gd name="connsiteY3" fmla="*/ 59531 h 108965"/>
                  <a:gd name="connsiteX4" fmla="*/ 61913 w 78486"/>
                  <a:gd name="connsiteY4" fmla="*/ 72962 h 108965"/>
                  <a:gd name="connsiteX5" fmla="*/ 45149 w 78486"/>
                  <a:gd name="connsiteY5" fmla="*/ 77629 h 108965"/>
                  <a:gd name="connsiteX6" fmla="*/ 23336 w 78486"/>
                  <a:gd name="connsiteY6" fmla="*/ 67532 h 108965"/>
                  <a:gd name="connsiteX7" fmla="*/ 23336 w 78486"/>
                  <a:gd name="connsiteY7" fmla="*/ 108966 h 108965"/>
                  <a:gd name="connsiteX8" fmla="*/ 0 w 78486"/>
                  <a:gd name="connsiteY8" fmla="*/ 108966 h 108965"/>
                  <a:gd name="connsiteX9" fmla="*/ 0 w 78486"/>
                  <a:gd name="connsiteY9" fmla="*/ 2000 h 108965"/>
                  <a:gd name="connsiteX10" fmla="*/ 20765 w 78486"/>
                  <a:gd name="connsiteY10" fmla="*/ 2000 h 108965"/>
                  <a:gd name="connsiteX11" fmla="*/ 21717 w 78486"/>
                  <a:gd name="connsiteY11" fmla="*/ 12382 h 108965"/>
                  <a:gd name="connsiteX12" fmla="*/ 31718 w 78486"/>
                  <a:gd name="connsiteY12" fmla="*/ 3048 h 108965"/>
                  <a:gd name="connsiteX13" fmla="*/ 45149 w 78486"/>
                  <a:gd name="connsiteY13" fmla="*/ 0 h 108965"/>
                  <a:gd name="connsiteX14" fmla="*/ 61913 w 78486"/>
                  <a:gd name="connsiteY14" fmla="*/ 4572 h 108965"/>
                  <a:gd name="connsiteX15" fmla="*/ 50292 w 78486"/>
                  <a:gd name="connsiteY15" fmla="*/ 52292 h 108965"/>
                  <a:gd name="connsiteX16" fmla="*/ 54578 w 78486"/>
                  <a:gd name="connsiteY16" fmla="*/ 38767 h 108965"/>
                  <a:gd name="connsiteX17" fmla="*/ 50292 w 78486"/>
                  <a:gd name="connsiteY17" fmla="*/ 24765 h 108965"/>
                  <a:gd name="connsiteX18" fmla="*/ 39148 w 78486"/>
                  <a:gd name="connsiteY18" fmla="*/ 19431 h 108965"/>
                  <a:gd name="connsiteX19" fmla="*/ 27813 w 78486"/>
                  <a:gd name="connsiteY19" fmla="*/ 24479 h 108965"/>
                  <a:gd name="connsiteX20" fmla="*/ 23241 w 78486"/>
                  <a:gd name="connsiteY20" fmla="*/ 38767 h 108965"/>
                  <a:gd name="connsiteX21" fmla="*/ 27718 w 78486"/>
                  <a:gd name="connsiteY21" fmla="*/ 52578 h 108965"/>
                  <a:gd name="connsiteX22" fmla="*/ 39053 w 78486"/>
                  <a:gd name="connsiteY22" fmla="*/ 57150 h 108965"/>
                  <a:gd name="connsiteX23" fmla="*/ 50197 w 78486"/>
                  <a:gd name="connsiteY23" fmla="*/ 52197 h 108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486" h="108965">
                    <a:moveTo>
                      <a:pt x="61913" y="4477"/>
                    </a:moveTo>
                    <a:cubicBezTo>
                      <a:pt x="66961" y="7525"/>
                      <a:pt x="71057" y="12001"/>
                      <a:pt x="74009" y="17812"/>
                    </a:cubicBezTo>
                    <a:cubicBezTo>
                      <a:pt x="76962" y="23717"/>
                      <a:pt x="78486" y="30670"/>
                      <a:pt x="78486" y="38767"/>
                    </a:cubicBezTo>
                    <a:cubicBezTo>
                      <a:pt x="78486" y="46863"/>
                      <a:pt x="76962" y="53721"/>
                      <a:pt x="74009" y="59531"/>
                    </a:cubicBezTo>
                    <a:cubicBezTo>
                      <a:pt x="71057" y="65437"/>
                      <a:pt x="66961" y="69914"/>
                      <a:pt x="61913" y="72962"/>
                    </a:cubicBezTo>
                    <a:cubicBezTo>
                      <a:pt x="56769" y="76009"/>
                      <a:pt x="51245" y="77629"/>
                      <a:pt x="45149" y="77629"/>
                    </a:cubicBezTo>
                    <a:cubicBezTo>
                      <a:pt x="35814" y="77629"/>
                      <a:pt x="28480" y="74295"/>
                      <a:pt x="23336" y="67532"/>
                    </a:cubicBezTo>
                    <a:lnTo>
                      <a:pt x="23336" y="108966"/>
                    </a:lnTo>
                    <a:lnTo>
                      <a:pt x="0" y="108966"/>
                    </a:lnTo>
                    <a:lnTo>
                      <a:pt x="0" y="2000"/>
                    </a:lnTo>
                    <a:lnTo>
                      <a:pt x="20765" y="2000"/>
                    </a:lnTo>
                    <a:cubicBezTo>
                      <a:pt x="21146" y="7334"/>
                      <a:pt x="21431" y="10763"/>
                      <a:pt x="21717" y="12382"/>
                    </a:cubicBezTo>
                    <a:cubicBezTo>
                      <a:pt x="24384" y="8191"/>
                      <a:pt x="27718" y="5048"/>
                      <a:pt x="31718" y="3048"/>
                    </a:cubicBezTo>
                    <a:cubicBezTo>
                      <a:pt x="35719" y="1048"/>
                      <a:pt x="40196" y="0"/>
                      <a:pt x="45149" y="0"/>
                    </a:cubicBezTo>
                    <a:cubicBezTo>
                      <a:pt x="51245" y="0"/>
                      <a:pt x="56864" y="1524"/>
                      <a:pt x="61913" y="4572"/>
                    </a:cubicBezTo>
                    <a:close/>
                    <a:moveTo>
                      <a:pt x="50292" y="52292"/>
                    </a:moveTo>
                    <a:cubicBezTo>
                      <a:pt x="53150" y="48958"/>
                      <a:pt x="54578" y="44482"/>
                      <a:pt x="54578" y="38767"/>
                    </a:cubicBezTo>
                    <a:cubicBezTo>
                      <a:pt x="54578" y="33052"/>
                      <a:pt x="53150" y="28289"/>
                      <a:pt x="50292" y="24765"/>
                    </a:cubicBezTo>
                    <a:cubicBezTo>
                      <a:pt x="47435" y="21241"/>
                      <a:pt x="43720" y="19431"/>
                      <a:pt x="39148" y="19431"/>
                    </a:cubicBezTo>
                    <a:cubicBezTo>
                      <a:pt x="34576" y="19431"/>
                      <a:pt x="30861" y="21145"/>
                      <a:pt x="27813" y="24479"/>
                    </a:cubicBezTo>
                    <a:cubicBezTo>
                      <a:pt x="24765" y="27813"/>
                      <a:pt x="23241" y="32575"/>
                      <a:pt x="23241" y="38767"/>
                    </a:cubicBezTo>
                    <a:cubicBezTo>
                      <a:pt x="23241" y="44958"/>
                      <a:pt x="24765" y="49530"/>
                      <a:pt x="27718" y="52578"/>
                    </a:cubicBezTo>
                    <a:cubicBezTo>
                      <a:pt x="30671" y="55626"/>
                      <a:pt x="34481" y="57150"/>
                      <a:pt x="39053" y="57150"/>
                    </a:cubicBezTo>
                    <a:cubicBezTo>
                      <a:pt x="43625" y="57150"/>
                      <a:pt x="47339" y="55531"/>
                      <a:pt x="50197" y="52197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" name="任意形状 41"/>
              <p:cNvSpPr/>
              <p:nvPr/>
            </p:nvSpPr>
            <p:spPr>
              <a:xfrm>
                <a:off x="16455738" y="8234266"/>
                <a:ext cx="78486" cy="108965"/>
              </a:xfrm>
              <a:custGeom>
                <a:avLst/>
                <a:gdLst>
                  <a:gd name="connsiteX0" fmla="*/ 61913 w 78486"/>
                  <a:gd name="connsiteY0" fmla="*/ 4477 h 108965"/>
                  <a:gd name="connsiteX1" fmla="*/ 74009 w 78486"/>
                  <a:gd name="connsiteY1" fmla="*/ 17812 h 108965"/>
                  <a:gd name="connsiteX2" fmla="*/ 78486 w 78486"/>
                  <a:gd name="connsiteY2" fmla="*/ 38767 h 108965"/>
                  <a:gd name="connsiteX3" fmla="*/ 74009 w 78486"/>
                  <a:gd name="connsiteY3" fmla="*/ 59531 h 108965"/>
                  <a:gd name="connsiteX4" fmla="*/ 61913 w 78486"/>
                  <a:gd name="connsiteY4" fmla="*/ 72962 h 108965"/>
                  <a:gd name="connsiteX5" fmla="*/ 45149 w 78486"/>
                  <a:gd name="connsiteY5" fmla="*/ 77629 h 108965"/>
                  <a:gd name="connsiteX6" fmla="*/ 23336 w 78486"/>
                  <a:gd name="connsiteY6" fmla="*/ 67532 h 108965"/>
                  <a:gd name="connsiteX7" fmla="*/ 23336 w 78486"/>
                  <a:gd name="connsiteY7" fmla="*/ 108966 h 108965"/>
                  <a:gd name="connsiteX8" fmla="*/ 0 w 78486"/>
                  <a:gd name="connsiteY8" fmla="*/ 108966 h 108965"/>
                  <a:gd name="connsiteX9" fmla="*/ 0 w 78486"/>
                  <a:gd name="connsiteY9" fmla="*/ 2000 h 108965"/>
                  <a:gd name="connsiteX10" fmla="*/ 20764 w 78486"/>
                  <a:gd name="connsiteY10" fmla="*/ 2000 h 108965"/>
                  <a:gd name="connsiteX11" fmla="*/ 21717 w 78486"/>
                  <a:gd name="connsiteY11" fmla="*/ 12382 h 108965"/>
                  <a:gd name="connsiteX12" fmla="*/ 31718 w 78486"/>
                  <a:gd name="connsiteY12" fmla="*/ 3048 h 108965"/>
                  <a:gd name="connsiteX13" fmla="*/ 45149 w 78486"/>
                  <a:gd name="connsiteY13" fmla="*/ 0 h 108965"/>
                  <a:gd name="connsiteX14" fmla="*/ 61913 w 78486"/>
                  <a:gd name="connsiteY14" fmla="*/ 4572 h 108965"/>
                  <a:gd name="connsiteX15" fmla="*/ 50292 w 78486"/>
                  <a:gd name="connsiteY15" fmla="*/ 52292 h 108965"/>
                  <a:gd name="connsiteX16" fmla="*/ 54578 w 78486"/>
                  <a:gd name="connsiteY16" fmla="*/ 38767 h 108965"/>
                  <a:gd name="connsiteX17" fmla="*/ 50292 w 78486"/>
                  <a:gd name="connsiteY17" fmla="*/ 24765 h 108965"/>
                  <a:gd name="connsiteX18" fmla="*/ 39148 w 78486"/>
                  <a:gd name="connsiteY18" fmla="*/ 19431 h 108965"/>
                  <a:gd name="connsiteX19" fmla="*/ 27813 w 78486"/>
                  <a:gd name="connsiteY19" fmla="*/ 24479 h 108965"/>
                  <a:gd name="connsiteX20" fmla="*/ 23241 w 78486"/>
                  <a:gd name="connsiteY20" fmla="*/ 38767 h 108965"/>
                  <a:gd name="connsiteX21" fmla="*/ 27718 w 78486"/>
                  <a:gd name="connsiteY21" fmla="*/ 52578 h 108965"/>
                  <a:gd name="connsiteX22" fmla="*/ 39053 w 78486"/>
                  <a:gd name="connsiteY22" fmla="*/ 57150 h 108965"/>
                  <a:gd name="connsiteX23" fmla="*/ 50197 w 78486"/>
                  <a:gd name="connsiteY23" fmla="*/ 52197 h 108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486" h="108965">
                    <a:moveTo>
                      <a:pt x="61913" y="4477"/>
                    </a:moveTo>
                    <a:cubicBezTo>
                      <a:pt x="66961" y="7525"/>
                      <a:pt x="71056" y="12001"/>
                      <a:pt x="74009" y="17812"/>
                    </a:cubicBezTo>
                    <a:cubicBezTo>
                      <a:pt x="76962" y="23717"/>
                      <a:pt x="78486" y="30670"/>
                      <a:pt x="78486" y="38767"/>
                    </a:cubicBezTo>
                    <a:cubicBezTo>
                      <a:pt x="78486" y="46863"/>
                      <a:pt x="76962" y="53721"/>
                      <a:pt x="74009" y="59531"/>
                    </a:cubicBezTo>
                    <a:cubicBezTo>
                      <a:pt x="71056" y="65437"/>
                      <a:pt x="66961" y="69914"/>
                      <a:pt x="61913" y="72962"/>
                    </a:cubicBezTo>
                    <a:cubicBezTo>
                      <a:pt x="56769" y="76009"/>
                      <a:pt x="51245" y="77629"/>
                      <a:pt x="45149" y="77629"/>
                    </a:cubicBezTo>
                    <a:cubicBezTo>
                      <a:pt x="35814" y="77629"/>
                      <a:pt x="28480" y="74295"/>
                      <a:pt x="23336" y="67532"/>
                    </a:cubicBezTo>
                    <a:lnTo>
                      <a:pt x="23336" y="108966"/>
                    </a:lnTo>
                    <a:lnTo>
                      <a:pt x="0" y="108966"/>
                    </a:lnTo>
                    <a:lnTo>
                      <a:pt x="0" y="2000"/>
                    </a:lnTo>
                    <a:lnTo>
                      <a:pt x="20764" y="2000"/>
                    </a:lnTo>
                    <a:cubicBezTo>
                      <a:pt x="21146" y="7334"/>
                      <a:pt x="21431" y="10763"/>
                      <a:pt x="21717" y="12382"/>
                    </a:cubicBezTo>
                    <a:cubicBezTo>
                      <a:pt x="24384" y="8191"/>
                      <a:pt x="27718" y="5048"/>
                      <a:pt x="31718" y="3048"/>
                    </a:cubicBezTo>
                    <a:cubicBezTo>
                      <a:pt x="35719" y="1048"/>
                      <a:pt x="40196" y="0"/>
                      <a:pt x="45149" y="0"/>
                    </a:cubicBezTo>
                    <a:cubicBezTo>
                      <a:pt x="51245" y="0"/>
                      <a:pt x="56864" y="1524"/>
                      <a:pt x="61913" y="4572"/>
                    </a:cubicBezTo>
                    <a:close/>
                    <a:moveTo>
                      <a:pt x="50292" y="52292"/>
                    </a:moveTo>
                    <a:cubicBezTo>
                      <a:pt x="53150" y="48958"/>
                      <a:pt x="54578" y="44482"/>
                      <a:pt x="54578" y="38767"/>
                    </a:cubicBezTo>
                    <a:cubicBezTo>
                      <a:pt x="54578" y="33052"/>
                      <a:pt x="53150" y="28289"/>
                      <a:pt x="50292" y="24765"/>
                    </a:cubicBezTo>
                    <a:cubicBezTo>
                      <a:pt x="47434" y="21241"/>
                      <a:pt x="43720" y="19431"/>
                      <a:pt x="39148" y="19431"/>
                    </a:cubicBezTo>
                    <a:cubicBezTo>
                      <a:pt x="34576" y="19431"/>
                      <a:pt x="30861" y="21145"/>
                      <a:pt x="27813" y="24479"/>
                    </a:cubicBezTo>
                    <a:cubicBezTo>
                      <a:pt x="24765" y="27813"/>
                      <a:pt x="23241" y="32575"/>
                      <a:pt x="23241" y="38767"/>
                    </a:cubicBezTo>
                    <a:cubicBezTo>
                      <a:pt x="23241" y="44958"/>
                      <a:pt x="24765" y="49530"/>
                      <a:pt x="27718" y="52578"/>
                    </a:cubicBezTo>
                    <a:cubicBezTo>
                      <a:pt x="30671" y="55626"/>
                      <a:pt x="34480" y="57150"/>
                      <a:pt x="39053" y="57150"/>
                    </a:cubicBezTo>
                    <a:cubicBezTo>
                      <a:pt x="43625" y="57150"/>
                      <a:pt x="47339" y="55531"/>
                      <a:pt x="50197" y="52197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" name="任意形状 42"/>
              <p:cNvSpPr/>
              <p:nvPr/>
            </p:nvSpPr>
            <p:spPr>
              <a:xfrm>
                <a:off x="16547083" y="8201310"/>
                <a:ext cx="23336" cy="108775"/>
              </a:xfrm>
              <a:custGeom>
                <a:avLst/>
                <a:gdLst>
                  <a:gd name="connsiteX0" fmla="*/ 23336 w 23336"/>
                  <a:gd name="connsiteY0" fmla="*/ 108776 h 108775"/>
                  <a:gd name="connsiteX1" fmla="*/ 0 w 23336"/>
                  <a:gd name="connsiteY1" fmla="*/ 108776 h 108775"/>
                  <a:gd name="connsiteX2" fmla="*/ 0 w 23336"/>
                  <a:gd name="connsiteY2" fmla="*/ 0 h 108775"/>
                  <a:gd name="connsiteX3" fmla="*/ 23336 w 23336"/>
                  <a:gd name="connsiteY3" fmla="*/ 0 h 108775"/>
                  <a:gd name="connsiteX4" fmla="*/ 23336 w 23336"/>
                  <a:gd name="connsiteY4" fmla="*/ 108776 h 10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336" h="108775">
                    <a:moveTo>
                      <a:pt x="23336" y="108776"/>
                    </a:moveTo>
                    <a:lnTo>
                      <a:pt x="0" y="108776"/>
                    </a:lnTo>
                    <a:lnTo>
                      <a:pt x="0" y="0"/>
                    </a:lnTo>
                    <a:lnTo>
                      <a:pt x="23336" y="0"/>
                    </a:lnTo>
                    <a:lnTo>
                      <a:pt x="23336" y="108776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" name="任意形状 43"/>
              <p:cNvSpPr/>
              <p:nvPr/>
            </p:nvSpPr>
            <p:spPr>
              <a:xfrm>
                <a:off x="16585469" y="8200738"/>
                <a:ext cx="27146" cy="109346"/>
              </a:xfrm>
              <a:custGeom>
                <a:avLst/>
                <a:gdLst>
                  <a:gd name="connsiteX0" fmla="*/ 4000 w 27146"/>
                  <a:gd name="connsiteY0" fmla="*/ 23527 h 109346"/>
                  <a:gd name="connsiteX1" fmla="*/ 0 w 27146"/>
                  <a:gd name="connsiteY1" fmla="*/ 13906 h 109346"/>
                  <a:gd name="connsiteX2" fmla="*/ 3905 w 27146"/>
                  <a:gd name="connsiteY2" fmla="*/ 4096 h 109346"/>
                  <a:gd name="connsiteX3" fmla="*/ 13525 w 27146"/>
                  <a:gd name="connsiteY3" fmla="*/ 0 h 109346"/>
                  <a:gd name="connsiteX4" fmla="*/ 23050 w 27146"/>
                  <a:gd name="connsiteY4" fmla="*/ 4191 h 109346"/>
                  <a:gd name="connsiteX5" fmla="*/ 27146 w 27146"/>
                  <a:gd name="connsiteY5" fmla="*/ 13906 h 109346"/>
                  <a:gd name="connsiteX6" fmla="*/ 23146 w 27146"/>
                  <a:gd name="connsiteY6" fmla="*/ 23527 h 109346"/>
                  <a:gd name="connsiteX7" fmla="*/ 13621 w 27146"/>
                  <a:gd name="connsiteY7" fmla="*/ 27622 h 109346"/>
                  <a:gd name="connsiteX8" fmla="*/ 4096 w 27146"/>
                  <a:gd name="connsiteY8" fmla="*/ 23527 h 109346"/>
                  <a:gd name="connsiteX9" fmla="*/ 25241 w 27146"/>
                  <a:gd name="connsiteY9" fmla="*/ 109347 h 109346"/>
                  <a:gd name="connsiteX10" fmla="*/ 1905 w 27146"/>
                  <a:gd name="connsiteY10" fmla="*/ 109347 h 109346"/>
                  <a:gd name="connsiteX11" fmla="*/ 1905 w 27146"/>
                  <a:gd name="connsiteY11" fmla="*/ 35528 h 109346"/>
                  <a:gd name="connsiteX12" fmla="*/ 25241 w 27146"/>
                  <a:gd name="connsiteY12" fmla="*/ 35528 h 109346"/>
                  <a:gd name="connsiteX13" fmla="*/ 25241 w 27146"/>
                  <a:gd name="connsiteY13" fmla="*/ 109347 h 109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7146" h="109346">
                    <a:moveTo>
                      <a:pt x="4000" y="23527"/>
                    </a:moveTo>
                    <a:cubicBezTo>
                      <a:pt x="1333" y="20765"/>
                      <a:pt x="0" y="17621"/>
                      <a:pt x="0" y="13906"/>
                    </a:cubicBezTo>
                    <a:cubicBezTo>
                      <a:pt x="0" y="10192"/>
                      <a:pt x="1333" y="6858"/>
                      <a:pt x="3905" y="4096"/>
                    </a:cubicBezTo>
                    <a:cubicBezTo>
                      <a:pt x="6477" y="1333"/>
                      <a:pt x="9716" y="0"/>
                      <a:pt x="13525" y="0"/>
                    </a:cubicBezTo>
                    <a:cubicBezTo>
                      <a:pt x="17336" y="0"/>
                      <a:pt x="20288" y="1429"/>
                      <a:pt x="23050" y="4191"/>
                    </a:cubicBezTo>
                    <a:cubicBezTo>
                      <a:pt x="25717" y="6953"/>
                      <a:pt x="27146" y="10192"/>
                      <a:pt x="27146" y="13906"/>
                    </a:cubicBezTo>
                    <a:cubicBezTo>
                      <a:pt x="27146" y="17621"/>
                      <a:pt x="25813" y="20860"/>
                      <a:pt x="23146" y="23527"/>
                    </a:cubicBezTo>
                    <a:cubicBezTo>
                      <a:pt x="20479" y="26194"/>
                      <a:pt x="17336" y="27622"/>
                      <a:pt x="13621" y="27622"/>
                    </a:cubicBezTo>
                    <a:cubicBezTo>
                      <a:pt x="9906" y="27622"/>
                      <a:pt x="6667" y="26289"/>
                      <a:pt x="4096" y="23527"/>
                    </a:cubicBezTo>
                    <a:close/>
                    <a:moveTo>
                      <a:pt x="25241" y="109347"/>
                    </a:moveTo>
                    <a:lnTo>
                      <a:pt x="1905" y="109347"/>
                    </a:lnTo>
                    <a:lnTo>
                      <a:pt x="1905" y="35528"/>
                    </a:lnTo>
                    <a:lnTo>
                      <a:pt x="25241" y="35528"/>
                    </a:lnTo>
                    <a:lnTo>
                      <a:pt x="25241" y="109347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" name="任意形状 44"/>
              <p:cNvSpPr/>
              <p:nvPr/>
            </p:nvSpPr>
            <p:spPr>
              <a:xfrm>
                <a:off x="16623188" y="8234171"/>
                <a:ext cx="68484" cy="77723"/>
              </a:xfrm>
              <a:custGeom>
                <a:avLst/>
                <a:gdLst>
                  <a:gd name="connsiteX0" fmla="*/ 45720 w 68484"/>
                  <a:gd name="connsiteY0" fmla="*/ 55721 h 77723"/>
                  <a:gd name="connsiteX1" fmla="*/ 50959 w 68484"/>
                  <a:gd name="connsiteY1" fmla="*/ 50102 h 77723"/>
                  <a:gd name="connsiteX2" fmla="*/ 68485 w 68484"/>
                  <a:gd name="connsiteY2" fmla="*/ 60198 h 77723"/>
                  <a:gd name="connsiteX3" fmla="*/ 56959 w 68484"/>
                  <a:gd name="connsiteY3" fmla="*/ 73247 h 77723"/>
                  <a:gd name="connsiteX4" fmla="*/ 38481 w 68484"/>
                  <a:gd name="connsiteY4" fmla="*/ 77724 h 77723"/>
                  <a:gd name="connsiteX5" fmla="*/ 19812 w 68484"/>
                  <a:gd name="connsiteY5" fmla="*/ 73343 h 77723"/>
                  <a:gd name="connsiteX6" fmla="*/ 5525 w 68484"/>
                  <a:gd name="connsiteY6" fmla="*/ 60198 h 77723"/>
                  <a:gd name="connsiteX7" fmla="*/ 0 w 68484"/>
                  <a:gd name="connsiteY7" fmla="*/ 38862 h 77723"/>
                  <a:gd name="connsiteX8" fmla="*/ 5525 w 68484"/>
                  <a:gd name="connsiteY8" fmla="*/ 17526 h 77723"/>
                  <a:gd name="connsiteX9" fmla="*/ 19812 w 68484"/>
                  <a:gd name="connsiteY9" fmla="*/ 4381 h 77723"/>
                  <a:gd name="connsiteX10" fmla="*/ 38481 w 68484"/>
                  <a:gd name="connsiteY10" fmla="*/ 0 h 77723"/>
                  <a:gd name="connsiteX11" fmla="*/ 56959 w 68484"/>
                  <a:gd name="connsiteY11" fmla="*/ 4477 h 77723"/>
                  <a:gd name="connsiteX12" fmla="*/ 68485 w 68484"/>
                  <a:gd name="connsiteY12" fmla="*/ 17431 h 77723"/>
                  <a:gd name="connsiteX13" fmla="*/ 50959 w 68484"/>
                  <a:gd name="connsiteY13" fmla="*/ 27718 h 77723"/>
                  <a:gd name="connsiteX14" fmla="*/ 45625 w 68484"/>
                  <a:gd name="connsiteY14" fmla="*/ 22003 h 77723"/>
                  <a:gd name="connsiteX15" fmla="*/ 38576 w 68484"/>
                  <a:gd name="connsiteY15" fmla="*/ 20003 h 77723"/>
                  <a:gd name="connsiteX16" fmla="*/ 28099 w 68484"/>
                  <a:gd name="connsiteY16" fmla="*/ 25241 h 77723"/>
                  <a:gd name="connsiteX17" fmla="*/ 24193 w 68484"/>
                  <a:gd name="connsiteY17" fmla="*/ 38862 h 77723"/>
                  <a:gd name="connsiteX18" fmla="*/ 28099 w 68484"/>
                  <a:gd name="connsiteY18" fmla="*/ 52388 h 77723"/>
                  <a:gd name="connsiteX19" fmla="*/ 38576 w 68484"/>
                  <a:gd name="connsiteY19" fmla="*/ 57531 h 77723"/>
                  <a:gd name="connsiteX20" fmla="*/ 45815 w 68484"/>
                  <a:gd name="connsiteY20" fmla="*/ 55626 h 77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8484" h="77723">
                    <a:moveTo>
                      <a:pt x="45720" y="55721"/>
                    </a:moveTo>
                    <a:cubicBezTo>
                      <a:pt x="47625" y="54483"/>
                      <a:pt x="49435" y="52578"/>
                      <a:pt x="50959" y="50102"/>
                    </a:cubicBezTo>
                    <a:lnTo>
                      <a:pt x="68485" y="60198"/>
                    </a:lnTo>
                    <a:cubicBezTo>
                      <a:pt x="66199" y="65913"/>
                      <a:pt x="62389" y="70295"/>
                      <a:pt x="56959" y="73247"/>
                    </a:cubicBezTo>
                    <a:cubicBezTo>
                      <a:pt x="51530" y="76200"/>
                      <a:pt x="45434" y="77724"/>
                      <a:pt x="38481" y="77724"/>
                    </a:cubicBezTo>
                    <a:cubicBezTo>
                      <a:pt x="31528" y="77724"/>
                      <a:pt x="25717" y="76295"/>
                      <a:pt x="19812" y="73343"/>
                    </a:cubicBezTo>
                    <a:cubicBezTo>
                      <a:pt x="14002" y="70485"/>
                      <a:pt x="9144" y="66103"/>
                      <a:pt x="5525" y="60198"/>
                    </a:cubicBezTo>
                    <a:cubicBezTo>
                      <a:pt x="1905" y="54388"/>
                      <a:pt x="0" y="47244"/>
                      <a:pt x="0" y="38862"/>
                    </a:cubicBezTo>
                    <a:cubicBezTo>
                      <a:pt x="0" y="30480"/>
                      <a:pt x="1810" y="23336"/>
                      <a:pt x="5525" y="17526"/>
                    </a:cubicBezTo>
                    <a:cubicBezTo>
                      <a:pt x="9144" y="11621"/>
                      <a:pt x="14002" y="7334"/>
                      <a:pt x="19812" y="4381"/>
                    </a:cubicBezTo>
                    <a:cubicBezTo>
                      <a:pt x="25717" y="1429"/>
                      <a:pt x="31909" y="0"/>
                      <a:pt x="38481" y="0"/>
                    </a:cubicBezTo>
                    <a:cubicBezTo>
                      <a:pt x="45053" y="0"/>
                      <a:pt x="51530" y="1524"/>
                      <a:pt x="56959" y="4477"/>
                    </a:cubicBezTo>
                    <a:cubicBezTo>
                      <a:pt x="62389" y="7429"/>
                      <a:pt x="66294" y="11811"/>
                      <a:pt x="68485" y="17431"/>
                    </a:cubicBezTo>
                    <a:lnTo>
                      <a:pt x="50959" y="27718"/>
                    </a:lnTo>
                    <a:cubicBezTo>
                      <a:pt x="49339" y="25241"/>
                      <a:pt x="47530" y="23336"/>
                      <a:pt x="45625" y="22003"/>
                    </a:cubicBezTo>
                    <a:cubicBezTo>
                      <a:pt x="43625" y="20669"/>
                      <a:pt x="41338" y="20003"/>
                      <a:pt x="38576" y="20003"/>
                    </a:cubicBezTo>
                    <a:cubicBezTo>
                      <a:pt x="34195" y="20003"/>
                      <a:pt x="30671" y="21717"/>
                      <a:pt x="28099" y="25241"/>
                    </a:cubicBezTo>
                    <a:cubicBezTo>
                      <a:pt x="25527" y="28766"/>
                      <a:pt x="24193" y="33242"/>
                      <a:pt x="24193" y="38862"/>
                    </a:cubicBezTo>
                    <a:cubicBezTo>
                      <a:pt x="24193" y="44482"/>
                      <a:pt x="25527" y="48958"/>
                      <a:pt x="28099" y="52388"/>
                    </a:cubicBezTo>
                    <a:cubicBezTo>
                      <a:pt x="30671" y="55817"/>
                      <a:pt x="34195" y="57531"/>
                      <a:pt x="38576" y="57531"/>
                    </a:cubicBezTo>
                    <a:cubicBezTo>
                      <a:pt x="41434" y="57531"/>
                      <a:pt x="43815" y="56864"/>
                      <a:pt x="45815" y="55626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" name="任意形状 45"/>
              <p:cNvSpPr/>
              <p:nvPr/>
            </p:nvSpPr>
            <p:spPr>
              <a:xfrm>
                <a:off x="16695959" y="8234266"/>
                <a:ext cx="69627" cy="77628"/>
              </a:xfrm>
              <a:custGeom>
                <a:avLst/>
                <a:gdLst>
                  <a:gd name="connsiteX0" fmla="*/ 60865 w 69627"/>
                  <a:gd name="connsiteY0" fmla="*/ 8858 h 77628"/>
                  <a:gd name="connsiteX1" fmla="*/ 69628 w 69627"/>
                  <a:gd name="connsiteY1" fmla="*/ 34099 h 77628"/>
                  <a:gd name="connsiteX2" fmla="*/ 69628 w 69627"/>
                  <a:gd name="connsiteY2" fmla="*/ 75819 h 77628"/>
                  <a:gd name="connsiteX3" fmla="*/ 50006 w 69627"/>
                  <a:gd name="connsiteY3" fmla="*/ 75819 h 77628"/>
                  <a:gd name="connsiteX4" fmla="*/ 49054 w 69627"/>
                  <a:gd name="connsiteY4" fmla="*/ 67818 h 77628"/>
                  <a:gd name="connsiteX5" fmla="*/ 40767 w 69627"/>
                  <a:gd name="connsiteY5" fmla="*/ 75247 h 77628"/>
                  <a:gd name="connsiteX6" fmla="*/ 28480 w 69627"/>
                  <a:gd name="connsiteY6" fmla="*/ 77629 h 77628"/>
                  <a:gd name="connsiteX7" fmla="*/ 14097 w 69627"/>
                  <a:gd name="connsiteY7" fmla="*/ 74866 h 77628"/>
                  <a:gd name="connsiteX8" fmla="*/ 3810 w 69627"/>
                  <a:gd name="connsiteY8" fmla="*/ 66865 h 77628"/>
                  <a:gd name="connsiteX9" fmla="*/ 0 w 69627"/>
                  <a:gd name="connsiteY9" fmla="*/ 54483 h 77628"/>
                  <a:gd name="connsiteX10" fmla="*/ 4191 w 69627"/>
                  <a:gd name="connsiteY10" fmla="*/ 41434 h 77628"/>
                  <a:gd name="connsiteX11" fmla="*/ 15526 w 69627"/>
                  <a:gd name="connsiteY11" fmla="*/ 32766 h 77628"/>
                  <a:gd name="connsiteX12" fmla="*/ 31051 w 69627"/>
                  <a:gd name="connsiteY12" fmla="*/ 29813 h 77628"/>
                  <a:gd name="connsiteX13" fmla="*/ 46482 w 69627"/>
                  <a:gd name="connsiteY13" fmla="*/ 32575 h 77628"/>
                  <a:gd name="connsiteX14" fmla="*/ 33814 w 69627"/>
                  <a:gd name="connsiteY14" fmla="*/ 18574 h 77628"/>
                  <a:gd name="connsiteX15" fmla="*/ 19526 w 69627"/>
                  <a:gd name="connsiteY15" fmla="*/ 27718 h 77628"/>
                  <a:gd name="connsiteX16" fmla="*/ 3048 w 69627"/>
                  <a:gd name="connsiteY16" fmla="*/ 18193 h 77628"/>
                  <a:gd name="connsiteX17" fmla="*/ 15812 w 69627"/>
                  <a:gd name="connsiteY17" fmla="*/ 4858 h 77628"/>
                  <a:gd name="connsiteX18" fmla="*/ 36004 w 69627"/>
                  <a:gd name="connsiteY18" fmla="*/ 0 h 77628"/>
                  <a:gd name="connsiteX19" fmla="*/ 60674 w 69627"/>
                  <a:gd name="connsiteY19" fmla="*/ 8953 h 77628"/>
                  <a:gd name="connsiteX20" fmla="*/ 46577 w 69627"/>
                  <a:gd name="connsiteY20" fmla="*/ 46958 h 77628"/>
                  <a:gd name="connsiteX21" fmla="*/ 36004 w 69627"/>
                  <a:gd name="connsiteY21" fmla="*/ 45529 h 77628"/>
                  <a:gd name="connsiteX22" fmla="*/ 26670 w 69627"/>
                  <a:gd name="connsiteY22" fmla="*/ 47720 h 77628"/>
                  <a:gd name="connsiteX23" fmla="*/ 23241 w 69627"/>
                  <a:gd name="connsiteY23" fmla="*/ 53435 h 77628"/>
                  <a:gd name="connsiteX24" fmla="*/ 25813 w 69627"/>
                  <a:gd name="connsiteY24" fmla="*/ 58579 h 77628"/>
                  <a:gd name="connsiteX25" fmla="*/ 32385 w 69627"/>
                  <a:gd name="connsiteY25" fmla="*/ 60389 h 77628"/>
                  <a:gd name="connsiteX26" fmla="*/ 42196 w 69627"/>
                  <a:gd name="connsiteY26" fmla="*/ 57245 h 77628"/>
                  <a:gd name="connsiteX27" fmla="*/ 46577 w 69627"/>
                  <a:gd name="connsiteY27" fmla="*/ 48863 h 77628"/>
                  <a:gd name="connsiteX28" fmla="*/ 46577 w 69627"/>
                  <a:gd name="connsiteY28" fmla="*/ 47053 h 77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9627" h="77628">
                    <a:moveTo>
                      <a:pt x="60865" y="8858"/>
                    </a:moveTo>
                    <a:cubicBezTo>
                      <a:pt x="66675" y="14764"/>
                      <a:pt x="69628" y="23241"/>
                      <a:pt x="69628" y="34099"/>
                    </a:cubicBezTo>
                    <a:lnTo>
                      <a:pt x="69628" y="75819"/>
                    </a:lnTo>
                    <a:lnTo>
                      <a:pt x="50006" y="75819"/>
                    </a:lnTo>
                    <a:cubicBezTo>
                      <a:pt x="49530" y="71818"/>
                      <a:pt x="49244" y="69151"/>
                      <a:pt x="49054" y="67818"/>
                    </a:cubicBezTo>
                    <a:cubicBezTo>
                      <a:pt x="46768" y="71152"/>
                      <a:pt x="44005" y="73628"/>
                      <a:pt x="40767" y="75247"/>
                    </a:cubicBezTo>
                    <a:cubicBezTo>
                      <a:pt x="37529" y="76867"/>
                      <a:pt x="33433" y="77629"/>
                      <a:pt x="28480" y="77629"/>
                    </a:cubicBezTo>
                    <a:cubicBezTo>
                      <a:pt x="23241" y="77629"/>
                      <a:pt x="18479" y="76676"/>
                      <a:pt x="14097" y="74866"/>
                    </a:cubicBezTo>
                    <a:cubicBezTo>
                      <a:pt x="9716" y="73057"/>
                      <a:pt x="6382" y="70390"/>
                      <a:pt x="3810" y="66865"/>
                    </a:cubicBezTo>
                    <a:cubicBezTo>
                      <a:pt x="1238" y="63437"/>
                      <a:pt x="0" y="59245"/>
                      <a:pt x="0" y="54483"/>
                    </a:cubicBezTo>
                    <a:cubicBezTo>
                      <a:pt x="0" y="49720"/>
                      <a:pt x="1429" y="45148"/>
                      <a:pt x="4191" y="41434"/>
                    </a:cubicBezTo>
                    <a:cubicBezTo>
                      <a:pt x="6953" y="37624"/>
                      <a:pt x="10763" y="34766"/>
                      <a:pt x="15526" y="32766"/>
                    </a:cubicBezTo>
                    <a:cubicBezTo>
                      <a:pt x="20288" y="30766"/>
                      <a:pt x="25432" y="29813"/>
                      <a:pt x="31051" y="29813"/>
                    </a:cubicBezTo>
                    <a:cubicBezTo>
                      <a:pt x="36290" y="29813"/>
                      <a:pt x="41434" y="30766"/>
                      <a:pt x="46482" y="32575"/>
                    </a:cubicBezTo>
                    <a:cubicBezTo>
                      <a:pt x="45815" y="23241"/>
                      <a:pt x="41529" y="18574"/>
                      <a:pt x="33814" y="18574"/>
                    </a:cubicBezTo>
                    <a:cubicBezTo>
                      <a:pt x="27242" y="18574"/>
                      <a:pt x="22479" y="21622"/>
                      <a:pt x="19526" y="27718"/>
                    </a:cubicBezTo>
                    <a:lnTo>
                      <a:pt x="3048" y="18193"/>
                    </a:lnTo>
                    <a:cubicBezTo>
                      <a:pt x="5810" y="12573"/>
                      <a:pt x="10096" y="8191"/>
                      <a:pt x="15812" y="4858"/>
                    </a:cubicBezTo>
                    <a:cubicBezTo>
                      <a:pt x="21526" y="1619"/>
                      <a:pt x="28289" y="0"/>
                      <a:pt x="36004" y="0"/>
                    </a:cubicBezTo>
                    <a:cubicBezTo>
                      <a:pt x="46672" y="0"/>
                      <a:pt x="54864" y="2953"/>
                      <a:pt x="60674" y="8953"/>
                    </a:cubicBezTo>
                    <a:close/>
                    <a:moveTo>
                      <a:pt x="46577" y="46958"/>
                    </a:moveTo>
                    <a:cubicBezTo>
                      <a:pt x="42863" y="46006"/>
                      <a:pt x="39338" y="45529"/>
                      <a:pt x="36004" y="45529"/>
                    </a:cubicBezTo>
                    <a:cubicBezTo>
                      <a:pt x="32099" y="45529"/>
                      <a:pt x="29051" y="46291"/>
                      <a:pt x="26670" y="47720"/>
                    </a:cubicBezTo>
                    <a:cubicBezTo>
                      <a:pt x="24384" y="49149"/>
                      <a:pt x="23241" y="51054"/>
                      <a:pt x="23241" y="53435"/>
                    </a:cubicBezTo>
                    <a:cubicBezTo>
                      <a:pt x="23241" y="55626"/>
                      <a:pt x="24098" y="57340"/>
                      <a:pt x="25813" y="58579"/>
                    </a:cubicBezTo>
                    <a:cubicBezTo>
                      <a:pt x="27527" y="59817"/>
                      <a:pt x="29718" y="60389"/>
                      <a:pt x="32385" y="60389"/>
                    </a:cubicBezTo>
                    <a:cubicBezTo>
                      <a:pt x="36004" y="60389"/>
                      <a:pt x="39243" y="59341"/>
                      <a:pt x="42196" y="57245"/>
                    </a:cubicBezTo>
                    <a:cubicBezTo>
                      <a:pt x="45148" y="55150"/>
                      <a:pt x="46577" y="52388"/>
                      <a:pt x="46577" y="48863"/>
                    </a:cubicBezTo>
                    <a:lnTo>
                      <a:pt x="46577" y="47053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" name="任意形状 46"/>
              <p:cNvSpPr/>
              <p:nvPr/>
            </p:nvSpPr>
            <p:spPr>
              <a:xfrm>
                <a:off x="16772445" y="8212454"/>
                <a:ext cx="64865" cy="99440"/>
              </a:xfrm>
              <a:custGeom>
                <a:avLst/>
                <a:gdLst>
                  <a:gd name="connsiteX0" fmla="*/ 64865 w 64865"/>
                  <a:gd name="connsiteY0" fmla="*/ 92297 h 99440"/>
                  <a:gd name="connsiteX1" fmla="*/ 42291 w 64865"/>
                  <a:gd name="connsiteY1" fmla="*/ 99441 h 99440"/>
                  <a:gd name="connsiteX2" fmla="*/ 21431 w 64865"/>
                  <a:gd name="connsiteY2" fmla="*/ 92678 h 99440"/>
                  <a:gd name="connsiteX3" fmla="*/ 13525 w 64865"/>
                  <a:gd name="connsiteY3" fmla="*/ 68580 h 99440"/>
                  <a:gd name="connsiteX4" fmla="*/ 13525 w 64865"/>
                  <a:gd name="connsiteY4" fmla="*/ 43244 h 99440"/>
                  <a:gd name="connsiteX5" fmla="*/ 0 w 64865"/>
                  <a:gd name="connsiteY5" fmla="*/ 43244 h 99440"/>
                  <a:gd name="connsiteX6" fmla="*/ 0 w 64865"/>
                  <a:gd name="connsiteY6" fmla="*/ 23717 h 99440"/>
                  <a:gd name="connsiteX7" fmla="*/ 13525 w 64865"/>
                  <a:gd name="connsiteY7" fmla="*/ 23717 h 99440"/>
                  <a:gd name="connsiteX8" fmla="*/ 13525 w 64865"/>
                  <a:gd name="connsiteY8" fmla="*/ 0 h 99440"/>
                  <a:gd name="connsiteX9" fmla="*/ 36767 w 64865"/>
                  <a:gd name="connsiteY9" fmla="*/ 0 h 99440"/>
                  <a:gd name="connsiteX10" fmla="*/ 36767 w 64865"/>
                  <a:gd name="connsiteY10" fmla="*/ 23717 h 99440"/>
                  <a:gd name="connsiteX11" fmla="*/ 59341 w 64865"/>
                  <a:gd name="connsiteY11" fmla="*/ 23717 h 99440"/>
                  <a:gd name="connsiteX12" fmla="*/ 59341 w 64865"/>
                  <a:gd name="connsiteY12" fmla="*/ 43244 h 99440"/>
                  <a:gd name="connsiteX13" fmla="*/ 36767 w 64865"/>
                  <a:gd name="connsiteY13" fmla="*/ 43244 h 99440"/>
                  <a:gd name="connsiteX14" fmla="*/ 36767 w 64865"/>
                  <a:gd name="connsiteY14" fmla="*/ 64389 h 99440"/>
                  <a:gd name="connsiteX15" fmla="*/ 38957 w 64865"/>
                  <a:gd name="connsiteY15" fmla="*/ 75438 h 99440"/>
                  <a:gd name="connsiteX16" fmla="*/ 47054 w 64865"/>
                  <a:gd name="connsiteY16" fmla="*/ 79343 h 99440"/>
                  <a:gd name="connsiteX17" fmla="*/ 56674 w 64865"/>
                  <a:gd name="connsiteY17" fmla="*/ 76009 h 99440"/>
                  <a:gd name="connsiteX18" fmla="*/ 64770 w 64865"/>
                  <a:gd name="connsiteY18" fmla="*/ 92107 h 99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4865" h="99440">
                    <a:moveTo>
                      <a:pt x="64865" y="92297"/>
                    </a:moveTo>
                    <a:cubicBezTo>
                      <a:pt x="59531" y="97060"/>
                      <a:pt x="52006" y="99441"/>
                      <a:pt x="42291" y="99441"/>
                    </a:cubicBezTo>
                    <a:cubicBezTo>
                      <a:pt x="33623" y="99441"/>
                      <a:pt x="26670" y="97155"/>
                      <a:pt x="21431" y="92678"/>
                    </a:cubicBezTo>
                    <a:cubicBezTo>
                      <a:pt x="16192" y="88201"/>
                      <a:pt x="13525" y="80105"/>
                      <a:pt x="13525" y="68580"/>
                    </a:cubicBezTo>
                    <a:lnTo>
                      <a:pt x="13525" y="43244"/>
                    </a:lnTo>
                    <a:lnTo>
                      <a:pt x="0" y="43244"/>
                    </a:lnTo>
                    <a:lnTo>
                      <a:pt x="0" y="23717"/>
                    </a:lnTo>
                    <a:lnTo>
                      <a:pt x="13525" y="23717"/>
                    </a:lnTo>
                    <a:lnTo>
                      <a:pt x="13525" y="0"/>
                    </a:lnTo>
                    <a:lnTo>
                      <a:pt x="36767" y="0"/>
                    </a:lnTo>
                    <a:lnTo>
                      <a:pt x="36767" y="23717"/>
                    </a:lnTo>
                    <a:lnTo>
                      <a:pt x="59341" y="23717"/>
                    </a:lnTo>
                    <a:lnTo>
                      <a:pt x="59341" y="43244"/>
                    </a:lnTo>
                    <a:lnTo>
                      <a:pt x="36767" y="43244"/>
                    </a:lnTo>
                    <a:lnTo>
                      <a:pt x="36767" y="64389"/>
                    </a:lnTo>
                    <a:cubicBezTo>
                      <a:pt x="36767" y="69151"/>
                      <a:pt x="37529" y="72866"/>
                      <a:pt x="38957" y="75438"/>
                    </a:cubicBezTo>
                    <a:cubicBezTo>
                      <a:pt x="40386" y="78010"/>
                      <a:pt x="43148" y="79343"/>
                      <a:pt x="47054" y="79343"/>
                    </a:cubicBezTo>
                    <a:cubicBezTo>
                      <a:pt x="50292" y="79343"/>
                      <a:pt x="53530" y="78200"/>
                      <a:pt x="56674" y="76009"/>
                    </a:cubicBezTo>
                    <a:lnTo>
                      <a:pt x="64770" y="92107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" name="任意形状 47"/>
              <p:cNvSpPr/>
              <p:nvPr/>
            </p:nvSpPr>
            <p:spPr>
              <a:xfrm>
                <a:off x="16842739" y="8200738"/>
                <a:ext cx="27146" cy="109346"/>
              </a:xfrm>
              <a:custGeom>
                <a:avLst/>
                <a:gdLst>
                  <a:gd name="connsiteX0" fmla="*/ 4000 w 27146"/>
                  <a:gd name="connsiteY0" fmla="*/ 23527 h 109346"/>
                  <a:gd name="connsiteX1" fmla="*/ 0 w 27146"/>
                  <a:gd name="connsiteY1" fmla="*/ 13906 h 109346"/>
                  <a:gd name="connsiteX2" fmla="*/ 3905 w 27146"/>
                  <a:gd name="connsiteY2" fmla="*/ 4096 h 109346"/>
                  <a:gd name="connsiteX3" fmla="*/ 13525 w 27146"/>
                  <a:gd name="connsiteY3" fmla="*/ 0 h 109346"/>
                  <a:gd name="connsiteX4" fmla="*/ 23050 w 27146"/>
                  <a:gd name="connsiteY4" fmla="*/ 4191 h 109346"/>
                  <a:gd name="connsiteX5" fmla="*/ 27146 w 27146"/>
                  <a:gd name="connsiteY5" fmla="*/ 13906 h 109346"/>
                  <a:gd name="connsiteX6" fmla="*/ 23146 w 27146"/>
                  <a:gd name="connsiteY6" fmla="*/ 23527 h 109346"/>
                  <a:gd name="connsiteX7" fmla="*/ 13621 w 27146"/>
                  <a:gd name="connsiteY7" fmla="*/ 27622 h 109346"/>
                  <a:gd name="connsiteX8" fmla="*/ 4096 w 27146"/>
                  <a:gd name="connsiteY8" fmla="*/ 23527 h 109346"/>
                  <a:gd name="connsiteX9" fmla="*/ 25336 w 27146"/>
                  <a:gd name="connsiteY9" fmla="*/ 109347 h 109346"/>
                  <a:gd name="connsiteX10" fmla="*/ 2000 w 27146"/>
                  <a:gd name="connsiteY10" fmla="*/ 109347 h 109346"/>
                  <a:gd name="connsiteX11" fmla="*/ 2000 w 27146"/>
                  <a:gd name="connsiteY11" fmla="*/ 35528 h 109346"/>
                  <a:gd name="connsiteX12" fmla="*/ 25336 w 27146"/>
                  <a:gd name="connsiteY12" fmla="*/ 35528 h 109346"/>
                  <a:gd name="connsiteX13" fmla="*/ 25336 w 27146"/>
                  <a:gd name="connsiteY13" fmla="*/ 109347 h 109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7146" h="109346">
                    <a:moveTo>
                      <a:pt x="4000" y="23527"/>
                    </a:moveTo>
                    <a:cubicBezTo>
                      <a:pt x="1333" y="20765"/>
                      <a:pt x="0" y="17621"/>
                      <a:pt x="0" y="13906"/>
                    </a:cubicBezTo>
                    <a:cubicBezTo>
                      <a:pt x="0" y="10192"/>
                      <a:pt x="1333" y="6858"/>
                      <a:pt x="3905" y="4096"/>
                    </a:cubicBezTo>
                    <a:cubicBezTo>
                      <a:pt x="6477" y="1333"/>
                      <a:pt x="9715" y="0"/>
                      <a:pt x="13525" y="0"/>
                    </a:cubicBezTo>
                    <a:cubicBezTo>
                      <a:pt x="17335" y="0"/>
                      <a:pt x="20288" y="1429"/>
                      <a:pt x="23050" y="4191"/>
                    </a:cubicBezTo>
                    <a:cubicBezTo>
                      <a:pt x="25717" y="6953"/>
                      <a:pt x="27146" y="10192"/>
                      <a:pt x="27146" y="13906"/>
                    </a:cubicBezTo>
                    <a:cubicBezTo>
                      <a:pt x="27146" y="17621"/>
                      <a:pt x="25813" y="20860"/>
                      <a:pt x="23146" y="23527"/>
                    </a:cubicBezTo>
                    <a:cubicBezTo>
                      <a:pt x="20479" y="26194"/>
                      <a:pt x="17335" y="27622"/>
                      <a:pt x="13621" y="27622"/>
                    </a:cubicBezTo>
                    <a:cubicBezTo>
                      <a:pt x="9906" y="27622"/>
                      <a:pt x="6667" y="26289"/>
                      <a:pt x="4096" y="23527"/>
                    </a:cubicBezTo>
                    <a:close/>
                    <a:moveTo>
                      <a:pt x="25336" y="109347"/>
                    </a:moveTo>
                    <a:lnTo>
                      <a:pt x="2000" y="109347"/>
                    </a:lnTo>
                    <a:lnTo>
                      <a:pt x="2000" y="35528"/>
                    </a:lnTo>
                    <a:lnTo>
                      <a:pt x="25336" y="35528"/>
                    </a:lnTo>
                    <a:lnTo>
                      <a:pt x="25336" y="109347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" name="任意形状 48"/>
              <p:cNvSpPr/>
              <p:nvPr/>
            </p:nvSpPr>
            <p:spPr>
              <a:xfrm>
                <a:off x="16880649" y="8234171"/>
                <a:ext cx="77628" cy="77723"/>
              </a:xfrm>
              <a:custGeom>
                <a:avLst/>
                <a:gdLst>
                  <a:gd name="connsiteX0" fmla="*/ 5334 w 77628"/>
                  <a:gd name="connsiteY0" fmla="*/ 18288 h 77723"/>
                  <a:gd name="connsiteX1" fmla="*/ 19717 w 77628"/>
                  <a:gd name="connsiteY1" fmla="*/ 4667 h 77723"/>
                  <a:gd name="connsiteX2" fmla="*/ 38957 w 77628"/>
                  <a:gd name="connsiteY2" fmla="*/ 0 h 77723"/>
                  <a:gd name="connsiteX3" fmla="*/ 58198 w 77628"/>
                  <a:gd name="connsiteY3" fmla="*/ 4667 h 77723"/>
                  <a:gd name="connsiteX4" fmla="*/ 72390 w 77628"/>
                  <a:gd name="connsiteY4" fmla="*/ 18288 h 77723"/>
                  <a:gd name="connsiteX5" fmla="*/ 77629 w 77628"/>
                  <a:gd name="connsiteY5" fmla="*/ 38862 h 77723"/>
                  <a:gd name="connsiteX6" fmla="*/ 72390 w 77628"/>
                  <a:gd name="connsiteY6" fmla="*/ 59531 h 77723"/>
                  <a:gd name="connsiteX7" fmla="*/ 58198 w 77628"/>
                  <a:gd name="connsiteY7" fmla="*/ 73057 h 77723"/>
                  <a:gd name="connsiteX8" fmla="*/ 38957 w 77628"/>
                  <a:gd name="connsiteY8" fmla="*/ 77724 h 77723"/>
                  <a:gd name="connsiteX9" fmla="*/ 19622 w 77628"/>
                  <a:gd name="connsiteY9" fmla="*/ 73057 h 77723"/>
                  <a:gd name="connsiteX10" fmla="*/ 5334 w 77628"/>
                  <a:gd name="connsiteY10" fmla="*/ 59531 h 77723"/>
                  <a:gd name="connsiteX11" fmla="*/ 0 w 77628"/>
                  <a:gd name="connsiteY11" fmla="*/ 38862 h 77723"/>
                  <a:gd name="connsiteX12" fmla="*/ 5334 w 77628"/>
                  <a:gd name="connsiteY12" fmla="*/ 18288 h 77723"/>
                  <a:gd name="connsiteX13" fmla="*/ 28194 w 77628"/>
                  <a:gd name="connsiteY13" fmla="*/ 52673 h 77723"/>
                  <a:gd name="connsiteX14" fmla="*/ 38862 w 77628"/>
                  <a:gd name="connsiteY14" fmla="*/ 57722 h 77723"/>
                  <a:gd name="connsiteX15" fmla="*/ 49340 w 77628"/>
                  <a:gd name="connsiteY15" fmla="*/ 52673 h 77723"/>
                  <a:gd name="connsiteX16" fmla="*/ 53531 w 77628"/>
                  <a:gd name="connsiteY16" fmla="*/ 38862 h 77723"/>
                  <a:gd name="connsiteX17" fmla="*/ 49340 w 77628"/>
                  <a:gd name="connsiteY17" fmla="*/ 24955 h 77723"/>
                  <a:gd name="connsiteX18" fmla="*/ 38862 w 77628"/>
                  <a:gd name="connsiteY18" fmla="*/ 19812 h 77723"/>
                  <a:gd name="connsiteX19" fmla="*/ 28194 w 77628"/>
                  <a:gd name="connsiteY19" fmla="*/ 24955 h 77723"/>
                  <a:gd name="connsiteX20" fmla="*/ 24003 w 77628"/>
                  <a:gd name="connsiteY20" fmla="*/ 38862 h 77723"/>
                  <a:gd name="connsiteX21" fmla="*/ 28194 w 77628"/>
                  <a:gd name="connsiteY21" fmla="*/ 52673 h 77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7628" h="77723">
                    <a:moveTo>
                      <a:pt x="5334" y="18288"/>
                    </a:moveTo>
                    <a:cubicBezTo>
                      <a:pt x="8954" y="12382"/>
                      <a:pt x="13716" y="7810"/>
                      <a:pt x="19717" y="4667"/>
                    </a:cubicBezTo>
                    <a:cubicBezTo>
                      <a:pt x="25717" y="1524"/>
                      <a:pt x="32194" y="0"/>
                      <a:pt x="38957" y="0"/>
                    </a:cubicBezTo>
                    <a:cubicBezTo>
                      <a:pt x="45720" y="0"/>
                      <a:pt x="52197" y="1619"/>
                      <a:pt x="58198" y="4667"/>
                    </a:cubicBezTo>
                    <a:cubicBezTo>
                      <a:pt x="64103" y="7810"/>
                      <a:pt x="68866" y="12382"/>
                      <a:pt x="72390" y="18288"/>
                    </a:cubicBezTo>
                    <a:cubicBezTo>
                      <a:pt x="75914" y="24194"/>
                      <a:pt x="77629" y="31052"/>
                      <a:pt x="77629" y="38862"/>
                    </a:cubicBezTo>
                    <a:cubicBezTo>
                      <a:pt x="77629" y="46673"/>
                      <a:pt x="75819" y="53626"/>
                      <a:pt x="72390" y="59531"/>
                    </a:cubicBezTo>
                    <a:cubicBezTo>
                      <a:pt x="68866" y="65342"/>
                      <a:pt x="64103" y="69914"/>
                      <a:pt x="58198" y="73057"/>
                    </a:cubicBezTo>
                    <a:cubicBezTo>
                      <a:pt x="52292" y="76200"/>
                      <a:pt x="45910" y="77724"/>
                      <a:pt x="38957" y="77724"/>
                    </a:cubicBezTo>
                    <a:cubicBezTo>
                      <a:pt x="32004" y="77724"/>
                      <a:pt x="25527" y="76105"/>
                      <a:pt x="19622" y="73057"/>
                    </a:cubicBezTo>
                    <a:cubicBezTo>
                      <a:pt x="13621" y="69914"/>
                      <a:pt x="8954" y="65437"/>
                      <a:pt x="5334" y="59531"/>
                    </a:cubicBezTo>
                    <a:cubicBezTo>
                      <a:pt x="1714" y="53626"/>
                      <a:pt x="0" y="46768"/>
                      <a:pt x="0" y="38862"/>
                    </a:cubicBezTo>
                    <a:cubicBezTo>
                      <a:pt x="0" y="30956"/>
                      <a:pt x="1810" y="24194"/>
                      <a:pt x="5334" y="18288"/>
                    </a:cubicBezTo>
                    <a:close/>
                    <a:moveTo>
                      <a:pt x="28194" y="52673"/>
                    </a:moveTo>
                    <a:cubicBezTo>
                      <a:pt x="30956" y="56007"/>
                      <a:pt x="34576" y="57722"/>
                      <a:pt x="38862" y="57722"/>
                    </a:cubicBezTo>
                    <a:cubicBezTo>
                      <a:pt x="43148" y="57722"/>
                      <a:pt x="46577" y="56007"/>
                      <a:pt x="49340" y="52673"/>
                    </a:cubicBezTo>
                    <a:cubicBezTo>
                      <a:pt x="52102" y="49340"/>
                      <a:pt x="53531" y="44672"/>
                      <a:pt x="53531" y="38862"/>
                    </a:cubicBezTo>
                    <a:cubicBezTo>
                      <a:pt x="53531" y="33052"/>
                      <a:pt x="52102" y="28384"/>
                      <a:pt x="49340" y="24955"/>
                    </a:cubicBezTo>
                    <a:cubicBezTo>
                      <a:pt x="46577" y="21527"/>
                      <a:pt x="43053" y="19812"/>
                      <a:pt x="38862" y="19812"/>
                    </a:cubicBezTo>
                    <a:cubicBezTo>
                      <a:pt x="34671" y="19812"/>
                      <a:pt x="31051" y="21527"/>
                      <a:pt x="28194" y="24955"/>
                    </a:cubicBezTo>
                    <a:cubicBezTo>
                      <a:pt x="25336" y="28384"/>
                      <a:pt x="24003" y="33052"/>
                      <a:pt x="24003" y="38862"/>
                    </a:cubicBezTo>
                    <a:cubicBezTo>
                      <a:pt x="24003" y="44672"/>
                      <a:pt x="25432" y="49244"/>
                      <a:pt x="28194" y="52673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" name="任意形状 49"/>
              <p:cNvSpPr/>
              <p:nvPr/>
            </p:nvSpPr>
            <p:spPr>
              <a:xfrm>
                <a:off x="16971136" y="8234266"/>
                <a:ext cx="72199" cy="75818"/>
              </a:xfrm>
              <a:custGeom>
                <a:avLst/>
                <a:gdLst>
                  <a:gd name="connsiteX0" fmla="*/ 65151 w 72199"/>
                  <a:gd name="connsiteY0" fmla="*/ 8096 h 75818"/>
                  <a:gd name="connsiteX1" fmla="*/ 72200 w 72199"/>
                  <a:gd name="connsiteY1" fmla="*/ 32099 h 75818"/>
                  <a:gd name="connsiteX2" fmla="*/ 72200 w 72199"/>
                  <a:gd name="connsiteY2" fmla="*/ 75819 h 75818"/>
                  <a:gd name="connsiteX3" fmla="*/ 48959 w 72199"/>
                  <a:gd name="connsiteY3" fmla="*/ 75819 h 75818"/>
                  <a:gd name="connsiteX4" fmla="*/ 48959 w 72199"/>
                  <a:gd name="connsiteY4" fmla="*/ 39910 h 75818"/>
                  <a:gd name="connsiteX5" fmla="*/ 46196 w 72199"/>
                  <a:gd name="connsiteY5" fmla="*/ 25527 h 75818"/>
                  <a:gd name="connsiteX6" fmla="*/ 36957 w 72199"/>
                  <a:gd name="connsiteY6" fmla="*/ 20383 h 75818"/>
                  <a:gd name="connsiteX7" fmla="*/ 26956 w 72199"/>
                  <a:gd name="connsiteY7" fmla="*/ 25813 h 75818"/>
                  <a:gd name="connsiteX8" fmla="*/ 23336 w 72199"/>
                  <a:gd name="connsiteY8" fmla="*/ 40957 h 75818"/>
                  <a:gd name="connsiteX9" fmla="*/ 23336 w 72199"/>
                  <a:gd name="connsiteY9" fmla="*/ 75819 h 75818"/>
                  <a:gd name="connsiteX10" fmla="*/ 0 w 72199"/>
                  <a:gd name="connsiteY10" fmla="*/ 75819 h 75818"/>
                  <a:gd name="connsiteX11" fmla="*/ 0 w 72199"/>
                  <a:gd name="connsiteY11" fmla="*/ 2000 h 75818"/>
                  <a:gd name="connsiteX12" fmla="*/ 20765 w 72199"/>
                  <a:gd name="connsiteY12" fmla="*/ 2000 h 75818"/>
                  <a:gd name="connsiteX13" fmla="*/ 22003 w 72199"/>
                  <a:gd name="connsiteY13" fmla="*/ 13430 h 75818"/>
                  <a:gd name="connsiteX14" fmla="*/ 45434 w 72199"/>
                  <a:gd name="connsiteY14" fmla="*/ 0 h 75818"/>
                  <a:gd name="connsiteX15" fmla="*/ 65056 w 72199"/>
                  <a:gd name="connsiteY15" fmla="*/ 8096 h 75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2199" h="75818">
                    <a:moveTo>
                      <a:pt x="65151" y="8096"/>
                    </a:moveTo>
                    <a:cubicBezTo>
                      <a:pt x="69914" y="13525"/>
                      <a:pt x="72200" y="21526"/>
                      <a:pt x="72200" y="32099"/>
                    </a:cubicBezTo>
                    <a:lnTo>
                      <a:pt x="72200" y="75819"/>
                    </a:lnTo>
                    <a:lnTo>
                      <a:pt x="48959" y="75819"/>
                    </a:lnTo>
                    <a:lnTo>
                      <a:pt x="48959" y="39910"/>
                    </a:lnTo>
                    <a:cubicBezTo>
                      <a:pt x="48959" y="33718"/>
                      <a:pt x="48006" y="28956"/>
                      <a:pt x="46196" y="25527"/>
                    </a:cubicBezTo>
                    <a:cubicBezTo>
                      <a:pt x="44291" y="22098"/>
                      <a:pt x="41243" y="20383"/>
                      <a:pt x="36957" y="20383"/>
                    </a:cubicBezTo>
                    <a:cubicBezTo>
                      <a:pt x="32671" y="20383"/>
                      <a:pt x="29337" y="22193"/>
                      <a:pt x="26956" y="25813"/>
                    </a:cubicBezTo>
                    <a:cubicBezTo>
                      <a:pt x="24575" y="29432"/>
                      <a:pt x="23336" y="34480"/>
                      <a:pt x="23336" y="40957"/>
                    </a:cubicBezTo>
                    <a:lnTo>
                      <a:pt x="23336" y="75819"/>
                    </a:lnTo>
                    <a:lnTo>
                      <a:pt x="0" y="75819"/>
                    </a:lnTo>
                    <a:lnTo>
                      <a:pt x="0" y="2000"/>
                    </a:lnTo>
                    <a:lnTo>
                      <a:pt x="20765" y="2000"/>
                    </a:lnTo>
                    <a:cubicBezTo>
                      <a:pt x="20955" y="6763"/>
                      <a:pt x="21336" y="10573"/>
                      <a:pt x="22003" y="13430"/>
                    </a:cubicBezTo>
                    <a:cubicBezTo>
                      <a:pt x="26766" y="4477"/>
                      <a:pt x="34576" y="0"/>
                      <a:pt x="45434" y="0"/>
                    </a:cubicBezTo>
                    <a:cubicBezTo>
                      <a:pt x="53816" y="0"/>
                      <a:pt x="60389" y="2667"/>
                      <a:pt x="65056" y="8096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" name="任意形状 50"/>
              <p:cNvSpPr/>
              <p:nvPr/>
            </p:nvSpPr>
            <p:spPr>
              <a:xfrm>
                <a:off x="15769843" y="8376951"/>
                <a:ext cx="105251" cy="104584"/>
              </a:xfrm>
              <a:custGeom>
                <a:avLst/>
                <a:gdLst>
                  <a:gd name="connsiteX0" fmla="*/ 62770 w 105251"/>
                  <a:gd name="connsiteY0" fmla="*/ 0 h 104584"/>
                  <a:gd name="connsiteX1" fmla="*/ 105251 w 105251"/>
                  <a:gd name="connsiteY1" fmla="*/ 104584 h 104584"/>
                  <a:gd name="connsiteX2" fmla="*/ 79534 w 105251"/>
                  <a:gd name="connsiteY2" fmla="*/ 104584 h 104584"/>
                  <a:gd name="connsiteX3" fmla="*/ 71533 w 105251"/>
                  <a:gd name="connsiteY3" fmla="*/ 83439 h 104584"/>
                  <a:gd name="connsiteX4" fmla="*/ 32004 w 105251"/>
                  <a:gd name="connsiteY4" fmla="*/ 83439 h 104584"/>
                  <a:gd name="connsiteX5" fmla="*/ 24289 w 105251"/>
                  <a:gd name="connsiteY5" fmla="*/ 104584 h 104584"/>
                  <a:gd name="connsiteX6" fmla="*/ 0 w 105251"/>
                  <a:gd name="connsiteY6" fmla="*/ 104584 h 104584"/>
                  <a:gd name="connsiteX7" fmla="*/ 41243 w 105251"/>
                  <a:gd name="connsiteY7" fmla="*/ 0 h 104584"/>
                  <a:gd name="connsiteX8" fmla="*/ 62865 w 105251"/>
                  <a:gd name="connsiteY8" fmla="*/ 0 h 104584"/>
                  <a:gd name="connsiteX9" fmla="*/ 63817 w 105251"/>
                  <a:gd name="connsiteY9" fmla="*/ 62960 h 104584"/>
                  <a:gd name="connsiteX10" fmla="*/ 51435 w 105251"/>
                  <a:gd name="connsiteY10" fmla="*/ 30385 h 104584"/>
                  <a:gd name="connsiteX11" fmla="*/ 39529 w 105251"/>
                  <a:gd name="connsiteY11" fmla="*/ 62960 h 104584"/>
                  <a:gd name="connsiteX12" fmla="*/ 63817 w 105251"/>
                  <a:gd name="connsiteY12" fmla="*/ 62960 h 104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251" h="104584">
                    <a:moveTo>
                      <a:pt x="62770" y="0"/>
                    </a:moveTo>
                    <a:lnTo>
                      <a:pt x="105251" y="104584"/>
                    </a:lnTo>
                    <a:lnTo>
                      <a:pt x="79534" y="104584"/>
                    </a:lnTo>
                    <a:lnTo>
                      <a:pt x="71533" y="83439"/>
                    </a:lnTo>
                    <a:lnTo>
                      <a:pt x="32004" y="83439"/>
                    </a:lnTo>
                    <a:lnTo>
                      <a:pt x="24289" y="104584"/>
                    </a:lnTo>
                    <a:lnTo>
                      <a:pt x="0" y="104584"/>
                    </a:lnTo>
                    <a:lnTo>
                      <a:pt x="41243" y="0"/>
                    </a:lnTo>
                    <a:lnTo>
                      <a:pt x="62865" y="0"/>
                    </a:lnTo>
                    <a:close/>
                    <a:moveTo>
                      <a:pt x="63817" y="62960"/>
                    </a:moveTo>
                    <a:lnTo>
                      <a:pt x="51435" y="30385"/>
                    </a:lnTo>
                    <a:lnTo>
                      <a:pt x="39529" y="62960"/>
                    </a:lnTo>
                    <a:lnTo>
                      <a:pt x="63817" y="62960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" name="任意形状 51"/>
              <p:cNvSpPr/>
              <p:nvPr/>
            </p:nvSpPr>
            <p:spPr>
              <a:xfrm>
                <a:off x="15884333" y="8372760"/>
                <a:ext cx="23336" cy="108775"/>
              </a:xfrm>
              <a:custGeom>
                <a:avLst/>
                <a:gdLst>
                  <a:gd name="connsiteX0" fmla="*/ 23336 w 23336"/>
                  <a:gd name="connsiteY0" fmla="*/ 108775 h 108775"/>
                  <a:gd name="connsiteX1" fmla="*/ 0 w 23336"/>
                  <a:gd name="connsiteY1" fmla="*/ 108775 h 108775"/>
                  <a:gd name="connsiteX2" fmla="*/ 0 w 23336"/>
                  <a:gd name="connsiteY2" fmla="*/ 0 h 108775"/>
                  <a:gd name="connsiteX3" fmla="*/ 23336 w 23336"/>
                  <a:gd name="connsiteY3" fmla="*/ 0 h 108775"/>
                  <a:gd name="connsiteX4" fmla="*/ 23336 w 23336"/>
                  <a:gd name="connsiteY4" fmla="*/ 108775 h 10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336" h="108775">
                    <a:moveTo>
                      <a:pt x="23336" y="108775"/>
                    </a:moveTo>
                    <a:lnTo>
                      <a:pt x="0" y="108775"/>
                    </a:lnTo>
                    <a:lnTo>
                      <a:pt x="0" y="0"/>
                    </a:lnTo>
                    <a:lnTo>
                      <a:pt x="23336" y="0"/>
                    </a:lnTo>
                    <a:lnTo>
                      <a:pt x="23336" y="108775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" name="任意形状 52"/>
              <p:cNvSpPr/>
              <p:nvPr/>
            </p:nvSpPr>
            <p:spPr>
              <a:xfrm>
                <a:off x="15924624" y="8372760"/>
                <a:ext cx="23336" cy="108775"/>
              </a:xfrm>
              <a:custGeom>
                <a:avLst/>
                <a:gdLst>
                  <a:gd name="connsiteX0" fmla="*/ 23336 w 23336"/>
                  <a:gd name="connsiteY0" fmla="*/ 108775 h 108775"/>
                  <a:gd name="connsiteX1" fmla="*/ 0 w 23336"/>
                  <a:gd name="connsiteY1" fmla="*/ 108775 h 108775"/>
                  <a:gd name="connsiteX2" fmla="*/ 0 w 23336"/>
                  <a:gd name="connsiteY2" fmla="*/ 0 h 108775"/>
                  <a:gd name="connsiteX3" fmla="*/ 23336 w 23336"/>
                  <a:gd name="connsiteY3" fmla="*/ 0 h 108775"/>
                  <a:gd name="connsiteX4" fmla="*/ 23336 w 23336"/>
                  <a:gd name="connsiteY4" fmla="*/ 108775 h 10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336" h="108775">
                    <a:moveTo>
                      <a:pt x="23336" y="108775"/>
                    </a:moveTo>
                    <a:lnTo>
                      <a:pt x="0" y="108775"/>
                    </a:lnTo>
                    <a:lnTo>
                      <a:pt x="0" y="0"/>
                    </a:lnTo>
                    <a:lnTo>
                      <a:pt x="23336" y="0"/>
                    </a:lnTo>
                    <a:lnTo>
                      <a:pt x="23336" y="108775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4" name="任意形状 53"/>
              <p:cNvSpPr/>
              <p:nvPr/>
            </p:nvSpPr>
            <p:spPr>
              <a:xfrm>
                <a:off x="15962915" y="8372188"/>
                <a:ext cx="27146" cy="109346"/>
              </a:xfrm>
              <a:custGeom>
                <a:avLst/>
                <a:gdLst>
                  <a:gd name="connsiteX0" fmla="*/ 4000 w 27146"/>
                  <a:gd name="connsiteY0" fmla="*/ 23527 h 109346"/>
                  <a:gd name="connsiteX1" fmla="*/ 0 w 27146"/>
                  <a:gd name="connsiteY1" fmla="*/ 13906 h 109346"/>
                  <a:gd name="connsiteX2" fmla="*/ 3905 w 27146"/>
                  <a:gd name="connsiteY2" fmla="*/ 4096 h 109346"/>
                  <a:gd name="connsiteX3" fmla="*/ 13525 w 27146"/>
                  <a:gd name="connsiteY3" fmla="*/ 0 h 109346"/>
                  <a:gd name="connsiteX4" fmla="*/ 23050 w 27146"/>
                  <a:gd name="connsiteY4" fmla="*/ 4191 h 109346"/>
                  <a:gd name="connsiteX5" fmla="*/ 27146 w 27146"/>
                  <a:gd name="connsiteY5" fmla="*/ 13906 h 109346"/>
                  <a:gd name="connsiteX6" fmla="*/ 23146 w 27146"/>
                  <a:gd name="connsiteY6" fmla="*/ 23527 h 109346"/>
                  <a:gd name="connsiteX7" fmla="*/ 13621 w 27146"/>
                  <a:gd name="connsiteY7" fmla="*/ 27622 h 109346"/>
                  <a:gd name="connsiteX8" fmla="*/ 4096 w 27146"/>
                  <a:gd name="connsiteY8" fmla="*/ 23527 h 109346"/>
                  <a:gd name="connsiteX9" fmla="*/ 25337 w 27146"/>
                  <a:gd name="connsiteY9" fmla="*/ 109347 h 109346"/>
                  <a:gd name="connsiteX10" fmla="*/ 2000 w 27146"/>
                  <a:gd name="connsiteY10" fmla="*/ 109347 h 109346"/>
                  <a:gd name="connsiteX11" fmla="*/ 2000 w 27146"/>
                  <a:gd name="connsiteY11" fmla="*/ 35528 h 109346"/>
                  <a:gd name="connsiteX12" fmla="*/ 25337 w 27146"/>
                  <a:gd name="connsiteY12" fmla="*/ 35528 h 109346"/>
                  <a:gd name="connsiteX13" fmla="*/ 25337 w 27146"/>
                  <a:gd name="connsiteY13" fmla="*/ 109347 h 109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7146" h="109346">
                    <a:moveTo>
                      <a:pt x="4000" y="23527"/>
                    </a:moveTo>
                    <a:cubicBezTo>
                      <a:pt x="1333" y="20765"/>
                      <a:pt x="0" y="17621"/>
                      <a:pt x="0" y="13906"/>
                    </a:cubicBezTo>
                    <a:cubicBezTo>
                      <a:pt x="0" y="10192"/>
                      <a:pt x="1333" y="6858"/>
                      <a:pt x="3905" y="4096"/>
                    </a:cubicBezTo>
                    <a:cubicBezTo>
                      <a:pt x="6477" y="1333"/>
                      <a:pt x="9716" y="0"/>
                      <a:pt x="13525" y="0"/>
                    </a:cubicBezTo>
                    <a:cubicBezTo>
                      <a:pt x="17336" y="0"/>
                      <a:pt x="20288" y="1429"/>
                      <a:pt x="23050" y="4191"/>
                    </a:cubicBezTo>
                    <a:cubicBezTo>
                      <a:pt x="25717" y="6953"/>
                      <a:pt x="27146" y="10192"/>
                      <a:pt x="27146" y="13906"/>
                    </a:cubicBezTo>
                    <a:cubicBezTo>
                      <a:pt x="27146" y="17621"/>
                      <a:pt x="25813" y="20860"/>
                      <a:pt x="23146" y="23527"/>
                    </a:cubicBezTo>
                    <a:cubicBezTo>
                      <a:pt x="20479" y="26194"/>
                      <a:pt x="17336" y="27622"/>
                      <a:pt x="13621" y="27622"/>
                    </a:cubicBezTo>
                    <a:cubicBezTo>
                      <a:pt x="9906" y="27622"/>
                      <a:pt x="6667" y="26289"/>
                      <a:pt x="4096" y="23527"/>
                    </a:cubicBezTo>
                    <a:close/>
                    <a:moveTo>
                      <a:pt x="25337" y="109347"/>
                    </a:moveTo>
                    <a:lnTo>
                      <a:pt x="2000" y="109347"/>
                    </a:lnTo>
                    <a:lnTo>
                      <a:pt x="2000" y="35528"/>
                    </a:lnTo>
                    <a:lnTo>
                      <a:pt x="25337" y="35528"/>
                    </a:lnTo>
                    <a:lnTo>
                      <a:pt x="25337" y="109347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5" name="任意形状 54"/>
              <p:cNvSpPr/>
              <p:nvPr/>
            </p:nvSpPr>
            <p:spPr>
              <a:xfrm>
                <a:off x="16001396" y="8405716"/>
                <a:ext cx="69627" cy="77628"/>
              </a:xfrm>
              <a:custGeom>
                <a:avLst/>
                <a:gdLst>
                  <a:gd name="connsiteX0" fmla="*/ 60865 w 69627"/>
                  <a:gd name="connsiteY0" fmla="*/ 8858 h 77628"/>
                  <a:gd name="connsiteX1" fmla="*/ 69628 w 69627"/>
                  <a:gd name="connsiteY1" fmla="*/ 34099 h 77628"/>
                  <a:gd name="connsiteX2" fmla="*/ 69628 w 69627"/>
                  <a:gd name="connsiteY2" fmla="*/ 75819 h 77628"/>
                  <a:gd name="connsiteX3" fmla="*/ 50006 w 69627"/>
                  <a:gd name="connsiteY3" fmla="*/ 75819 h 77628"/>
                  <a:gd name="connsiteX4" fmla="*/ 49054 w 69627"/>
                  <a:gd name="connsiteY4" fmla="*/ 67818 h 77628"/>
                  <a:gd name="connsiteX5" fmla="*/ 40767 w 69627"/>
                  <a:gd name="connsiteY5" fmla="*/ 75247 h 77628"/>
                  <a:gd name="connsiteX6" fmla="*/ 28480 w 69627"/>
                  <a:gd name="connsiteY6" fmla="*/ 77629 h 77628"/>
                  <a:gd name="connsiteX7" fmla="*/ 14097 w 69627"/>
                  <a:gd name="connsiteY7" fmla="*/ 74866 h 77628"/>
                  <a:gd name="connsiteX8" fmla="*/ 3810 w 69627"/>
                  <a:gd name="connsiteY8" fmla="*/ 66866 h 77628"/>
                  <a:gd name="connsiteX9" fmla="*/ 0 w 69627"/>
                  <a:gd name="connsiteY9" fmla="*/ 54483 h 77628"/>
                  <a:gd name="connsiteX10" fmla="*/ 4191 w 69627"/>
                  <a:gd name="connsiteY10" fmla="*/ 41434 h 77628"/>
                  <a:gd name="connsiteX11" fmla="*/ 15526 w 69627"/>
                  <a:gd name="connsiteY11" fmla="*/ 32766 h 77628"/>
                  <a:gd name="connsiteX12" fmla="*/ 31051 w 69627"/>
                  <a:gd name="connsiteY12" fmla="*/ 29813 h 77628"/>
                  <a:gd name="connsiteX13" fmla="*/ 46482 w 69627"/>
                  <a:gd name="connsiteY13" fmla="*/ 32575 h 77628"/>
                  <a:gd name="connsiteX14" fmla="*/ 33814 w 69627"/>
                  <a:gd name="connsiteY14" fmla="*/ 18574 h 77628"/>
                  <a:gd name="connsiteX15" fmla="*/ 19526 w 69627"/>
                  <a:gd name="connsiteY15" fmla="*/ 27718 h 77628"/>
                  <a:gd name="connsiteX16" fmla="*/ 3048 w 69627"/>
                  <a:gd name="connsiteY16" fmla="*/ 18193 h 77628"/>
                  <a:gd name="connsiteX17" fmla="*/ 15811 w 69627"/>
                  <a:gd name="connsiteY17" fmla="*/ 4858 h 77628"/>
                  <a:gd name="connsiteX18" fmla="*/ 36004 w 69627"/>
                  <a:gd name="connsiteY18" fmla="*/ 0 h 77628"/>
                  <a:gd name="connsiteX19" fmla="*/ 60674 w 69627"/>
                  <a:gd name="connsiteY19" fmla="*/ 8953 h 77628"/>
                  <a:gd name="connsiteX20" fmla="*/ 46577 w 69627"/>
                  <a:gd name="connsiteY20" fmla="*/ 46958 h 77628"/>
                  <a:gd name="connsiteX21" fmla="*/ 36004 w 69627"/>
                  <a:gd name="connsiteY21" fmla="*/ 45529 h 77628"/>
                  <a:gd name="connsiteX22" fmla="*/ 26670 w 69627"/>
                  <a:gd name="connsiteY22" fmla="*/ 47720 h 77628"/>
                  <a:gd name="connsiteX23" fmla="*/ 23241 w 69627"/>
                  <a:gd name="connsiteY23" fmla="*/ 53435 h 77628"/>
                  <a:gd name="connsiteX24" fmla="*/ 25813 w 69627"/>
                  <a:gd name="connsiteY24" fmla="*/ 58579 h 77628"/>
                  <a:gd name="connsiteX25" fmla="*/ 32385 w 69627"/>
                  <a:gd name="connsiteY25" fmla="*/ 60389 h 77628"/>
                  <a:gd name="connsiteX26" fmla="*/ 42196 w 69627"/>
                  <a:gd name="connsiteY26" fmla="*/ 57245 h 77628"/>
                  <a:gd name="connsiteX27" fmla="*/ 46577 w 69627"/>
                  <a:gd name="connsiteY27" fmla="*/ 48863 h 77628"/>
                  <a:gd name="connsiteX28" fmla="*/ 46577 w 69627"/>
                  <a:gd name="connsiteY28" fmla="*/ 47053 h 77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9627" h="77628">
                    <a:moveTo>
                      <a:pt x="60865" y="8858"/>
                    </a:moveTo>
                    <a:cubicBezTo>
                      <a:pt x="66675" y="14764"/>
                      <a:pt x="69628" y="23241"/>
                      <a:pt x="69628" y="34099"/>
                    </a:cubicBezTo>
                    <a:lnTo>
                      <a:pt x="69628" y="75819"/>
                    </a:lnTo>
                    <a:lnTo>
                      <a:pt x="50006" y="75819"/>
                    </a:lnTo>
                    <a:cubicBezTo>
                      <a:pt x="49530" y="71818"/>
                      <a:pt x="49244" y="69151"/>
                      <a:pt x="49054" y="67818"/>
                    </a:cubicBezTo>
                    <a:cubicBezTo>
                      <a:pt x="46768" y="71152"/>
                      <a:pt x="44005" y="73628"/>
                      <a:pt x="40767" y="75247"/>
                    </a:cubicBezTo>
                    <a:cubicBezTo>
                      <a:pt x="37529" y="76867"/>
                      <a:pt x="33433" y="77629"/>
                      <a:pt x="28480" y="77629"/>
                    </a:cubicBezTo>
                    <a:cubicBezTo>
                      <a:pt x="23241" y="77629"/>
                      <a:pt x="18479" y="76676"/>
                      <a:pt x="14097" y="74866"/>
                    </a:cubicBezTo>
                    <a:cubicBezTo>
                      <a:pt x="9715" y="73057"/>
                      <a:pt x="6382" y="70390"/>
                      <a:pt x="3810" y="66866"/>
                    </a:cubicBezTo>
                    <a:cubicBezTo>
                      <a:pt x="1238" y="63437"/>
                      <a:pt x="0" y="59245"/>
                      <a:pt x="0" y="54483"/>
                    </a:cubicBezTo>
                    <a:cubicBezTo>
                      <a:pt x="0" y="49720"/>
                      <a:pt x="1429" y="45149"/>
                      <a:pt x="4191" y="41434"/>
                    </a:cubicBezTo>
                    <a:cubicBezTo>
                      <a:pt x="6953" y="37624"/>
                      <a:pt x="10763" y="34766"/>
                      <a:pt x="15526" y="32766"/>
                    </a:cubicBezTo>
                    <a:cubicBezTo>
                      <a:pt x="20288" y="30766"/>
                      <a:pt x="25432" y="29813"/>
                      <a:pt x="31051" y="29813"/>
                    </a:cubicBezTo>
                    <a:cubicBezTo>
                      <a:pt x="36290" y="29813"/>
                      <a:pt x="41434" y="30766"/>
                      <a:pt x="46482" y="32575"/>
                    </a:cubicBezTo>
                    <a:cubicBezTo>
                      <a:pt x="45815" y="23241"/>
                      <a:pt x="41529" y="18574"/>
                      <a:pt x="33814" y="18574"/>
                    </a:cubicBezTo>
                    <a:cubicBezTo>
                      <a:pt x="27242" y="18574"/>
                      <a:pt x="22479" y="21622"/>
                      <a:pt x="19526" y="27718"/>
                    </a:cubicBezTo>
                    <a:lnTo>
                      <a:pt x="3048" y="18193"/>
                    </a:lnTo>
                    <a:cubicBezTo>
                      <a:pt x="5810" y="12573"/>
                      <a:pt x="10096" y="8191"/>
                      <a:pt x="15811" y="4858"/>
                    </a:cubicBezTo>
                    <a:cubicBezTo>
                      <a:pt x="21526" y="1619"/>
                      <a:pt x="28289" y="0"/>
                      <a:pt x="36004" y="0"/>
                    </a:cubicBezTo>
                    <a:cubicBezTo>
                      <a:pt x="46672" y="0"/>
                      <a:pt x="54864" y="2953"/>
                      <a:pt x="60674" y="8953"/>
                    </a:cubicBezTo>
                    <a:close/>
                    <a:moveTo>
                      <a:pt x="46577" y="46958"/>
                    </a:moveTo>
                    <a:cubicBezTo>
                      <a:pt x="42863" y="46006"/>
                      <a:pt x="39338" y="45529"/>
                      <a:pt x="36004" y="45529"/>
                    </a:cubicBezTo>
                    <a:cubicBezTo>
                      <a:pt x="32099" y="45529"/>
                      <a:pt x="29051" y="46291"/>
                      <a:pt x="26670" y="47720"/>
                    </a:cubicBezTo>
                    <a:cubicBezTo>
                      <a:pt x="24384" y="49149"/>
                      <a:pt x="23241" y="51054"/>
                      <a:pt x="23241" y="53435"/>
                    </a:cubicBezTo>
                    <a:cubicBezTo>
                      <a:pt x="23241" y="55626"/>
                      <a:pt x="24098" y="57341"/>
                      <a:pt x="25813" y="58579"/>
                    </a:cubicBezTo>
                    <a:cubicBezTo>
                      <a:pt x="27527" y="59817"/>
                      <a:pt x="29718" y="60389"/>
                      <a:pt x="32385" y="60389"/>
                    </a:cubicBezTo>
                    <a:cubicBezTo>
                      <a:pt x="36004" y="60389"/>
                      <a:pt x="39243" y="59341"/>
                      <a:pt x="42196" y="57245"/>
                    </a:cubicBezTo>
                    <a:cubicBezTo>
                      <a:pt x="45148" y="55150"/>
                      <a:pt x="46577" y="52387"/>
                      <a:pt x="46577" y="48863"/>
                    </a:cubicBezTo>
                    <a:lnTo>
                      <a:pt x="46577" y="47053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6" name="任意形状 55"/>
              <p:cNvSpPr/>
              <p:nvPr/>
            </p:nvSpPr>
            <p:spPr>
              <a:xfrm>
                <a:off x="16086549" y="8405716"/>
                <a:ext cx="72199" cy="75818"/>
              </a:xfrm>
              <a:custGeom>
                <a:avLst/>
                <a:gdLst>
                  <a:gd name="connsiteX0" fmla="*/ 65151 w 72199"/>
                  <a:gd name="connsiteY0" fmla="*/ 8096 h 75818"/>
                  <a:gd name="connsiteX1" fmla="*/ 72199 w 72199"/>
                  <a:gd name="connsiteY1" fmla="*/ 32099 h 75818"/>
                  <a:gd name="connsiteX2" fmla="*/ 72199 w 72199"/>
                  <a:gd name="connsiteY2" fmla="*/ 75819 h 75818"/>
                  <a:gd name="connsiteX3" fmla="*/ 48958 w 72199"/>
                  <a:gd name="connsiteY3" fmla="*/ 75819 h 75818"/>
                  <a:gd name="connsiteX4" fmla="*/ 48958 w 72199"/>
                  <a:gd name="connsiteY4" fmla="*/ 39910 h 75818"/>
                  <a:gd name="connsiteX5" fmla="*/ 46196 w 72199"/>
                  <a:gd name="connsiteY5" fmla="*/ 25527 h 75818"/>
                  <a:gd name="connsiteX6" fmla="*/ 36957 w 72199"/>
                  <a:gd name="connsiteY6" fmla="*/ 20383 h 75818"/>
                  <a:gd name="connsiteX7" fmla="*/ 26956 w 72199"/>
                  <a:gd name="connsiteY7" fmla="*/ 25813 h 75818"/>
                  <a:gd name="connsiteX8" fmla="*/ 23336 w 72199"/>
                  <a:gd name="connsiteY8" fmla="*/ 40957 h 75818"/>
                  <a:gd name="connsiteX9" fmla="*/ 23336 w 72199"/>
                  <a:gd name="connsiteY9" fmla="*/ 75819 h 75818"/>
                  <a:gd name="connsiteX10" fmla="*/ 0 w 72199"/>
                  <a:gd name="connsiteY10" fmla="*/ 75819 h 75818"/>
                  <a:gd name="connsiteX11" fmla="*/ 0 w 72199"/>
                  <a:gd name="connsiteY11" fmla="*/ 2000 h 75818"/>
                  <a:gd name="connsiteX12" fmla="*/ 20764 w 72199"/>
                  <a:gd name="connsiteY12" fmla="*/ 2000 h 75818"/>
                  <a:gd name="connsiteX13" fmla="*/ 22003 w 72199"/>
                  <a:gd name="connsiteY13" fmla="*/ 13430 h 75818"/>
                  <a:gd name="connsiteX14" fmla="*/ 45434 w 72199"/>
                  <a:gd name="connsiteY14" fmla="*/ 0 h 75818"/>
                  <a:gd name="connsiteX15" fmla="*/ 65056 w 72199"/>
                  <a:gd name="connsiteY15" fmla="*/ 8096 h 75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2199" h="75818">
                    <a:moveTo>
                      <a:pt x="65151" y="8096"/>
                    </a:moveTo>
                    <a:cubicBezTo>
                      <a:pt x="69913" y="13525"/>
                      <a:pt x="72199" y="21526"/>
                      <a:pt x="72199" y="32099"/>
                    </a:cubicBezTo>
                    <a:lnTo>
                      <a:pt x="72199" y="75819"/>
                    </a:lnTo>
                    <a:lnTo>
                      <a:pt x="48958" y="75819"/>
                    </a:lnTo>
                    <a:lnTo>
                      <a:pt x="48958" y="39910"/>
                    </a:lnTo>
                    <a:cubicBezTo>
                      <a:pt x="48958" y="33718"/>
                      <a:pt x="48006" y="28956"/>
                      <a:pt x="46196" y="25527"/>
                    </a:cubicBezTo>
                    <a:cubicBezTo>
                      <a:pt x="44291" y="22098"/>
                      <a:pt x="41243" y="20383"/>
                      <a:pt x="36957" y="20383"/>
                    </a:cubicBezTo>
                    <a:cubicBezTo>
                      <a:pt x="32671" y="20383"/>
                      <a:pt x="29337" y="22193"/>
                      <a:pt x="26956" y="25813"/>
                    </a:cubicBezTo>
                    <a:cubicBezTo>
                      <a:pt x="24574" y="29432"/>
                      <a:pt x="23336" y="34480"/>
                      <a:pt x="23336" y="40957"/>
                    </a:cubicBezTo>
                    <a:lnTo>
                      <a:pt x="23336" y="75819"/>
                    </a:lnTo>
                    <a:lnTo>
                      <a:pt x="0" y="75819"/>
                    </a:lnTo>
                    <a:lnTo>
                      <a:pt x="0" y="2000"/>
                    </a:lnTo>
                    <a:lnTo>
                      <a:pt x="20764" y="2000"/>
                    </a:lnTo>
                    <a:cubicBezTo>
                      <a:pt x="20955" y="6763"/>
                      <a:pt x="21336" y="10573"/>
                      <a:pt x="22003" y="13430"/>
                    </a:cubicBezTo>
                    <a:cubicBezTo>
                      <a:pt x="26765" y="4477"/>
                      <a:pt x="34576" y="0"/>
                      <a:pt x="45434" y="0"/>
                    </a:cubicBezTo>
                    <a:cubicBezTo>
                      <a:pt x="53816" y="0"/>
                      <a:pt x="60388" y="2667"/>
                      <a:pt x="65056" y="8096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7" name="任意形状 56"/>
              <p:cNvSpPr/>
              <p:nvPr/>
            </p:nvSpPr>
            <p:spPr>
              <a:xfrm>
                <a:off x="16170465" y="8405621"/>
                <a:ext cx="68484" cy="77723"/>
              </a:xfrm>
              <a:custGeom>
                <a:avLst/>
                <a:gdLst>
                  <a:gd name="connsiteX0" fmla="*/ 45720 w 68484"/>
                  <a:gd name="connsiteY0" fmla="*/ 55721 h 77723"/>
                  <a:gd name="connsiteX1" fmla="*/ 50959 w 68484"/>
                  <a:gd name="connsiteY1" fmla="*/ 50101 h 77723"/>
                  <a:gd name="connsiteX2" fmla="*/ 68485 w 68484"/>
                  <a:gd name="connsiteY2" fmla="*/ 60198 h 77723"/>
                  <a:gd name="connsiteX3" fmla="*/ 56959 w 68484"/>
                  <a:gd name="connsiteY3" fmla="*/ 73247 h 77723"/>
                  <a:gd name="connsiteX4" fmla="*/ 38481 w 68484"/>
                  <a:gd name="connsiteY4" fmla="*/ 77724 h 77723"/>
                  <a:gd name="connsiteX5" fmla="*/ 19812 w 68484"/>
                  <a:gd name="connsiteY5" fmla="*/ 73343 h 77723"/>
                  <a:gd name="connsiteX6" fmla="*/ 5525 w 68484"/>
                  <a:gd name="connsiteY6" fmla="*/ 60198 h 77723"/>
                  <a:gd name="connsiteX7" fmla="*/ 0 w 68484"/>
                  <a:gd name="connsiteY7" fmla="*/ 38862 h 77723"/>
                  <a:gd name="connsiteX8" fmla="*/ 5525 w 68484"/>
                  <a:gd name="connsiteY8" fmla="*/ 17526 h 77723"/>
                  <a:gd name="connsiteX9" fmla="*/ 19812 w 68484"/>
                  <a:gd name="connsiteY9" fmla="*/ 4381 h 77723"/>
                  <a:gd name="connsiteX10" fmla="*/ 38481 w 68484"/>
                  <a:gd name="connsiteY10" fmla="*/ 0 h 77723"/>
                  <a:gd name="connsiteX11" fmla="*/ 56959 w 68484"/>
                  <a:gd name="connsiteY11" fmla="*/ 4477 h 77723"/>
                  <a:gd name="connsiteX12" fmla="*/ 68485 w 68484"/>
                  <a:gd name="connsiteY12" fmla="*/ 17431 h 77723"/>
                  <a:gd name="connsiteX13" fmla="*/ 50959 w 68484"/>
                  <a:gd name="connsiteY13" fmla="*/ 27718 h 77723"/>
                  <a:gd name="connsiteX14" fmla="*/ 45625 w 68484"/>
                  <a:gd name="connsiteY14" fmla="*/ 22003 h 77723"/>
                  <a:gd name="connsiteX15" fmla="*/ 38576 w 68484"/>
                  <a:gd name="connsiteY15" fmla="*/ 20003 h 77723"/>
                  <a:gd name="connsiteX16" fmla="*/ 28099 w 68484"/>
                  <a:gd name="connsiteY16" fmla="*/ 25241 h 77723"/>
                  <a:gd name="connsiteX17" fmla="*/ 24193 w 68484"/>
                  <a:gd name="connsiteY17" fmla="*/ 38862 h 77723"/>
                  <a:gd name="connsiteX18" fmla="*/ 28099 w 68484"/>
                  <a:gd name="connsiteY18" fmla="*/ 52388 h 77723"/>
                  <a:gd name="connsiteX19" fmla="*/ 38576 w 68484"/>
                  <a:gd name="connsiteY19" fmla="*/ 57531 h 77723"/>
                  <a:gd name="connsiteX20" fmla="*/ 45815 w 68484"/>
                  <a:gd name="connsiteY20" fmla="*/ 55626 h 77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8484" h="77723">
                    <a:moveTo>
                      <a:pt x="45720" y="55721"/>
                    </a:moveTo>
                    <a:cubicBezTo>
                      <a:pt x="47625" y="54483"/>
                      <a:pt x="49435" y="52578"/>
                      <a:pt x="50959" y="50101"/>
                    </a:cubicBezTo>
                    <a:lnTo>
                      <a:pt x="68485" y="60198"/>
                    </a:lnTo>
                    <a:cubicBezTo>
                      <a:pt x="66199" y="65913"/>
                      <a:pt x="62389" y="70295"/>
                      <a:pt x="56959" y="73247"/>
                    </a:cubicBezTo>
                    <a:cubicBezTo>
                      <a:pt x="51530" y="76200"/>
                      <a:pt x="45434" y="77724"/>
                      <a:pt x="38481" y="77724"/>
                    </a:cubicBezTo>
                    <a:cubicBezTo>
                      <a:pt x="31528" y="77724"/>
                      <a:pt x="25717" y="76295"/>
                      <a:pt x="19812" y="73343"/>
                    </a:cubicBezTo>
                    <a:cubicBezTo>
                      <a:pt x="14002" y="70485"/>
                      <a:pt x="9144" y="66103"/>
                      <a:pt x="5525" y="60198"/>
                    </a:cubicBezTo>
                    <a:cubicBezTo>
                      <a:pt x="1905" y="54388"/>
                      <a:pt x="0" y="47244"/>
                      <a:pt x="0" y="38862"/>
                    </a:cubicBezTo>
                    <a:cubicBezTo>
                      <a:pt x="0" y="30480"/>
                      <a:pt x="1810" y="23336"/>
                      <a:pt x="5525" y="17526"/>
                    </a:cubicBezTo>
                    <a:cubicBezTo>
                      <a:pt x="9144" y="11621"/>
                      <a:pt x="14002" y="7334"/>
                      <a:pt x="19812" y="4381"/>
                    </a:cubicBezTo>
                    <a:cubicBezTo>
                      <a:pt x="25717" y="1429"/>
                      <a:pt x="31909" y="0"/>
                      <a:pt x="38481" y="0"/>
                    </a:cubicBezTo>
                    <a:cubicBezTo>
                      <a:pt x="45053" y="0"/>
                      <a:pt x="51530" y="1524"/>
                      <a:pt x="56959" y="4477"/>
                    </a:cubicBezTo>
                    <a:cubicBezTo>
                      <a:pt x="62389" y="7429"/>
                      <a:pt x="66294" y="11811"/>
                      <a:pt x="68485" y="17431"/>
                    </a:cubicBezTo>
                    <a:lnTo>
                      <a:pt x="50959" y="27718"/>
                    </a:lnTo>
                    <a:cubicBezTo>
                      <a:pt x="49339" y="25241"/>
                      <a:pt x="47530" y="23336"/>
                      <a:pt x="45625" y="22003"/>
                    </a:cubicBezTo>
                    <a:cubicBezTo>
                      <a:pt x="43625" y="20669"/>
                      <a:pt x="41338" y="20003"/>
                      <a:pt x="38576" y="20003"/>
                    </a:cubicBezTo>
                    <a:cubicBezTo>
                      <a:pt x="34195" y="20003"/>
                      <a:pt x="30671" y="21717"/>
                      <a:pt x="28099" y="25241"/>
                    </a:cubicBezTo>
                    <a:cubicBezTo>
                      <a:pt x="25527" y="28766"/>
                      <a:pt x="24193" y="33242"/>
                      <a:pt x="24193" y="38862"/>
                    </a:cubicBezTo>
                    <a:cubicBezTo>
                      <a:pt x="24193" y="44482"/>
                      <a:pt x="25527" y="48959"/>
                      <a:pt x="28099" y="52388"/>
                    </a:cubicBezTo>
                    <a:cubicBezTo>
                      <a:pt x="30671" y="55816"/>
                      <a:pt x="34195" y="57531"/>
                      <a:pt x="38576" y="57531"/>
                    </a:cubicBezTo>
                    <a:cubicBezTo>
                      <a:pt x="41434" y="57531"/>
                      <a:pt x="43815" y="56864"/>
                      <a:pt x="45815" y="55626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" name="任意形状 57"/>
              <p:cNvSpPr/>
              <p:nvPr/>
            </p:nvSpPr>
            <p:spPr>
              <a:xfrm>
                <a:off x="16242569" y="8405430"/>
                <a:ext cx="72294" cy="77724"/>
              </a:xfrm>
              <a:custGeom>
                <a:avLst/>
                <a:gdLst>
                  <a:gd name="connsiteX0" fmla="*/ 55912 w 72294"/>
                  <a:gd name="connsiteY0" fmla="*/ 4572 h 77724"/>
                  <a:gd name="connsiteX1" fmla="*/ 68008 w 72294"/>
                  <a:gd name="connsiteY1" fmla="*/ 17050 h 77724"/>
                  <a:gd name="connsiteX2" fmla="*/ 72295 w 72294"/>
                  <a:gd name="connsiteY2" fmla="*/ 36005 h 77724"/>
                  <a:gd name="connsiteX3" fmla="*/ 71438 w 72294"/>
                  <a:gd name="connsiteY3" fmla="*/ 45720 h 77724"/>
                  <a:gd name="connsiteX4" fmla="*/ 24194 w 72294"/>
                  <a:gd name="connsiteY4" fmla="*/ 45720 h 77724"/>
                  <a:gd name="connsiteX5" fmla="*/ 29623 w 72294"/>
                  <a:gd name="connsiteY5" fmla="*/ 55245 h 77724"/>
                  <a:gd name="connsiteX6" fmla="*/ 39053 w 72294"/>
                  <a:gd name="connsiteY6" fmla="*/ 58579 h 77724"/>
                  <a:gd name="connsiteX7" fmla="*/ 47244 w 72294"/>
                  <a:gd name="connsiteY7" fmla="*/ 56388 h 77724"/>
                  <a:gd name="connsiteX8" fmla="*/ 52578 w 72294"/>
                  <a:gd name="connsiteY8" fmla="*/ 50102 h 77724"/>
                  <a:gd name="connsiteX9" fmla="*/ 69628 w 72294"/>
                  <a:gd name="connsiteY9" fmla="*/ 60198 h 77724"/>
                  <a:gd name="connsiteX10" fmla="*/ 57721 w 72294"/>
                  <a:gd name="connsiteY10" fmla="*/ 73152 h 77724"/>
                  <a:gd name="connsiteX11" fmla="*/ 38195 w 72294"/>
                  <a:gd name="connsiteY11" fmla="*/ 77724 h 77724"/>
                  <a:gd name="connsiteX12" fmla="*/ 19431 w 72294"/>
                  <a:gd name="connsiteY12" fmla="*/ 73343 h 77724"/>
                  <a:gd name="connsiteX13" fmla="*/ 5334 w 72294"/>
                  <a:gd name="connsiteY13" fmla="*/ 60008 h 77724"/>
                  <a:gd name="connsiteX14" fmla="*/ 0 w 72294"/>
                  <a:gd name="connsiteY14" fmla="*/ 38576 h 77724"/>
                  <a:gd name="connsiteX15" fmla="*/ 5334 w 72294"/>
                  <a:gd name="connsiteY15" fmla="*/ 17431 h 77724"/>
                  <a:gd name="connsiteX16" fmla="*/ 19431 w 72294"/>
                  <a:gd name="connsiteY16" fmla="*/ 4381 h 77724"/>
                  <a:gd name="connsiteX17" fmla="*/ 38100 w 72294"/>
                  <a:gd name="connsiteY17" fmla="*/ 0 h 77724"/>
                  <a:gd name="connsiteX18" fmla="*/ 56007 w 72294"/>
                  <a:gd name="connsiteY18" fmla="*/ 4381 h 77724"/>
                  <a:gd name="connsiteX19" fmla="*/ 29051 w 72294"/>
                  <a:gd name="connsiteY19" fmla="*/ 21717 h 77724"/>
                  <a:gd name="connsiteX20" fmla="*/ 24098 w 72294"/>
                  <a:gd name="connsiteY20" fmla="*/ 29908 h 77724"/>
                  <a:gd name="connsiteX21" fmla="*/ 48673 w 72294"/>
                  <a:gd name="connsiteY21" fmla="*/ 29908 h 77724"/>
                  <a:gd name="connsiteX22" fmla="*/ 44958 w 72294"/>
                  <a:gd name="connsiteY22" fmla="*/ 21622 h 77724"/>
                  <a:gd name="connsiteX23" fmla="*/ 37243 w 72294"/>
                  <a:gd name="connsiteY23" fmla="*/ 18764 h 77724"/>
                  <a:gd name="connsiteX24" fmla="*/ 29051 w 72294"/>
                  <a:gd name="connsiteY24" fmla="*/ 21717 h 7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72294" h="77724">
                    <a:moveTo>
                      <a:pt x="55912" y="4572"/>
                    </a:moveTo>
                    <a:cubicBezTo>
                      <a:pt x="61055" y="7525"/>
                      <a:pt x="65151" y="11621"/>
                      <a:pt x="68008" y="17050"/>
                    </a:cubicBezTo>
                    <a:cubicBezTo>
                      <a:pt x="70866" y="22479"/>
                      <a:pt x="72295" y="28766"/>
                      <a:pt x="72295" y="36005"/>
                    </a:cubicBezTo>
                    <a:cubicBezTo>
                      <a:pt x="72295" y="39052"/>
                      <a:pt x="72009" y="42291"/>
                      <a:pt x="71438" y="45720"/>
                    </a:cubicBezTo>
                    <a:lnTo>
                      <a:pt x="24194" y="45720"/>
                    </a:lnTo>
                    <a:cubicBezTo>
                      <a:pt x="25241" y="49816"/>
                      <a:pt x="27051" y="52959"/>
                      <a:pt x="29623" y="55245"/>
                    </a:cubicBezTo>
                    <a:cubicBezTo>
                      <a:pt x="32195" y="57531"/>
                      <a:pt x="35338" y="58579"/>
                      <a:pt x="39053" y="58579"/>
                    </a:cubicBezTo>
                    <a:cubicBezTo>
                      <a:pt x="42100" y="58579"/>
                      <a:pt x="44863" y="57912"/>
                      <a:pt x="47244" y="56388"/>
                    </a:cubicBezTo>
                    <a:cubicBezTo>
                      <a:pt x="49721" y="54959"/>
                      <a:pt x="51435" y="52864"/>
                      <a:pt x="52578" y="50102"/>
                    </a:cubicBezTo>
                    <a:lnTo>
                      <a:pt x="69628" y="60198"/>
                    </a:lnTo>
                    <a:cubicBezTo>
                      <a:pt x="67532" y="65818"/>
                      <a:pt x="63532" y="70104"/>
                      <a:pt x="57721" y="73152"/>
                    </a:cubicBezTo>
                    <a:cubicBezTo>
                      <a:pt x="51911" y="76200"/>
                      <a:pt x="45434" y="77724"/>
                      <a:pt x="38195" y="77724"/>
                    </a:cubicBezTo>
                    <a:cubicBezTo>
                      <a:pt x="31528" y="77724"/>
                      <a:pt x="25241" y="76295"/>
                      <a:pt x="19431" y="73343"/>
                    </a:cubicBezTo>
                    <a:cubicBezTo>
                      <a:pt x="13525" y="70390"/>
                      <a:pt x="8858" y="66008"/>
                      <a:pt x="5334" y="60008"/>
                    </a:cubicBezTo>
                    <a:cubicBezTo>
                      <a:pt x="1810" y="54007"/>
                      <a:pt x="0" y="46958"/>
                      <a:pt x="0" y="38576"/>
                    </a:cubicBezTo>
                    <a:cubicBezTo>
                      <a:pt x="0" y="30194"/>
                      <a:pt x="1810" y="23241"/>
                      <a:pt x="5334" y="17431"/>
                    </a:cubicBezTo>
                    <a:cubicBezTo>
                      <a:pt x="8858" y="11621"/>
                      <a:pt x="13621" y="7239"/>
                      <a:pt x="19431" y="4381"/>
                    </a:cubicBezTo>
                    <a:cubicBezTo>
                      <a:pt x="25241" y="1429"/>
                      <a:pt x="31433" y="0"/>
                      <a:pt x="38100" y="0"/>
                    </a:cubicBezTo>
                    <a:cubicBezTo>
                      <a:pt x="44767" y="0"/>
                      <a:pt x="50863" y="1429"/>
                      <a:pt x="56007" y="4381"/>
                    </a:cubicBezTo>
                    <a:close/>
                    <a:moveTo>
                      <a:pt x="29051" y="21717"/>
                    </a:moveTo>
                    <a:cubicBezTo>
                      <a:pt x="26765" y="23717"/>
                      <a:pt x="25146" y="26384"/>
                      <a:pt x="24098" y="29908"/>
                    </a:cubicBezTo>
                    <a:lnTo>
                      <a:pt x="48673" y="29908"/>
                    </a:lnTo>
                    <a:cubicBezTo>
                      <a:pt x="48292" y="26289"/>
                      <a:pt x="47054" y="23527"/>
                      <a:pt x="44958" y="21622"/>
                    </a:cubicBezTo>
                    <a:cubicBezTo>
                      <a:pt x="42863" y="19717"/>
                      <a:pt x="40291" y="18764"/>
                      <a:pt x="37243" y="18764"/>
                    </a:cubicBezTo>
                    <a:cubicBezTo>
                      <a:pt x="34004" y="18764"/>
                      <a:pt x="31242" y="19717"/>
                      <a:pt x="29051" y="21717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7" name="任意形状 6"/>
            <p:cNvSpPr/>
            <p:nvPr/>
          </p:nvSpPr>
          <p:spPr>
            <a:xfrm>
              <a:off x="13490981" y="5266307"/>
              <a:ext cx="3256459" cy="2081609"/>
            </a:xfrm>
            <a:custGeom>
              <a:avLst/>
              <a:gdLst>
                <a:gd name="connsiteX0" fmla="*/ 734282 w 1150048"/>
                <a:gd name="connsiteY0" fmla="*/ 236982 h 735139"/>
                <a:gd name="connsiteX1" fmla="*/ 818960 w 1150048"/>
                <a:gd name="connsiteY1" fmla="*/ 236982 h 735139"/>
                <a:gd name="connsiteX2" fmla="*/ 936308 w 1150048"/>
                <a:gd name="connsiteY2" fmla="*/ 522256 h 735139"/>
                <a:gd name="connsiteX3" fmla="*/ 762667 w 1150048"/>
                <a:gd name="connsiteY3" fmla="*/ 522256 h 735139"/>
                <a:gd name="connsiteX4" fmla="*/ 738092 w 1150048"/>
                <a:gd name="connsiteY4" fmla="*/ 462629 h 735139"/>
                <a:gd name="connsiteX5" fmla="*/ 827056 w 1150048"/>
                <a:gd name="connsiteY5" fmla="*/ 462629 h 735139"/>
                <a:gd name="connsiteX6" fmla="*/ 776573 w 1150048"/>
                <a:gd name="connsiteY6" fmla="*/ 339947 h 735139"/>
                <a:gd name="connsiteX7" fmla="*/ 710184 w 1150048"/>
                <a:gd name="connsiteY7" fmla="*/ 500825 h 735139"/>
                <a:gd name="connsiteX8" fmla="*/ 367475 w 1150048"/>
                <a:gd name="connsiteY8" fmla="*/ 735140 h 735139"/>
                <a:gd name="connsiteX9" fmla="*/ 0 w 1150048"/>
                <a:gd name="connsiteY9" fmla="*/ 367570 h 735139"/>
                <a:gd name="connsiteX10" fmla="*/ 367570 w 1150048"/>
                <a:gd name="connsiteY10" fmla="*/ 0 h 735139"/>
                <a:gd name="connsiteX11" fmla="*/ 643128 w 1150048"/>
                <a:gd name="connsiteY11" fmla="*/ 124397 h 735139"/>
                <a:gd name="connsiteX12" fmla="*/ 608838 w 1150048"/>
                <a:gd name="connsiteY12" fmla="*/ 207740 h 735139"/>
                <a:gd name="connsiteX13" fmla="*/ 367570 w 1150048"/>
                <a:gd name="connsiteY13" fmla="*/ 78200 h 735139"/>
                <a:gd name="connsiteX14" fmla="*/ 78105 w 1150048"/>
                <a:gd name="connsiteY14" fmla="*/ 367665 h 735139"/>
                <a:gd name="connsiteX15" fmla="*/ 367570 w 1150048"/>
                <a:gd name="connsiteY15" fmla="*/ 657130 h 735139"/>
                <a:gd name="connsiteX16" fmla="*/ 637985 w 1150048"/>
                <a:gd name="connsiteY16" fmla="*/ 471202 h 735139"/>
                <a:gd name="connsiteX17" fmla="*/ 637985 w 1150048"/>
                <a:gd name="connsiteY17" fmla="*/ 471202 h 735139"/>
                <a:gd name="connsiteX18" fmla="*/ 734282 w 1150048"/>
                <a:gd name="connsiteY18" fmla="*/ 237172 h 735139"/>
                <a:gd name="connsiteX19" fmla="*/ 734282 w 1150048"/>
                <a:gd name="connsiteY19" fmla="*/ 237172 h 735139"/>
                <a:gd name="connsiteX20" fmla="*/ 479489 w 1150048"/>
                <a:gd name="connsiteY20" fmla="*/ 522256 h 735139"/>
                <a:gd name="connsiteX21" fmla="*/ 564166 w 1150048"/>
                <a:gd name="connsiteY21" fmla="*/ 522256 h 735139"/>
                <a:gd name="connsiteX22" fmla="*/ 681514 w 1150048"/>
                <a:gd name="connsiteY22" fmla="*/ 236982 h 735139"/>
                <a:gd name="connsiteX23" fmla="*/ 596837 w 1150048"/>
                <a:gd name="connsiteY23" fmla="*/ 236982 h 735139"/>
                <a:gd name="connsiteX24" fmla="*/ 521875 w 1150048"/>
                <a:gd name="connsiteY24" fmla="*/ 419291 h 735139"/>
                <a:gd name="connsiteX25" fmla="*/ 452533 w 1150048"/>
                <a:gd name="connsiteY25" fmla="*/ 250603 h 735139"/>
                <a:gd name="connsiteX26" fmla="*/ 441293 w 1150048"/>
                <a:gd name="connsiteY26" fmla="*/ 250603 h 735139"/>
                <a:gd name="connsiteX27" fmla="*/ 371951 w 1150048"/>
                <a:gd name="connsiteY27" fmla="*/ 419291 h 735139"/>
                <a:gd name="connsiteX28" fmla="*/ 296990 w 1150048"/>
                <a:gd name="connsiteY28" fmla="*/ 236982 h 735139"/>
                <a:gd name="connsiteX29" fmla="*/ 212312 w 1150048"/>
                <a:gd name="connsiteY29" fmla="*/ 236982 h 735139"/>
                <a:gd name="connsiteX30" fmla="*/ 329660 w 1150048"/>
                <a:gd name="connsiteY30" fmla="*/ 522256 h 735139"/>
                <a:gd name="connsiteX31" fmla="*/ 414338 w 1150048"/>
                <a:gd name="connsiteY31" fmla="*/ 522256 h 735139"/>
                <a:gd name="connsiteX32" fmla="*/ 447008 w 1150048"/>
                <a:gd name="connsiteY32" fmla="*/ 442913 h 735139"/>
                <a:gd name="connsiteX33" fmla="*/ 479679 w 1150048"/>
                <a:gd name="connsiteY33" fmla="*/ 522256 h 735139"/>
                <a:gd name="connsiteX34" fmla="*/ 479679 w 1150048"/>
                <a:gd name="connsiteY34" fmla="*/ 522256 h 735139"/>
                <a:gd name="connsiteX35" fmla="*/ 947928 w 1150048"/>
                <a:gd name="connsiteY35" fmla="*/ 236982 h 735139"/>
                <a:gd name="connsiteX36" fmla="*/ 903446 w 1150048"/>
                <a:gd name="connsiteY36" fmla="*/ 345091 h 735139"/>
                <a:gd name="connsiteX37" fmla="*/ 945833 w 1150048"/>
                <a:gd name="connsiteY37" fmla="*/ 448056 h 735139"/>
                <a:gd name="connsiteX38" fmla="*/ 990314 w 1150048"/>
                <a:gd name="connsiteY38" fmla="*/ 339947 h 735139"/>
                <a:gd name="connsiteX39" fmla="*/ 1040797 w 1150048"/>
                <a:gd name="connsiteY39" fmla="*/ 462629 h 735139"/>
                <a:gd name="connsiteX40" fmla="*/ 951833 w 1150048"/>
                <a:gd name="connsiteY40" fmla="*/ 462629 h 735139"/>
                <a:gd name="connsiteX41" fmla="*/ 976408 w 1150048"/>
                <a:gd name="connsiteY41" fmla="*/ 522351 h 735139"/>
                <a:gd name="connsiteX42" fmla="*/ 1150049 w 1150048"/>
                <a:gd name="connsiteY42" fmla="*/ 522351 h 735139"/>
                <a:gd name="connsiteX43" fmla="*/ 1032701 w 1150048"/>
                <a:gd name="connsiteY43" fmla="*/ 236982 h 735139"/>
                <a:gd name="connsiteX44" fmla="*/ 948023 w 1150048"/>
                <a:gd name="connsiteY44" fmla="*/ 236982 h 73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50048" h="735139">
                  <a:moveTo>
                    <a:pt x="734282" y="236982"/>
                  </a:moveTo>
                  <a:lnTo>
                    <a:pt x="818960" y="236982"/>
                  </a:lnTo>
                  <a:lnTo>
                    <a:pt x="936308" y="522256"/>
                  </a:lnTo>
                  <a:lnTo>
                    <a:pt x="762667" y="522256"/>
                  </a:lnTo>
                  <a:cubicBezTo>
                    <a:pt x="762667" y="522256"/>
                    <a:pt x="738092" y="462629"/>
                    <a:pt x="738092" y="462629"/>
                  </a:cubicBezTo>
                  <a:lnTo>
                    <a:pt x="827056" y="462629"/>
                  </a:lnTo>
                  <a:lnTo>
                    <a:pt x="776573" y="339947"/>
                  </a:lnTo>
                  <a:lnTo>
                    <a:pt x="710184" y="500825"/>
                  </a:lnTo>
                  <a:cubicBezTo>
                    <a:pt x="656844" y="637984"/>
                    <a:pt x="523494" y="735140"/>
                    <a:pt x="367475" y="735140"/>
                  </a:cubicBezTo>
                  <a:cubicBezTo>
                    <a:pt x="164592" y="735140"/>
                    <a:pt x="0" y="570548"/>
                    <a:pt x="0" y="367570"/>
                  </a:cubicBezTo>
                  <a:cubicBezTo>
                    <a:pt x="0" y="164592"/>
                    <a:pt x="164592" y="0"/>
                    <a:pt x="367570" y="0"/>
                  </a:cubicBezTo>
                  <a:cubicBezTo>
                    <a:pt x="477298" y="0"/>
                    <a:pt x="575786" y="48101"/>
                    <a:pt x="643128" y="124397"/>
                  </a:cubicBezTo>
                  <a:lnTo>
                    <a:pt x="608838" y="207740"/>
                  </a:lnTo>
                  <a:cubicBezTo>
                    <a:pt x="557022" y="129635"/>
                    <a:pt x="468249" y="78200"/>
                    <a:pt x="367570" y="78200"/>
                  </a:cubicBezTo>
                  <a:cubicBezTo>
                    <a:pt x="207740" y="78200"/>
                    <a:pt x="78105" y="207836"/>
                    <a:pt x="78105" y="367665"/>
                  </a:cubicBezTo>
                  <a:cubicBezTo>
                    <a:pt x="78105" y="527495"/>
                    <a:pt x="207645" y="657130"/>
                    <a:pt x="367570" y="657130"/>
                  </a:cubicBezTo>
                  <a:cubicBezTo>
                    <a:pt x="490919" y="657130"/>
                    <a:pt x="596265" y="579882"/>
                    <a:pt x="637985" y="471202"/>
                  </a:cubicBezTo>
                  <a:lnTo>
                    <a:pt x="637985" y="471202"/>
                  </a:lnTo>
                  <a:cubicBezTo>
                    <a:pt x="637985" y="471202"/>
                    <a:pt x="734282" y="237172"/>
                    <a:pt x="734282" y="237172"/>
                  </a:cubicBezTo>
                  <a:lnTo>
                    <a:pt x="734282" y="237172"/>
                  </a:lnTo>
                  <a:close/>
                  <a:moveTo>
                    <a:pt x="479489" y="522256"/>
                  </a:moveTo>
                  <a:lnTo>
                    <a:pt x="564166" y="522256"/>
                  </a:lnTo>
                  <a:lnTo>
                    <a:pt x="681514" y="236982"/>
                  </a:lnTo>
                  <a:lnTo>
                    <a:pt x="596837" y="236982"/>
                  </a:lnTo>
                  <a:lnTo>
                    <a:pt x="521875" y="419291"/>
                  </a:lnTo>
                  <a:lnTo>
                    <a:pt x="452533" y="250603"/>
                  </a:lnTo>
                  <a:lnTo>
                    <a:pt x="441293" y="250603"/>
                  </a:lnTo>
                  <a:lnTo>
                    <a:pt x="371951" y="419291"/>
                  </a:lnTo>
                  <a:lnTo>
                    <a:pt x="296990" y="236982"/>
                  </a:lnTo>
                  <a:lnTo>
                    <a:pt x="212312" y="236982"/>
                  </a:lnTo>
                  <a:lnTo>
                    <a:pt x="329660" y="522256"/>
                  </a:lnTo>
                  <a:lnTo>
                    <a:pt x="414338" y="522256"/>
                  </a:lnTo>
                  <a:lnTo>
                    <a:pt x="447008" y="442913"/>
                  </a:lnTo>
                  <a:lnTo>
                    <a:pt x="479679" y="522256"/>
                  </a:lnTo>
                  <a:lnTo>
                    <a:pt x="479679" y="522256"/>
                  </a:lnTo>
                  <a:close/>
                  <a:moveTo>
                    <a:pt x="947928" y="236982"/>
                  </a:moveTo>
                  <a:lnTo>
                    <a:pt x="903446" y="345091"/>
                  </a:lnTo>
                  <a:lnTo>
                    <a:pt x="945833" y="448056"/>
                  </a:lnTo>
                  <a:lnTo>
                    <a:pt x="990314" y="339947"/>
                  </a:lnTo>
                  <a:lnTo>
                    <a:pt x="1040797" y="462629"/>
                  </a:lnTo>
                  <a:lnTo>
                    <a:pt x="951833" y="462629"/>
                  </a:lnTo>
                  <a:lnTo>
                    <a:pt x="976408" y="522351"/>
                  </a:lnTo>
                  <a:lnTo>
                    <a:pt x="1150049" y="522351"/>
                  </a:lnTo>
                  <a:cubicBezTo>
                    <a:pt x="1150049" y="522351"/>
                    <a:pt x="1032701" y="236982"/>
                    <a:pt x="1032701" y="236982"/>
                  </a:cubicBezTo>
                  <a:lnTo>
                    <a:pt x="948023" y="236982"/>
                  </a:lnTo>
                  <a:close/>
                </a:path>
              </a:pathLst>
            </a:custGeom>
            <a:solidFill>
              <a:srgbClr val="0097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9" name="任意形状 8"/>
          <p:cNvSpPr/>
          <p:nvPr/>
        </p:nvSpPr>
        <p:spPr>
          <a:xfrm>
            <a:off x="13490709" y="13232214"/>
            <a:ext cx="3256728" cy="2081609"/>
          </a:xfrm>
          <a:custGeom>
            <a:avLst/>
            <a:gdLst>
              <a:gd name="connsiteX0" fmla="*/ 734377 w 1150143"/>
              <a:gd name="connsiteY0" fmla="*/ 236982 h 735139"/>
              <a:gd name="connsiteX1" fmla="*/ 819055 w 1150143"/>
              <a:gd name="connsiteY1" fmla="*/ 236982 h 735139"/>
              <a:gd name="connsiteX2" fmla="*/ 936403 w 1150143"/>
              <a:gd name="connsiteY2" fmla="*/ 522256 h 735139"/>
              <a:gd name="connsiteX3" fmla="*/ 762762 w 1150143"/>
              <a:gd name="connsiteY3" fmla="*/ 522256 h 735139"/>
              <a:gd name="connsiteX4" fmla="*/ 738188 w 1150143"/>
              <a:gd name="connsiteY4" fmla="*/ 462629 h 735139"/>
              <a:gd name="connsiteX5" fmla="*/ 827151 w 1150143"/>
              <a:gd name="connsiteY5" fmla="*/ 462629 h 735139"/>
              <a:gd name="connsiteX6" fmla="*/ 776669 w 1150143"/>
              <a:gd name="connsiteY6" fmla="*/ 339947 h 735139"/>
              <a:gd name="connsiteX7" fmla="*/ 710279 w 1150143"/>
              <a:gd name="connsiteY7" fmla="*/ 500825 h 735139"/>
              <a:gd name="connsiteX8" fmla="*/ 367570 w 1150143"/>
              <a:gd name="connsiteY8" fmla="*/ 735140 h 735139"/>
              <a:gd name="connsiteX9" fmla="*/ 0 w 1150143"/>
              <a:gd name="connsiteY9" fmla="*/ 367570 h 735139"/>
              <a:gd name="connsiteX10" fmla="*/ 367570 w 1150143"/>
              <a:gd name="connsiteY10" fmla="*/ 0 h 735139"/>
              <a:gd name="connsiteX11" fmla="*/ 643128 w 1150143"/>
              <a:gd name="connsiteY11" fmla="*/ 124397 h 735139"/>
              <a:gd name="connsiteX12" fmla="*/ 608838 w 1150143"/>
              <a:gd name="connsiteY12" fmla="*/ 207741 h 735139"/>
              <a:gd name="connsiteX13" fmla="*/ 367570 w 1150143"/>
              <a:gd name="connsiteY13" fmla="*/ 78200 h 735139"/>
              <a:gd name="connsiteX14" fmla="*/ 78105 w 1150143"/>
              <a:gd name="connsiteY14" fmla="*/ 367665 h 735139"/>
              <a:gd name="connsiteX15" fmla="*/ 367570 w 1150143"/>
              <a:gd name="connsiteY15" fmla="*/ 657130 h 735139"/>
              <a:gd name="connsiteX16" fmla="*/ 637985 w 1150143"/>
              <a:gd name="connsiteY16" fmla="*/ 471202 h 735139"/>
              <a:gd name="connsiteX17" fmla="*/ 637985 w 1150143"/>
              <a:gd name="connsiteY17" fmla="*/ 471202 h 735139"/>
              <a:gd name="connsiteX18" fmla="*/ 734282 w 1150143"/>
              <a:gd name="connsiteY18" fmla="*/ 237173 h 735139"/>
              <a:gd name="connsiteX19" fmla="*/ 734282 w 1150143"/>
              <a:gd name="connsiteY19" fmla="*/ 237173 h 735139"/>
              <a:gd name="connsiteX20" fmla="*/ 479584 w 1150143"/>
              <a:gd name="connsiteY20" fmla="*/ 522256 h 735139"/>
              <a:gd name="connsiteX21" fmla="*/ 564261 w 1150143"/>
              <a:gd name="connsiteY21" fmla="*/ 522256 h 735139"/>
              <a:gd name="connsiteX22" fmla="*/ 681609 w 1150143"/>
              <a:gd name="connsiteY22" fmla="*/ 236982 h 735139"/>
              <a:gd name="connsiteX23" fmla="*/ 596932 w 1150143"/>
              <a:gd name="connsiteY23" fmla="*/ 236982 h 735139"/>
              <a:gd name="connsiteX24" fmla="*/ 521970 w 1150143"/>
              <a:gd name="connsiteY24" fmla="*/ 419291 h 735139"/>
              <a:gd name="connsiteX25" fmla="*/ 452628 w 1150143"/>
              <a:gd name="connsiteY25" fmla="*/ 250603 h 735139"/>
              <a:gd name="connsiteX26" fmla="*/ 441389 w 1150143"/>
              <a:gd name="connsiteY26" fmla="*/ 250603 h 735139"/>
              <a:gd name="connsiteX27" fmla="*/ 372047 w 1150143"/>
              <a:gd name="connsiteY27" fmla="*/ 419291 h 735139"/>
              <a:gd name="connsiteX28" fmla="*/ 297085 w 1150143"/>
              <a:gd name="connsiteY28" fmla="*/ 236982 h 735139"/>
              <a:gd name="connsiteX29" fmla="*/ 212408 w 1150143"/>
              <a:gd name="connsiteY29" fmla="*/ 236982 h 735139"/>
              <a:gd name="connsiteX30" fmla="*/ 329756 w 1150143"/>
              <a:gd name="connsiteY30" fmla="*/ 522256 h 735139"/>
              <a:gd name="connsiteX31" fmla="*/ 414433 w 1150143"/>
              <a:gd name="connsiteY31" fmla="*/ 522256 h 735139"/>
              <a:gd name="connsiteX32" fmla="*/ 447104 w 1150143"/>
              <a:gd name="connsiteY32" fmla="*/ 442913 h 735139"/>
              <a:gd name="connsiteX33" fmla="*/ 479774 w 1150143"/>
              <a:gd name="connsiteY33" fmla="*/ 522256 h 735139"/>
              <a:gd name="connsiteX34" fmla="*/ 479774 w 1150143"/>
              <a:gd name="connsiteY34" fmla="*/ 522256 h 735139"/>
              <a:gd name="connsiteX35" fmla="*/ 948023 w 1150143"/>
              <a:gd name="connsiteY35" fmla="*/ 236982 h 735139"/>
              <a:gd name="connsiteX36" fmla="*/ 903542 w 1150143"/>
              <a:gd name="connsiteY36" fmla="*/ 345091 h 735139"/>
              <a:gd name="connsiteX37" fmla="*/ 945928 w 1150143"/>
              <a:gd name="connsiteY37" fmla="*/ 448056 h 735139"/>
              <a:gd name="connsiteX38" fmla="*/ 990410 w 1150143"/>
              <a:gd name="connsiteY38" fmla="*/ 339947 h 735139"/>
              <a:gd name="connsiteX39" fmla="*/ 1040892 w 1150143"/>
              <a:gd name="connsiteY39" fmla="*/ 462629 h 735139"/>
              <a:gd name="connsiteX40" fmla="*/ 951929 w 1150143"/>
              <a:gd name="connsiteY40" fmla="*/ 462629 h 735139"/>
              <a:gd name="connsiteX41" fmla="*/ 976503 w 1150143"/>
              <a:gd name="connsiteY41" fmla="*/ 522351 h 735139"/>
              <a:gd name="connsiteX42" fmla="*/ 1150144 w 1150143"/>
              <a:gd name="connsiteY42" fmla="*/ 522351 h 735139"/>
              <a:gd name="connsiteX43" fmla="*/ 1032796 w 1150143"/>
              <a:gd name="connsiteY43" fmla="*/ 236982 h 735139"/>
              <a:gd name="connsiteX44" fmla="*/ 948119 w 1150143"/>
              <a:gd name="connsiteY44" fmla="*/ 236982 h 735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0143" h="735139">
                <a:moveTo>
                  <a:pt x="734377" y="236982"/>
                </a:moveTo>
                <a:lnTo>
                  <a:pt x="819055" y="236982"/>
                </a:lnTo>
                <a:lnTo>
                  <a:pt x="936403" y="522256"/>
                </a:lnTo>
                <a:lnTo>
                  <a:pt x="762762" y="522256"/>
                </a:lnTo>
                <a:cubicBezTo>
                  <a:pt x="762762" y="522256"/>
                  <a:pt x="738188" y="462629"/>
                  <a:pt x="738188" y="462629"/>
                </a:cubicBezTo>
                <a:lnTo>
                  <a:pt x="827151" y="462629"/>
                </a:lnTo>
                <a:lnTo>
                  <a:pt x="776669" y="339947"/>
                </a:lnTo>
                <a:lnTo>
                  <a:pt x="710279" y="500825"/>
                </a:lnTo>
                <a:cubicBezTo>
                  <a:pt x="656939" y="637985"/>
                  <a:pt x="523589" y="735140"/>
                  <a:pt x="367570" y="735140"/>
                </a:cubicBezTo>
                <a:cubicBezTo>
                  <a:pt x="164592" y="735140"/>
                  <a:pt x="0" y="570548"/>
                  <a:pt x="0" y="367570"/>
                </a:cubicBezTo>
                <a:cubicBezTo>
                  <a:pt x="0" y="164592"/>
                  <a:pt x="164592" y="0"/>
                  <a:pt x="367570" y="0"/>
                </a:cubicBezTo>
                <a:cubicBezTo>
                  <a:pt x="477298" y="0"/>
                  <a:pt x="575786" y="48101"/>
                  <a:pt x="643128" y="124397"/>
                </a:cubicBezTo>
                <a:lnTo>
                  <a:pt x="608838" y="207741"/>
                </a:lnTo>
                <a:cubicBezTo>
                  <a:pt x="557022" y="129635"/>
                  <a:pt x="468249" y="78200"/>
                  <a:pt x="367570" y="78200"/>
                </a:cubicBezTo>
                <a:cubicBezTo>
                  <a:pt x="207740" y="78200"/>
                  <a:pt x="78105" y="207836"/>
                  <a:pt x="78105" y="367665"/>
                </a:cubicBezTo>
                <a:cubicBezTo>
                  <a:pt x="78105" y="527495"/>
                  <a:pt x="207645" y="657130"/>
                  <a:pt x="367570" y="657130"/>
                </a:cubicBezTo>
                <a:cubicBezTo>
                  <a:pt x="490919" y="657130"/>
                  <a:pt x="596265" y="579882"/>
                  <a:pt x="637985" y="471202"/>
                </a:cubicBezTo>
                <a:lnTo>
                  <a:pt x="637985" y="471202"/>
                </a:lnTo>
                <a:cubicBezTo>
                  <a:pt x="637985" y="471202"/>
                  <a:pt x="734282" y="237173"/>
                  <a:pt x="734282" y="237173"/>
                </a:cubicBezTo>
                <a:lnTo>
                  <a:pt x="734282" y="237173"/>
                </a:lnTo>
                <a:close/>
                <a:moveTo>
                  <a:pt x="479584" y="522256"/>
                </a:moveTo>
                <a:lnTo>
                  <a:pt x="564261" y="522256"/>
                </a:lnTo>
                <a:lnTo>
                  <a:pt x="681609" y="236982"/>
                </a:lnTo>
                <a:lnTo>
                  <a:pt x="596932" y="236982"/>
                </a:lnTo>
                <a:lnTo>
                  <a:pt x="521970" y="419291"/>
                </a:lnTo>
                <a:lnTo>
                  <a:pt x="452628" y="250603"/>
                </a:lnTo>
                <a:lnTo>
                  <a:pt x="441389" y="250603"/>
                </a:lnTo>
                <a:lnTo>
                  <a:pt x="372047" y="419291"/>
                </a:lnTo>
                <a:lnTo>
                  <a:pt x="297085" y="236982"/>
                </a:lnTo>
                <a:lnTo>
                  <a:pt x="212408" y="236982"/>
                </a:lnTo>
                <a:lnTo>
                  <a:pt x="329756" y="522256"/>
                </a:lnTo>
                <a:lnTo>
                  <a:pt x="414433" y="522256"/>
                </a:lnTo>
                <a:lnTo>
                  <a:pt x="447104" y="442913"/>
                </a:lnTo>
                <a:lnTo>
                  <a:pt x="479774" y="522256"/>
                </a:lnTo>
                <a:lnTo>
                  <a:pt x="479774" y="522256"/>
                </a:lnTo>
                <a:close/>
                <a:moveTo>
                  <a:pt x="948023" y="236982"/>
                </a:moveTo>
                <a:lnTo>
                  <a:pt x="903542" y="345091"/>
                </a:lnTo>
                <a:lnTo>
                  <a:pt x="945928" y="448056"/>
                </a:lnTo>
                <a:lnTo>
                  <a:pt x="990410" y="339947"/>
                </a:lnTo>
                <a:lnTo>
                  <a:pt x="1040892" y="462629"/>
                </a:lnTo>
                <a:lnTo>
                  <a:pt x="951929" y="462629"/>
                </a:lnTo>
                <a:lnTo>
                  <a:pt x="976503" y="522351"/>
                </a:lnTo>
                <a:lnTo>
                  <a:pt x="1150144" y="522351"/>
                </a:lnTo>
                <a:cubicBezTo>
                  <a:pt x="1150144" y="522351"/>
                  <a:pt x="1032796" y="236982"/>
                  <a:pt x="1032796" y="236982"/>
                </a:cubicBezTo>
                <a:lnTo>
                  <a:pt x="948119" y="236982"/>
                </a:lnTo>
                <a:close/>
              </a:path>
            </a:pathLst>
          </a:custGeom>
          <a:solidFill>
            <a:srgbClr val="0097E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297" name="组合 296"/>
          <p:cNvGrpSpPr/>
          <p:nvPr/>
        </p:nvGrpSpPr>
        <p:grpSpPr>
          <a:xfrm>
            <a:off x="13490709" y="9312785"/>
            <a:ext cx="6274292" cy="2081609"/>
            <a:chOff x="13490709" y="8886065"/>
            <a:chExt cx="6274292" cy="2081609"/>
          </a:xfrm>
        </p:grpSpPr>
        <p:sp>
          <p:nvSpPr>
            <p:cNvPr id="8" name="任意形状 7"/>
            <p:cNvSpPr/>
            <p:nvPr/>
          </p:nvSpPr>
          <p:spPr>
            <a:xfrm>
              <a:off x="13490709" y="8886065"/>
              <a:ext cx="3256728" cy="2081609"/>
            </a:xfrm>
            <a:custGeom>
              <a:avLst/>
              <a:gdLst>
                <a:gd name="connsiteX0" fmla="*/ 734377 w 1150143"/>
                <a:gd name="connsiteY0" fmla="*/ 236982 h 735139"/>
                <a:gd name="connsiteX1" fmla="*/ 819055 w 1150143"/>
                <a:gd name="connsiteY1" fmla="*/ 236982 h 735139"/>
                <a:gd name="connsiteX2" fmla="*/ 936403 w 1150143"/>
                <a:gd name="connsiteY2" fmla="*/ 522256 h 735139"/>
                <a:gd name="connsiteX3" fmla="*/ 762762 w 1150143"/>
                <a:gd name="connsiteY3" fmla="*/ 522256 h 735139"/>
                <a:gd name="connsiteX4" fmla="*/ 738188 w 1150143"/>
                <a:gd name="connsiteY4" fmla="*/ 462629 h 735139"/>
                <a:gd name="connsiteX5" fmla="*/ 827151 w 1150143"/>
                <a:gd name="connsiteY5" fmla="*/ 462629 h 735139"/>
                <a:gd name="connsiteX6" fmla="*/ 776669 w 1150143"/>
                <a:gd name="connsiteY6" fmla="*/ 339947 h 735139"/>
                <a:gd name="connsiteX7" fmla="*/ 710279 w 1150143"/>
                <a:gd name="connsiteY7" fmla="*/ 500825 h 735139"/>
                <a:gd name="connsiteX8" fmla="*/ 367570 w 1150143"/>
                <a:gd name="connsiteY8" fmla="*/ 735140 h 735139"/>
                <a:gd name="connsiteX9" fmla="*/ 0 w 1150143"/>
                <a:gd name="connsiteY9" fmla="*/ 367570 h 735139"/>
                <a:gd name="connsiteX10" fmla="*/ 367570 w 1150143"/>
                <a:gd name="connsiteY10" fmla="*/ 0 h 735139"/>
                <a:gd name="connsiteX11" fmla="*/ 643128 w 1150143"/>
                <a:gd name="connsiteY11" fmla="*/ 124397 h 735139"/>
                <a:gd name="connsiteX12" fmla="*/ 608838 w 1150143"/>
                <a:gd name="connsiteY12" fmla="*/ 207740 h 735139"/>
                <a:gd name="connsiteX13" fmla="*/ 367570 w 1150143"/>
                <a:gd name="connsiteY13" fmla="*/ 78200 h 735139"/>
                <a:gd name="connsiteX14" fmla="*/ 78105 w 1150143"/>
                <a:gd name="connsiteY14" fmla="*/ 367665 h 735139"/>
                <a:gd name="connsiteX15" fmla="*/ 367570 w 1150143"/>
                <a:gd name="connsiteY15" fmla="*/ 657130 h 735139"/>
                <a:gd name="connsiteX16" fmla="*/ 637985 w 1150143"/>
                <a:gd name="connsiteY16" fmla="*/ 471202 h 735139"/>
                <a:gd name="connsiteX17" fmla="*/ 637985 w 1150143"/>
                <a:gd name="connsiteY17" fmla="*/ 471202 h 735139"/>
                <a:gd name="connsiteX18" fmla="*/ 734282 w 1150143"/>
                <a:gd name="connsiteY18" fmla="*/ 237173 h 735139"/>
                <a:gd name="connsiteX19" fmla="*/ 734282 w 1150143"/>
                <a:gd name="connsiteY19" fmla="*/ 237173 h 735139"/>
                <a:gd name="connsiteX20" fmla="*/ 479584 w 1150143"/>
                <a:gd name="connsiteY20" fmla="*/ 522256 h 735139"/>
                <a:gd name="connsiteX21" fmla="*/ 564261 w 1150143"/>
                <a:gd name="connsiteY21" fmla="*/ 522256 h 735139"/>
                <a:gd name="connsiteX22" fmla="*/ 681609 w 1150143"/>
                <a:gd name="connsiteY22" fmla="*/ 236982 h 735139"/>
                <a:gd name="connsiteX23" fmla="*/ 596932 w 1150143"/>
                <a:gd name="connsiteY23" fmla="*/ 236982 h 735139"/>
                <a:gd name="connsiteX24" fmla="*/ 521970 w 1150143"/>
                <a:gd name="connsiteY24" fmla="*/ 419291 h 735139"/>
                <a:gd name="connsiteX25" fmla="*/ 452628 w 1150143"/>
                <a:gd name="connsiteY25" fmla="*/ 250603 h 735139"/>
                <a:gd name="connsiteX26" fmla="*/ 441389 w 1150143"/>
                <a:gd name="connsiteY26" fmla="*/ 250603 h 735139"/>
                <a:gd name="connsiteX27" fmla="*/ 372047 w 1150143"/>
                <a:gd name="connsiteY27" fmla="*/ 419291 h 735139"/>
                <a:gd name="connsiteX28" fmla="*/ 297085 w 1150143"/>
                <a:gd name="connsiteY28" fmla="*/ 236982 h 735139"/>
                <a:gd name="connsiteX29" fmla="*/ 212408 w 1150143"/>
                <a:gd name="connsiteY29" fmla="*/ 236982 h 735139"/>
                <a:gd name="connsiteX30" fmla="*/ 329756 w 1150143"/>
                <a:gd name="connsiteY30" fmla="*/ 522256 h 735139"/>
                <a:gd name="connsiteX31" fmla="*/ 414433 w 1150143"/>
                <a:gd name="connsiteY31" fmla="*/ 522256 h 735139"/>
                <a:gd name="connsiteX32" fmla="*/ 447104 w 1150143"/>
                <a:gd name="connsiteY32" fmla="*/ 442913 h 735139"/>
                <a:gd name="connsiteX33" fmla="*/ 479774 w 1150143"/>
                <a:gd name="connsiteY33" fmla="*/ 522256 h 735139"/>
                <a:gd name="connsiteX34" fmla="*/ 479774 w 1150143"/>
                <a:gd name="connsiteY34" fmla="*/ 522256 h 735139"/>
                <a:gd name="connsiteX35" fmla="*/ 948023 w 1150143"/>
                <a:gd name="connsiteY35" fmla="*/ 236982 h 735139"/>
                <a:gd name="connsiteX36" fmla="*/ 903542 w 1150143"/>
                <a:gd name="connsiteY36" fmla="*/ 345091 h 735139"/>
                <a:gd name="connsiteX37" fmla="*/ 945928 w 1150143"/>
                <a:gd name="connsiteY37" fmla="*/ 448056 h 735139"/>
                <a:gd name="connsiteX38" fmla="*/ 990410 w 1150143"/>
                <a:gd name="connsiteY38" fmla="*/ 339947 h 735139"/>
                <a:gd name="connsiteX39" fmla="*/ 1040892 w 1150143"/>
                <a:gd name="connsiteY39" fmla="*/ 462629 h 735139"/>
                <a:gd name="connsiteX40" fmla="*/ 951929 w 1150143"/>
                <a:gd name="connsiteY40" fmla="*/ 462629 h 735139"/>
                <a:gd name="connsiteX41" fmla="*/ 976503 w 1150143"/>
                <a:gd name="connsiteY41" fmla="*/ 522256 h 735139"/>
                <a:gd name="connsiteX42" fmla="*/ 1150144 w 1150143"/>
                <a:gd name="connsiteY42" fmla="*/ 522256 h 735139"/>
                <a:gd name="connsiteX43" fmla="*/ 1032796 w 1150143"/>
                <a:gd name="connsiteY43" fmla="*/ 236982 h 735139"/>
                <a:gd name="connsiteX44" fmla="*/ 948119 w 1150143"/>
                <a:gd name="connsiteY44" fmla="*/ 236982 h 73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50143" h="735139">
                  <a:moveTo>
                    <a:pt x="734377" y="236982"/>
                  </a:moveTo>
                  <a:lnTo>
                    <a:pt x="819055" y="236982"/>
                  </a:lnTo>
                  <a:lnTo>
                    <a:pt x="936403" y="522256"/>
                  </a:lnTo>
                  <a:lnTo>
                    <a:pt x="762762" y="522256"/>
                  </a:lnTo>
                  <a:lnTo>
                    <a:pt x="738188" y="462629"/>
                  </a:lnTo>
                  <a:lnTo>
                    <a:pt x="827151" y="462629"/>
                  </a:lnTo>
                  <a:lnTo>
                    <a:pt x="776669" y="339947"/>
                  </a:lnTo>
                  <a:lnTo>
                    <a:pt x="710279" y="500825"/>
                  </a:lnTo>
                  <a:cubicBezTo>
                    <a:pt x="656939" y="637985"/>
                    <a:pt x="523589" y="735140"/>
                    <a:pt x="367570" y="735140"/>
                  </a:cubicBezTo>
                  <a:cubicBezTo>
                    <a:pt x="164592" y="735140"/>
                    <a:pt x="0" y="570548"/>
                    <a:pt x="0" y="367570"/>
                  </a:cubicBezTo>
                  <a:cubicBezTo>
                    <a:pt x="0" y="164592"/>
                    <a:pt x="164592" y="0"/>
                    <a:pt x="367570" y="0"/>
                  </a:cubicBezTo>
                  <a:cubicBezTo>
                    <a:pt x="477298" y="0"/>
                    <a:pt x="575786" y="48101"/>
                    <a:pt x="643128" y="124397"/>
                  </a:cubicBezTo>
                  <a:lnTo>
                    <a:pt x="608838" y="207740"/>
                  </a:lnTo>
                  <a:cubicBezTo>
                    <a:pt x="557022" y="129635"/>
                    <a:pt x="468249" y="78200"/>
                    <a:pt x="367570" y="78200"/>
                  </a:cubicBezTo>
                  <a:cubicBezTo>
                    <a:pt x="207740" y="78200"/>
                    <a:pt x="78105" y="207740"/>
                    <a:pt x="78105" y="367665"/>
                  </a:cubicBezTo>
                  <a:cubicBezTo>
                    <a:pt x="78105" y="527590"/>
                    <a:pt x="207645" y="657130"/>
                    <a:pt x="367570" y="657130"/>
                  </a:cubicBezTo>
                  <a:cubicBezTo>
                    <a:pt x="490919" y="657130"/>
                    <a:pt x="596265" y="579882"/>
                    <a:pt x="637985" y="471202"/>
                  </a:cubicBezTo>
                  <a:lnTo>
                    <a:pt x="637985" y="471202"/>
                  </a:lnTo>
                  <a:cubicBezTo>
                    <a:pt x="637985" y="471202"/>
                    <a:pt x="734282" y="237173"/>
                    <a:pt x="734282" y="237173"/>
                  </a:cubicBezTo>
                  <a:lnTo>
                    <a:pt x="734282" y="237173"/>
                  </a:lnTo>
                  <a:close/>
                  <a:moveTo>
                    <a:pt x="479584" y="522256"/>
                  </a:moveTo>
                  <a:lnTo>
                    <a:pt x="564261" y="522256"/>
                  </a:lnTo>
                  <a:lnTo>
                    <a:pt x="681609" y="236982"/>
                  </a:lnTo>
                  <a:lnTo>
                    <a:pt x="596932" y="236982"/>
                  </a:lnTo>
                  <a:lnTo>
                    <a:pt x="521970" y="419291"/>
                  </a:lnTo>
                  <a:lnTo>
                    <a:pt x="452628" y="250603"/>
                  </a:lnTo>
                  <a:lnTo>
                    <a:pt x="441389" y="250603"/>
                  </a:lnTo>
                  <a:lnTo>
                    <a:pt x="372047" y="419291"/>
                  </a:lnTo>
                  <a:lnTo>
                    <a:pt x="297085" y="236982"/>
                  </a:lnTo>
                  <a:lnTo>
                    <a:pt x="212408" y="236982"/>
                  </a:lnTo>
                  <a:lnTo>
                    <a:pt x="329756" y="522256"/>
                  </a:lnTo>
                  <a:lnTo>
                    <a:pt x="414433" y="522256"/>
                  </a:lnTo>
                  <a:lnTo>
                    <a:pt x="447104" y="442913"/>
                  </a:lnTo>
                  <a:lnTo>
                    <a:pt x="479774" y="522256"/>
                  </a:lnTo>
                  <a:lnTo>
                    <a:pt x="479774" y="522256"/>
                  </a:lnTo>
                  <a:close/>
                  <a:moveTo>
                    <a:pt x="948023" y="236982"/>
                  </a:moveTo>
                  <a:lnTo>
                    <a:pt x="903542" y="345091"/>
                  </a:lnTo>
                  <a:lnTo>
                    <a:pt x="945928" y="448056"/>
                  </a:lnTo>
                  <a:lnTo>
                    <a:pt x="990410" y="339947"/>
                  </a:lnTo>
                  <a:lnTo>
                    <a:pt x="1040892" y="462629"/>
                  </a:lnTo>
                  <a:lnTo>
                    <a:pt x="951929" y="462629"/>
                  </a:lnTo>
                  <a:lnTo>
                    <a:pt x="976503" y="522256"/>
                  </a:lnTo>
                  <a:lnTo>
                    <a:pt x="1150144" y="522256"/>
                  </a:lnTo>
                  <a:lnTo>
                    <a:pt x="1032796" y="236982"/>
                  </a:lnTo>
                  <a:lnTo>
                    <a:pt x="948119" y="236982"/>
                  </a:lnTo>
                  <a:close/>
                </a:path>
              </a:pathLst>
            </a:custGeom>
            <a:solidFill>
              <a:srgbClr val="0097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" name="任意形状 11"/>
            <p:cNvSpPr/>
            <p:nvPr/>
          </p:nvSpPr>
          <p:spPr>
            <a:xfrm>
              <a:off x="17198394" y="9555009"/>
              <a:ext cx="2566607" cy="797299"/>
            </a:xfrm>
            <a:custGeom>
              <a:avLst/>
              <a:gdLst>
                <a:gd name="connsiteX0" fmla="*/ 93631 w 968311"/>
                <a:gd name="connsiteY0" fmla="*/ 50197 h 300799"/>
                <a:gd name="connsiteX1" fmla="*/ 93631 w 968311"/>
                <a:gd name="connsiteY1" fmla="*/ 76581 h 300799"/>
                <a:gd name="connsiteX2" fmla="*/ 74200 w 968311"/>
                <a:gd name="connsiteY2" fmla="*/ 76581 h 300799"/>
                <a:gd name="connsiteX3" fmla="*/ 74200 w 968311"/>
                <a:gd name="connsiteY3" fmla="*/ 50197 h 300799"/>
                <a:gd name="connsiteX4" fmla="*/ 93631 w 968311"/>
                <a:gd name="connsiteY4" fmla="*/ 50197 h 300799"/>
                <a:gd name="connsiteX5" fmla="*/ 111157 w 968311"/>
                <a:gd name="connsiteY5" fmla="*/ 91916 h 300799"/>
                <a:gd name="connsiteX6" fmla="*/ 111157 w 968311"/>
                <a:gd name="connsiteY6" fmla="*/ 50197 h 300799"/>
                <a:gd name="connsiteX7" fmla="*/ 129730 w 968311"/>
                <a:gd name="connsiteY7" fmla="*/ 50197 h 300799"/>
                <a:gd name="connsiteX8" fmla="*/ 129730 w 968311"/>
                <a:gd name="connsiteY8" fmla="*/ 34004 h 300799"/>
                <a:gd name="connsiteX9" fmla="*/ 111157 w 968311"/>
                <a:gd name="connsiteY9" fmla="*/ 34004 h 300799"/>
                <a:gd name="connsiteX10" fmla="*/ 111157 w 968311"/>
                <a:gd name="connsiteY10" fmla="*/ 2667 h 300799"/>
                <a:gd name="connsiteX11" fmla="*/ 93631 w 968311"/>
                <a:gd name="connsiteY11" fmla="*/ 2667 h 300799"/>
                <a:gd name="connsiteX12" fmla="*/ 93631 w 968311"/>
                <a:gd name="connsiteY12" fmla="*/ 34004 h 300799"/>
                <a:gd name="connsiteX13" fmla="*/ 74200 w 968311"/>
                <a:gd name="connsiteY13" fmla="*/ 34004 h 300799"/>
                <a:gd name="connsiteX14" fmla="*/ 74200 w 968311"/>
                <a:gd name="connsiteY14" fmla="*/ 1429 h 300799"/>
                <a:gd name="connsiteX15" fmla="*/ 57626 w 968311"/>
                <a:gd name="connsiteY15" fmla="*/ 1429 h 300799"/>
                <a:gd name="connsiteX16" fmla="*/ 57626 w 968311"/>
                <a:gd name="connsiteY16" fmla="*/ 34004 h 300799"/>
                <a:gd name="connsiteX17" fmla="*/ 38481 w 968311"/>
                <a:gd name="connsiteY17" fmla="*/ 34004 h 300799"/>
                <a:gd name="connsiteX18" fmla="*/ 38481 w 968311"/>
                <a:gd name="connsiteY18" fmla="*/ 4381 h 300799"/>
                <a:gd name="connsiteX19" fmla="*/ 21050 w 968311"/>
                <a:gd name="connsiteY19" fmla="*/ 4381 h 300799"/>
                <a:gd name="connsiteX20" fmla="*/ 21050 w 968311"/>
                <a:gd name="connsiteY20" fmla="*/ 34004 h 300799"/>
                <a:gd name="connsiteX21" fmla="*/ 2095 w 968311"/>
                <a:gd name="connsiteY21" fmla="*/ 34004 h 300799"/>
                <a:gd name="connsiteX22" fmla="*/ 2095 w 968311"/>
                <a:gd name="connsiteY22" fmla="*/ 50197 h 300799"/>
                <a:gd name="connsiteX23" fmla="*/ 21050 w 968311"/>
                <a:gd name="connsiteY23" fmla="*/ 50197 h 300799"/>
                <a:gd name="connsiteX24" fmla="*/ 21050 w 968311"/>
                <a:gd name="connsiteY24" fmla="*/ 123920 h 300799"/>
                <a:gd name="connsiteX25" fmla="*/ 126016 w 968311"/>
                <a:gd name="connsiteY25" fmla="*/ 123920 h 300799"/>
                <a:gd name="connsiteX26" fmla="*/ 126016 w 968311"/>
                <a:gd name="connsiteY26" fmla="*/ 107728 h 300799"/>
                <a:gd name="connsiteX27" fmla="*/ 38481 w 968311"/>
                <a:gd name="connsiteY27" fmla="*/ 107728 h 300799"/>
                <a:gd name="connsiteX28" fmla="*/ 38481 w 968311"/>
                <a:gd name="connsiteY28" fmla="*/ 50101 h 300799"/>
                <a:gd name="connsiteX29" fmla="*/ 57626 w 968311"/>
                <a:gd name="connsiteY29" fmla="*/ 50101 h 300799"/>
                <a:gd name="connsiteX30" fmla="*/ 57626 w 968311"/>
                <a:gd name="connsiteY30" fmla="*/ 91821 h 300799"/>
                <a:gd name="connsiteX31" fmla="*/ 111157 w 968311"/>
                <a:gd name="connsiteY31" fmla="*/ 91821 h 300799"/>
                <a:gd name="connsiteX32" fmla="*/ 173355 w 968311"/>
                <a:gd name="connsiteY32" fmla="*/ 41243 h 300799"/>
                <a:gd name="connsiteX33" fmla="*/ 197929 w 968311"/>
                <a:gd name="connsiteY33" fmla="*/ 41243 h 300799"/>
                <a:gd name="connsiteX34" fmla="*/ 197929 w 968311"/>
                <a:gd name="connsiteY34" fmla="*/ 51340 h 300799"/>
                <a:gd name="connsiteX35" fmla="*/ 173355 w 968311"/>
                <a:gd name="connsiteY35" fmla="*/ 51340 h 300799"/>
                <a:gd name="connsiteX36" fmla="*/ 173355 w 968311"/>
                <a:gd name="connsiteY36" fmla="*/ 41243 h 300799"/>
                <a:gd name="connsiteX37" fmla="*/ 173355 w 968311"/>
                <a:gd name="connsiteY37" fmla="*/ 41243 h 300799"/>
                <a:gd name="connsiteX38" fmla="*/ 173355 w 968311"/>
                <a:gd name="connsiteY38" fmla="*/ 18574 h 300799"/>
                <a:gd name="connsiteX39" fmla="*/ 197929 w 968311"/>
                <a:gd name="connsiteY39" fmla="*/ 18574 h 300799"/>
                <a:gd name="connsiteX40" fmla="*/ 197929 w 968311"/>
                <a:gd name="connsiteY40" fmla="*/ 28670 h 300799"/>
                <a:gd name="connsiteX41" fmla="*/ 173355 w 968311"/>
                <a:gd name="connsiteY41" fmla="*/ 28670 h 300799"/>
                <a:gd name="connsiteX42" fmla="*/ 173355 w 968311"/>
                <a:gd name="connsiteY42" fmla="*/ 18574 h 300799"/>
                <a:gd name="connsiteX43" fmla="*/ 173355 w 968311"/>
                <a:gd name="connsiteY43" fmla="*/ 18574 h 300799"/>
                <a:gd name="connsiteX44" fmla="*/ 239363 w 968311"/>
                <a:gd name="connsiteY44" fmla="*/ 28670 h 300799"/>
                <a:gd name="connsiteX45" fmla="*/ 214789 w 968311"/>
                <a:gd name="connsiteY45" fmla="*/ 28670 h 300799"/>
                <a:gd name="connsiteX46" fmla="*/ 214789 w 968311"/>
                <a:gd name="connsiteY46" fmla="*/ 18574 h 300799"/>
                <a:gd name="connsiteX47" fmla="*/ 239363 w 968311"/>
                <a:gd name="connsiteY47" fmla="*/ 18574 h 300799"/>
                <a:gd name="connsiteX48" fmla="*/ 239363 w 968311"/>
                <a:gd name="connsiteY48" fmla="*/ 28670 h 300799"/>
                <a:gd name="connsiteX49" fmla="*/ 239363 w 968311"/>
                <a:gd name="connsiteY49" fmla="*/ 28670 h 300799"/>
                <a:gd name="connsiteX50" fmla="*/ 239363 w 968311"/>
                <a:gd name="connsiteY50" fmla="*/ 51340 h 300799"/>
                <a:gd name="connsiteX51" fmla="*/ 214789 w 968311"/>
                <a:gd name="connsiteY51" fmla="*/ 51340 h 300799"/>
                <a:gd name="connsiteX52" fmla="*/ 214789 w 968311"/>
                <a:gd name="connsiteY52" fmla="*/ 41243 h 300799"/>
                <a:gd name="connsiteX53" fmla="*/ 239363 w 968311"/>
                <a:gd name="connsiteY53" fmla="*/ 41243 h 300799"/>
                <a:gd name="connsiteX54" fmla="*/ 239363 w 968311"/>
                <a:gd name="connsiteY54" fmla="*/ 51340 h 300799"/>
                <a:gd name="connsiteX55" fmla="*/ 239363 w 968311"/>
                <a:gd name="connsiteY55" fmla="*/ 51340 h 300799"/>
                <a:gd name="connsiteX56" fmla="*/ 256794 w 968311"/>
                <a:gd name="connsiteY56" fmla="*/ 64770 h 300799"/>
                <a:gd name="connsiteX57" fmla="*/ 256794 w 968311"/>
                <a:gd name="connsiteY57" fmla="*/ 5048 h 300799"/>
                <a:gd name="connsiteX58" fmla="*/ 156686 w 968311"/>
                <a:gd name="connsiteY58" fmla="*/ 5048 h 300799"/>
                <a:gd name="connsiteX59" fmla="*/ 156686 w 968311"/>
                <a:gd name="connsiteY59" fmla="*/ 64770 h 300799"/>
                <a:gd name="connsiteX60" fmla="*/ 178975 w 968311"/>
                <a:gd name="connsiteY60" fmla="*/ 64770 h 300799"/>
                <a:gd name="connsiteX61" fmla="*/ 141065 w 968311"/>
                <a:gd name="connsiteY61" fmla="*/ 84677 h 300799"/>
                <a:gd name="connsiteX62" fmla="*/ 152019 w 968311"/>
                <a:gd name="connsiteY62" fmla="*/ 98488 h 300799"/>
                <a:gd name="connsiteX63" fmla="*/ 177546 w 968311"/>
                <a:gd name="connsiteY63" fmla="*/ 85439 h 300799"/>
                <a:gd name="connsiteX64" fmla="*/ 177546 w 968311"/>
                <a:gd name="connsiteY64" fmla="*/ 90488 h 300799"/>
                <a:gd name="connsiteX65" fmla="*/ 151257 w 968311"/>
                <a:gd name="connsiteY65" fmla="*/ 118967 h 300799"/>
                <a:gd name="connsiteX66" fmla="*/ 162782 w 968311"/>
                <a:gd name="connsiteY66" fmla="*/ 132493 h 300799"/>
                <a:gd name="connsiteX67" fmla="*/ 194786 w 968311"/>
                <a:gd name="connsiteY67" fmla="*/ 91250 h 300799"/>
                <a:gd name="connsiteX68" fmla="*/ 194786 w 968311"/>
                <a:gd name="connsiteY68" fmla="*/ 81534 h 300799"/>
                <a:gd name="connsiteX69" fmla="*/ 182880 w 968311"/>
                <a:gd name="connsiteY69" fmla="*/ 81534 h 300799"/>
                <a:gd name="connsiteX70" fmla="*/ 199739 w 968311"/>
                <a:gd name="connsiteY70" fmla="*/ 64770 h 300799"/>
                <a:gd name="connsiteX71" fmla="*/ 214217 w 968311"/>
                <a:gd name="connsiteY71" fmla="*/ 64770 h 300799"/>
                <a:gd name="connsiteX72" fmla="*/ 230695 w 968311"/>
                <a:gd name="connsiteY72" fmla="*/ 81629 h 300799"/>
                <a:gd name="connsiteX73" fmla="*/ 220123 w 968311"/>
                <a:gd name="connsiteY73" fmla="*/ 81629 h 300799"/>
                <a:gd name="connsiteX74" fmla="*/ 220123 w 968311"/>
                <a:gd name="connsiteY74" fmla="*/ 131064 h 300799"/>
                <a:gd name="connsiteX75" fmla="*/ 237553 w 968311"/>
                <a:gd name="connsiteY75" fmla="*/ 131064 h 300799"/>
                <a:gd name="connsiteX76" fmla="*/ 237553 w 968311"/>
                <a:gd name="connsiteY76" fmla="*/ 86677 h 300799"/>
                <a:gd name="connsiteX77" fmla="*/ 261271 w 968311"/>
                <a:gd name="connsiteY77" fmla="*/ 98107 h 300799"/>
                <a:gd name="connsiteX78" fmla="*/ 272415 w 968311"/>
                <a:gd name="connsiteY78" fmla="*/ 83820 h 300799"/>
                <a:gd name="connsiteX79" fmla="*/ 233934 w 968311"/>
                <a:gd name="connsiteY79" fmla="*/ 64865 h 300799"/>
                <a:gd name="connsiteX80" fmla="*/ 256794 w 968311"/>
                <a:gd name="connsiteY80" fmla="*/ 64865 h 300799"/>
                <a:gd name="connsiteX81" fmla="*/ 371856 w 968311"/>
                <a:gd name="connsiteY81" fmla="*/ 111728 h 300799"/>
                <a:gd name="connsiteX82" fmla="*/ 364807 w 968311"/>
                <a:gd name="connsiteY82" fmla="*/ 105537 h 300799"/>
                <a:gd name="connsiteX83" fmla="*/ 364807 w 968311"/>
                <a:gd name="connsiteY83" fmla="*/ 65532 h 300799"/>
                <a:gd name="connsiteX84" fmla="*/ 411194 w 968311"/>
                <a:gd name="connsiteY84" fmla="*/ 65532 h 300799"/>
                <a:gd name="connsiteX85" fmla="*/ 411194 w 968311"/>
                <a:gd name="connsiteY85" fmla="*/ 48958 h 300799"/>
                <a:gd name="connsiteX86" fmla="*/ 351187 w 968311"/>
                <a:gd name="connsiteY86" fmla="*/ 48958 h 300799"/>
                <a:gd name="connsiteX87" fmla="*/ 352996 w 968311"/>
                <a:gd name="connsiteY87" fmla="*/ 25527 h 300799"/>
                <a:gd name="connsiteX88" fmla="*/ 403574 w 968311"/>
                <a:gd name="connsiteY88" fmla="*/ 25527 h 300799"/>
                <a:gd name="connsiteX89" fmla="*/ 403574 w 968311"/>
                <a:gd name="connsiteY89" fmla="*/ 9049 h 300799"/>
                <a:gd name="connsiteX90" fmla="*/ 291941 w 968311"/>
                <a:gd name="connsiteY90" fmla="*/ 9049 h 300799"/>
                <a:gd name="connsiteX91" fmla="*/ 291941 w 968311"/>
                <a:gd name="connsiteY91" fmla="*/ 25527 h 300799"/>
                <a:gd name="connsiteX92" fmla="*/ 335756 w 968311"/>
                <a:gd name="connsiteY92" fmla="*/ 25527 h 300799"/>
                <a:gd name="connsiteX93" fmla="*/ 334232 w 968311"/>
                <a:gd name="connsiteY93" fmla="*/ 48958 h 300799"/>
                <a:gd name="connsiteX94" fmla="*/ 283655 w 968311"/>
                <a:gd name="connsiteY94" fmla="*/ 48958 h 300799"/>
                <a:gd name="connsiteX95" fmla="*/ 283655 w 968311"/>
                <a:gd name="connsiteY95" fmla="*/ 65532 h 300799"/>
                <a:gd name="connsiteX96" fmla="*/ 330994 w 968311"/>
                <a:gd name="connsiteY96" fmla="*/ 65532 h 300799"/>
                <a:gd name="connsiteX97" fmla="*/ 281273 w 968311"/>
                <a:gd name="connsiteY97" fmla="*/ 117538 h 300799"/>
                <a:gd name="connsiteX98" fmla="*/ 292513 w 968311"/>
                <a:gd name="connsiteY98" fmla="*/ 131540 h 300799"/>
                <a:gd name="connsiteX99" fmla="*/ 347377 w 968311"/>
                <a:gd name="connsiteY99" fmla="*/ 69723 h 300799"/>
                <a:gd name="connsiteX100" fmla="*/ 347377 w 968311"/>
                <a:gd name="connsiteY100" fmla="*/ 105823 h 300799"/>
                <a:gd name="connsiteX101" fmla="*/ 369665 w 968311"/>
                <a:gd name="connsiteY101" fmla="*/ 128111 h 300799"/>
                <a:gd name="connsiteX102" fmla="*/ 390620 w 968311"/>
                <a:gd name="connsiteY102" fmla="*/ 128111 h 300799"/>
                <a:gd name="connsiteX103" fmla="*/ 412528 w 968311"/>
                <a:gd name="connsiteY103" fmla="*/ 97822 h 300799"/>
                <a:gd name="connsiteX104" fmla="*/ 396526 w 968311"/>
                <a:gd name="connsiteY104" fmla="*/ 90773 h 300799"/>
                <a:gd name="connsiteX105" fmla="*/ 389192 w 968311"/>
                <a:gd name="connsiteY105" fmla="*/ 111728 h 300799"/>
                <a:gd name="connsiteX106" fmla="*/ 371951 w 968311"/>
                <a:gd name="connsiteY106" fmla="*/ 111728 h 300799"/>
                <a:gd name="connsiteX107" fmla="*/ 543687 w 968311"/>
                <a:gd name="connsiteY107" fmla="*/ 13716 h 300799"/>
                <a:gd name="connsiteX108" fmla="*/ 525970 w 968311"/>
                <a:gd name="connsiteY108" fmla="*/ 1619 h 300799"/>
                <a:gd name="connsiteX109" fmla="*/ 516255 w 968311"/>
                <a:gd name="connsiteY109" fmla="*/ 10287 h 300799"/>
                <a:gd name="connsiteX110" fmla="*/ 533686 w 968311"/>
                <a:gd name="connsiteY110" fmla="*/ 23527 h 300799"/>
                <a:gd name="connsiteX111" fmla="*/ 543687 w 968311"/>
                <a:gd name="connsiteY111" fmla="*/ 13716 h 300799"/>
                <a:gd name="connsiteX112" fmla="*/ 543687 w 968311"/>
                <a:gd name="connsiteY112" fmla="*/ 13716 h 300799"/>
                <a:gd name="connsiteX113" fmla="*/ 450628 w 968311"/>
                <a:gd name="connsiteY113" fmla="*/ 74771 h 300799"/>
                <a:gd name="connsiteX114" fmla="*/ 476726 w 968311"/>
                <a:gd name="connsiteY114" fmla="*/ 37243 h 300799"/>
                <a:gd name="connsiteX115" fmla="*/ 463201 w 968311"/>
                <a:gd name="connsiteY115" fmla="*/ 28670 h 300799"/>
                <a:gd name="connsiteX116" fmla="*/ 455009 w 968311"/>
                <a:gd name="connsiteY116" fmla="*/ 43434 h 300799"/>
                <a:gd name="connsiteX117" fmla="*/ 443198 w 968311"/>
                <a:gd name="connsiteY117" fmla="*/ 44386 h 300799"/>
                <a:gd name="connsiteX118" fmla="*/ 463963 w 968311"/>
                <a:gd name="connsiteY118" fmla="*/ 8096 h 300799"/>
                <a:gd name="connsiteX119" fmla="*/ 448342 w 968311"/>
                <a:gd name="connsiteY119" fmla="*/ 476 h 300799"/>
                <a:gd name="connsiteX120" fmla="*/ 430625 w 968311"/>
                <a:gd name="connsiteY120" fmla="*/ 37528 h 300799"/>
                <a:gd name="connsiteX121" fmla="*/ 422243 w 968311"/>
                <a:gd name="connsiteY121" fmla="*/ 45815 h 300799"/>
                <a:gd name="connsiteX122" fmla="*/ 427577 w 968311"/>
                <a:gd name="connsiteY122" fmla="*/ 61150 h 300799"/>
                <a:gd name="connsiteX123" fmla="*/ 445675 w 968311"/>
                <a:gd name="connsiteY123" fmla="*/ 57817 h 300799"/>
                <a:gd name="connsiteX124" fmla="*/ 434626 w 968311"/>
                <a:gd name="connsiteY124" fmla="*/ 71723 h 300799"/>
                <a:gd name="connsiteX125" fmla="*/ 423386 w 968311"/>
                <a:gd name="connsiteY125" fmla="*/ 80677 h 300799"/>
                <a:gd name="connsiteX126" fmla="*/ 428625 w 968311"/>
                <a:gd name="connsiteY126" fmla="*/ 95250 h 300799"/>
                <a:gd name="connsiteX127" fmla="*/ 472154 w 968311"/>
                <a:gd name="connsiteY127" fmla="*/ 84868 h 300799"/>
                <a:gd name="connsiteX128" fmla="*/ 472535 w 968311"/>
                <a:gd name="connsiteY128" fmla="*/ 70961 h 300799"/>
                <a:gd name="connsiteX129" fmla="*/ 450437 w 968311"/>
                <a:gd name="connsiteY129" fmla="*/ 74581 h 300799"/>
                <a:gd name="connsiteX130" fmla="*/ 450437 w 968311"/>
                <a:gd name="connsiteY130" fmla="*/ 74581 h 300799"/>
                <a:gd name="connsiteX131" fmla="*/ 471678 w 968311"/>
                <a:gd name="connsiteY131" fmla="*/ 94964 h 300799"/>
                <a:gd name="connsiteX132" fmla="*/ 474250 w 968311"/>
                <a:gd name="connsiteY132" fmla="*/ 108585 h 300799"/>
                <a:gd name="connsiteX133" fmla="*/ 427482 w 968311"/>
                <a:gd name="connsiteY133" fmla="*/ 124873 h 300799"/>
                <a:gd name="connsiteX134" fmla="*/ 424148 w 968311"/>
                <a:gd name="connsiteY134" fmla="*/ 109156 h 300799"/>
                <a:gd name="connsiteX135" fmla="*/ 471773 w 968311"/>
                <a:gd name="connsiteY135" fmla="*/ 94964 h 300799"/>
                <a:gd name="connsiteX136" fmla="*/ 471773 w 968311"/>
                <a:gd name="connsiteY136" fmla="*/ 94964 h 300799"/>
                <a:gd name="connsiteX137" fmla="*/ 537877 w 968311"/>
                <a:gd name="connsiteY137" fmla="*/ 70009 h 300799"/>
                <a:gd name="connsiteX138" fmla="*/ 551878 w 968311"/>
                <a:gd name="connsiteY138" fmla="*/ 76295 h 300799"/>
                <a:gd name="connsiteX139" fmla="*/ 527113 w 968311"/>
                <a:gd name="connsiteY139" fmla="*/ 103727 h 300799"/>
                <a:gd name="connsiteX140" fmla="*/ 537115 w 968311"/>
                <a:gd name="connsiteY140" fmla="*/ 115252 h 300799"/>
                <a:gd name="connsiteX141" fmla="*/ 541782 w 968311"/>
                <a:gd name="connsiteY141" fmla="*/ 100393 h 300799"/>
                <a:gd name="connsiteX142" fmla="*/ 553402 w 968311"/>
                <a:gd name="connsiteY142" fmla="*/ 109633 h 300799"/>
                <a:gd name="connsiteX143" fmla="*/ 535305 w 968311"/>
                <a:gd name="connsiteY143" fmla="*/ 131445 h 300799"/>
                <a:gd name="connsiteX144" fmla="*/ 513683 w 968311"/>
                <a:gd name="connsiteY144" fmla="*/ 113347 h 300799"/>
                <a:gd name="connsiteX145" fmla="*/ 479869 w 968311"/>
                <a:gd name="connsiteY145" fmla="*/ 129540 h 300799"/>
                <a:gd name="connsiteX146" fmla="*/ 469773 w 968311"/>
                <a:gd name="connsiteY146" fmla="*/ 115729 h 300799"/>
                <a:gd name="connsiteX147" fmla="*/ 508159 w 968311"/>
                <a:gd name="connsiteY147" fmla="*/ 98774 h 300799"/>
                <a:gd name="connsiteX148" fmla="*/ 502539 w 968311"/>
                <a:gd name="connsiteY148" fmla="*/ 73247 h 300799"/>
                <a:gd name="connsiteX149" fmla="*/ 477584 w 968311"/>
                <a:gd name="connsiteY149" fmla="*/ 77724 h 300799"/>
                <a:gd name="connsiteX150" fmla="*/ 474917 w 968311"/>
                <a:gd name="connsiteY150" fmla="*/ 62960 h 300799"/>
                <a:gd name="connsiteX151" fmla="*/ 500634 w 968311"/>
                <a:gd name="connsiteY151" fmla="*/ 58198 h 300799"/>
                <a:gd name="connsiteX152" fmla="*/ 499205 w 968311"/>
                <a:gd name="connsiteY152" fmla="*/ 44767 h 300799"/>
                <a:gd name="connsiteX153" fmla="*/ 480536 w 968311"/>
                <a:gd name="connsiteY153" fmla="*/ 47720 h 300799"/>
                <a:gd name="connsiteX154" fmla="*/ 477774 w 968311"/>
                <a:gd name="connsiteY154" fmla="*/ 32671 h 300799"/>
                <a:gd name="connsiteX155" fmla="*/ 498253 w 968311"/>
                <a:gd name="connsiteY155" fmla="*/ 29623 h 300799"/>
                <a:gd name="connsiteX156" fmla="*/ 497395 w 968311"/>
                <a:gd name="connsiteY156" fmla="*/ 0 h 300799"/>
                <a:gd name="connsiteX157" fmla="*/ 513969 w 968311"/>
                <a:gd name="connsiteY157" fmla="*/ 0 h 300799"/>
                <a:gd name="connsiteX158" fmla="*/ 514350 w 968311"/>
                <a:gd name="connsiteY158" fmla="*/ 27146 h 300799"/>
                <a:gd name="connsiteX159" fmla="*/ 544449 w 968311"/>
                <a:gd name="connsiteY159" fmla="*/ 22669 h 300799"/>
                <a:gd name="connsiteX160" fmla="*/ 547211 w 968311"/>
                <a:gd name="connsiteY160" fmla="*/ 37147 h 300799"/>
                <a:gd name="connsiteX161" fmla="*/ 515302 w 968311"/>
                <a:gd name="connsiteY161" fmla="*/ 42196 h 300799"/>
                <a:gd name="connsiteX162" fmla="*/ 516541 w 968311"/>
                <a:gd name="connsiteY162" fmla="*/ 55340 h 300799"/>
                <a:gd name="connsiteX163" fmla="*/ 548164 w 968311"/>
                <a:gd name="connsiteY163" fmla="*/ 49721 h 300799"/>
                <a:gd name="connsiteX164" fmla="*/ 550831 w 968311"/>
                <a:gd name="connsiteY164" fmla="*/ 64198 h 300799"/>
                <a:gd name="connsiteX165" fmla="*/ 518636 w 968311"/>
                <a:gd name="connsiteY165" fmla="*/ 70199 h 300799"/>
                <a:gd name="connsiteX166" fmla="*/ 522160 w 968311"/>
                <a:gd name="connsiteY166" fmla="*/ 88297 h 300799"/>
                <a:gd name="connsiteX167" fmla="*/ 537877 w 968311"/>
                <a:gd name="connsiteY167" fmla="*/ 70199 h 300799"/>
                <a:gd name="connsiteX168" fmla="*/ 537877 w 968311"/>
                <a:gd name="connsiteY168" fmla="*/ 70199 h 300799"/>
                <a:gd name="connsiteX169" fmla="*/ 639699 w 968311"/>
                <a:gd name="connsiteY169" fmla="*/ 104584 h 300799"/>
                <a:gd name="connsiteX170" fmla="*/ 615410 w 968311"/>
                <a:gd name="connsiteY170" fmla="*/ 104584 h 300799"/>
                <a:gd name="connsiteX171" fmla="*/ 615410 w 968311"/>
                <a:gd name="connsiteY171" fmla="*/ 91916 h 300799"/>
                <a:gd name="connsiteX172" fmla="*/ 639699 w 968311"/>
                <a:gd name="connsiteY172" fmla="*/ 91916 h 300799"/>
                <a:gd name="connsiteX173" fmla="*/ 639699 w 968311"/>
                <a:gd name="connsiteY173" fmla="*/ 104584 h 300799"/>
                <a:gd name="connsiteX174" fmla="*/ 639699 w 968311"/>
                <a:gd name="connsiteY174" fmla="*/ 104584 h 300799"/>
                <a:gd name="connsiteX175" fmla="*/ 660273 w 968311"/>
                <a:gd name="connsiteY175" fmla="*/ 20955 h 300799"/>
                <a:gd name="connsiteX176" fmla="*/ 660273 w 968311"/>
                <a:gd name="connsiteY176" fmla="*/ 33147 h 300799"/>
                <a:gd name="connsiteX177" fmla="*/ 593788 w 968311"/>
                <a:gd name="connsiteY177" fmla="*/ 33147 h 300799"/>
                <a:gd name="connsiteX178" fmla="*/ 593788 w 968311"/>
                <a:gd name="connsiteY178" fmla="*/ 20955 h 300799"/>
                <a:gd name="connsiteX179" fmla="*/ 660273 w 968311"/>
                <a:gd name="connsiteY179" fmla="*/ 20955 h 300799"/>
                <a:gd name="connsiteX180" fmla="*/ 593503 w 968311"/>
                <a:gd name="connsiteY180" fmla="*/ 56102 h 300799"/>
                <a:gd name="connsiteX181" fmla="*/ 593788 w 968311"/>
                <a:gd name="connsiteY181" fmla="*/ 47244 h 300799"/>
                <a:gd name="connsiteX182" fmla="*/ 676847 w 968311"/>
                <a:gd name="connsiteY182" fmla="*/ 47244 h 300799"/>
                <a:gd name="connsiteX183" fmla="*/ 676847 w 968311"/>
                <a:gd name="connsiteY183" fmla="*/ 6953 h 300799"/>
                <a:gd name="connsiteX184" fmla="*/ 577501 w 968311"/>
                <a:gd name="connsiteY184" fmla="*/ 6953 h 300799"/>
                <a:gd name="connsiteX185" fmla="*/ 577501 w 968311"/>
                <a:gd name="connsiteY185" fmla="*/ 41529 h 300799"/>
                <a:gd name="connsiteX186" fmla="*/ 560642 w 968311"/>
                <a:gd name="connsiteY186" fmla="*/ 117253 h 300799"/>
                <a:gd name="connsiteX187" fmla="*/ 573976 w 968311"/>
                <a:gd name="connsiteY187" fmla="*/ 127921 h 300799"/>
                <a:gd name="connsiteX188" fmla="*/ 592360 w 968311"/>
                <a:gd name="connsiteY188" fmla="*/ 70580 h 300799"/>
                <a:gd name="connsiteX189" fmla="*/ 670179 w 968311"/>
                <a:gd name="connsiteY189" fmla="*/ 70580 h 300799"/>
                <a:gd name="connsiteX190" fmla="*/ 665226 w 968311"/>
                <a:gd name="connsiteY190" fmla="*/ 114300 h 300799"/>
                <a:gd name="connsiteX191" fmla="*/ 660559 w 968311"/>
                <a:gd name="connsiteY191" fmla="*/ 116110 h 300799"/>
                <a:gd name="connsiteX192" fmla="*/ 655225 w 968311"/>
                <a:gd name="connsiteY192" fmla="*/ 116110 h 300799"/>
                <a:gd name="connsiteX193" fmla="*/ 655225 w 968311"/>
                <a:gd name="connsiteY193" fmla="*/ 78772 h 300799"/>
                <a:gd name="connsiteX194" fmla="*/ 599884 w 968311"/>
                <a:gd name="connsiteY194" fmla="*/ 78772 h 300799"/>
                <a:gd name="connsiteX195" fmla="*/ 599884 w 968311"/>
                <a:gd name="connsiteY195" fmla="*/ 126206 h 300799"/>
                <a:gd name="connsiteX196" fmla="*/ 615315 w 968311"/>
                <a:gd name="connsiteY196" fmla="*/ 126206 h 300799"/>
                <a:gd name="connsiteX197" fmla="*/ 615315 w 968311"/>
                <a:gd name="connsiteY197" fmla="*/ 117824 h 300799"/>
                <a:gd name="connsiteX198" fmla="*/ 647795 w 968311"/>
                <a:gd name="connsiteY198" fmla="*/ 117824 h 300799"/>
                <a:gd name="connsiteX199" fmla="*/ 651319 w 968311"/>
                <a:gd name="connsiteY199" fmla="*/ 131064 h 300799"/>
                <a:gd name="connsiteX200" fmla="*/ 668560 w 968311"/>
                <a:gd name="connsiteY200" fmla="*/ 130492 h 300799"/>
                <a:gd name="connsiteX201" fmla="*/ 679799 w 968311"/>
                <a:gd name="connsiteY201" fmla="*/ 124492 h 300799"/>
                <a:gd name="connsiteX202" fmla="*/ 687134 w 968311"/>
                <a:gd name="connsiteY202" fmla="*/ 63055 h 300799"/>
                <a:gd name="connsiteX203" fmla="*/ 687419 w 968311"/>
                <a:gd name="connsiteY203" fmla="*/ 56197 h 300799"/>
                <a:gd name="connsiteX204" fmla="*/ 593407 w 968311"/>
                <a:gd name="connsiteY204" fmla="*/ 56197 h 300799"/>
                <a:gd name="connsiteX205" fmla="*/ 741140 w 968311"/>
                <a:gd name="connsiteY205" fmla="*/ 78676 h 300799"/>
                <a:gd name="connsiteX206" fmla="*/ 731615 w 968311"/>
                <a:gd name="connsiteY206" fmla="*/ 83439 h 300799"/>
                <a:gd name="connsiteX207" fmla="*/ 731615 w 968311"/>
                <a:gd name="connsiteY207" fmla="*/ 49625 h 300799"/>
                <a:gd name="connsiteX208" fmla="*/ 742188 w 968311"/>
                <a:gd name="connsiteY208" fmla="*/ 49625 h 300799"/>
                <a:gd name="connsiteX209" fmla="*/ 742188 w 968311"/>
                <a:gd name="connsiteY209" fmla="*/ 33623 h 300799"/>
                <a:gd name="connsiteX210" fmla="*/ 731615 w 968311"/>
                <a:gd name="connsiteY210" fmla="*/ 33623 h 300799"/>
                <a:gd name="connsiteX211" fmla="*/ 731615 w 968311"/>
                <a:gd name="connsiteY211" fmla="*/ 2191 h 300799"/>
                <a:gd name="connsiteX212" fmla="*/ 715994 w 968311"/>
                <a:gd name="connsiteY212" fmla="*/ 2191 h 300799"/>
                <a:gd name="connsiteX213" fmla="*/ 715994 w 968311"/>
                <a:gd name="connsiteY213" fmla="*/ 33623 h 300799"/>
                <a:gd name="connsiteX214" fmla="*/ 703326 w 968311"/>
                <a:gd name="connsiteY214" fmla="*/ 33623 h 300799"/>
                <a:gd name="connsiteX215" fmla="*/ 703326 w 968311"/>
                <a:gd name="connsiteY215" fmla="*/ 49530 h 300799"/>
                <a:gd name="connsiteX216" fmla="*/ 715994 w 968311"/>
                <a:gd name="connsiteY216" fmla="*/ 49530 h 300799"/>
                <a:gd name="connsiteX217" fmla="*/ 715994 w 968311"/>
                <a:gd name="connsiteY217" fmla="*/ 91535 h 300799"/>
                <a:gd name="connsiteX218" fmla="*/ 702088 w 968311"/>
                <a:gd name="connsiteY218" fmla="*/ 97822 h 300799"/>
                <a:gd name="connsiteX219" fmla="*/ 708374 w 968311"/>
                <a:gd name="connsiteY219" fmla="*/ 114681 h 300799"/>
                <a:gd name="connsiteX220" fmla="*/ 745903 w 968311"/>
                <a:gd name="connsiteY220" fmla="*/ 93440 h 300799"/>
                <a:gd name="connsiteX221" fmla="*/ 741140 w 968311"/>
                <a:gd name="connsiteY221" fmla="*/ 78676 h 300799"/>
                <a:gd name="connsiteX222" fmla="*/ 741140 w 968311"/>
                <a:gd name="connsiteY222" fmla="*/ 78676 h 300799"/>
                <a:gd name="connsiteX223" fmla="*/ 815435 w 968311"/>
                <a:gd name="connsiteY223" fmla="*/ 43815 h 300799"/>
                <a:gd name="connsiteX224" fmla="*/ 830294 w 968311"/>
                <a:gd name="connsiteY224" fmla="*/ 46768 h 300799"/>
                <a:gd name="connsiteX225" fmla="*/ 811625 w 968311"/>
                <a:gd name="connsiteY225" fmla="*/ 95631 h 300799"/>
                <a:gd name="connsiteX226" fmla="*/ 820579 w 968311"/>
                <a:gd name="connsiteY226" fmla="*/ 115729 h 300799"/>
                <a:gd name="connsiteX227" fmla="*/ 824103 w 968311"/>
                <a:gd name="connsiteY227" fmla="*/ 98012 h 300799"/>
                <a:gd name="connsiteX228" fmla="*/ 835343 w 968311"/>
                <a:gd name="connsiteY228" fmla="*/ 107251 h 300799"/>
                <a:gd name="connsiteX229" fmla="*/ 818388 w 968311"/>
                <a:gd name="connsiteY229" fmla="*/ 131254 h 300799"/>
                <a:gd name="connsiteX230" fmla="*/ 800290 w 968311"/>
                <a:gd name="connsiteY230" fmla="*/ 111823 h 300799"/>
                <a:gd name="connsiteX231" fmla="*/ 780669 w 968311"/>
                <a:gd name="connsiteY231" fmla="*/ 130397 h 300799"/>
                <a:gd name="connsiteX232" fmla="*/ 768763 w 968311"/>
                <a:gd name="connsiteY232" fmla="*/ 119825 h 300799"/>
                <a:gd name="connsiteX233" fmla="*/ 786765 w 968311"/>
                <a:gd name="connsiteY233" fmla="*/ 104965 h 300799"/>
                <a:gd name="connsiteX234" fmla="*/ 744093 w 968311"/>
                <a:gd name="connsiteY234" fmla="*/ 116205 h 300799"/>
                <a:gd name="connsiteX235" fmla="*/ 740188 w 968311"/>
                <a:gd name="connsiteY235" fmla="*/ 100584 h 300799"/>
                <a:gd name="connsiteX236" fmla="*/ 788480 w 968311"/>
                <a:gd name="connsiteY236" fmla="*/ 90202 h 300799"/>
                <a:gd name="connsiteX237" fmla="*/ 789718 w 968311"/>
                <a:gd name="connsiteY237" fmla="*/ 101346 h 300799"/>
                <a:gd name="connsiteX238" fmla="*/ 795623 w 968311"/>
                <a:gd name="connsiteY238" fmla="*/ 93631 h 300799"/>
                <a:gd name="connsiteX239" fmla="*/ 789718 w 968311"/>
                <a:gd name="connsiteY239" fmla="*/ 34671 h 300799"/>
                <a:gd name="connsiteX240" fmla="*/ 744379 w 968311"/>
                <a:gd name="connsiteY240" fmla="*/ 34671 h 300799"/>
                <a:gd name="connsiteX241" fmla="*/ 744379 w 968311"/>
                <a:gd name="connsiteY241" fmla="*/ 19526 h 300799"/>
                <a:gd name="connsiteX242" fmla="*/ 789146 w 968311"/>
                <a:gd name="connsiteY242" fmla="*/ 19526 h 300799"/>
                <a:gd name="connsiteX243" fmla="*/ 788860 w 968311"/>
                <a:gd name="connsiteY243" fmla="*/ 286 h 300799"/>
                <a:gd name="connsiteX244" fmla="*/ 804767 w 968311"/>
                <a:gd name="connsiteY244" fmla="*/ 286 h 300799"/>
                <a:gd name="connsiteX245" fmla="*/ 804767 w 968311"/>
                <a:gd name="connsiteY245" fmla="*/ 19526 h 300799"/>
                <a:gd name="connsiteX246" fmla="*/ 819626 w 968311"/>
                <a:gd name="connsiteY246" fmla="*/ 19526 h 300799"/>
                <a:gd name="connsiteX247" fmla="*/ 807434 w 968311"/>
                <a:gd name="connsiteY247" fmla="*/ 8477 h 300799"/>
                <a:gd name="connsiteX248" fmla="*/ 816864 w 968311"/>
                <a:gd name="connsiteY248" fmla="*/ 286 h 300799"/>
                <a:gd name="connsiteX249" fmla="*/ 832294 w 968311"/>
                <a:gd name="connsiteY249" fmla="*/ 13906 h 300799"/>
                <a:gd name="connsiteX250" fmla="*/ 826294 w 968311"/>
                <a:gd name="connsiteY250" fmla="*/ 19526 h 300799"/>
                <a:gd name="connsiteX251" fmla="*/ 832485 w 968311"/>
                <a:gd name="connsiteY251" fmla="*/ 19526 h 300799"/>
                <a:gd name="connsiteX252" fmla="*/ 832485 w 968311"/>
                <a:gd name="connsiteY252" fmla="*/ 34671 h 300799"/>
                <a:gd name="connsiteX253" fmla="*/ 805243 w 968311"/>
                <a:gd name="connsiteY253" fmla="*/ 34671 h 300799"/>
                <a:gd name="connsiteX254" fmla="*/ 807910 w 968311"/>
                <a:gd name="connsiteY254" fmla="*/ 70104 h 300799"/>
                <a:gd name="connsiteX255" fmla="*/ 815626 w 968311"/>
                <a:gd name="connsiteY255" fmla="*/ 43815 h 300799"/>
                <a:gd name="connsiteX256" fmla="*/ 815626 w 968311"/>
                <a:gd name="connsiteY256" fmla="*/ 43815 h 300799"/>
                <a:gd name="connsiteX257" fmla="*/ 771334 w 968311"/>
                <a:gd name="connsiteY257" fmla="*/ 74104 h 300799"/>
                <a:gd name="connsiteX258" fmla="*/ 771334 w 968311"/>
                <a:gd name="connsiteY258" fmla="*/ 56959 h 300799"/>
                <a:gd name="connsiteX259" fmla="*/ 760476 w 968311"/>
                <a:gd name="connsiteY259" fmla="*/ 56959 h 300799"/>
                <a:gd name="connsiteX260" fmla="*/ 760476 w 968311"/>
                <a:gd name="connsiteY260" fmla="*/ 74104 h 300799"/>
                <a:gd name="connsiteX261" fmla="*/ 771334 w 968311"/>
                <a:gd name="connsiteY261" fmla="*/ 74104 h 300799"/>
                <a:gd name="connsiteX262" fmla="*/ 748284 w 968311"/>
                <a:gd name="connsiteY262" fmla="*/ 44196 h 300799"/>
                <a:gd name="connsiteX263" fmla="*/ 748284 w 968311"/>
                <a:gd name="connsiteY263" fmla="*/ 86868 h 300799"/>
                <a:gd name="connsiteX264" fmla="*/ 784384 w 968311"/>
                <a:gd name="connsiteY264" fmla="*/ 86868 h 300799"/>
                <a:gd name="connsiteX265" fmla="*/ 784384 w 968311"/>
                <a:gd name="connsiteY265" fmla="*/ 44196 h 300799"/>
                <a:gd name="connsiteX266" fmla="*/ 748284 w 968311"/>
                <a:gd name="connsiteY266" fmla="*/ 44196 h 300799"/>
                <a:gd name="connsiteX267" fmla="*/ 951167 w 968311"/>
                <a:gd name="connsiteY267" fmla="*/ 89821 h 300799"/>
                <a:gd name="connsiteX268" fmla="*/ 938117 w 968311"/>
                <a:gd name="connsiteY268" fmla="*/ 68294 h 300799"/>
                <a:gd name="connsiteX269" fmla="*/ 944975 w 968311"/>
                <a:gd name="connsiteY269" fmla="*/ 31623 h 300799"/>
                <a:gd name="connsiteX270" fmla="*/ 930211 w 968311"/>
                <a:gd name="connsiteY270" fmla="*/ 30194 h 300799"/>
                <a:gd name="connsiteX271" fmla="*/ 926592 w 968311"/>
                <a:gd name="connsiteY271" fmla="*/ 53340 h 300799"/>
                <a:gd name="connsiteX272" fmla="*/ 914686 w 968311"/>
                <a:gd name="connsiteY272" fmla="*/ 40005 h 300799"/>
                <a:gd name="connsiteX273" fmla="*/ 904589 w 968311"/>
                <a:gd name="connsiteY273" fmla="*/ 49149 h 300799"/>
                <a:gd name="connsiteX274" fmla="*/ 922115 w 968311"/>
                <a:gd name="connsiteY274" fmla="*/ 70485 h 300799"/>
                <a:gd name="connsiteX275" fmla="*/ 900779 w 968311"/>
                <a:gd name="connsiteY275" fmla="*/ 107251 h 300799"/>
                <a:gd name="connsiteX276" fmla="*/ 913733 w 968311"/>
                <a:gd name="connsiteY276" fmla="*/ 116110 h 300799"/>
                <a:gd name="connsiteX277" fmla="*/ 932307 w 968311"/>
                <a:gd name="connsiteY277" fmla="*/ 85630 h 300799"/>
                <a:gd name="connsiteX278" fmla="*/ 940308 w 968311"/>
                <a:gd name="connsiteY278" fmla="*/ 100298 h 300799"/>
                <a:gd name="connsiteX279" fmla="*/ 951262 w 968311"/>
                <a:gd name="connsiteY279" fmla="*/ 89725 h 300799"/>
                <a:gd name="connsiteX280" fmla="*/ 951262 w 968311"/>
                <a:gd name="connsiteY280" fmla="*/ 89725 h 300799"/>
                <a:gd name="connsiteX281" fmla="*/ 866299 w 968311"/>
                <a:gd name="connsiteY281" fmla="*/ 50578 h 300799"/>
                <a:gd name="connsiteX282" fmla="*/ 883539 w 968311"/>
                <a:gd name="connsiteY282" fmla="*/ 71056 h 300799"/>
                <a:gd name="connsiteX283" fmla="*/ 866299 w 968311"/>
                <a:gd name="connsiteY283" fmla="*/ 102775 h 300799"/>
                <a:gd name="connsiteX284" fmla="*/ 866299 w 968311"/>
                <a:gd name="connsiteY284" fmla="*/ 50482 h 300799"/>
                <a:gd name="connsiteX285" fmla="*/ 866299 w 968311"/>
                <a:gd name="connsiteY285" fmla="*/ 50482 h 300799"/>
                <a:gd name="connsiteX286" fmla="*/ 968121 w 968311"/>
                <a:gd name="connsiteY286" fmla="*/ 8096 h 300799"/>
                <a:gd name="connsiteX287" fmla="*/ 968121 w 968311"/>
                <a:gd name="connsiteY287" fmla="*/ 111347 h 300799"/>
                <a:gd name="connsiteX288" fmla="*/ 959834 w 968311"/>
                <a:gd name="connsiteY288" fmla="*/ 128016 h 300799"/>
                <a:gd name="connsiteX289" fmla="*/ 931640 w 968311"/>
                <a:gd name="connsiteY289" fmla="*/ 131064 h 300799"/>
                <a:gd name="connsiteX290" fmla="*/ 925449 w 968311"/>
                <a:gd name="connsiteY290" fmla="*/ 114205 h 300799"/>
                <a:gd name="connsiteX291" fmla="*/ 947356 w 968311"/>
                <a:gd name="connsiteY291" fmla="*/ 114776 h 300799"/>
                <a:gd name="connsiteX292" fmla="*/ 951452 w 968311"/>
                <a:gd name="connsiteY292" fmla="*/ 110966 h 300799"/>
                <a:gd name="connsiteX293" fmla="*/ 951452 w 968311"/>
                <a:gd name="connsiteY293" fmla="*/ 23908 h 300799"/>
                <a:gd name="connsiteX294" fmla="*/ 866299 w 968311"/>
                <a:gd name="connsiteY294" fmla="*/ 23908 h 300799"/>
                <a:gd name="connsiteX295" fmla="*/ 866299 w 968311"/>
                <a:gd name="connsiteY295" fmla="*/ 48101 h 300799"/>
                <a:gd name="connsiteX296" fmla="*/ 874490 w 968311"/>
                <a:gd name="connsiteY296" fmla="*/ 39338 h 300799"/>
                <a:gd name="connsiteX297" fmla="*/ 888016 w 968311"/>
                <a:gd name="connsiteY297" fmla="*/ 54388 h 300799"/>
                <a:gd name="connsiteX298" fmla="*/ 891826 w 968311"/>
                <a:gd name="connsiteY298" fmla="*/ 29908 h 300799"/>
                <a:gd name="connsiteX299" fmla="*/ 906685 w 968311"/>
                <a:gd name="connsiteY299" fmla="*/ 31432 h 300799"/>
                <a:gd name="connsiteX300" fmla="*/ 899636 w 968311"/>
                <a:gd name="connsiteY300" fmla="*/ 68199 h 300799"/>
                <a:gd name="connsiteX301" fmla="*/ 912114 w 968311"/>
                <a:gd name="connsiteY301" fmla="*/ 85058 h 300799"/>
                <a:gd name="connsiteX302" fmla="*/ 902018 w 968311"/>
                <a:gd name="connsiteY302" fmla="*/ 96679 h 300799"/>
                <a:gd name="connsiteX303" fmla="*/ 894017 w 968311"/>
                <a:gd name="connsiteY303" fmla="*/ 84772 h 300799"/>
                <a:gd name="connsiteX304" fmla="*/ 876205 w 968311"/>
                <a:gd name="connsiteY304" fmla="*/ 114871 h 300799"/>
                <a:gd name="connsiteX305" fmla="*/ 866394 w 968311"/>
                <a:gd name="connsiteY305" fmla="*/ 107823 h 300799"/>
                <a:gd name="connsiteX306" fmla="*/ 866394 w 968311"/>
                <a:gd name="connsiteY306" fmla="*/ 131159 h 300799"/>
                <a:gd name="connsiteX307" fmla="*/ 849725 w 968311"/>
                <a:gd name="connsiteY307" fmla="*/ 131159 h 300799"/>
                <a:gd name="connsiteX308" fmla="*/ 849725 w 968311"/>
                <a:gd name="connsiteY308" fmla="*/ 8001 h 300799"/>
                <a:gd name="connsiteX309" fmla="*/ 968311 w 968311"/>
                <a:gd name="connsiteY309" fmla="*/ 8001 h 300799"/>
                <a:gd name="connsiteX310" fmla="*/ 28289 w 968311"/>
                <a:gd name="connsiteY310" fmla="*/ 200025 h 300799"/>
                <a:gd name="connsiteX311" fmla="*/ 129159 w 968311"/>
                <a:gd name="connsiteY311" fmla="*/ 200025 h 300799"/>
                <a:gd name="connsiteX312" fmla="*/ 129159 w 968311"/>
                <a:gd name="connsiteY312" fmla="*/ 184118 h 300799"/>
                <a:gd name="connsiteX313" fmla="*/ 83820 w 968311"/>
                <a:gd name="connsiteY313" fmla="*/ 184118 h 300799"/>
                <a:gd name="connsiteX314" fmla="*/ 76486 w 968311"/>
                <a:gd name="connsiteY314" fmla="*/ 166306 h 300799"/>
                <a:gd name="connsiteX315" fmla="*/ 59626 w 968311"/>
                <a:gd name="connsiteY315" fmla="*/ 170212 h 300799"/>
                <a:gd name="connsiteX316" fmla="*/ 64960 w 968311"/>
                <a:gd name="connsiteY316" fmla="*/ 184118 h 300799"/>
                <a:gd name="connsiteX317" fmla="*/ 11335 w 968311"/>
                <a:gd name="connsiteY317" fmla="*/ 184118 h 300799"/>
                <a:gd name="connsiteX318" fmla="*/ 11335 w 968311"/>
                <a:gd name="connsiteY318" fmla="*/ 221932 h 300799"/>
                <a:gd name="connsiteX319" fmla="*/ 0 w 968311"/>
                <a:gd name="connsiteY319" fmla="*/ 290893 h 300799"/>
                <a:gd name="connsiteX320" fmla="*/ 14764 w 968311"/>
                <a:gd name="connsiteY320" fmla="*/ 300609 h 300799"/>
                <a:gd name="connsiteX321" fmla="*/ 28384 w 968311"/>
                <a:gd name="connsiteY321" fmla="*/ 221932 h 300799"/>
                <a:gd name="connsiteX322" fmla="*/ 28384 w 968311"/>
                <a:gd name="connsiteY322" fmla="*/ 200025 h 300799"/>
                <a:gd name="connsiteX323" fmla="*/ 28384 w 968311"/>
                <a:gd name="connsiteY323" fmla="*/ 200025 h 300799"/>
                <a:gd name="connsiteX324" fmla="*/ 87439 w 968311"/>
                <a:gd name="connsiteY324" fmla="*/ 253460 h 300799"/>
                <a:gd name="connsiteX325" fmla="*/ 71247 w 968311"/>
                <a:gd name="connsiteY325" fmla="*/ 257842 h 300799"/>
                <a:gd name="connsiteX326" fmla="*/ 60007 w 968311"/>
                <a:gd name="connsiteY326" fmla="*/ 209645 h 300799"/>
                <a:gd name="connsiteX327" fmla="*/ 75152 w 968311"/>
                <a:gd name="connsiteY327" fmla="*/ 205740 h 300799"/>
                <a:gd name="connsiteX328" fmla="*/ 87344 w 968311"/>
                <a:gd name="connsiteY328" fmla="*/ 253460 h 300799"/>
                <a:gd name="connsiteX329" fmla="*/ 87344 w 968311"/>
                <a:gd name="connsiteY329" fmla="*/ 253460 h 300799"/>
                <a:gd name="connsiteX330" fmla="*/ 32194 w 968311"/>
                <a:gd name="connsiteY330" fmla="*/ 218313 h 300799"/>
                <a:gd name="connsiteX331" fmla="*/ 46958 w 968311"/>
                <a:gd name="connsiteY331" fmla="*/ 212598 h 300799"/>
                <a:gd name="connsiteX332" fmla="*/ 62865 w 968311"/>
                <a:gd name="connsiteY332" fmla="*/ 260223 h 300799"/>
                <a:gd name="connsiteX333" fmla="*/ 47149 w 968311"/>
                <a:gd name="connsiteY333" fmla="*/ 266795 h 300799"/>
                <a:gd name="connsiteX334" fmla="*/ 32290 w 968311"/>
                <a:gd name="connsiteY334" fmla="*/ 218313 h 300799"/>
                <a:gd name="connsiteX335" fmla="*/ 32290 w 968311"/>
                <a:gd name="connsiteY335" fmla="*/ 218313 h 300799"/>
                <a:gd name="connsiteX336" fmla="*/ 95821 w 968311"/>
                <a:gd name="connsiteY336" fmla="*/ 278035 h 300799"/>
                <a:gd name="connsiteX337" fmla="*/ 130683 w 968311"/>
                <a:gd name="connsiteY337" fmla="*/ 278035 h 300799"/>
                <a:gd name="connsiteX338" fmla="*/ 130683 w 968311"/>
                <a:gd name="connsiteY338" fmla="*/ 293751 h 300799"/>
                <a:gd name="connsiteX339" fmla="*/ 26194 w 968311"/>
                <a:gd name="connsiteY339" fmla="*/ 293751 h 300799"/>
                <a:gd name="connsiteX340" fmla="*/ 26194 w 968311"/>
                <a:gd name="connsiteY340" fmla="*/ 278035 h 300799"/>
                <a:gd name="connsiteX341" fmla="*/ 78200 w 968311"/>
                <a:gd name="connsiteY341" fmla="*/ 278035 h 300799"/>
                <a:gd name="connsiteX342" fmla="*/ 107156 w 968311"/>
                <a:gd name="connsiteY342" fmla="*/ 205168 h 300799"/>
                <a:gd name="connsiteX343" fmla="*/ 125158 w 968311"/>
                <a:gd name="connsiteY343" fmla="*/ 211074 h 300799"/>
                <a:gd name="connsiteX344" fmla="*/ 95917 w 968311"/>
                <a:gd name="connsiteY344" fmla="*/ 278035 h 300799"/>
                <a:gd name="connsiteX345" fmla="*/ 95917 w 968311"/>
                <a:gd name="connsiteY345" fmla="*/ 278035 h 300799"/>
                <a:gd name="connsiteX346" fmla="*/ 216217 w 968311"/>
                <a:gd name="connsiteY346" fmla="*/ 242506 h 300799"/>
                <a:gd name="connsiteX347" fmla="*/ 216217 w 968311"/>
                <a:gd name="connsiteY347" fmla="*/ 225266 h 300799"/>
                <a:gd name="connsiteX348" fmla="*/ 245840 w 968311"/>
                <a:gd name="connsiteY348" fmla="*/ 225266 h 300799"/>
                <a:gd name="connsiteX349" fmla="*/ 245840 w 968311"/>
                <a:gd name="connsiteY349" fmla="*/ 242506 h 300799"/>
                <a:gd name="connsiteX350" fmla="*/ 216217 w 968311"/>
                <a:gd name="connsiteY350" fmla="*/ 242506 h 300799"/>
                <a:gd name="connsiteX351" fmla="*/ 172498 w 968311"/>
                <a:gd name="connsiteY351" fmla="*/ 242506 h 300799"/>
                <a:gd name="connsiteX352" fmla="*/ 172879 w 968311"/>
                <a:gd name="connsiteY352" fmla="*/ 227743 h 300799"/>
                <a:gd name="connsiteX353" fmla="*/ 172879 w 968311"/>
                <a:gd name="connsiteY353" fmla="*/ 225171 h 300799"/>
                <a:gd name="connsiteX354" fmla="*/ 199263 w 968311"/>
                <a:gd name="connsiteY354" fmla="*/ 225171 h 300799"/>
                <a:gd name="connsiteX355" fmla="*/ 199263 w 968311"/>
                <a:gd name="connsiteY355" fmla="*/ 242411 h 300799"/>
                <a:gd name="connsiteX356" fmla="*/ 172402 w 968311"/>
                <a:gd name="connsiteY356" fmla="*/ 242411 h 300799"/>
                <a:gd name="connsiteX357" fmla="*/ 199358 w 968311"/>
                <a:gd name="connsiteY357" fmla="*/ 193262 h 300799"/>
                <a:gd name="connsiteX358" fmla="*/ 199358 w 968311"/>
                <a:gd name="connsiteY358" fmla="*/ 209550 h 300799"/>
                <a:gd name="connsiteX359" fmla="*/ 172974 w 968311"/>
                <a:gd name="connsiteY359" fmla="*/ 209550 h 300799"/>
                <a:gd name="connsiteX360" fmla="*/ 172974 w 968311"/>
                <a:gd name="connsiteY360" fmla="*/ 193262 h 300799"/>
                <a:gd name="connsiteX361" fmla="*/ 199358 w 968311"/>
                <a:gd name="connsiteY361" fmla="*/ 193262 h 300799"/>
                <a:gd name="connsiteX362" fmla="*/ 245840 w 968311"/>
                <a:gd name="connsiteY362" fmla="*/ 209645 h 300799"/>
                <a:gd name="connsiteX363" fmla="*/ 216217 w 968311"/>
                <a:gd name="connsiteY363" fmla="*/ 209645 h 300799"/>
                <a:gd name="connsiteX364" fmla="*/ 216217 w 968311"/>
                <a:gd name="connsiteY364" fmla="*/ 193357 h 300799"/>
                <a:gd name="connsiteX365" fmla="*/ 245840 w 968311"/>
                <a:gd name="connsiteY365" fmla="*/ 193357 h 300799"/>
                <a:gd name="connsiteX366" fmla="*/ 245840 w 968311"/>
                <a:gd name="connsiteY366" fmla="*/ 209645 h 300799"/>
                <a:gd name="connsiteX367" fmla="*/ 245840 w 968311"/>
                <a:gd name="connsiteY367" fmla="*/ 209645 h 300799"/>
                <a:gd name="connsiteX368" fmla="*/ 262414 w 968311"/>
                <a:gd name="connsiteY368" fmla="*/ 177451 h 300799"/>
                <a:gd name="connsiteX369" fmla="*/ 156400 w 968311"/>
                <a:gd name="connsiteY369" fmla="*/ 177451 h 300799"/>
                <a:gd name="connsiteX370" fmla="*/ 156400 w 968311"/>
                <a:gd name="connsiteY370" fmla="*/ 227552 h 300799"/>
                <a:gd name="connsiteX371" fmla="*/ 139827 w 968311"/>
                <a:gd name="connsiteY371" fmla="*/ 289084 h 300799"/>
                <a:gd name="connsiteX372" fmla="*/ 153067 w 968311"/>
                <a:gd name="connsiteY372" fmla="*/ 299942 h 300799"/>
                <a:gd name="connsiteX373" fmla="*/ 170783 w 968311"/>
                <a:gd name="connsiteY373" fmla="*/ 258223 h 300799"/>
                <a:gd name="connsiteX374" fmla="*/ 199453 w 968311"/>
                <a:gd name="connsiteY374" fmla="*/ 258223 h 300799"/>
                <a:gd name="connsiteX375" fmla="*/ 199453 w 968311"/>
                <a:gd name="connsiteY375" fmla="*/ 297371 h 300799"/>
                <a:gd name="connsiteX376" fmla="*/ 216313 w 968311"/>
                <a:gd name="connsiteY376" fmla="*/ 297371 h 300799"/>
                <a:gd name="connsiteX377" fmla="*/ 216313 w 968311"/>
                <a:gd name="connsiteY377" fmla="*/ 258223 h 300799"/>
                <a:gd name="connsiteX378" fmla="*/ 245935 w 968311"/>
                <a:gd name="connsiteY378" fmla="*/ 258223 h 300799"/>
                <a:gd name="connsiteX379" fmla="*/ 245935 w 968311"/>
                <a:gd name="connsiteY379" fmla="*/ 279273 h 300799"/>
                <a:gd name="connsiteX380" fmla="*/ 242316 w 968311"/>
                <a:gd name="connsiteY380" fmla="*/ 282607 h 300799"/>
                <a:gd name="connsiteX381" fmla="*/ 222694 w 968311"/>
                <a:gd name="connsiteY381" fmla="*/ 282321 h 300799"/>
                <a:gd name="connsiteX382" fmla="*/ 228028 w 968311"/>
                <a:gd name="connsiteY382" fmla="*/ 298323 h 300799"/>
                <a:gd name="connsiteX383" fmla="*/ 254984 w 968311"/>
                <a:gd name="connsiteY383" fmla="*/ 295370 h 300799"/>
                <a:gd name="connsiteX384" fmla="*/ 262604 w 968311"/>
                <a:gd name="connsiteY384" fmla="*/ 279368 h 300799"/>
                <a:gd name="connsiteX385" fmla="*/ 262604 w 968311"/>
                <a:gd name="connsiteY385" fmla="*/ 177355 h 300799"/>
                <a:gd name="connsiteX386" fmla="*/ 262604 w 968311"/>
                <a:gd name="connsiteY386" fmla="*/ 177355 h 300799"/>
                <a:gd name="connsiteX387" fmla="*/ 400050 w 968311"/>
                <a:gd name="connsiteY387" fmla="*/ 187833 h 300799"/>
                <a:gd name="connsiteX388" fmla="*/ 383191 w 968311"/>
                <a:gd name="connsiteY388" fmla="*/ 168592 h 300799"/>
                <a:gd name="connsiteX389" fmla="*/ 370237 w 968311"/>
                <a:gd name="connsiteY389" fmla="*/ 176308 h 300799"/>
                <a:gd name="connsiteX390" fmla="*/ 386524 w 968311"/>
                <a:gd name="connsiteY390" fmla="*/ 196501 h 300799"/>
                <a:gd name="connsiteX391" fmla="*/ 400050 w 968311"/>
                <a:gd name="connsiteY391" fmla="*/ 187833 h 300799"/>
                <a:gd name="connsiteX392" fmla="*/ 400050 w 968311"/>
                <a:gd name="connsiteY392" fmla="*/ 187833 h 300799"/>
                <a:gd name="connsiteX393" fmla="*/ 376618 w 968311"/>
                <a:gd name="connsiteY393" fmla="*/ 241363 h 300799"/>
                <a:gd name="connsiteX394" fmla="*/ 359759 w 968311"/>
                <a:gd name="connsiteY394" fmla="*/ 261842 h 300799"/>
                <a:gd name="connsiteX395" fmla="*/ 342043 w 968311"/>
                <a:gd name="connsiteY395" fmla="*/ 241363 h 300799"/>
                <a:gd name="connsiteX396" fmla="*/ 376618 w 968311"/>
                <a:gd name="connsiteY396" fmla="*/ 241363 h 300799"/>
                <a:gd name="connsiteX397" fmla="*/ 388715 w 968311"/>
                <a:gd name="connsiteY397" fmla="*/ 224504 h 300799"/>
                <a:gd name="connsiteX398" fmla="*/ 400336 w 968311"/>
                <a:gd name="connsiteY398" fmla="*/ 230029 h 300799"/>
                <a:gd name="connsiteX399" fmla="*/ 374237 w 968311"/>
                <a:gd name="connsiteY399" fmla="*/ 271558 h 300799"/>
                <a:gd name="connsiteX400" fmla="*/ 413671 w 968311"/>
                <a:gd name="connsiteY400" fmla="*/ 284321 h 300799"/>
                <a:gd name="connsiteX401" fmla="*/ 403288 w 968311"/>
                <a:gd name="connsiteY401" fmla="*/ 299466 h 300799"/>
                <a:gd name="connsiteX402" fmla="*/ 360045 w 968311"/>
                <a:gd name="connsiteY402" fmla="*/ 282321 h 300799"/>
                <a:gd name="connsiteX403" fmla="*/ 318897 w 968311"/>
                <a:gd name="connsiteY403" fmla="*/ 299466 h 300799"/>
                <a:gd name="connsiteX404" fmla="*/ 310229 w 968311"/>
                <a:gd name="connsiteY404" fmla="*/ 284702 h 300799"/>
                <a:gd name="connsiteX405" fmla="*/ 346424 w 968311"/>
                <a:gd name="connsiteY405" fmla="*/ 271177 h 300799"/>
                <a:gd name="connsiteX406" fmla="*/ 331280 w 968311"/>
                <a:gd name="connsiteY406" fmla="*/ 252127 h 300799"/>
                <a:gd name="connsiteX407" fmla="*/ 291941 w 968311"/>
                <a:gd name="connsiteY407" fmla="*/ 288512 h 300799"/>
                <a:gd name="connsiteX408" fmla="*/ 279749 w 968311"/>
                <a:gd name="connsiteY408" fmla="*/ 274987 h 300799"/>
                <a:gd name="connsiteX409" fmla="*/ 328803 w 968311"/>
                <a:gd name="connsiteY409" fmla="*/ 213646 h 300799"/>
                <a:gd name="connsiteX410" fmla="*/ 310515 w 968311"/>
                <a:gd name="connsiteY410" fmla="*/ 213646 h 300799"/>
                <a:gd name="connsiteX411" fmla="*/ 295751 w 968311"/>
                <a:gd name="connsiteY411" fmla="*/ 216884 h 300799"/>
                <a:gd name="connsiteX412" fmla="*/ 290322 w 968311"/>
                <a:gd name="connsiteY412" fmla="*/ 201739 h 300799"/>
                <a:gd name="connsiteX413" fmla="*/ 296323 w 968311"/>
                <a:gd name="connsiteY413" fmla="*/ 196025 h 300799"/>
                <a:gd name="connsiteX414" fmla="*/ 306038 w 968311"/>
                <a:gd name="connsiteY414" fmla="*/ 171164 h 300799"/>
                <a:gd name="connsiteX415" fmla="*/ 323755 w 968311"/>
                <a:gd name="connsiteY415" fmla="*/ 173926 h 300799"/>
                <a:gd name="connsiteX416" fmla="*/ 313944 w 968311"/>
                <a:gd name="connsiteY416" fmla="*/ 197644 h 300799"/>
                <a:gd name="connsiteX417" fmla="*/ 333375 w 968311"/>
                <a:gd name="connsiteY417" fmla="*/ 197644 h 300799"/>
                <a:gd name="connsiteX418" fmla="*/ 338709 w 968311"/>
                <a:gd name="connsiteY418" fmla="*/ 167068 h 300799"/>
                <a:gd name="connsiteX419" fmla="*/ 357378 w 968311"/>
                <a:gd name="connsiteY419" fmla="*/ 170117 h 300799"/>
                <a:gd name="connsiteX420" fmla="*/ 352711 w 968311"/>
                <a:gd name="connsiteY420" fmla="*/ 197644 h 300799"/>
                <a:gd name="connsiteX421" fmla="*/ 409003 w 968311"/>
                <a:gd name="connsiteY421" fmla="*/ 197644 h 300799"/>
                <a:gd name="connsiteX422" fmla="*/ 409003 w 968311"/>
                <a:gd name="connsiteY422" fmla="*/ 213646 h 300799"/>
                <a:gd name="connsiteX423" fmla="*/ 348615 w 968311"/>
                <a:gd name="connsiteY423" fmla="*/ 213646 h 300799"/>
                <a:gd name="connsiteX424" fmla="*/ 344710 w 968311"/>
                <a:gd name="connsiteY424" fmla="*/ 225171 h 300799"/>
                <a:gd name="connsiteX425" fmla="*/ 385763 w 968311"/>
                <a:gd name="connsiteY425" fmla="*/ 225171 h 300799"/>
                <a:gd name="connsiteX426" fmla="*/ 388810 w 968311"/>
                <a:gd name="connsiteY426" fmla="*/ 224504 h 300799"/>
                <a:gd name="connsiteX427" fmla="*/ 388810 w 968311"/>
                <a:gd name="connsiteY427" fmla="*/ 224504 h 300799"/>
                <a:gd name="connsiteX428" fmla="*/ 531400 w 968311"/>
                <a:gd name="connsiteY428" fmla="*/ 258889 h 300799"/>
                <a:gd name="connsiteX429" fmla="*/ 517303 w 968311"/>
                <a:gd name="connsiteY429" fmla="*/ 268319 h 300799"/>
                <a:gd name="connsiteX430" fmla="*/ 509588 w 968311"/>
                <a:gd name="connsiteY430" fmla="*/ 258889 h 300799"/>
                <a:gd name="connsiteX431" fmla="*/ 531400 w 968311"/>
                <a:gd name="connsiteY431" fmla="*/ 258889 h 300799"/>
                <a:gd name="connsiteX432" fmla="*/ 488347 w 968311"/>
                <a:gd name="connsiteY432" fmla="*/ 235172 h 300799"/>
                <a:gd name="connsiteX433" fmla="*/ 509302 w 968311"/>
                <a:gd name="connsiteY433" fmla="*/ 235172 h 300799"/>
                <a:gd name="connsiteX434" fmla="*/ 509302 w 968311"/>
                <a:gd name="connsiteY434" fmla="*/ 244888 h 300799"/>
                <a:gd name="connsiteX435" fmla="*/ 488347 w 968311"/>
                <a:gd name="connsiteY435" fmla="*/ 244888 h 300799"/>
                <a:gd name="connsiteX436" fmla="*/ 488347 w 968311"/>
                <a:gd name="connsiteY436" fmla="*/ 235172 h 300799"/>
                <a:gd name="connsiteX437" fmla="*/ 488347 w 968311"/>
                <a:gd name="connsiteY437" fmla="*/ 235172 h 300799"/>
                <a:gd name="connsiteX438" fmla="*/ 488347 w 968311"/>
                <a:gd name="connsiteY438" fmla="*/ 211550 h 300799"/>
                <a:gd name="connsiteX439" fmla="*/ 509302 w 968311"/>
                <a:gd name="connsiteY439" fmla="*/ 211550 h 300799"/>
                <a:gd name="connsiteX440" fmla="*/ 509302 w 968311"/>
                <a:gd name="connsiteY440" fmla="*/ 221266 h 300799"/>
                <a:gd name="connsiteX441" fmla="*/ 488347 w 968311"/>
                <a:gd name="connsiteY441" fmla="*/ 221266 h 300799"/>
                <a:gd name="connsiteX442" fmla="*/ 488347 w 968311"/>
                <a:gd name="connsiteY442" fmla="*/ 211550 h 300799"/>
                <a:gd name="connsiteX443" fmla="*/ 488347 w 968311"/>
                <a:gd name="connsiteY443" fmla="*/ 211550 h 300799"/>
                <a:gd name="connsiteX444" fmla="*/ 452438 w 968311"/>
                <a:gd name="connsiteY444" fmla="*/ 188119 h 300799"/>
                <a:gd name="connsiteX445" fmla="*/ 526732 w 968311"/>
                <a:gd name="connsiteY445" fmla="*/ 188119 h 300799"/>
                <a:gd name="connsiteX446" fmla="*/ 526732 w 968311"/>
                <a:gd name="connsiteY446" fmla="*/ 197358 h 300799"/>
                <a:gd name="connsiteX447" fmla="*/ 452438 w 968311"/>
                <a:gd name="connsiteY447" fmla="*/ 197358 h 300799"/>
                <a:gd name="connsiteX448" fmla="*/ 452438 w 968311"/>
                <a:gd name="connsiteY448" fmla="*/ 188119 h 300799"/>
                <a:gd name="connsiteX449" fmla="*/ 452438 w 968311"/>
                <a:gd name="connsiteY449" fmla="*/ 188119 h 300799"/>
                <a:gd name="connsiteX450" fmla="*/ 536162 w 968311"/>
                <a:gd name="connsiteY450" fmla="*/ 258889 h 300799"/>
                <a:gd name="connsiteX451" fmla="*/ 550926 w 968311"/>
                <a:gd name="connsiteY451" fmla="*/ 258889 h 300799"/>
                <a:gd name="connsiteX452" fmla="*/ 550926 w 968311"/>
                <a:gd name="connsiteY452" fmla="*/ 244888 h 300799"/>
                <a:gd name="connsiteX453" fmla="*/ 524637 w 968311"/>
                <a:gd name="connsiteY453" fmla="*/ 244888 h 300799"/>
                <a:gd name="connsiteX454" fmla="*/ 524637 w 968311"/>
                <a:gd name="connsiteY454" fmla="*/ 235172 h 300799"/>
                <a:gd name="connsiteX455" fmla="*/ 544830 w 968311"/>
                <a:gd name="connsiteY455" fmla="*/ 235172 h 300799"/>
                <a:gd name="connsiteX456" fmla="*/ 544830 w 968311"/>
                <a:gd name="connsiteY456" fmla="*/ 221266 h 300799"/>
                <a:gd name="connsiteX457" fmla="*/ 524637 w 968311"/>
                <a:gd name="connsiteY457" fmla="*/ 221266 h 300799"/>
                <a:gd name="connsiteX458" fmla="*/ 524637 w 968311"/>
                <a:gd name="connsiteY458" fmla="*/ 211550 h 300799"/>
                <a:gd name="connsiteX459" fmla="*/ 543592 w 968311"/>
                <a:gd name="connsiteY459" fmla="*/ 211550 h 300799"/>
                <a:gd name="connsiteX460" fmla="*/ 543592 w 968311"/>
                <a:gd name="connsiteY460" fmla="*/ 174022 h 300799"/>
                <a:gd name="connsiteX461" fmla="*/ 435578 w 968311"/>
                <a:gd name="connsiteY461" fmla="*/ 174022 h 300799"/>
                <a:gd name="connsiteX462" fmla="*/ 435578 w 968311"/>
                <a:gd name="connsiteY462" fmla="*/ 215551 h 300799"/>
                <a:gd name="connsiteX463" fmla="*/ 420529 w 968311"/>
                <a:gd name="connsiteY463" fmla="*/ 290989 h 300799"/>
                <a:gd name="connsiteX464" fmla="*/ 435388 w 968311"/>
                <a:gd name="connsiteY464" fmla="*/ 299561 h 300799"/>
                <a:gd name="connsiteX465" fmla="*/ 452342 w 968311"/>
                <a:gd name="connsiteY465" fmla="*/ 215551 h 300799"/>
                <a:gd name="connsiteX466" fmla="*/ 452342 w 968311"/>
                <a:gd name="connsiteY466" fmla="*/ 211455 h 300799"/>
                <a:gd name="connsiteX467" fmla="*/ 472821 w 968311"/>
                <a:gd name="connsiteY467" fmla="*/ 211455 h 300799"/>
                <a:gd name="connsiteX468" fmla="*/ 472821 w 968311"/>
                <a:gd name="connsiteY468" fmla="*/ 221171 h 300799"/>
                <a:gd name="connsiteX469" fmla="*/ 455295 w 968311"/>
                <a:gd name="connsiteY469" fmla="*/ 221171 h 300799"/>
                <a:gd name="connsiteX470" fmla="*/ 455295 w 968311"/>
                <a:gd name="connsiteY470" fmla="*/ 235077 h 300799"/>
                <a:gd name="connsiteX471" fmla="*/ 472821 w 968311"/>
                <a:gd name="connsiteY471" fmla="*/ 235077 h 300799"/>
                <a:gd name="connsiteX472" fmla="*/ 472821 w 968311"/>
                <a:gd name="connsiteY472" fmla="*/ 244792 h 300799"/>
                <a:gd name="connsiteX473" fmla="*/ 452342 w 968311"/>
                <a:gd name="connsiteY473" fmla="*/ 244792 h 300799"/>
                <a:gd name="connsiteX474" fmla="*/ 452342 w 968311"/>
                <a:gd name="connsiteY474" fmla="*/ 258794 h 300799"/>
                <a:gd name="connsiteX475" fmla="*/ 463963 w 968311"/>
                <a:gd name="connsiteY475" fmla="*/ 258794 h 300799"/>
                <a:gd name="connsiteX476" fmla="*/ 463963 w 968311"/>
                <a:gd name="connsiteY476" fmla="*/ 273367 h 300799"/>
                <a:gd name="connsiteX477" fmla="*/ 456819 w 968311"/>
                <a:gd name="connsiteY477" fmla="*/ 286417 h 300799"/>
                <a:gd name="connsiteX478" fmla="*/ 462820 w 968311"/>
                <a:gd name="connsiteY478" fmla="*/ 299942 h 300799"/>
                <a:gd name="connsiteX479" fmla="*/ 462820 w 968311"/>
                <a:gd name="connsiteY479" fmla="*/ 299942 h 300799"/>
                <a:gd name="connsiteX480" fmla="*/ 501586 w 968311"/>
                <a:gd name="connsiteY480" fmla="*/ 289941 h 300799"/>
                <a:gd name="connsiteX481" fmla="*/ 503015 w 968311"/>
                <a:gd name="connsiteY481" fmla="*/ 276130 h 300799"/>
                <a:gd name="connsiteX482" fmla="*/ 479393 w 968311"/>
                <a:gd name="connsiteY482" fmla="*/ 280606 h 300799"/>
                <a:gd name="connsiteX483" fmla="*/ 479393 w 968311"/>
                <a:gd name="connsiteY483" fmla="*/ 258699 h 300799"/>
                <a:gd name="connsiteX484" fmla="*/ 493681 w 968311"/>
                <a:gd name="connsiteY484" fmla="*/ 258699 h 300799"/>
                <a:gd name="connsiteX485" fmla="*/ 542830 w 968311"/>
                <a:gd name="connsiteY485" fmla="*/ 298894 h 300799"/>
                <a:gd name="connsiteX486" fmla="*/ 552545 w 968311"/>
                <a:gd name="connsiteY486" fmla="*/ 284988 h 300799"/>
                <a:gd name="connsiteX487" fmla="*/ 527971 w 968311"/>
                <a:gd name="connsiteY487" fmla="*/ 276415 h 300799"/>
                <a:gd name="connsiteX488" fmla="*/ 546068 w 968311"/>
                <a:gd name="connsiteY488" fmla="*/ 265557 h 300799"/>
                <a:gd name="connsiteX489" fmla="*/ 535972 w 968311"/>
                <a:gd name="connsiteY489" fmla="*/ 258699 h 300799"/>
                <a:gd name="connsiteX490" fmla="*/ 535972 w 968311"/>
                <a:gd name="connsiteY490" fmla="*/ 258699 h 300799"/>
                <a:gd name="connsiteX491" fmla="*/ 584359 w 968311"/>
                <a:gd name="connsiteY491" fmla="*/ 262318 h 300799"/>
                <a:gd name="connsiteX492" fmla="*/ 584359 w 968311"/>
                <a:gd name="connsiteY492" fmla="*/ 245173 h 300799"/>
                <a:gd name="connsiteX493" fmla="*/ 598837 w 968311"/>
                <a:gd name="connsiteY493" fmla="*/ 245173 h 300799"/>
                <a:gd name="connsiteX494" fmla="*/ 598837 w 968311"/>
                <a:gd name="connsiteY494" fmla="*/ 260032 h 300799"/>
                <a:gd name="connsiteX495" fmla="*/ 584359 w 968311"/>
                <a:gd name="connsiteY495" fmla="*/ 262318 h 300799"/>
                <a:gd name="connsiteX496" fmla="*/ 584359 w 968311"/>
                <a:gd name="connsiteY496" fmla="*/ 262318 h 300799"/>
                <a:gd name="connsiteX497" fmla="*/ 598837 w 968311"/>
                <a:gd name="connsiteY497" fmla="*/ 188214 h 300799"/>
                <a:gd name="connsiteX498" fmla="*/ 598837 w 968311"/>
                <a:gd name="connsiteY498" fmla="*/ 202978 h 300799"/>
                <a:gd name="connsiteX499" fmla="*/ 584359 w 968311"/>
                <a:gd name="connsiteY499" fmla="*/ 202978 h 300799"/>
                <a:gd name="connsiteX500" fmla="*/ 584359 w 968311"/>
                <a:gd name="connsiteY500" fmla="*/ 188214 h 300799"/>
                <a:gd name="connsiteX501" fmla="*/ 598837 w 968311"/>
                <a:gd name="connsiteY501" fmla="*/ 188214 h 300799"/>
                <a:gd name="connsiteX502" fmla="*/ 584359 w 968311"/>
                <a:gd name="connsiteY502" fmla="*/ 216598 h 300799"/>
                <a:gd name="connsiteX503" fmla="*/ 598837 w 968311"/>
                <a:gd name="connsiteY503" fmla="*/ 216598 h 300799"/>
                <a:gd name="connsiteX504" fmla="*/ 598837 w 968311"/>
                <a:gd name="connsiteY504" fmla="*/ 231457 h 300799"/>
                <a:gd name="connsiteX505" fmla="*/ 584359 w 968311"/>
                <a:gd name="connsiteY505" fmla="*/ 231457 h 300799"/>
                <a:gd name="connsiteX506" fmla="*/ 584359 w 968311"/>
                <a:gd name="connsiteY506" fmla="*/ 216598 h 300799"/>
                <a:gd name="connsiteX507" fmla="*/ 584359 w 968311"/>
                <a:gd name="connsiteY507" fmla="*/ 216598 h 300799"/>
                <a:gd name="connsiteX508" fmla="*/ 692658 w 968311"/>
                <a:gd name="connsiteY508" fmla="*/ 246793 h 300799"/>
                <a:gd name="connsiteX509" fmla="*/ 692658 w 968311"/>
                <a:gd name="connsiteY509" fmla="*/ 231648 h 300799"/>
                <a:gd name="connsiteX510" fmla="*/ 662178 w 968311"/>
                <a:gd name="connsiteY510" fmla="*/ 231648 h 300799"/>
                <a:gd name="connsiteX511" fmla="*/ 662178 w 968311"/>
                <a:gd name="connsiteY511" fmla="*/ 212122 h 300799"/>
                <a:gd name="connsiteX512" fmla="*/ 688562 w 968311"/>
                <a:gd name="connsiteY512" fmla="*/ 212122 h 300799"/>
                <a:gd name="connsiteX513" fmla="*/ 688562 w 968311"/>
                <a:gd name="connsiteY513" fmla="*/ 196977 h 300799"/>
                <a:gd name="connsiteX514" fmla="*/ 672560 w 968311"/>
                <a:gd name="connsiteY514" fmla="*/ 196977 h 300799"/>
                <a:gd name="connsiteX515" fmla="*/ 684943 w 968311"/>
                <a:gd name="connsiteY515" fmla="*/ 174784 h 300799"/>
                <a:gd name="connsiteX516" fmla="*/ 668084 w 968311"/>
                <a:gd name="connsiteY516" fmla="*/ 170402 h 300799"/>
                <a:gd name="connsiteX517" fmla="*/ 655987 w 968311"/>
                <a:gd name="connsiteY517" fmla="*/ 196977 h 300799"/>
                <a:gd name="connsiteX518" fmla="*/ 639794 w 968311"/>
                <a:gd name="connsiteY518" fmla="*/ 196977 h 300799"/>
                <a:gd name="connsiteX519" fmla="*/ 651605 w 968311"/>
                <a:gd name="connsiteY519" fmla="*/ 190786 h 300799"/>
                <a:gd name="connsiteX520" fmla="*/ 637603 w 968311"/>
                <a:gd name="connsiteY520" fmla="*/ 170307 h 300799"/>
                <a:gd name="connsiteX521" fmla="*/ 624268 w 968311"/>
                <a:gd name="connsiteY521" fmla="*/ 176593 h 300799"/>
                <a:gd name="connsiteX522" fmla="*/ 637032 w 968311"/>
                <a:gd name="connsiteY522" fmla="*/ 196977 h 300799"/>
                <a:gd name="connsiteX523" fmla="*/ 621887 w 968311"/>
                <a:gd name="connsiteY523" fmla="*/ 196977 h 300799"/>
                <a:gd name="connsiteX524" fmla="*/ 621887 w 968311"/>
                <a:gd name="connsiteY524" fmla="*/ 212122 h 300799"/>
                <a:gd name="connsiteX525" fmla="*/ 645223 w 968311"/>
                <a:gd name="connsiteY525" fmla="*/ 212122 h 300799"/>
                <a:gd name="connsiteX526" fmla="*/ 645223 w 968311"/>
                <a:gd name="connsiteY526" fmla="*/ 231648 h 300799"/>
                <a:gd name="connsiteX527" fmla="*/ 619411 w 968311"/>
                <a:gd name="connsiteY527" fmla="*/ 231648 h 300799"/>
                <a:gd name="connsiteX528" fmla="*/ 619411 w 968311"/>
                <a:gd name="connsiteY528" fmla="*/ 246793 h 300799"/>
                <a:gd name="connsiteX529" fmla="*/ 643985 w 968311"/>
                <a:gd name="connsiteY529" fmla="*/ 246793 h 300799"/>
                <a:gd name="connsiteX530" fmla="*/ 613124 w 968311"/>
                <a:gd name="connsiteY530" fmla="*/ 288798 h 300799"/>
                <a:gd name="connsiteX531" fmla="*/ 613124 w 968311"/>
                <a:gd name="connsiteY531" fmla="*/ 272510 h 300799"/>
                <a:gd name="connsiteX532" fmla="*/ 623983 w 968311"/>
                <a:gd name="connsiteY532" fmla="*/ 270510 h 300799"/>
                <a:gd name="connsiteX533" fmla="*/ 622840 w 968311"/>
                <a:gd name="connsiteY533" fmla="*/ 256222 h 300799"/>
                <a:gd name="connsiteX534" fmla="*/ 613124 w 968311"/>
                <a:gd name="connsiteY534" fmla="*/ 257746 h 300799"/>
                <a:gd name="connsiteX535" fmla="*/ 613124 w 968311"/>
                <a:gd name="connsiteY535" fmla="*/ 188214 h 300799"/>
                <a:gd name="connsiteX536" fmla="*/ 618172 w 968311"/>
                <a:gd name="connsiteY536" fmla="*/ 188214 h 300799"/>
                <a:gd name="connsiteX537" fmla="*/ 618172 w 968311"/>
                <a:gd name="connsiteY537" fmla="*/ 173355 h 300799"/>
                <a:gd name="connsiteX538" fmla="*/ 563689 w 968311"/>
                <a:gd name="connsiteY538" fmla="*/ 173355 h 300799"/>
                <a:gd name="connsiteX539" fmla="*/ 563689 w 968311"/>
                <a:gd name="connsiteY539" fmla="*/ 188214 h 300799"/>
                <a:gd name="connsiteX540" fmla="*/ 569690 w 968311"/>
                <a:gd name="connsiteY540" fmla="*/ 188214 h 300799"/>
                <a:gd name="connsiteX541" fmla="*/ 569690 w 968311"/>
                <a:gd name="connsiteY541" fmla="*/ 264509 h 300799"/>
                <a:gd name="connsiteX542" fmla="*/ 561975 w 968311"/>
                <a:gd name="connsiteY542" fmla="*/ 265462 h 300799"/>
                <a:gd name="connsiteX543" fmla="*/ 565213 w 968311"/>
                <a:gd name="connsiteY543" fmla="*/ 281083 h 300799"/>
                <a:gd name="connsiteX544" fmla="*/ 598932 w 968311"/>
                <a:gd name="connsiteY544" fmla="*/ 275082 h 300799"/>
                <a:gd name="connsiteX545" fmla="*/ 598932 w 968311"/>
                <a:gd name="connsiteY545" fmla="*/ 299275 h 300799"/>
                <a:gd name="connsiteX546" fmla="*/ 613124 w 968311"/>
                <a:gd name="connsiteY546" fmla="*/ 299275 h 300799"/>
                <a:gd name="connsiteX547" fmla="*/ 613124 w 968311"/>
                <a:gd name="connsiteY547" fmla="*/ 289179 h 300799"/>
                <a:gd name="connsiteX548" fmla="*/ 625507 w 968311"/>
                <a:gd name="connsiteY548" fmla="*/ 300800 h 300799"/>
                <a:gd name="connsiteX549" fmla="*/ 654463 w 968311"/>
                <a:gd name="connsiteY549" fmla="*/ 268796 h 300799"/>
                <a:gd name="connsiteX550" fmla="*/ 683990 w 968311"/>
                <a:gd name="connsiteY550" fmla="*/ 299180 h 300799"/>
                <a:gd name="connsiteX551" fmla="*/ 695134 w 968311"/>
                <a:gd name="connsiteY551" fmla="*/ 285274 h 300799"/>
                <a:gd name="connsiteX552" fmla="*/ 661321 w 968311"/>
                <a:gd name="connsiteY552" fmla="*/ 246888 h 300799"/>
                <a:gd name="connsiteX553" fmla="*/ 692944 w 968311"/>
                <a:gd name="connsiteY553" fmla="*/ 246888 h 300799"/>
                <a:gd name="connsiteX554" fmla="*/ 808101 w 968311"/>
                <a:gd name="connsiteY554" fmla="*/ 184975 h 300799"/>
                <a:gd name="connsiteX555" fmla="*/ 808101 w 968311"/>
                <a:gd name="connsiteY555" fmla="*/ 193167 h 300799"/>
                <a:gd name="connsiteX556" fmla="*/ 784193 w 968311"/>
                <a:gd name="connsiteY556" fmla="*/ 193167 h 300799"/>
                <a:gd name="connsiteX557" fmla="*/ 784193 w 968311"/>
                <a:gd name="connsiteY557" fmla="*/ 184975 h 300799"/>
                <a:gd name="connsiteX558" fmla="*/ 808101 w 968311"/>
                <a:gd name="connsiteY558" fmla="*/ 184975 h 300799"/>
                <a:gd name="connsiteX559" fmla="*/ 783526 w 968311"/>
                <a:gd name="connsiteY559" fmla="*/ 212979 h 300799"/>
                <a:gd name="connsiteX560" fmla="*/ 784193 w 968311"/>
                <a:gd name="connsiteY560" fmla="*/ 204597 h 300799"/>
                <a:gd name="connsiteX561" fmla="*/ 808101 w 968311"/>
                <a:gd name="connsiteY561" fmla="*/ 204597 h 300799"/>
                <a:gd name="connsiteX562" fmla="*/ 808101 w 968311"/>
                <a:gd name="connsiteY562" fmla="*/ 212979 h 300799"/>
                <a:gd name="connsiteX563" fmla="*/ 783526 w 968311"/>
                <a:gd name="connsiteY563" fmla="*/ 212979 h 300799"/>
                <a:gd name="connsiteX564" fmla="*/ 808101 w 968311"/>
                <a:gd name="connsiteY564" fmla="*/ 224504 h 300799"/>
                <a:gd name="connsiteX565" fmla="*/ 808101 w 968311"/>
                <a:gd name="connsiteY565" fmla="*/ 230981 h 300799"/>
                <a:gd name="connsiteX566" fmla="*/ 805529 w 968311"/>
                <a:gd name="connsiteY566" fmla="*/ 233267 h 300799"/>
                <a:gd name="connsiteX567" fmla="*/ 791909 w 968311"/>
                <a:gd name="connsiteY567" fmla="*/ 233267 h 300799"/>
                <a:gd name="connsiteX568" fmla="*/ 797814 w 968311"/>
                <a:gd name="connsiteY568" fmla="*/ 246888 h 300799"/>
                <a:gd name="connsiteX569" fmla="*/ 818197 w 968311"/>
                <a:gd name="connsiteY569" fmla="*/ 244221 h 300799"/>
                <a:gd name="connsiteX570" fmla="*/ 824674 w 968311"/>
                <a:gd name="connsiteY570" fmla="*/ 231172 h 300799"/>
                <a:gd name="connsiteX571" fmla="*/ 824674 w 968311"/>
                <a:gd name="connsiteY571" fmla="*/ 172212 h 300799"/>
                <a:gd name="connsiteX572" fmla="*/ 769048 w 968311"/>
                <a:gd name="connsiteY572" fmla="*/ 172212 h 300799"/>
                <a:gd name="connsiteX573" fmla="*/ 769048 w 968311"/>
                <a:gd name="connsiteY573" fmla="*/ 200406 h 300799"/>
                <a:gd name="connsiteX574" fmla="*/ 754285 w 968311"/>
                <a:gd name="connsiteY574" fmla="*/ 238220 h 300799"/>
                <a:gd name="connsiteX575" fmla="*/ 765905 w 968311"/>
                <a:gd name="connsiteY575" fmla="*/ 248793 h 300799"/>
                <a:gd name="connsiteX576" fmla="*/ 781240 w 968311"/>
                <a:gd name="connsiteY576" fmla="*/ 224600 h 300799"/>
                <a:gd name="connsiteX577" fmla="*/ 808101 w 968311"/>
                <a:gd name="connsiteY577" fmla="*/ 224600 h 300799"/>
                <a:gd name="connsiteX578" fmla="*/ 743426 w 968311"/>
                <a:gd name="connsiteY578" fmla="*/ 187261 h 300799"/>
                <a:gd name="connsiteX579" fmla="*/ 743426 w 968311"/>
                <a:gd name="connsiteY579" fmla="*/ 197358 h 300799"/>
                <a:gd name="connsiteX580" fmla="*/ 725995 w 968311"/>
                <a:gd name="connsiteY580" fmla="*/ 197358 h 300799"/>
                <a:gd name="connsiteX581" fmla="*/ 725995 w 968311"/>
                <a:gd name="connsiteY581" fmla="*/ 187261 h 300799"/>
                <a:gd name="connsiteX582" fmla="*/ 743426 w 968311"/>
                <a:gd name="connsiteY582" fmla="*/ 187261 h 300799"/>
                <a:gd name="connsiteX583" fmla="*/ 725995 w 968311"/>
                <a:gd name="connsiteY583" fmla="*/ 219742 h 300799"/>
                <a:gd name="connsiteX584" fmla="*/ 725995 w 968311"/>
                <a:gd name="connsiteY584" fmla="*/ 209740 h 300799"/>
                <a:gd name="connsiteX585" fmla="*/ 743426 w 968311"/>
                <a:gd name="connsiteY585" fmla="*/ 209740 h 300799"/>
                <a:gd name="connsiteX586" fmla="*/ 743426 w 968311"/>
                <a:gd name="connsiteY586" fmla="*/ 219742 h 300799"/>
                <a:gd name="connsiteX587" fmla="*/ 725995 w 968311"/>
                <a:gd name="connsiteY587" fmla="*/ 219742 h 300799"/>
                <a:gd name="connsiteX588" fmla="*/ 725995 w 968311"/>
                <a:gd name="connsiteY588" fmla="*/ 232600 h 300799"/>
                <a:gd name="connsiteX589" fmla="*/ 725995 w 968311"/>
                <a:gd name="connsiteY589" fmla="*/ 239459 h 300799"/>
                <a:gd name="connsiteX590" fmla="*/ 710851 w 968311"/>
                <a:gd name="connsiteY590" fmla="*/ 239459 h 300799"/>
                <a:gd name="connsiteX591" fmla="*/ 710851 w 968311"/>
                <a:gd name="connsiteY591" fmla="*/ 174117 h 300799"/>
                <a:gd name="connsiteX592" fmla="*/ 758571 w 968311"/>
                <a:gd name="connsiteY592" fmla="*/ 174117 h 300799"/>
                <a:gd name="connsiteX593" fmla="*/ 758571 w 968311"/>
                <a:gd name="connsiteY593" fmla="*/ 232505 h 300799"/>
                <a:gd name="connsiteX594" fmla="*/ 725995 w 968311"/>
                <a:gd name="connsiteY594" fmla="*/ 232505 h 300799"/>
                <a:gd name="connsiteX595" fmla="*/ 734854 w 968311"/>
                <a:gd name="connsiteY595" fmla="*/ 262414 h 300799"/>
                <a:gd name="connsiteX596" fmla="*/ 746760 w 968311"/>
                <a:gd name="connsiteY596" fmla="*/ 262414 h 300799"/>
                <a:gd name="connsiteX597" fmla="*/ 746760 w 968311"/>
                <a:gd name="connsiteY597" fmla="*/ 281083 h 300799"/>
                <a:gd name="connsiteX598" fmla="*/ 734854 w 968311"/>
                <a:gd name="connsiteY598" fmla="*/ 281083 h 300799"/>
                <a:gd name="connsiteX599" fmla="*/ 734854 w 968311"/>
                <a:gd name="connsiteY599" fmla="*/ 262414 h 300799"/>
                <a:gd name="connsiteX600" fmla="*/ 734854 w 968311"/>
                <a:gd name="connsiteY600" fmla="*/ 262414 h 300799"/>
                <a:gd name="connsiteX601" fmla="*/ 774287 w 968311"/>
                <a:gd name="connsiteY601" fmla="*/ 262414 h 300799"/>
                <a:gd name="connsiteX602" fmla="*/ 774287 w 968311"/>
                <a:gd name="connsiteY602" fmla="*/ 281083 h 300799"/>
                <a:gd name="connsiteX603" fmla="*/ 762095 w 968311"/>
                <a:gd name="connsiteY603" fmla="*/ 281083 h 300799"/>
                <a:gd name="connsiteX604" fmla="*/ 762095 w 968311"/>
                <a:gd name="connsiteY604" fmla="*/ 262414 h 300799"/>
                <a:gd name="connsiteX605" fmla="*/ 774287 w 968311"/>
                <a:gd name="connsiteY605" fmla="*/ 262414 h 300799"/>
                <a:gd name="connsiteX606" fmla="*/ 801719 w 968311"/>
                <a:gd name="connsiteY606" fmla="*/ 262414 h 300799"/>
                <a:gd name="connsiteX607" fmla="*/ 801719 w 968311"/>
                <a:gd name="connsiteY607" fmla="*/ 281083 h 300799"/>
                <a:gd name="connsiteX608" fmla="*/ 789527 w 968311"/>
                <a:gd name="connsiteY608" fmla="*/ 281083 h 300799"/>
                <a:gd name="connsiteX609" fmla="*/ 789527 w 968311"/>
                <a:gd name="connsiteY609" fmla="*/ 262414 h 300799"/>
                <a:gd name="connsiteX610" fmla="*/ 801719 w 968311"/>
                <a:gd name="connsiteY610" fmla="*/ 262414 h 300799"/>
                <a:gd name="connsiteX611" fmla="*/ 818102 w 968311"/>
                <a:gd name="connsiteY611" fmla="*/ 281083 h 300799"/>
                <a:gd name="connsiteX612" fmla="*/ 818102 w 968311"/>
                <a:gd name="connsiteY612" fmla="*/ 249460 h 300799"/>
                <a:gd name="connsiteX613" fmla="*/ 719328 w 968311"/>
                <a:gd name="connsiteY613" fmla="*/ 249460 h 300799"/>
                <a:gd name="connsiteX614" fmla="*/ 719328 w 968311"/>
                <a:gd name="connsiteY614" fmla="*/ 281083 h 300799"/>
                <a:gd name="connsiteX615" fmla="*/ 702850 w 968311"/>
                <a:gd name="connsiteY615" fmla="*/ 281083 h 300799"/>
                <a:gd name="connsiteX616" fmla="*/ 702850 w 968311"/>
                <a:gd name="connsiteY616" fmla="*/ 295370 h 300799"/>
                <a:gd name="connsiteX617" fmla="*/ 833438 w 968311"/>
                <a:gd name="connsiteY617" fmla="*/ 295370 h 300799"/>
                <a:gd name="connsiteX618" fmla="*/ 833438 w 968311"/>
                <a:gd name="connsiteY618" fmla="*/ 281083 h 300799"/>
                <a:gd name="connsiteX619" fmla="*/ 818007 w 968311"/>
                <a:gd name="connsiteY619" fmla="*/ 281083 h 300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</a:cxnLst>
              <a:rect l="l" t="t" r="r" b="b"/>
              <a:pathLst>
                <a:path w="968311" h="300799">
                  <a:moveTo>
                    <a:pt x="93631" y="50197"/>
                  </a:moveTo>
                  <a:lnTo>
                    <a:pt x="93631" y="76581"/>
                  </a:lnTo>
                  <a:lnTo>
                    <a:pt x="74200" y="76581"/>
                  </a:lnTo>
                  <a:lnTo>
                    <a:pt x="74200" y="50197"/>
                  </a:lnTo>
                  <a:lnTo>
                    <a:pt x="93631" y="50197"/>
                  </a:lnTo>
                  <a:close/>
                  <a:moveTo>
                    <a:pt x="111157" y="91916"/>
                  </a:moveTo>
                  <a:lnTo>
                    <a:pt x="111157" y="50197"/>
                  </a:lnTo>
                  <a:lnTo>
                    <a:pt x="129730" y="50197"/>
                  </a:lnTo>
                  <a:lnTo>
                    <a:pt x="129730" y="34004"/>
                  </a:lnTo>
                  <a:lnTo>
                    <a:pt x="111157" y="34004"/>
                  </a:lnTo>
                  <a:lnTo>
                    <a:pt x="111157" y="2667"/>
                  </a:lnTo>
                  <a:lnTo>
                    <a:pt x="93631" y="2667"/>
                  </a:lnTo>
                  <a:lnTo>
                    <a:pt x="93631" y="34004"/>
                  </a:lnTo>
                  <a:lnTo>
                    <a:pt x="74200" y="34004"/>
                  </a:lnTo>
                  <a:lnTo>
                    <a:pt x="74200" y="1429"/>
                  </a:lnTo>
                  <a:lnTo>
                    <a:pt x="57626" y="1429"/>
                  </a:lnTo>
                  <a:lnTo>
                    <a:pt x="57626" y="34004"/>
                  </a:lnTo>
                  <a:lnTo>
                    <a:pt x="38481" y="34004"/>
                  </a:lnTo>
                  <a:lnTo>
                    <a:pt x="38481" y="4381"/>
                  </a:lnTo>
                  <a:lnTo>
                    <a:pt x="21050" y="4381"/>
                  </a:lnTo>
                  <a:lnTo>
                    <a:pt x="21050" y="34004"/>
                  </a:lnTo>
                  <a:lnTo>
                    <a:pt x="2095" y="34004"/>
                  </a:lnTo>
                  <a:lnTo>
                    <a:pt x="2095" y="50197"/>
                  </a:lnTo>
                  <a:lnTo>
                    <a:pt x="21050" y="50197"/>
                  </a:lnTo>
                  <a:lnTo>
                    <a:pt x="21050" y="123920"/>
                  </a:lnTo>
                  <a:lnTo>
                    <a:pt x="126016" y="123920"/>
                  </a:lnTo>
                  <a:lnTo>
                    <a:pt x="126016" y="107728"/>
                  </a:lnTo>
                  <a:lnTo>
                    <a:pt x="38481" y="107728"/>
                  </a:lnTo>
                  <a:lnTo>
                    <a:pt x="38481" y="50101"/>
                  </a:lnTo>
                  <a:lnTo>
                    <a:pt x="57626" y="50101"/>
                  </a:lnTo>
                  <a:lnTo>
                    <a:pt x="57626" y="91821"/>
                  </a:lnTo>
                  <a:lnTo>
                    <a:pt x="111157" y="91821"/>
                  </a:lnTo>
                  <a:close/>
                  <a:moveTo>
                    <a:pt x="173355" y="41243"/>
                  </a:moveTo>
                  <a:lnTo>
                    <a:pt x="197929" y="41243"/>
                  </a:lnTo>
                  <a:lnTo>
                    <a:pt x="197929" y="51340"/>
                  </a:lnTo>
                  <a:lnTo>
                    <a:pt x="173355" y="51340"/>
                  </a:lnTo>
                  <a:lnTo>
                    <a:pt x="173355" y="41243"/>
                  </a:lnTo>
                  <a:lnTo>
                    <a:pt x="173355" y="41243"/>
                  </a:lnTo>
                  <a:close/>
                  <a:moveTo>
                    <a:pt x="173355" y="18574"/>
                  </a:moveTo>
                  <a:lnTo>
                    <a:pt x="197929" y="18574"/>
                  </a:lnTo>
                  <a:lnTo>
                    <a:pt x="197929" y="28670"/>
                  </a:lnTo>
                  <a:lnTo>
                    <a:pt x="173355" y="28670"/>
                  </a:lnTo>
                  <a:lnTo>
                    <a:pt x="173355" y="18574"/>
                  </a:lnTo>
                  <a:lnTo>
                    <a:pt x="173355" y="18574"/>
                  </a:lnTo>
                  <a:close/>
                  <a:moveTo>
                    <a:pt x="239363" y="28670"/>
                  </a:moveTo>
                  <a:lnTo>
                    <a:pt x="214789" y="28670"/>
                  </a:lnTo>
                  <a:lnTo>
                    <a:pt x="214789" y="18574"/>
                  </a:lnTo>
                  <a:lnTo>
                    <a:pt x="239363" y="18574"/>
                  </a:lnTo>
                  <a:lnTo>
                    <a:pt x="239363" y="28670"/>
                  </a:lnTo>
                  <a:lnTo>
                    <a:pt x="239363" y="28670"/>
                  </a:lnTo>
                  <a:close/>
                  <a:moveTo>
                    <a:pt x="239363" y="51340"/>
                  </a:moveTo>
                  <a:lnTo>
                    <a:pt x="214789" y="51340"/>
                  </a:lnTo>
                  <a:lnTo>
                    <a:pt x="214789" y="41243"/>
                  </a:lnTo>
                  <a:lnTo>
                    <a:pt x="239363" y="41243"/>
                  </a:lnTo>
                  <a:lnTo>
                    <a:pt x="239363" y="51340"/>
                  </a:lnTo>
                  <a:lnTo>
                    <a:pt x="239363" y="51340"/>
                  </a:lnTo>
                  <a:close/>
                  <a:moveTo>
                    <a:pt x="256794" y="64770"/>
                  </a:moveTo>
                  <a:lnTo>
                    <a:pt x="256794" y="5048"/>
                  </a:lnTo>
                  <a:lnTo>
                    <a:pt x="156686" y="5048"/>
                  </a:lnTo>
                  <a:lnTo>
                    <a:pt x="156686" y="64770"/>
                  </a:lnTo>
                  <a:lnTo>
                    <a:pt x="178975" y="64770"/>
                  </a:lnTo>
                  <a:cubicBezTo>
                    <a:pt x="168973" y="73342"/>
                    <a:pt x="155067" y="80677"/>
                    <a:pt x="141065" y="84677"/>
                  </a:cubicBezTo>
                  <a:cubicBezTo>
                    <a:pt x="144685" y="88201"/>
                    <a:pt x="149638" y="94393"/>
                    <a:pt x="152019" y="98488"/>
                  </a:cubicBezTo>
                  <a:cubicBezTo>
                    <a:pt x="160972" y="95250"/>
                    <a:pt x="169545" y="90868"/>
                    <a:pt x="177546" y="85439"/>
                  </a:cubicBezTo>
                  <a:lnTo>
                    <a:pt x="177546" y="90488"/>
                  </a:lnTo>
                  <a:cubicBezTo>
                    <a:pt x="177546" y="99441"/>
                    <a:pt x="174784" y="111252"/>
                    <a:pt x="151257" y="118967"/>
                  </a:cubicBezTo>
                  <a:cubicBezTo>
                    <a:pt x="154876" y="122015"/>
                    <a:pt x="160496" y="128397"/>
                    <a:pt x="162782" y="132493"/>
                  </a:cubicBezTo>
                  <a:cubicBezTo>
                    <a:pt x="190690" y="122206"/>
                    <a:pt x="194786" y="104584"/>
                    <a:pt x="194786" y="91250"/>
                  </a:cubicBezTo>
                  <a:lnTo>
                    <a:pt x="194786" y="81534"/>
                  </a:lnTo>
                  <a:lnTo>
                    <a:pt x="182880" y="81534"/>
                  </a:lnTo>
                  <a:cubicBezTo>
                    <a:pt x="189167" y="76486"/>
                    <a:pt x="195072" y="70961"/>
                    <a:pt x="199739" y="64770"/>
                  </a:cubicBezTo>
                  <a:lnTo>
                    <a:pt x="214217" y="64770"/>
                  </a:lnTo>
                  <a:cubicBezTo>
                    <a:pt x="218694" y="71056"/>
                    <a:pt x="224314" y="76581"/>
                    <a:pt x="230695" y="81629"/>
                  </a:cubicBezTo>
                  <a:lnTo>
                    <a:pt x="220123" y="81629"/>
                  </a:lnTo>
                  <a:lnTo>
                    <a:pt x="220123" y="131064"/>
                  </a:lnTo>
                  <a:lnTo>
                    <a:pt x="237553" y="131064"/>
                  </a:lnTo>
                  <a:lnTo>
                    <a:pt x="237553" y="86677"/>
                  </a:lnTo>
                  <a:cubicBezTo>
                    <a:pt x="244888" y="91440"/>
                    <a:pt x="252889" y="95250"/>
                    <a:pt x="261271" y="98107"/>
                  </a:cubicBezTo>
                  <a:cubicBezTo>
                    <a:pt x="263842" y="93631"/>
                    <a:pt x="268891" y="87154"/>
                    <a:pt x="272415" y="83820"/>
                  </a:cubicBezTo>
                  <a:cubicBezTo>
                    <a:pt x="257937" y="80200"/>
                    <a:pt x="244030" y="73247"/>
                    <a:pt x="233934" y="64865"/>
                  </a:cubicBezTo>
                  <a:lnTo>
                    <a:pt x="256794" y="64865"/>
                  </a:lnTo>
                  <a:close/>
                  <a:moveTo>
                    <a:pt x="371856" y="111728"/>
                  </a:moveTo>
                  <a:cubicBezTo>
                    <a:pt x="365950" y="111728"/>
                    <a:pt x="364807" y="110871"/>
                    <a:pt x="364807" y="105537"/>
                  </a:cubicBezTo>
                  <a:lnTo>
                    <a:pt x="364807" y="65532"/>
                  </a:lnTo>
                  <a:lnTo>
                    <a:pt x="411194" y="65532"/>
                  </a:lnTo>
                  <a:lnTo>
                    <a:pt x="411194" y="48958"/>
                  </a:lnTo>
                  <a:lnTo>
                    <a:pt x="351187" y="48958"/>
                  </a:lnTo>
                  <a:cubicBezTo>
                    <a:pt x="352139" y="41243"/>
                    <a:pt x="352615" y="33242"/>
                    <a:pt x="352996" y="25527"/>
                  </a:cubicBezTo>
                  <a:lnTo>
                    <a:pt x="403574" y="25527"/>
                  </a:lnTo>
                  <a:lnTo>
                    <a:pt x="403574" y="9049"/>
                  </a:lnTo>
                  <a:lnTo>
                    <a:pt x="291941" y="9049"/>
                  </a:lnTo>
                  <a:lnTo>
                    <a:pt x="291941" y="25527"/>
                  </a:lnTo>
                  <a:lnTo>
                    <a:pt x="335756" y="25527"/>
                  </a:lnTo>
                  <a:cubicBezTo>
                    <a:pt x="335470" y="33242"/>
                    <a:pt x="335089" y="41243"/>
                    <a:pt x="334232" y="48958"/>
                  </a:cubicBezTo>
                  <a:lnTo>
                    <a:pt x="283655" y="48958"/>
                  </a:lnTo>
                  <a:lnTo>
                    <a:pt x="283655" y="65532"/>
                  </a:lnTo>
                  <a:lnTo>
                    <a:pt x="330994" y="65532"/>
                  </a:lnTo>
                  <a:cubicBezTo>
                    <a:pt x="325279" y="86868"/>
                    <a:pt x="312134" y="105727"/>
                    <a:pt x="281273" y="117538"/>
                  </a:cubicBezTo>
                  <a:cubicBezTo>
                    <a:pt x="285655" y="120872"/>
                    <a:pt x="290131" y="127063"/>
                    <a:pt x="292513" y="131540"/>
                  </a:cubicBezTo>
                  <a:cubicBezTo>
                    <a:pt x="326326" y="117634"/>
                    <a:pt x="340805" y="94869"/>
                    <a:pt x="347377" y="69723"/>
                  </a:cubicBezTo>
                  <a:lnTo>
                    <a:pt x="347377" y="105823"/>
                  </a:lnTo>
                  <a:cubicBezTo>
                    <a:pt x="347377" y="122682"/>
                    <a:pt x="352044" y="128111"/>
                    <a:pt x="369665" y="128111"/>
                  </a:cubicBezTo>
                  <a:lnTo>
                    <a:pt x="390620" y="128111"/>
                  </a:lnTo>
                  <a:cubicBezTo>
                    <a:pt x="405765" y="128111"/>
                    <a:pt x="410527" y="121634"/>
                    <a:pt x="412528" y="97822"/>
                  </a:cubicBezTo>
                  <a:cubicBezTo>
                    <a:pt x="407765" y="96679"/>
                    <a:pt x="400145" y="93726"/>
                    <a:pt x="396526" y="90773"/>
                  </a:cubicBezTo>
                  <a:cubicBezTo>
                    <a:pt x="395668" y="108775"/>
                    <a:pt x="394811" y="111728"/>
                    <a:pt x="389192" y="111728"/>
                  </a:cubicBezTo>
                  <a:lnTo>
                    <a:pt x="371951" y="111728"/>
                  </a:lnTo>
                  <a:close/>
                  <a:moveTo>
                    <a:pt x="543687" y="13716"/>
                  </a:moveTo>
                  <a:cubicBezTo>
                    <a:pt x="539591" y="10192"/>
                    <a:pt x="531781" y="5048"/>
                    <a:pt x="525970" y="1619"/>
                  </a:cubicBezTo>
                  <a:lnTo>
                    <a:pt x="516255" y="10287"/>
                  </a:lnTo>
                  <a:cubicBezTo>
                    <a:pt x="521875" y="14097"/>
                    <a:pt x="529780" y="19812"/>
                    <a:pt x="533686" y="23527"/>
                  </a:cubicBezTo>
                  <a:lnTo>
                    <a:pt x="543687" y="13716"/>
                  </a:lnTo>
                  <a:lnTo>
                    <a:pt x="543687" y="13716"/>
                  </a:lnTo>
                  <a:close/>
                  <a:moveTo>
                    <a:pt x="450628" y="74771"/>
                  </a:moveTo>
                  <a:cubicBezTo>
                    <a:pt x="460153" y="63532"/>
                    <a:pt x="469297" y="50482"/>
                    <a:pt x="476726" y="37243"/>
                  </a:cubicBezTo>
                  <a:lnTo>
                    <a:pt x="463201" y="28670"/>
                  </a:lnTo>
                  <a:cubicBezTo>
                    <a:pt x="460819" y="33718"/>
                    <a:pt x="457962" y="38671"/>
                    <a:pt x="455009" y="43434"/>
                  </a:cubicBezTo>
                  <a:lnTo>
                    <a:pt x="443198" y="44386"/>
                  </a:lnTo>
                  <a:cubicBezTo>
                    <a:pt x="450913" y="33528"/>
                    <a:pt x="458629" y="20479"/>
                    <a:pt x="463963" y="8096"/>
                  </a:cubicBezTo>
                  <a:lnTo>
                    <a:pt x="448342" y="476"/>
                  </a:lnTo>
                  <a:cubicBezTo>
                    <a:pt x="443293" y="16478"/>
                    <a:pt x="433768" y="33528"/>
                    <a:pt x="430625" y="37528"/>
                  </a:cubicBezTo>
                  <a:cubicBezTo>
                    <a:pt x="427577" y="42005"/>
                    <a:pt x="425101" y="44958"/>
                    <a:pt x="422243" y="45815"/>
                  </a:cubicBezTo>
                  <a:cubicBezTo>
                    <a:pt x="424053" y="50197"/>
                    <a:pt x="426720" y="58102"/>
                    <a:pt x="427577" y="61150"/>
                  </a:cubicBezTo>
                  <a:cubicBezTo>
                    <a:pt x="429863" y="60007"/>
                    <a:pt x="433197" y="59150"/>
                    <a:pt x="445675" y="57817"/>
                  </a:cubicBezTo>
                  <a:cubicBezTo>
                    <a:pt x="440912" y="64294"/>
                    <a:pt x="436817" y="69437"/>
                    <a:pt x="434626" y="71723"/>
                  </a:cubicBezTo>
                  <a:cubicBezTo>
                    <a:pt x="430244" y="76771"/>
                    <a:pt x="427006" y="79915"/>
                    <a:pt x="423386" y="80677"/>
                  </a:cubicBezTo>
                  <a:cubicBezTo>
                    <a:pt x="425196" y="84772"/>
                    <a:pt x="427768" y="92202"/>
                    <a:pt x="428625" y="95250"/>
                  </a:cubicBezTo>
                  <a:cubicBezTo>
                    <a:pt x="432244" y="93154"/>
                    <a:pt x="437864" y="91440"/>
                    <a:pt x="472154" y="84868"/>
                  </a:cubicBezTo>
                  <a:cubicBezTo>
                    <a:pt x="471868" y="81534"/>
                    <a:pt x="472059" y="75152"/>
                    <a:pt x="472535" y="70961"/>
                  </a:cubicBezTo>
                  <a:lnTo>
                    <a:pt x="450437" y="74581"/>
                  </a:lnTo>
                  <a:lnTo>
                    <a:pt x="450437" y="74581"/>
                  </a:lnTo>
                  <a:close/>
                  <a:moveTo>
                    <a:pt x="471678" y="94964"/>
                  </a:moveTo>
                  <a:lnTo>
                    <a:pt x="474250" y="108585"/>
                  </a:lnTo>
                  <a:cubicBezTo>
                    <a:pt x="458248" y="114205"/>
                    <a:pt x="441103" y="120396"/>
                    <a:pt x="427482" y="124873"/>
                  </a:cubicBezTo>
                  <a:lnTo>
                    <a:pt x="424148" y="109156"/>
                  </a:lnTo>
                  <a:cubicBezTo>
                    <a:pt x="435959" y="106108"/>
                    <a:pt x="454247" y="100298"/>
                    <a:pt x="471773" y="94964"/>
                  </a:cubicBezTo>
                  <a:lnTo>
                    <a:pt x="471773" y="94964"/>
                  </a:lnTo>
                  <a:close/>
                  <a:moveTo>
                    <a:pt x="537877" y="70009"/>
                  </a:moveTo>
                  <a:lnTo>
                    <a:pt x="551878" y="76295"/>
                  </a:lnTo>
                  <a:cubicBezTo>
                    <a:pt x="545306" y="86677"/>
                    <a:pt x="536829" y="95917"/>
                    <a:pt x="527113" y="103727"/>
                  </a:cubicBezTo>
                  <a:cubicBezTo>
                    <a:pt x="530161" y="110871"/>
                    <a:pt x="533590" y="115252"/>
                    <a:pt x="537115" y="115252"/>
                  </a:cubicBezTo>
                  <a:cubicBezTo>
                    <a:pt x="539782" y="115252"/>
                    <a:pt x="541020" y="111633"/>
                    <a:pt x="541782" y="100393"/>
                  </a:cubicBezTo>
                  <a:cubicBezTo>
                    <a:pt x="545020" y="104299"/>
                    <a:pt x="549973" y="107918"/>
                    <a:pt x="553402" y="109633"/>
                  </a:cubicBezTo>
                  <a:cubicBezTo>
                    <a:pt x="550735" y="126873"/>
                    <a:pt x="546354" y="131445"/>
                    <a:pt x="535305" y="131445"/>
                  </a:cubicBezTo>
                  <a:cubicBezTo>
                    <a:pt x="526161" y="131445"/>
                    <a:pt x="519303" y="124587"/>
                    <a:pt x="513683" y="113347"/>
                  </a:cubicBezTo>
                  <a:cubicBezTo>
                    <a:pt x="503301" y="119920"/>
                    <a:pt x="491871" y="125158"/>
                    <a:pt x="479869" y="129540"/>
                  </a:cubicBezTo>
                  <a:cubicBezTo>
                    <a:pt x="477869" y="125349"/>
                    <a:pt x="473678" y="119729"/>
                    <a:pt x="469773" y="115729"/>
                  </a:cubicBezTo>
                  <a:cubicBezTo>
                    <a:pt x="483394" y="111633"/>
                    <a:pt x="496634" y="106013"/>
                    <a:pt x="508159" y="98774"/>
                  </a:cubicBezTo>
                  <a:cubicBezTo>
                    <a:pt x="506063" y="91059"/>
                    <a:pt x="504063" y="82486"/>
                    <a:pt x="502539" y="73247"/>
                  </a:cubicBezTo>
                  <a:lnTo>
                    <a:pt x="477584" y="77724"/>
                  </a:lnTo>
                  <a:lnTo>
                    <a:pt x="474917" y="62960"/>
                  </a:lnTo>
                  <a:lnTo>
                    <a:pt x="500634" y="58198"/>
                  </a:lnTo>
                  <a:cubicBezTo>
                    <a:pt x="500063" y="53816"/>
                    <a:pt x="499681" y="49339"/>
                    <a:pt x="499205" y="44767"/>
                  </a:cubicBezTo>
                  <a:lnTo>
                    <a:pt x="480536" y="47720"/>
                  </a:lnTo>
                  <a:lnTo>
                    <a:pt x="477774" y="32671"/>
                  </a:lnTo>
                  <a:lnTo>
                    <a:pt x="498253" y="29623"/>
                  </a:lnTo>
                  <a:cubicBezTo>
                    <a:pt x="497681" y="19812"/>
                    <a:pt x="497395" y="9811"/>
                    <a:pt x="497395" y="0"/>
                  </a:cubicBezTo>
                  <a:lnTo>
                    <a:pt x="513969" y="0"/>
                  </a:lnTo>
                  <a:cubicBezTo>
                    <a:pt x="513874" y="9144"/>
                    <a:pt x="513969" y="18288"/>
                    <a:pt x="514350" y="27146"/>
                  </a:cubicBezTo>
                  <a:lnTo>
                    <a:pt x="544449" y="22669"/>
                  </a:lnTo>
                  <a:lnTo>
                    <a:pt x="547211" y="37147"/>
                  </a:lnTo>
                  <a:lnTo>
                    <a:pt x="515302" y="42196"/>
                  </a:lnTo>
                  <a:cubicBezTo>
                    <a:pt x="515684" y="46672"/>
                    <a:pt x="516160" y="51054"/>
                    <a:pt x="516541" y="55340"/>
                  </a:cubicBezTo>
                  <a:lnTo>
                    <a:pt x="548164" y="49721"/>
                  </a:lnTo>
                  <a:lnTo>
                    <a:pt x="550831" y="64198"/>
                  </a:lnTo>
                  <a:lnTo>
                    <a:pt x="518636" y="70199"/>
                  </a:lnTo>
                  <a:cubicBezTo>
                    <a:pt x="519779" y="76676"/>
                    <a:pt x="520922" y="82867"/>
                    <a:pt x="522160" y="88297"/>
                  </a:cubicBezTo>
                  <a:cubicBezTo>
                    <a:pt x="528447" y="82963"/>
                    <a:pt x="533781" y="76771"/>
                    <a:pt x="537877" y="70199"/>
                  </a:cubicBezTo>
                  <a:lnTo>
                    <a:pt x="537877" y="70199"/>
                  </a:lnTo>
                  <a:close/>
                  <a:moveTo>
                    <a:pt x="639699" y="104584"/>
                  </a:moveTo>
                  <a:lnTo>
                    <a:pt x="615410" y="104584"/>
                  </a:lnTo>
                  <a:lnTo>
                    <a:pt x="615410" y="91916"/>
                  </a:lnTo>
                  <a:lnTo>
                    <a:pt x="639699" y="91916"/>
                  </a:lnTo>
                  <a:lnTo>
                    <a:pt x="639699" y="104584"/>
                  </a:lnTo>
                  <a:lnTo>
                    <a:pt x="639699" y="104584"/>
                  </a:lnTo>
                  <a:close/>
                  <a:moveTo>
                    <a:pt x="660273" y="20955"/>
                  </a:moveTo>
                  <a:lnTo>
                    <a:pt x="660273" y="33147"/>
                  </a:lnTo>
                  <a:lnTo>
                    <a:pt x="593788" y="33147"/>
                  </a:lnTo>
                  <a:lnTo>
                    <a:pt x="593788" y="20955"/>
                  </a:lnTo>
                  <a:lnTo>
                    <a:pt x="660273" y="20955"/>
                  </a:lnTo>
                  <a:close/>
                  <a:moveTo>
                    <a:pt x="593503" y="56102"/>
                  </a:moveTo>
                  <a:cubicBezTo>
                    <a:pt x="593598" y="53054"/>
                    <a:pt x="593598" y="50101"/>
                    <a:pt x="593788" y="47244"/>
                  </a:cubicBezTo>
                  <a:lnTo>
                    <a:pt x="676847" y="47244"/>
                  </a:lnTo>
                  <a:lnTo>
                    <a:pt x="676847" y="6953"/>
                  </a:lnTo>
                  <a:lnTo>
                    <a:pt x="577501" y="6953"/>
                  </a:lnTo>
                  <a:lnTo>
                    <a:pt x="577501" y="41529"/>
                  </a:lnTo>
                  <a:cubicBezTo>
                    <a:pt x="577501" y="63532"/>
                    <a:pt x="576263" y="95631"/>
                    <a:pt x="560642" y="117253"/>
                  </a:cubicBezTo>
                  <a:cubicBezTo>
                    <a:pt x="564261" y="119063"/>
                    <a:pt x="571309" y="124873"/>
                    <a:pt x="573976" y="127921"/>
                  </a:cubicBezTo>
                  <a:cubicBezTo>
                    <a:pt x="585216" y="112300"/>
                    <a:pt x="590264" y="90678"/>
                    <a:pt x="592360" y="70580"/>
                  </a:cubicBezTo>
                  <a:lnTo>
                    <a:pt x="670179" y="70580"/>
                  </a:lnTo>
                  <a:cubicBezTo>
                    <a:pt x="669226" y="99631"/>
                    <a:pt x="667798" y="111442"/>
                    <a:pt x="665226" y="114300"/>
                  </a:cubicBezTo>
                  <a:cubicBezTo>
                    <a:pt x="663797" y="115824"/>
                    <a:pt x="662559" y="116300"/>
                    <a:pt x="660559" y="116110"/>
                  </a:cubicBezTo>
                  <a:lnTo>
                    <a:pt x="655225" y="116110"/>
                  </a:lnTo>
                  <a:lnTo>
                    <a:pt x="655225" y="78772"/>
                  </a:lnTo>
                  <a:lnTo>
                    <a:pt x="599884" y="78772"/>
                  </a:lnTo>
                  <a:lnTo>
                    <a:pt x="599884" y="126206"/>
                  </a:lnTo>
                  <a:lnTo>
                    <a:pt x="615315" y="126206"/>
                  </a:lnTo>
                  <a:lnTo>
                    <a:pt x="615315" y="117824"/>
                  </a:lnTo>
                  <a:lnTo>
                    <a:pt x="647795" y="117824"/>
                  </a:lnTo>
                  <a:cubicBezTo>
                    <a:pt x="649795" y="121920"/>
                    <a:pt x="651034" y="127063"/>
                    <a:pt x="651319" y="131064"/>
                  </a:cubicBezTo>
                  <a:cubicBezTo>
                    <a:pt x="658082" y="131159"/>
                    <a:pt x="664369" y="131159"/>
                    <a:pt x="668560" y="130492"/>
                  </a:cubicBezTo>
                  <a:cubicBezTo>
                    <a:pt x="673227" y="129921"/>
                    <a:pt x="676561" y="128492"/>
                    <a:pt x="679799" y="124492"/>
                  </a:cubicBezTo>
                  <a:cubicBezTo>
                    <a:pt x="683990" y="119158"/>
                    <a:pt x="685705" y="103727"/>
                    <a:pt x="687134" y="63055"/>
                  </a:cubicBezTo>
                  <a:cubicBezTo>
                    <a:pt x="687229" y="60960"/>
                    <a:pt x="687419" y="56197"/>
                    <a:pt x="687419" y="56197"/>
                  </a:cubicBezTo>
                  <a:lnTo>
                    <a:pt x="593407" y="56197"/>
                  </a:lnTo>
                  <a:close/>
                  <a:moveTo>
                    <a:pt x="741140" y="78676"/>
                  </a:moveTo>
                  <a:lnTo>
                    <a:pt x="731615" y="83439"/>
                  </a:lnTo>
                  <a:lnTo>
                    <a:pt x="731615" y="49625"/>
                  </a:lnTo>
                  <a:lnTo>
                    <a:pt x="742188" y="49625"/>
                  </a:lnTo>
                  <a:lnTo>
                    <a:pt x="742188" y="33623"/>
                  </a:lnTo>
                  <a:lnTo>
                    <a:pt x="731615" y="33623"/>
                  </a:lnTo>
                  <a:lnTo>
                    <a:pt x="731615" y="2191"/>
                  </a:lnTo>
                  <a:lnTo>
                    <a:pt x="715994" y="2191"/>
                  </a:lnTo>
                  <a:lnTo>
                    <a:pt x="715994" y="33623"/>
                  </a:lnTo>
                  <a:lnTo>
                    <a:pt x="703326" y="33623"/>
                  </a:lnTo>
                  <a:lnTo>
                    <a:pt x="703326" y="49530"/>
                  </a:lnTo>
                  <a:lnTo>
                    <a:pt x="715994" y="49530"/>
                  </a:lnTo>
                  <a:lnTo>
                    <a:pt x="715994" y="91535"/>
                  </a:lnTo>
                  <a:cubicBezTo>
                    <a:pt x="710755" y="93917"/>
                    <a:pt x="705993" y="96202"/>
                    <a:pt x="702088" y="97822"/>
                  </a:cubicBezTo>
                  <a:lnTo>
                    <a:pt x="708374" y="114681"/>
                  </a:lnTo>
                  <a:cubicBezTo>
                    <a:pt x="719899" y="108490"/>
                    <a:pt x="733520" y="100775"/>
                    <a:pt x="745903" y="93440"/>
                  </a:cubicBezTo>
                  <a:lnTo>
                    <a:pt x="741140" y="78676"/>
                  </a:lnTo>
                  <a:lnTo>
                    <a:pt x="741140" y="78676"/>
                  </a:lnTo>
                  <a:close/>
                  <a:moveTo>
                    <a:pt x="815435" y="43815"/>
                  </a:moveTo>
                  <a:lnTo>
                    <a:pt x="830294" y="46768"/>
                  </a:lnTo>
                  <a:cubicBezTo>
                    <a:pt x="825913" y="65151"/>
                    <a:pt x="819722" y="81629"/>
                    <a:pt x="811625" y="95631"/>
                  </a:cubicBezTo>
                  <a:cubicBezTo>
                    <a:pt x="814006" y="108109"/>
                    <a:pt x="817245" y="115729"/>
                    <a:pt x="820579" y="115729"/>
                  </a:cubicBezTo>
                  <a:cubicBezTo>
                    <a:pt x="822579" y="115729"/>
                    <a:pt x="823627" y="110585"/>
                    <a:pt x="824103" y="98012"/>
                  </a:cubicBezTo>
                  <a:cubicBezTo>
                    <a:pt x="827151" y="101917"/>
                    <a:pt x="831818" y="105442"/>
                    <a:pt x="835343" y="107251"/>
                  </a:cubicBezTo>
                  <a:cubicBezTo>
                    <a:pt x="832961" y="125921"/>
                    <a:pt x="828865" y="131254"/>
                    <a:pt x="818388" y="131254"/>
                  </a:cubicBezTo>
                  <a:cubicBezTo>
                    <a:pt x="810482" y="131254"/>
                    <a:pt x="804577" y="123825"/>
                    <a:pt x="800290" y="111823"/>
                  </a:cubicBezTo>
                  <a:cubicBezTo>
                    <a:pt x="794576" y="118967"/>
                    <a:pt x="787908" y="125158"/>
                    <a:pt x="780669" y="130397"/>
                  </a:cubicBezTo>
                  <a:cubicBezTo>
                    <a:pt x="778383" y="127635"/>
                    <a:pt x="772287" y="122206"/>
                    <a:pt x="768763" y="119825"/>
                  </a:cubicBezTo>
                  <a:cubicBezTo>
                    <a:pt x="775526" y="115633"/>
                    <a:pt x="781431" y="110585"/>
                    <a:pt x="786765" y="104965"/>
                  </a:cubicBezTo>
                  <a:cubicBezTo>
                    <a:pt x="771906" y="108871"/>
                    <a:pt x="756190" y="113157"/>
                    <a:pt x="744093" y="116205"/>
                  </a:cubicBezTo>
                  <a:lnTo>
                    <a:pt x="740188" y="100584"/>
                  </a:lnTo>
                  <a:cubicBezTo>
                    <a:pt x="752380" y="98298"/>
                    <a:pt x="770763" y="94107"/>
                    <a:pt x="788480" y="90202"/>
                  </a:cubicBezTo>
                  <a:lnTo>
                    <a:pt x="789718" y="101346"/>
                  </a:lnTo>
                  <a:cubicBezTo>
                    <a:pt x="791813" y="98774"/>
                    <a:pt x="793813" y="96298"/>
                    <a:pt x="795623" y="93631"/>
                  </a:cubicBezTo>
                  <a:cubicBezTo>
                    <a:pt x="792385" y="76867"/>
                    <a:pt x="790575" y="56388"/>
                    <a:pt x="789718" y="34671"/>
                  </a:cubicBezTo>
                  <a:lnTo>
                    <a:pt x="744379" y="34671"/>
                  </a:lnTo>
                  <a:lnTo>
                    <a:pt x="744379" y="19526"/>
                  </a:lnTo>
                  <a:lnTo>
                    <a:pt x="789146" y="19526"/>
                  </a:lnTo>
                  <a:cubicBezTo>
                    <a:pt x="788956" y="13049"/>
                    <a:pt x="788860" y="6763"/>
                    <a:pt x="788860" y="286"/>
                  </a:cubicBezTo>
                  <a:lnTo>
                    <a:pt x="804767" y="286"/>
                  </a:lnTo>
                  <a:cubicBezTo>
                    <a:pt x="804577" y="6763"/>
                    <a:pt x="804577" y="13049"/>
                    <a:pt x="804767" y="19526"/>
                  </a:cubicBezTo>
                  <a:lnTo>
                    <a:pt x="819626" y="19526"/>
                  </a:lnTo>
                  <a:cubicBezTo>
                    <a:pt x="816102" y="15907"/>
                    <a:pt x="811435" y="11621"/>
                    <a:pt x="807434" y="8477"/>
                  </a:cubicBezTo>
                  <a:lnTo>
                    <a:pt x="816864" y="286"/>
                  </a:lnTo>
                  <a:cubicBezTo>
                    <a:pt x="822388" y="4191"/>
                    <a:pt x="829056" y="9811"/>
                    <a:pt x="832294" y="13906"/>
                  </a:cubicBezTo>
                  <a:lnTo>
                    <a:pt x="826294" y="19526"/>
                  </a:lnTo>
                  <a:lnTo>
                    <a:pt x="832485" y="19526"/>
                  </a:lnTo>
                  <a:lnTo>
                    <a:pt x="832485" y="34671"/>
                  </a:lnTo>
                  <a:lnTo>
                    <a:pt x="805243" y="34671"/>
                  </a:lnTo>
                  <a:cubicBezTo>
                    <a:pt x="805815" y="47434"/>
                    <a:pt x="806672" y="59436"/>
                    <a:pt x="807910" y="70104"/>
                  </a:cubicBezTo>
                  <a:cubicBezTo>
                    <a:pt x="811149" y="61913"/>
                    <a:pt x="813530" y="53245"/>
                    <a:pt x="815626" y="43815"/>
                  </a:cubicBezTo>
                  <a:lnTo>
                    <a:pt x="815626" y="43815"/>
                  </a:lnTo>
                  <a:close/>
                  <a:moveTo>
                    <a:pt x="771334" y="74104"/>
                  </a:moveTo>
                  <a:lnTo>
                    <a:pt x="771334" y="56959"/>
                  </a:lnTo>
                  <a:lnTo>
                    <a:pt x="760476" y="56959"/>
                  </a:lnTo>
                  <a:lnTo>
                    <a:pt x="760476" y="74104"/>
                  </a:lnTo>
                  <a:lnTo>
                    <a:pt x="771334" y="74104"/>
                  </a:lnTo>
                  <a:close/>
                  <a:moveTo>
                    <a:pt x="748284" y="44196"/>
                  </a:moveTo>
                  <a:lnTo>
                    <a:pt x="748284" y="86868"/>
                  </a:lnTo>
                  <a:lnTo>
                    <a:pt x="784384" y="86868"/>
                  </a:lnTo>
                  <a:lnTo>
                    <a:pt x="784384" y="44196"/>
                  </a:lnTo>
                  <a:lnTo>
                    <a:pt x="748284" y="44196"/>
                  </a:lnTo>
                  <a:close/>
                  <a:moveTo>
                    <a:pt x="951167" y="89821"/>
                  </a:moveTo>
                  <a:cubicBezTo>
                    <a:pt x="948214" y="83534"/>
                    <a:pt x="943547" y="75914"/>
                    <a:pt x="938117" y="68294"/>
                  </a:cubicBezTo>
                  <a:cubicBezTo>
                    <a:pt x="941165" y="56959"/>
                    <a:pt x="943451" y="44672"/>
                    <a:pt x="944975" y="31623"/>
                  </a:cubicBezTo>
                  <a:lnTo>
                    <a:pt x="930211" y="30194"/>
                  </a:lnTo>
                  <a:cubicBezTo>
                    <a:pt x="929354" y="38195"/>
                    <a:pt x="928116" y="45910"/>
                    <a:pt x="926592" y="53340"/>
                  </a:cubicBezTo>
                  <a:cubicBezTo>
                    <a:pt x="922687" y="48577"/>
                    <a:pt x="918591" y="44101"/>
                    <a:pt x="914686" y="40005"/>
                  </a:cubicBezTo>
                  <a:lnTo>
                    <a:pt x="904589" y="49149"/>
                  </a:lnTo>
                  <a:cubicBezTo>
                    <a:pt x="910590" y="55626"/>
                    <a:pt x="916686" y="63055"/>
                    <a:pt x="922115" y="70485"/>
                  </a:cubicBezTo>
                  <a:cubicBezTo>
                    <a:pt x="917162" y="85630"/>
                    <a:pt x="910495" y="98107"/>
                    <a:pt x="900779" y="107251"/>
                  </a:cubicBezTo>
                  <a:cubicBezTo>
                    <a:pt x="904113" y="109061"/>
                    <a:pt x="910876" y="113728"/>
                    <a:pt x="913733" y="116110"/>
                  </a:cubicBezTo>
                  <a:cubicBezTo>
                    <a:pt x="921353" y="107918"/>
                    <a:pt x="927544" y="97536"/>
                    <a:pt x="932307" y="85630"/>
                  </a:cubicBezTo>
                  <a:cubicBezTo>
                    <a:pt x="935545" y="90964"/>
                    <a:pt x="938308" y="95917"/>
                    <a:pt x="940308" y="100298"/>
                  </a:cubicBezTo>
                  <a:lnTo>
                    <a:pt x="951262" y="89725"/>
                  </a:lnTo>
                  <a:lnTo>
                    <a:pt x="951262" y="89725"/>
                  </a:lnTo>
                  <a:close/>
                  <a:moveTo>
                    <a:pt x="866299" y="50578"/>
                  </a:moveTo>
                  <a:cubicBezTo>
                    <a:pt x="871918" y="56769"/>
                    <a:pt x="877824" y="64008"/>
                    <a:pt x="883539" y="71056"/>
                  </a:cubicBezTo>
                  <a:cubicBezTo>
                    <a:pt x="879348" y="83725"/>
                    <a:pt x="873728" y="94678"/>
                    <a:pt x="866299" y="102775"/>
                  </a:cubicBezTo>
                  <a:lnTo>
                    <a:pt x="866299" y="50482"/>
                  </a:lnTo>
                  <a:lnTo>
                    <a:pt x="866299" y="50482"/>
                  </a:lnTo>
                  <a:close/>
                  <a:moveTo>
                    <a:pt x="968121" y="8096"/>
                  </a:moveTo>
                  <a:lnTo>
                    <a:pt x="968121" y="111347"/>
                  </a:lnTo>
                  <a:cubicBezTo>
                    <a:pt x="968121" y="120777"/>
                    <a:pt x="966026" y="125349"/>
                    <a:pt x="959834" y="128016"/>
                  </a:cubicBezTo>
                  <a:cubicBezTo>
                    <a:pt x="953929" y="130778"/>
                    <a:pt x="944975" y="131254"/>
                    <a:pt x="931640" y="131064"/>
                  </a:cubicBezTo>
                  <a:cubicBezTo>
                    <a:pt x="930783" y="126397"/>
                    <a:pt x="928021" y="118681"/>
                    <a:pt x="925449" y="114205"/>
                  </a:cubicBezTo>
                  <a:cubicBezTo>
                    <a:pt x="934307" y="114871"/>
                    <a:pt x="944594" y="114776"/>
                    <a:pt x="947356" y="114776"/>
                  </a:cubicBezTo>
                  <a:cubicBezTo>
                    <a:pt x="950309" y="114681"/>
                    <a:pt x="951452" y="113633"/>
                    <a:pt x="951452" y="110966"/>
                  </a:cubicBezTo>
                  <a:lnTo>
                    <a:pt x="951452" y="23908"/>
                  </a:lnTo>
                  <a:lnTo>
                    <a:pt x="866299" y="23908"/>
                  </a:lnTo>
                  <a:lnTo>
                    <a:pt x="866299" y="48101"/>
                  </a:lnTo>
                  <a:lnTo>
                    <a:pt x="874490" y="39338"/>
                  </a:lnTo>
                  <a:cubicBezTo>
                    <a:pt x="878872" y="44005"/>
                    <a:pt x="883444" y="49149"/>
                    <a:pt x="888016" y="54388"/>
                  </a:cubicBezTo>
                  <a:cubicBezTo>
                    <a:pt x="889730" y="46672"/>
                    <a:pt x="890778" y="38386"/>
                    <a:pt x="891826" y="29908"/>
                  </a:cubicBezTo>
                  <a:lnTo>
                    <a:pt x="906685" y="31432"/>
                  </a:lnTo>
                  <a:cubicBezTo>
                    <a:pt x="904970" y="44672"/>
                    <a:pt x="902589" y="56959"/>
                    <a:pt x="899636" y="68199"/>
                  </a:cubicBezTo>
                  <a:cubicBezTo>
                    <a:pt x="904589" y="74390"/>
                    <a:pt x="908876" y="80391"/>
                    <a:pt x="912114" y="85058"/>
                  </a:cubicBezTo>
                  <a:lnTo>
                    <a:pt x="902018" y="96679"/>
                  </a:lnTo>
                  <a:cubicBezTo>
                    <a:pt x="900017" y="93345"/>
                    <a:pt x="897255" y="89249"/>
                    <a:pt x="894017" y="84772"/>
                  </a:cubicBezTo>
                  <a:cubicBezTo>
                    <a:pt x="889349" y="96583"/>
                    <a:pt x="883634" y="106871"/>
                    <a:pt x="876205" y="114871"/>
                  </a:cubicBezTo>
                  <a:cubicBezTo>
                    <a:pt x="874205" y="113062"/>
                    <a:pt x="870013" y="109918"/>
                    <a:pt x="866394" y="107823"/>
                  </a:cubicBezTo>
                  <a:lnTo>
                    <a:pt x="866394" y="131159"/>
                  </a:lnTo>
                  <a:lnTo>
                    <a:pt x="849725" y="131159"/>
                  </a:lnTo>
                  <a:lnTo>
                    <a:pt x="849725" y="8001"/>
                  </a:lnTo>
                  <a:lnTo>
                    <a:pt x="968311" y="8001"/>
                  </a:lnTo>
                  <a:close/>
                  <a:moveTo>
                    <a:pt x="28289" y="200025"/>
                  </a:moveTo>
                  <a:lnTo>
                    <a:pt x="129159" y="200025"/>
                  </a:lnTo>
                  <a:lnTo>
                    <a:pt x="129159" y="184118"/>
                  </a:lnTo>
                  <a:lnTo>
                    <a:pt x="83820" y="184118"/>
                  </a:lnTo>
                  <a:cubicBezTo>
                    <a:pt x="81820" y="178498"/>
                    <a:pt x="79057" y="171736"/>
                    <a:pt x="76486" y="166306"/>
                  </a:cubicBezTo>
                  <a:lnTo>
                    <a:pt x="59626" y="170212"/>
                  </a:lnTo>
                  <a:cubicBezTo>
                    <a:pt x="61436" y="174403"/>
                    <a:pt x="63436" y="179356"/>
                    <a:pt x="64960" y="184118"/>
                  </a:cubicBezTo>
                  <a:lnTo>
                    <a:pt x="11335" y="184118"/>
                  </a:lnTo>
                  <a:lnTo>
                    <a:pt x="11335" y="221932"/>
                  </a:lnTo>
                  <a:cubicBezTo>
                    <a:pt x="11335" y="242125"/>
                    <a:pt x="10477" y="271081"/>
                    <a:pt x="0" y="290893"/>
                  </a:cubicBezTo>
                  <a:cubicBezTo>
                    <a:pt x="4096" y="292608"/>
                    <a:pt x="11620" y="297656"/>
                    <a:pt x="14764" y="300609"/>
                  </a:cubicBezTo>
                  <a:cubicBezTo>
                    <a:pt x="26384" y="278797"/>
                    <a:pt x="28384" y="244411"/>
                    <a:pt x="28384" y="221932"/>
                  </a:cubicBezTo>
                  <a:lnTo>
                    <a:pt x="28384" y="200025"/>
                  </a:lnTo>
                  <a:lnTo>
                    <a:pt x="28384" y="200025"/>
                  </a:lnTo>
                  <a:close/>
                  <a:moveTo>
                    <a:pt x="87439" y="253460"/>
                  </a:moveTo>
                  <a:lnTo>
                    <a:pt x="71247" y="257842"/>
                  </a:lnTo>
                  <a:cubicBezTo>
                    <a:pt x="69532" y="244888"/>
                    <a:pt x="64389" y="224790"/>
                    <a:pt x="60007" y="209645"/>
                  </a:cubicBezTo>
                  <a:lnTo>
                    <a:pt x="75152" y="205740"/>
                  </a:lnTo>
                  <a:cubicBezTo>
                    <a:pt x="79915" y="221171"/>
                    <a:pt x="85153" y="240125"/>
                    <a:pt x="87344" y="253460"/>
                  </a:cubicBezTo>
                  <a:lnTo>
                    <a:pt x="87344" y="253460"/>
                  </a:lnTo>
                  <a:close/>
                  <a:moveTo>
                    <a:pt x="32194" y="218313"/>
                  </a:moveTo>
                  <a:lnTo>
                    <a:pt x="46958" y="212598"/>
                  </a:lnTo>
                  <a:cubicBezTo>
                    <a:pt x="52959" y="227933"/>
                    <a:pt x="59626" y="247174"/>
                    <a:pt x="62865" y="260223"/>
                  </a:cubicBezTo>
                  <a:lnTo>
                    <a:pt x="47149" y="266795"/>
                  </a:lnTo>
                  <a:cubicBezTo>
                    <a:pt x="44482" y="253746"/>
                    <a:pt x="37909" y="233458"/>
                    <a:pt x="32290" y="218313"/>
                  </a:cubicBezTo>
                  <a:lnTo>
                    <a:pt x="32290" y="218313"/>
                  </a:lnTo>
                  <a:close/>
                  <a:moveTo>
                    <a:pt x="95821" y="278035"/>
                  </a:moveTo>
                  <a:lnTo>
                    <a:pt x="130683" y="278035"/>
                  </a:lnTo>
                  <a:lnTo>
                    <a:pt x="130683" y="293751"/>
                  </a:lnTo>
                  <a:lnTo>
                    <a:pt x="26194" y="293751"/>
                  </a:lnTo>
                  <a:lnTo>
                    <a:pt x="26194" y="278035"/>
                  </a:lnTo>
                  <a:lnTo>
                    <a:pt x="78200" y="278035"/>
                  </a:lnTo>
                  <a:cubicBezTo>
                    <a:pt x="91821" y="257080"/>
                    <a:pt x="102108" y="228886"/>
                    <a:pt x="107156" y="205168"/>
                  </a:cubicBezTo>
                  <a:lnTo>
                    <a:pt x="125158" y="211074"/>
                  </a:lnTo>
                  <a:cubicBezTo>
                    <a:pt x="118586" y="233363"/>
                    <a:pt x="108299" y="257556"/>
                    <a:pt x="95917" y="278035"/>
                  </a:cubicBezTo>
                  <a:lnTo>
                    <a:pt x="95917" y="278035"/>
                  </a:lnTo>
                  <a:close/>
                  <a:moveTo>
                    <a:pt x="216217" y="242506"/>
                  </a:moveTo>
                  <a:lnTo>
                    <a:pt x="216217" y="225266"/>
                  </a:lnTo>
                  <a:lnTo>
                    <a:pt x="245840" y="225266"/>
                  </a:lnTo>
                  <a:lnTo>
                    <a:pt x="245840" y="242506"/>
                  </a:lnTo>
                  <a:lnTo>
                    <a:pt x="216217" y="242506"/>
                  </a:lnTo>
                  <a:close/>
                  <a:moveTo>
                    <a:pt x="172498" y="242506"/>
                  </a:moveTo>
                  <a:cubicBezTo>
                    <a:pt x="172784" y="237268"/>
                    <a:pt x="172879" y="232219"/>
                    <a:pt x="172879" y="227743"/>
                  </a:cubicBezTo>
                  <a:lnTo>
                    <a:pt x="172879" y="225171"/>
                  </a:lnTo>
                  <a:lnTo>
                    <a:pt x="199263" y="225171"/>
                  </a:lnTo>
                  <a:lnTo>
                    <a:pt x="199263" y="242411"/>
                  </a:lnTo>
                  <a:lnTo>
                    <a:pt x="172402" y="242411"/>
                  </a:lnTo>
                  <a:close/>
                  <a:moveTo>
                    <a:pt x="199358" y="193262"/>
                  </a:moveTo>
                  <a:lnTo>
                    <a:pt x="199358" y="209550"/>
                  </a:lnTo>
                  <a:lnTo>
                    <a:pt x="172974" y="209550"/>
                  </a:lnTo>
                  <a:lnTo>
                    <a:pt x="172974" y="193262"/>
                  </a:lnTo>
                  <a:lnTo>
                    <a:pt x="199358" y="193262"/>
                  </a:lnTo>
                  <a:close/>
                  <a:moveTo>
                    <a:pt x="245840" y="209645"/>
                  </a:moveTo>
                  <a:lnTo>
                    <a:pt x="216217" y="209645"/>
                  </a:lnTo>
                  <a:lnTo>
                    <a:pt x="216217" y="193357"/>
                  </a:lnTo>
                  <a:lnTo>
                    <a:pt x="245840" y="193357"/>
                  </a:lnTo>
                  <a:lnTo>
                    <a:pt x="245840" y="209645"/>
                  </a:lnTo>
                  <a:lnTo>
                    <a:pt x="245840" y="209645"/>
                  </a:lnTo>
                  <a:close/>
                  <a:moveTo>
                    <a:pt x="262414" y="177451"/>
                  </a:moveTo>
                  <a:lnTo>
                    <a:pt x="156400" y="177451"/>
                  </a:lnTo>
                  <a:lnTo>
                    <a:pt x="156400" y="227552"/>
                  </a:lnTo>
                  <a:cubicBezTo>
                    <a:pt x="156400" y="247174"/>
                    <a:pt x="155162" y="272225"/>
                    <a:pt x="139827" y="289084"/>
                  </a:cubicBezTo>
                  <a:cubicBezTo>
                    <a:pt x="143637" y="291084"/>
                    <a:pt x="150400" y="296799"/>
                    <a:pt x="153067" y="299942"/>
                  </a:cubicBezTo>
                  <a:cubicBezTo>
                    <a:pt x="163163" y="288988"/>
                    <a:pt x="168211" y="273558"/>
                    <a:pt x="170783" y="258223"/>
                  </a:cubicBezTo>
                  <a:lnTo>
                    <a:pt x="199453" y="258223"/>
                  </a:lnTo>
                  <a:lnTo>
                    <a:pt x="199453" y="297371"/>
                  </a:lnTo>
                  <a:lnTo>
                    <a:pt x="216313" y="297371"/>
                  </a:lnTo>
                  <a:lnTo>
                    <a:pt x="216313" y="258223"/>
                  </a:lnTo>
                  <a:lnTo>
                    <a:pt x="245935" y="258223"/>
                  </a:lnTo>
                  <a:lnTo>
                    <a:pt x="245935" y="279273"/>
                  </a:lnTo>
                  <a:cubicBezTo>
                    <a:pt x="245935" y="281845"/>
                    <a:pt x="244983" y="282607"/>
                    <a:pt x="242316" y="282607"/>
                  </a:cubicBezTo>
                  <a:cubicBezTo>
                    <a:pt x="239744" y="282607"/>
                    <a:pt x="230505" y="282702"/>
                    <a:pt x="222694" y="282321"/>
                  </a:cubicBezTo>
                  <a:cubicBezTo>
                    <a:pt x="224790" y="286702"/>
                    <a:pt x="227457" y="293846"/>
                    <a:pt x="228028" y="298323"/>
                  </a:cubicBezTo>
                  <a:cubicBezTo>
                    <a:pt x="240697" y="298418"/>
                    <a:pt x="249269" y="298228"/>
                    <a:pt x="254984" y="295370"/>
                  </a:cubicBezTo>
                  <a:cubicBezTo>
                    <a:pt x="260604" y="292798"/>
                    <a:pt x="262604" y="288322"/>
                    <a:pt x="262604" y="279368"/>
                  </a:cubicBezTo>
                  <a:lnTo>
                    <a:pt x="262604" y="177355"/>
                  </a:lnTo>
                  <a:lnTo>
                    <a:pt x="262604" y="177355"/>
                  </a:lnTo>
                  <a:close/>
                  <a:moveTo>
                    <a:pt x="400050" y="187833"/>
                  </a:moveTo>
                  <a:cubicBezTo>
                    <a:pt x="396240" y="182689"/>
                    <a:pt x="388715" y="174498"/>
                    <a:pt x="383191" y="168592"/>
                  </a:cubicBezTo>
                  <a:lnTo>
                    <a:pt x="370237" y="176308"/>
                  </a:lnTo>
                  <a:cubicBezTo>
                    <a:pt x="375761" y="182594"/>
                    <a:pt x="383000" y="191357"/>
                    <a:pt x="386524" y="196501"/>
                  </a:cubicBezTo>
                  <a:lnTo>
                    <a:pt x="400050" y="187833"/>
                  </a:lnTo>
                  <a:lnTo>
                    <a:pt x="400050" y="187833"/>
                  </a:lnTo>
                  <a:close/>
                  <a:moveTo>
                    <a:pt x="376618" y="241363"/>
                  </a:moveTo>
                  <a:cubicBezTo>
                    <a:pt x="372237" y="249079"/>
                    <a:pt x="366617" y="255937"/>
                    <a:pt x="359759" y="261842"/>
                  </a:cubicBezTo>
                  <a:cubicBezTo>
                    <a:pt x="352711" y="255937"/>
                    <a:pt x="346805" y="249079"/>
                    <a:pt x="342043" y="241363"/>
                  </a:cubicBezTo>
                  <a:lnTo>
                    <a:pt x="376618" y="241363"/>
                  </a:lnTo>
                  <a:close/>
                  <a:moveTo>
                    <a:pt x="388715" y="224504"/>
                  </a:moveTo>
                  <a:lnTo>
                    <a:pt x="400336" y="230029"/>
                  </a:lnTo>
                  <a:cubicBezTo>
                    <a:pt x="394716" y="247459"/>
                    <a:pt x="385763" y="261080"/>
                    <a:pt x="374237" y="271558"/>
                  </a:cubicBezTo>
                  <a:cubicBezTo>
                    <a:pt x="385286" y="277463"/>
                    <a:pt x="398431" y="281845"/>
                    <a:pt x="413671" y="284321"/>
                  </a:cubicBezTo>
                  <a:cubicBezTo>
                    <a:pt x="410051" y="287941"/>
                    <a:pt x="405479" y="294894"/>
                    <a:pt x="403288" y="299466"/>
                  </a:cubicBezTo>
                  <a:cubicBezTo>
                    <a:pt x="386143" y="295942"/>
                    <a:pt x="371951" y="290227"/>
                    <a:pt x="360045" y="282321"/>
                  </a:cubicBezTo>
                  <a:cubicBezTo>
                    <a:pt x="347948" y="290036"/>
                    <a:pt x="334042" y="295561"/>
                    <a:pt x="318897" y="299466"/>
                  </a:cubicBezTo>
                  <a:cubicBezTo>
                    <a:pt x="317087" y="294989"/>
                    <a:pt x="313277" y="288512"/>
                    <a:pt x="310229" y="284702"/>
                  </a:cubicBezTo>
                  <a:cubicBezTo>
                    <a:pt x="323469" y="281940"/>
                    <a:pt x="335661" y="277368"/>
                    <a:pt x="346424" y="271177"/>
                  </a:cubicBezTo>
                  <a:cubicBezTo>
                    <a:pt x="340519" y="265557"/>
                    <a:pt x="335566" y="259271"/>
                    <a:pt x="331280" y="252127"/>
                  </a:cubicBezTo>
                  <a:cubicBezTo>
                    <a:pt x="321755" y="266890"/>
                    <a:pt x="308991" y="278987"/>
                    <a:pt x="291941" y="288512"/>
                  </a:cubicBezTo>
                  <a:cubicBezTo>
                    <a:pt x="289655" y="284893"/>
                    <a:pt x="283750" y="277939"/>
                    <a:pt x="279749" y="274987"/>
                  </a:cubicBezTo>
                  <a:cubicBezTo>
                    <a:pt x="304609" y="261652"/>
                    <a:pt x="319659" y="240697"/>
                    <a:pt x="328803" y="213646"/>
                  </a:cubicBezTo>
                  <a:lnTo>
                    <a:pt x="310515" y="213646"/>
                  </a:lnTo>
                  <a:cubicBezTo>
                    <a:pt x="302895" y="213646"/>
                    <a:pt x="296989" y="214789"/>
                    <a:pt x="295751" y="216884"/>
                  </a:cubicBezTo>
                  <a:cubicBezTo>
                    <a:pt x="294799" y="213360"/>
                    <a:pt x="292132" y="205835"/>
                    <a:pt x="290322" y="201739"/>
                  </a:cubicBezTo>
                  <a:cubicBezTo>
                    <a:pt x="292417" y="201073"/>
                    <a:pt x="294513" y="199072"/>
                    <a:pt x="296323" y="196025"/>
                  </a:cubicBezTo>
                  <a:cubicBezTo>
                    <a:pt x="298132" y="193072"/>
                    <a:pt x="303371" y="182118"/>
                    <a:pt x="306038" y="171164"/>
                  </a:cubicBezTo>
                  <a:lnTo>
                    <a:pt x="323755" y="173926"/>
                  </a:lnTo>
                  <a:cubicBezTo>
                    <a:pt x="321373" y="181927"/>
                    <a:pt x="317754" y="190500"/>
                    <a:pt x="313944" y="197644"/>
                  </a:cubicBezTo>
                  <a:lnTo>
                    <a:pt x="333375" y="197644"/>
                  </a:lnTo>
                  <a:cubicBezTo>
                    <a:pt x="335661" y="188119"/>
                    <a:pt x="337471" y="177832"/>
                    <a:pt x="338709" y="167068"/>
                  </a:cubicBezTo>
                  <a:lnTo>
                    <a:pt x="357378" y="170117"/>
                  </a:lnTo>
                  <a:cubicBezTo>
                    <a:pt x="356140" y="179642"/>
                    <a:pt x="354616" y="188976"/>
                    <a:pt x="352711" y="197644"/>
                  </a:cubicBezTo>
                  <a:lnTo>
                    <a:pt x="409003" y="197644"/>
                  </a:lnTo>
                  <a:lnTo>
                    <a:pt x="409003" y="213646"/>
                  </a:lnTo>
                  <a:lnTo>
                    <a:pt x="348615" y="213646"/>
                  </a:lnTo>
                  <a:cubicBezTo>
                    <a:pt x="347377" y="217742"/>
                    <a:pt x="346043" y="221361"/>
                    <a:pt x="344710" y="225171"/>
                  </a:cubicBezTo>
                  <a:lnTo>
                    <a:pt x="385763" y="225171"/>
                  </a:lnTo>
                  <a:lnTo>
                    <a:pt x="388810" y="224504"/>
                  </a:lnTo>
                  <a:lnTo>
                    <a:pt x="388810" y="224504"/>
                  </a:lnTo>
                  <a:close/>
                  <a:moveTo>
                    <a:pt x="531400" y="258889"/>
                  </a:moveTo>
                  <a:cubicBezTo>
                    <a:pt x="527304" y="262033"/>
                    <a:pt x="522160" y="265462"/>
                    <a:pt x="517303" y="268319"/>
                  </a:cubicBezTo>
                  <a:cubicBezTo>
                    <a:pt x="514350" y="265557"/>
                    <a:pt x="511683" y="262414"/>
                    <a:pt x="509588" y="258889"/>
                  </a:cubicBezTo>
                  <a:lnTo>
                    <a:pt x="531400" y="258889"/>
                  </a:lnTo>
                  <a:close/>
                  <a:moveTo>
                    <a:pt x="488347" y="235172"/>
                  </a:moveTo>
                  <a:lnTo>
                    <a:pt x="509302" y="235172"/>
                  </a:lnTo>
                  <a:lnTo>
                    <a:pt x="509302" y="244888"/>
                  </a:lnTo>
                  <a:lnTo>
                    <a:pt x="488347" y="244888"/>
                  </a:lnTo>
                  <a:lnTo>
                    <a:pt x="488347" y="235172"/>
                  </a:lnTo>
                  <a:lnTo>
                    <a:pt x="488347" y="235172"/>
                  </a:lnTo>
                  <a:close/>
                  <a:moveTo>
                    <a:pt x="488347" y="211550"/>
                  </a:moveTo>
                  <a:lnTo>
                    <a:pt x="509302" y="211550"/>
                  </a:lnTo>
                  <a:lnTo>
                    <a:pt x="509302" y="221266"/>
                  </a:lnTo>
                  <a:lnTo>
                    <a:pt x="488347" y="221266"/>
                  </a:lnTo>
                  <a:lnTo>
                    <a:pt x="488347" y="211550"/>
                  </a:lnTo>
                  <a:lnTo>
                    <a:pt x="488347" y="211550"/>
                  </a:lnTo>
                  <a:close/>
                  <a:moveTo>
                    <a:pt x="452438" y="188119"/>
                  </a:moveTo>
                  <a:lnTo>
                    <a:pt x="526732" y="188119"/>
                  </a:lnTo>
                  <a:lnTo>
                    <a:pt x="526732" y="197358"/>
                  </a:lnTo>
                  <a:lnTo>
                    <a:pt x="452438" y="197358"/>
                  </a:lnTo>
                  <a:lnTo>
                    <a:pt x="452438" y="188119"/>
                  </a:lnTo>
                  <a:lnTo>
                    <a:pt x="452438" y="188119"/>
                  </a:lnTo>
                  <a:close/>
                  <a:moveTo>
                    <a:pt x="536162" y="258889"/>
                  </a:moveTo>
                  <a:lnTo>
                    <a:pt x="550926" y="258889"/>
                  </a:lnTo>
                  <a:lnTo>
                    <a:pt x="550926" y="244888"/>
                  </a:lnTo>
                  <a:lnTo>
                    <a:pt x="524637" y="244888"/>
                  </a:lnTo>
                  <a:lnTo>
                    <a:pt x="524637" y="235172"/>
                  </a:lnTo>
                  <a:lnTo>
                    <a:pt x="544830" y="235172"/>
                  </a:lnTo>
                  <a:lnTo>
                    <a:pt x="544830" y="221266"/>
                  </a:lnTo>
                  <a:lnTo>
                    <a:pt x="524637" y="221266"/>
                  </a:lnTo>
                  <a:lnTo>
                    <a:pt x="524637" y="211550"/>
                  </a:lnTo>
                  <a:lnTo>
                    <a:pt x="543592" y="211550"/>
                  </a:lnTo>
                  <a:lnTo>
                    <a:pt x="543592" y="174022"/>
                  </a:lnTo>
                  <a:lnTo>
                    <a:pt x="435578" y="174022"/>
                  </a:lnTo>
                  <a:lnTo>
                    <a:pt x="435578" y="215551"/>
                  </a:lnTo>
                  <a:cubicBezTo>
                    <a:pt x="435578" y="237839"/>
                    <a:pt x="434435" y="269367"/>
                    <a:pt x="420529" y="290989"/>
                  </a:cubicBezTo>
                  <a:cubicBezTo>
                    <a:pt x="424720" y="292513"/>
                    <a:pt x="432054" y="296894"/>
                    <a:pt x="435388" y="299561"/>
                  </a:cubicBezTo>
                  <a:cubicBezTo>
                    <a:pt x="450151" y="276511"/>
                    <a:pt x="452342" y="240030"/>
                    <a:pt x="452342" y="215551"/>
                  </a:cubicBezTo>
                  <a:lnTo>
                    <a:pt x="452342" y="211455"/>
                  </a:lnTo>
                  <a:lnTo>
                    <a:pt x="472821" y="211455"/>
                  </a:lnTo>
                  <a:lnTo>
                    <a:pt x="472821" y="221171"/>
                  </a:lnTo>
                  <a:lnTo>
                    <a:pt x="455295" y="221171"/>
                  </a:lnTo>
                  <a:lnTo>
                    <a:pt x="455295" y="235077"/>
                  </a:lnTo>
                  <a:lnTo>
                    <a:pt x="472821" y="235077"/>
                  </a:lnTo>
                  <a:lnTo>
                    <a:pt x="472821" y="244792"/>
                  </a:lnTo>
                  <a:lnTo>
                    <a:pt x="452342" y="244792"/>
                  </a:lnTo>
                  <a:lnTo>
                    <a:pt x="452342" y="258794"/>
                  </a:lnTo>
                  <a:lnTo>
                    <a:pt x="463963" y="258794"/>
                  </a:lnTo>
                  <a:lnTo>
                    <a:pt x="463963" y="273367"/>
                  </a:lnTo>
                  <a:cubicBezTo>
                    <a:pt x="463963" y="280511"/>
                    <a:pt x="459772" y="284417"/>
                    <a:pt x="456819" y="286417"/>
                  </a:cubicBezTo>
                  <a:cubicBezTo>
                    <a:pt x="458819" y="289369"/>
                    <a:pt x="462058" y="295942"/>
                    <a:pt x="462820" y="299942"/>
                  </a:cubicBezTo>
                  <a:lnTo>
                    <a:pt x="462820" y="299942"/>
                  </a:lnTo>
                  <a:cubicBezTo>
                    <a:pt x="465772" y="297847"/>
                    <a:pt x="470725" y="296704"/>
                    <a:pt x="501586" y="289941"/>
                  </a:cubicBezTo>
                  <a:cubicBezTo>
                    <a:pt x="501586" y="286607"/>
                    <a:pt x="502158" y="280225"/>
                    <a:pt x="503015" y="276130"/>
                  </a:cubicBezTo>
                  <a:lnTo>
                    <a:pt x="479393" y="280606"/>
                  </a:lnTo>
                  <a:lnTo>
                    <a:pt x="479393" y="258699"/>
                  </a:lnTo>
                  <a:lnTo>
                    <a:pt x="493681" y="258699"/>
                  </a:lnTo>
                  <a:cubicBezTo>
                    <a:pt x="503110" y="279368"/>
                    <a:pt x="518446" y="292798"/>
                    <a:pt x="542830" y="298894"/>
                  </a:cubicBezTo>
                  <a:cubicBezTo>
                    <a:pt x="544925" y="294513"/>
                    <a:pt x="549307" y="288322"/>
                    <a:pt x="552545" y="284988"/>
                  </a:cubicBezTo>
                  <a:cubicBezTo>
                    <a:pt x="543115" y="283273"/>
                    <a:pt x="535019" y="280321"/>
                    <a:pt x="527971" y="276415"/>
                  </a:cubicBezTo>
                  <a:cubicBezTo>
                    <a:pt x="533972" y="273367"/>
                    <a:pt x="540448" y="269367"/>
                    <a:pt x="546068" y="265557"/>
                  </a:cubicBezTo>
                  <a:lnTo>
                    <a:pt x="535972" y="258699"/>
                  </a:lnTo>
                  <a:lnTo>
                    <a:pt x="535972" y="258699"/>
                  </a:lnTo>
                  <a:close/>
                  <a:moveTo>
                    <a:pt x="584359" y="262318"/>
                  </a:moveTo>
                  <a:lnTo>
                    <a:pt x="584359" y="245173"/>
                  </a:lnTo>
                  <a:lnTo>
                    <a:pt x="598837" y="245173"/>
                  </a:lnTo>
                  <a:lnTo>
                    <a:pt x="598837" y="260032"/>
                  </a:lnTo>
                  <a:lnTo>
                    <a:pt x="584359" y="262318"/>
                  </a:lnTo>
                  <a:lnTo>
                    <a:pt x="584359" y="262318"/>
                  </a:lnTo>
                  <a:close/>
                  <a:moveTo>
                    <a:pt x="598837" y="188214"/>
                  </a:moveTo>
                  <a:lnTo>
                    <a:pt x="598837" y="202978"/>
                  </a:lnTo>
                  <a:lnTo>
                    <a:pt x="584359" y="202978"/>
                  </a:lnTo>
                  <a:lnTo>
                    <a:pt x="584359" y="188214"/>
                  </a:lnTo>
                  <a:lnTo>
                    <a:pt x="598837" y="188214"/>
                  </a:lnTo>
                  <a:close/>
                  <a:moveTo>
                    <a:pt x="584359" y="216598"/>
                  </a:moveTo>
                  <a:lnTo>
                    <a:pt x="598837" y="216598"/>
                  </a:lnTo>
                  <a:lnTo>
                    <a:pt x="598837" y="231457"/>
                  </a:lnTo>
                  <a:lnTo>
                    <a:pt x="584359" y="231457"/>
                  </a:lnTo>
                  <a:lnTo>
                    <a:pt x="584359" y="216598"/>
                  </a:lnTo>
                  <a:lnTo>
                    <a:pt x="584359" y="216598"/>
                  </a:lnTo>
                  <a:close/>
                  <a:moveTo>
                    <a:pt x="692658" y="246793"/>
                  </a:moveTo>
                  <a:lnTo>
                    <a:pt x="692658" y="231648"/>
                  </a:lnTo>
                  <a:lnTo>
                    <a:pt x="662178" y="231648"/>
                  </a:lnTo>
                  <a:lnTo>
                    <a:pt x="662178" y="212122"/>
                  </a:lnTo>
                  <a:lnTo>
                    <a:pt x="688562" y="212122"/>
                  </a:lnTo>
                  <a:lnTo>
                    <a:pt x="688562" y="196977"/>
                  </a:lnTo>
                  <a:lnTo>
                    <a:pt x="672560" y="196977"/>
                  </a:lnTo>
                  <a:cubicBezTo>
                    <a:pt x="676656" y="190500"/>
                    <a:pt x="680942" y="182404"/>
                    <a:pt x="684943" y="174784"/>
                  </a:cubicBezTo>
                  <a:lnTo>
                    <a:pt x="668084" y="170402"/>
                  </a:lnTo>
                  <a:cubicBezTo>
                    <a:pt x="665417" y="178594"/>
                    <a:pt x="660368" y="189452"/>
                    <a:pt x="655987" y="196977"/>
                  </a:cubicBezTo>
                  <a:lnTo>
                    <a:pt x="639794" y="196977"/>
                  </a:lnTo>
                  <a:lnTo>
                    <a:pt x="651605" y="190786"/>
                  </a:lnTo>
                  <a:cubicBezTo>
                    <a:pt x="649034" y="184785"/>
                    <a:pt x="643223" y="176498"/>
                    <a:pt x="637603" y="170307"/>
                  </a:cubicBezTo>
                  <a:lnTo>
                    <a:pt x="624268" y="176593"/>
                  </a:lnTo>
                  <a:cubicBezTo>
                    <a:pt x="629317" y="182594"/>
                    <a:pt x="634555" y="190881"/>
                    <a:pt x="637032" y="196977"/>
                  </a:cubicBezTo>
                  <a:lnTo>
                    <a:pt x="621887" y="196977"/>
                  </a:lnTo>
                  <a:lnTo>
                    <a:pt x="621887" y="212122"/>
                  </a:lnTo>
                  <a:lnTo>
                    <a:pt x="645223" y="212122"/>
                  </a:lnTo>
                  <a:lnTo>
                    <a:pt x="645223" y="231648"/>
                  </a:lnTo>
                  <a:lnTo>
                    <a:pt x="619411" y="231648"/>
                  </a:lnTo>
                  <a:lnTo>
                    <a:pt x="619411" y="246793"/>
                  </a:lnTo>
                  <a:lnTo>
                    <a:pt x="643985" y="246793"/>
                  </a:lnTo>
                  <a:cubicBezTo>
                    <a:pt x="641318" y="260699"/>
                    <a:pt x="634174" y="276606"/>
                    <a:pt x="613124" y="288798"/>
                  </a:cubicBezTo>
                  <a:lnTo>
                    <a:pt x="613124" y="272510"/>
                  </a:lnTo>
                  <a:lnTo>
                    <a:pt x="623983" y="270510"/>
                  </a:lnTo>
                  <a:lnTo>
                    <a:pt x="622840" y="256222"/>
                  </a:lnTo>
                  <a:lnTo>
                    <a:pt x="613124" y="257746"/>
                  </a:lnTo>
                  <a:lnTo>
                    <a:pt x="613124" y="188214"/>
                  </a:lnTo>
                  <a:lnTo>
                    <a:pt x="618172" y="188214"/>
                  </a:lnTo>
                  <a:lnTo>
                    <a:pt x="618172" y="173355"/>
                  </a:lnTo>
                  <a:lnTo>
                    <a:pt x="563689" y="173355"/>
                  </a:lnTo>
                  <a:lnTo>
                    <a:pt x="563689" y="188214"/>
                  </a:lnTo>
                  <a:lnTo>
                    <a:pt x="569690" y="188214"/>
                  </a:lnTo>
                  <a:lnTo>
                    <a:pt x="569690" y="264509"/>
                  </a:lnTo>
                  <a:lnTo>
                    <a:pt x="561975" y="265462"/>
                  </a:lnTo>
                  <a:lnTo>
                    <a:pt x="565213" y="281083"/>
                  </a:lnTo>
                  <a:cubicBezTo>
                    <a:pt x="575024" y="279273"/>
                    <a:pt x="586740" y="277273"/>
                    <a:pt x="598932" y="275082"/>
                  </a:cubicBezTo>
                  <a:lnTo>
                    <a:pt x="598932" y="299275"/>
                  </a:lnTo>
                  <a:lnTo>
                    <a:pt x="613124" y="299275"/>
                  </a:lnTo>
                  <a:lnTo>
                    <a:pt x="613124" y="289179"/>
                  </a:lnTo>
                  <a:cubicBezTo>
                    <a:pt x="617506" y="292132"/>
                    <a:pt x="622840" y="297180"/>
                    <a:pt x="625507" y="300800"/>
                  </a:cubicBezTo>
                  <a:cubicBezTo>
                    <a:pt x="640080" y="291370"/>
                    <a:pt x="649224" y="280130"/>
                    <a:pt x="654463" y="268796"/>
                  </a:cubicBezTo>
                  <a:cubicBezTo>
                    <a:pt x="661321" y="282130"/>
                    <a:pt x="670941" y="292798"/>
                    <a:pt x="683990" y="299180"/>
                  </a:cubicBezTo>
                  <a:cubicBezTo>
                    <a:pt x="686372" y="294703"/>
                    <a:pt x="691324" y="288512"/>
                    <a:pt x="695134" y="285274"/>
                  </a:cubicBezTo>
                  <a:cubicBezTo>
                    <a:pt x="678275" y="278701"/>
                    <a:pt x="667036" y="264223"/>
                    <a:pt x="661321" y="246888"/>
                  </a:cubicBezTo>
                  <a:lnTo>
                    <a:pt x="692944" y="246888"/>
                  </a:lnTo>
                  <a:close/>
                  <a:moveTo>
                    <a:pt x="808101" y="184975"/>
                  </a:moveTo>
                  <a:lnTo>
                    <a:pt x="808101" y="193167"/>
                  </a:lnTo>
                  <a:lnTo>
                    <a:pt x="784193" y="193167"/>
                  </a:lnTo>
                  <a:lnTo>
                    <a:pt x="784193" y="184975"/>
                  </a:lnTo>
                  <a:lnTo>
                    <a:pt x="808101" y="184975"/>
                  </a:lnTo>
                  <a:close/>
                  <a:moveTo>
                    <a:pt x="783526" y="212979"/>
                  </a:moveTo>
                  <a:cubicBezTo>
                    <a:pt x="783907" y="210217"/>
                    <a:pt x="784098" y="207264"/>
                    <a:pt x="784193" y="204597"/>
                  </a:cubicBezTo>
                  <a:lnTo>
                    <a:pt x="808101" y="204597"/>
                  </a:lnTo>
                  <a:lnTo>
                    <a:pt x="808101" y="212979"/>
                  </a:lnTo>
                  <a:lnTo>
                    <a:pt x="783526" y="212979"/>
                  </a:lnTo>
                  <a:close/>
                  <a:moveTo>
                    <a:pt x="808101" y="224504"/>
                  </a:moveTo>
                  <a:lnTo>
                    <a:pt x="808101" y="230981"/>
                  </a:lnTo>
                  <a:cubicBezTo>
                    <a:pt x="808101" y="232696"/>
                    <a:pt x="807530" y="233267"/>
                    <a:pt x="805529" y="233267"/>
                  </a:cubicBezTo>
                  <a:cubicBezTo>
                    <a:pt x="803719" y="233363"/>
                    <a:pt x="797528" y="233553"/>
                    <a:pt x="791909" y="233267"/>
                  </a:cubicBezTo>
                  <a:cubicBezTo>
                    <a:pt x="794004" y="236792"/>
                    <a:pt x="796861" y="242697"/>
                    <a:pt x="797814" y="246888"/>
                  </a:cubicBezTo>
                  <a:cubicBezTo>
                    <a:pt x="806672" y="246888"/>
                    <a:pt x="813435" y="246602"/>
                    <a:pt x="818197" y="244221"/>
                  </a:cubicBezTo>
                  <a:cubicBezTo>
                    <a:pt x="823246" y="241935"/>
                    <a:pt x="824674" y="238315"/>
                    <a:pt x="824674" y="231172"/>
                  </a:cubicBezTo>
                  <a:lnTo>
                    <a:pt x="824674" y="172212"/>
                  </a:lnTo>
                  <a:lnTo>
                    <a:pt x="769048" y="172212"/>
                  </a:lnTo>
                  <a:lnTo>
                    <a:pt x="769048" y="200406"/>
                  </a:lnTo>
                  <a:cubicBezTo>
                    <a:pt x="769048" y="212884"/>
                    <a:pt x="767620" y="227838"/>
                    <a:pt x="754285" y="238220"/>
                  </a:cubicBezTo>
                  <a:cubicBezTo>
                    <a:pt x="757523" y="240221"/>
                    <a:pt x="763524" y="245840"/>
                    <a:pt x="765905" y="248793"/>
                  </a:cubicBezTo>
                  <a:cubicBezTo>
                    <a:pt x="774192" y="242316"/>
                    <a:pt x="778669" y="233648"/>
                    <a:pt x="781240" y="224600"/>
                  </a:cubicBezTo>
                  <a:lnTo>
                    <a:pt x="808101" y="224600"/>
                  </a:lnTo>
                  <a:close/>
                  <a:moveTo>
                    <a:pt x="743426" y="187261"/>
                  </a:moveTo>
                  <a:lnTo>
                    <a:pt x="743426" y="197358"/>
                  </a:lnTo>
                  <a:lnTo>
                    <a:pt x="725995" y="197358"/>
                  </a:lnTo>
                  <a:lnTo>
                    <a:pt x="725995" y="187261"/>
                  </a:lnTo>
                  <a:lnTo>
                    <a:pt x="743426" y="187261"/>
                  </a:lnTo>
                  <a:close/>
                  <a:moveTo>
                    <a:pt x="725995" y="219742"/>
                  </a:moveTo>
                  <a:lnTo>
                    <a:pt x="725995" y="209740"/>
                  </a:lnTo>
                  <a:lnTo>
                    <a:pt x="743426" y="209740"/>
                  </a:lnTo>
                  <a:lnTo>
                    <a:pt x="743426" y="219742"/>
                  </a:lnTo>
                  <a:lnTo>
                    <a:pt x="725995" y="219742"/>
                  </a:lnTo>
                  <a:close/>
                  <a:moveTo>
                    <a:pt x="725995" y="232600"/>
                  </a:moveTo>
                  <a:lnTo>
                    <a:pt x="725995" y="239459"/>
                  </a:lnTo>
                  <a:lnTo>
                    <a:pt x="710851" y="239459"/>
                  </a:lnTo>
                  <a:lnTo>
                    <a:pt x="710851" y="174117"/>
                  </a:lnTo>
                  <a:lnTo>
                    <a:pt x="758571" y="174117"/>
                  </a:lnTo>
                  <a:lnTo>
                    <a:pt x="758571" y="232505"/>
                  </a:lnTo>
                  <a:lnTo>
                    <a:pt x="725995" y="232505"/>
                  </a:lnTo>
                  <a:close/>
                  <a:moveTo>
                    <a:pt x="734854" y="262414"/>
                  </a:moveTo>
                  <a:lnTo>
                    <a:pt x="746760" y="262414"/>
                  </a:lnTo>
                  <a:lnTo>
                    <a:pt x="746760" y="281083"/>
                  </a:lnTo>
                  <a:lnTo>
                    <a:pt x="734854" y="281083"/>
                  </a:lnTo>
                  <a:lnTo>
                    <a:pt x="734854" y="262414"/>
                  </a:lnTo>
                  <a:lnTo>
                    <a:pt x="734854" y="262414"/>
                  </a:lnTo>
                  <a:close/>
                  <a:moveTo>
                    <a:pt x="774287" y="262414"/>
                  </a:moveTo>
                  <a:lnTo>
                    <a:pt x="774287" y="281083"/>
                  </a:lnTo>
                  <a:lnTo>
                    <a:pt x="762095" y="281083"/>
                  </a:lnTo>
                  <a:lnTo>
                    <a:pt x="762095" y="262414"/>
                  </a:lnTo>
                  <a:lnTo>
                    <a:pt x="774287" y="262414"/>
                  </a:lnTo>
                  <a:close/>
                  <a:moveTo>
                    <a:pt x="801719" y="262414"/>
                  </a:moveTo>
                  <a:lnTo>
                    <a:pt x="801719" y="281083"/>
                  </a:lnTo>
                  <a:lnTo>
                    <a:pt x="789527" y="281083"/>
                  </a:lnTo>
                  <a:lnTo>
                    <a:pt x="789527" y="262414"/>
                  </a:lnTo>
                  <a:lnTo>
                    <a:pt x="801719" y="262414"/>
                  </a:lnTo>
                  <a:close/>
                  <a:moveTo>
                    <a:pt x="818102" y="281083"/>
                  </a:moveTo>
                  <a:lnTo>
                    <a:pt x="818102" y="249460"/>
                  </a:lnTo>
                  <a:lnTo>
                    <a:pt x="719328" y="249460"/>
                  </a:lnTo>
                  <a:lnTo>
                    <a:pt x="719328" y="281083"/>
                  </a:lnTo>
                  <a:lnTo>
                    <a:pt x="702850" y="281083"/>
                  </a:lnTo>
                  <a:lnTo>
                    <a:pt x="702850" y="295370"/>
                  </a:lnTo>
                  <a:lnTo>
                    <a:pt x="833438" y="295370"/>
                  </a:lnTo>
                  <a:lnTo>
                    <a:pt x="833438" y="281083"/>
                  </a:lnTo>
                  <a:lnTo>
                    <a:pt x="818007" y="281083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60" name="图形 5"/>
          <p:cNvGrpSpPr/>
          <p:nvPr/>
        </p:nvGrpSpPr>
        <p:grpSpPr>
          <a:xfrm>
            <a:off x="24890828" y="6471033"/>
            <a:ext cx="5087280" cy="389418"/>
            <a:chOff x="17959545" y="8627744"/>
            <a:chExt cx="2107882" cy="161353"/>
          </a:xfrm>
          <a:solidFill>
            <a:srgbClr val="595757"/>
          </a:solidFill>
        </p:grpSpPr>
        <p:sp>
          <p:nvSpPr>
            <p:cNvPr id="103" name="任意形状 102"/>
            <p:cNvSpPr/>
            <p:nvPr/>
          </p:nvSpPr>
          <p:spPr>
            <a:xfrm>
              <a:off x="17959545" y="8633078"/>
              <a:ext cx="163925" cy="118491"/>
            </a:xfrm>
            <a:custGeom>
              <a:avLst/>
              <a:gdLst>
                <a:gd name="connsiteX0" fmla="*/ 93821 w 163925"/>
                <a:gd name="connsiteY0" fmla="*/ 0 h 118491"/>
                <a:gd name="connsiteX1" fmla="*/ 116491 w 163925"/>
                <a:gd name="connsiteY1" fmla="*/ 72866 h 118491"/>
                <a:gd name="connsiteX2" fmla="*/ 137350 w 163925"/>
                <a:gd name="connsiteY2" fmla="*/ 0 h 118491"/>
                <a:gd name="connsiteX3" fmla="*/ 163925 w 163925"/>
                <a:gd name="connsiteY3" fmla="*/ 0 h 118491"/>
                <a:gd name="connsiteX4" fmla="*/ 126492 w 163925"/>
                <a:gd name="connsiteY4" fmla="*/ 118491 h 118491"/>
                <a:gd name="connsiteX5" fmla="*/ 105251 w 163925"/>
                <a:gd name="connsiteY5" fmla="*/ 118491 h 118491"/>
                <a:gd name="connsiteX6" fmla="*/ 82296 w 163925"/>
                <a:gd name="connsiteY6" fmla="*/ 47720 h 118491"/>
                <a:gd name="connsiteX7" fmla="*/ 59912 w 163925"/>
                <a:gd name="connsiteY7" fmla="*/ 118491 h 118491"/>
                <a:gd name="connsiteX8" fmla="*/ 38862 w 163925"/>
                <a:gd name="connsiteY8" fmla="*/ 118491 h 118491"/>
                <a:gd name="connsiteX9" fmla="*/ 0 w 163925"/>
                <a:gd name="connsiteY9" fmla="*/ 0 h 118491"/>
                <a:gd name="connsiteX10" fmla="*/ 28480 w 163925"/>
                <a:gd name="connsiteY10" fmla="*/ 0 h 118491"/>
                <a:gd name="connsiteX11" fmla="*/ 50673 w 163925"/>
                <a:gd name="connsiteY11" fmla="*/ 72866 h 118491"/>
                <a:gd name="connsiteX12" fmla="*/ 72009 w 163925"/>
                <a:gd name="connsiteY12" fmla="*/ 0 h 118491"/>
                <a:gd name="connsiteX13" fmla="*/ 93726 w 163925"/>
                <a:gd name="connsiteY13" fmla="*/ 0 h 11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3925" h="118491">
                  <a:moveTo>
                    <a:pt x="93821" y="0"/>
                  </a:moveTo>
                  <a:lnTo>
                    <a:pt x="116491" y="72866"/>
                  </a:lnTo>
                  <a:lnTo>
                    <a:pt x="137350" y="0"/>
                  </a:lnTo>
                  <a:lnTo>
                    <a:pt x="163925" y="0"/>
                  </a:lnTo>
                  <a:lnTo>
                    <a:pt x="126492" y="118491"/>
                  </a:lnTo>
                  <a:lnTo>
                    <a:pt x="105251" y="118491"/>
                  </a:lnTo>
                  <a:lnTo>
                    <a:pt x="82296" y="47720"/>
                  </a:lnTo>
                  <a:lnTo>
                    <a:pt x="59912" y="118491"/>
                  </a:lnTo>
                  <a:lnTo>
                    <a:pt x="38862" y="118491"/>
                  </a:lnTo>
                  <a:lnTo>
                    <a:pt x="0" y="0"/>
                  </a:lnTo>
                  <a:lnTo>
                    <a:pt x="28480" y="0"/>
                  </a:lnTo>
                  <a:lnTo>
                    <a:pt x="50673" y="72866"/>
                  </a:lnTo>
                  <a:lnTo>
                    <a:pt x="72009" y="0"/>
                  </a:lnTo>
                  <a:lnTo>
                    <a:pt x="93726" y="0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4" name="任意形状 103"/>
            <p:cNvSpPr/>
            <p:nvPr/>
          </p:nvSpPr>
          <p:spPr>
            <a:xfrm>
              <a:off x="18136234" y="8633078"/>
              <a:ext cx="79724" cy="118491"/>
            </a:xfrm>
            <a:custGeom>
              <a:avLst/>
              <a:gdLst>
                <a:gd name="connsiteX0" fmla="*/ 0 w 79724"/>
                <a:gd name="connsiteY0" fmla="*/ 0 h 118491"/>
                <a:gd name="connsiteX1" fmla="*/ 27718 w 79724"/>
                <a:gd name="connsiteY1" fmla="*/ 0 h 118491"/>
                <a:gd name="connsiteX2" fmla="*/ 27718 w 79724"/>
                <a:gd name="connsiteY2" fmla="*/ 93917 h 118491"/>
                <a:gd name="connsiteX3" fmla="*/ 79724 w 79724"/>
                <a:gd name="connsiteY3" fmla="*/ 93917 h 118491"/>
                <a:gd name="connsiteX4" fmla="*/ 79724 w 79724"/>
                <a:gd name="connsiteY4" fmla="*/ 118491 h 118491"/>
                <a:gd name="connsiteX5" fmla="*/ 95 w 79724"/>
                <a:gd name="connsiteY5" fmla="*/ 118491 h 118491"/>
                <a:gd name="connsiteX6" fmla="*/ 95 w 79724"/>
                <a:gd name="connsiteY6" fmla="*/ 0 h 11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724" h="118491">
                  <a:moveTo>
                    <a:pt x="0" y="0"/>
                  </a:moveTo>
                  <a:lnTo>
                    <a:pt x="27718" y="0"/>
                  </a:lnTo>
                  <a:lnTo>
                    <a:pt x="27718" y="93917"/>
                  </a:lnTo>
                  <a:lnTo>
                    <a:pt x="79724" y="93917"/>
                  </a:lnTo>
                  <a:lnTo>
                    <a:pt x="79724" y="118491"/>
                  </a:lnTo>
                  <a:lnTo>
                    <a:pt x="95" y="118491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5" name="任意形状 104"/>
            <p:cNvSpPr/>
            <p:nvPr/>
          </p:nvSpPr>
          <p:spPr>
            <a:xfrm>
              <a:off x="18220435" y="8633078"/>
              <a:ext cx="119348" cy="118491"/>
            </a:xfrm>
            <a:custGeom>
              <a:avLst/>
              <a:gdLst>
                <a:gd name="connsiteX0" fmla="*/ 71247 w 119348"/>
                <a:gd name="connsiteY0" fmla="*/ 0 h 118491"/>
                <a:gd name="connsiteX1" fmla="*/ 119348 w 119348"/>
                <a:gd name="connsiteY1" fmla="*/ 118491 h 118491"/>
                <a:gd name="connsiteX2" fmla="*/ 90202 w 119348"/>
                <a:gd name="connsiteY2" fmla="*/ 118491 h 118491"/>
                <a:gd name="connsiteX3" fmla="*/ 81153 w 119348"/>
                <a:gd name="connsiteY3" fmla="*/ 94488 h 118491"/>
                <a:gd name="connsiteX4" fmla="*/ 36290 w 119348"/>
                <a:gd name="connsiteY4" fmla="*/ 94488 h 118491"/>
                <a:gd name="connsiteX5" fmla="*/ 27527 w 119348"/>
                <a:gd name="connsiteY5" fmla="*/ 118491 h 118491"/>
                <a:gd name="connsiteX6" fmla="*/ 0 w 119348"/>
                <a:gd name="connsiteY6" fmla="*/ 118491 h 118491"/>
                <a:gd name="connsiteX7" fmla="*/ 46768 w 119348"/>
                <a:gd name="connsiteY7" fmla="*/ 0 h 118491"/>
                <a:gd name="connsiteX8" fmla="*/ 71247 w 119348"/>
                <a:gd name="connsiteY8" fmla="*/ 0 h 118491"/>
                <a:gd name="connsiteX9" fmla="*/ 72390 w 119348"/>
                <a:gd name="connsiteY9" fmla="*/ 71342 h 118491"/>
                <a:gd name="connsiteX10" fmla="*/ 58293 w 119348"/>
                <a:gd name="connsiteY10" fmla="*/ 34385 h 118491"/>
                <a:gd name="connsiteX11" fmla="*/ 44863 w 119348"/>
                <a:gd name="connsiteY11" fmla="*/ 71342 h 118491"/>
                <a:gd name="connsiteX12" fmla="*/ 72390 w 119348"/>
                <a:gd name="connsiteY12" fmla="*/ 71342 h 11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9348" h="118491">
                  <a:moveTo>
                    <a:pt x="71247" y="0"/>
                  </a:moveTo>
                  <a:lnTo>
                    <a:pt x="119348" y="118491"/>
                  </a:lnTo>
                  <a:lnTo>
                    <a:pt x="90202" y="118491"/>
                  </a:lnTo>
                  <a:lnTo>
                    <a:pt x="81153" y="94488"/>
                  </a:lnTo>
                  <a:lnTo>
                    <a:pt x="36290" y="94488"/>
                  </a:lnTo>
                  <a:lnTo>
                    <a:pt x="27527" y="118491"/>
                  </a:lnTo>
                  <a:lnTo>
                    <a:pt x="0" y="118491"/>
                  </a:lnTo>
                  <a:lnTo>
                    <a:pt x="46768" y="0"/>
                  </a:lnTo>
                  <a:lnTo>
                    <a:pt x="71247" y="0"/>
                  </a:lnTo>
                  <a:close/>
                  <a:moveTo>
                    <a:pt x="72390" y="71342"/>
                  </a:moveTo>
                  <a:lnTo>
                    <a:pt x="58293" y="34385"/>
                  </a:lnTo>
                  <a:lnTo>
                    <a:pt x="44863" y="71342"/>
                  </a:lnTo>
                  <a:lnTo>
                    <a:pt x="72390" y="71342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6" name="任意形状 105"/>
            <p:cNvSpPr/>
            <p:nvPr/>
          </p:nvSpPr>
          <p:spPr>
            <a:xfrm>
              <a:off x="18352452" y="8633078"/>
              <a:ext cx="101155" cy="118491"/>
            </a:xfrm>
            <a:custGeom>
              <a:avLst/>
              <a:gdLst>
                <a:gd name="connsiteX0" fmla="*/ 22193 w 101155"/>
                <a:gd name="connsiteY0" fmla="*/ 0 h 118491"/>
                <a:gd name="connsiteX1" fmla="*/ 75914 w 101155"/>
                <a:gd name="connsiteY1" fmla="*/ 71914 h 118491"/>
                <a:gd name="connsiteX2" fmla="*/ 75914 w 101155"/>
                <a:gd name="connsiteY2" fmla="*/ 0 h 118491"/>
                <a:gd name="connsiteX3" fmla="*/ 101155 w 101155"/>
                <a:gd name="connsiteY3" fmla="*/ 0 h 118491"/>
                <a:gd name="connsiteX4" fmla="*/ 101155 w 101155"/>
                <a:gd name="connsiteY4" fmla="*/ 118491 h 118491"/>
                <a:gd name="connsiteX5" fmla="*/ 78962 w 101155"/>
                <a:gd name="connsiteY5" fmla="*/ 118491 h 118491"/>
                <a:gd name="connsiteX6" fmla="*/ 25241 w 101155"/>
                <a:gd name="connsiteY6" fmla="*/ 46482 h 118491"/>
                <a:gd name="connsiteX7" fmla="*/ 25241 w 101155"/>
                <a:gd name="connsiteY7" fmla="*/ 118491 h 118491"/>
                <a:gd name="connsiteX8" fmla="*/ 0 w 101155"/>
                <a:gd name="connsiteY8" fmla="*/ 118491 h 118491"/>
                <a:gd name="connsiteX9" fmla="*/ 0 w 101155"/>
                <a:gd name="connsiteY9" fmla="*/ 0 h 118491"/>
                <a:gd name="connsiteX10" fmla="*/ 22193 w 101155"/>
                <a:gd name="connsiteY10" fmla="*/ 0 h 11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1155" h="118491">
                  <a:moveTo>
                    <a:pt x="22193" y="0"/>
                  </a:moveTo>
                  <a:lnTo>
                    <a:pt x="75914" y="71914"/>
                  </a:lnTo>
                  <a:lnTo>
                    <a:pt x="75914" y="0"/>
                  </a:lnTo>
                  <a:lnTo>
                    <a:pt x="101155" y="0"/>
                  </a:lnTo>
                  <a:lnTo>
                    <a:pt x="101155" y="118491"/>
                  </a:lnTo>
                  <a:lnTo>
                    <a:pt x="78962" y="118491"/>
                  </a:lnTo>
                  <a:lnTo>
                    <a:pt x="25241" y="46482"/>
                  </a:lnTo>
                  <a:lnTo>
                    <a:pt x="25241" y="118491"/>
                  </a:lnTo>
                  <a:lnTo>
                    <a:pt x="0" y="118491"/>
                  </a:lnTo>
                  <a:lnTo>
                    <a:pt x="0" y="0"/>
                  </a:lnTo>
                  <a:lnTo>
                    <a:pt x="22193" y="0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7" name="任意形状 106"/>
            <p:cNvSpPr/>
            <p:nvPr/>
          </p:nvSpPr>
          <p:spPr>
            <a:xfrm>
              <a:off x="18503518" y="8633078"/>
              <a:ext cx="119348" cy="118491"/>
            </a:xfrm>
            <a:custGeom>
              <a:avLst/>
              <a:gdLst>
                <a:gd name="connsiteX0" fmla="*/ 71247 w 119348"/>
                <a:gd name="connsiteY0" fmla="*/ 0 h 118491"/>
                <a:gd name="connsiteX1" fmla="*/ 119348 w 119348"/>
                <a:gd name="connsiteY1" fmla="*/ 118491 h 118491"/>
                <a:gd name="connsiteX2" fmla="*/ 90202 w 119348"/>
                <a:gd name="connsiteY2" fmla="*/ 118491 h 118491"/>
                <a:gd name="connsiteX3" fmla="*/ 81153 w 119348"/>
                <a:gd name="connsiteY3" fmla="*/ 94488 h 118491"/>
                <a:gd name="connsiteX4" fmla="*/ 36290 w 119348"/>
                <a:gd name="connsiteY4" fmla="*/ 94488 h 118491"/>
                <a:gd name="connsiteX5" fmla="*/ 27527 w 119348"/>
                <a:gd name="connsiteY5" fmla="*/ 118491 h 118491"/>
                <a:gd name="connsiteX6" fmla="*/ 0 w 119348"/>
                <a:gd name="connsiteY6" fmla="*/ 118491 h 118491"/>
                <a:gd name="connsiteX7" fmla="*/ 46768 w 119348"/>
                <a:gd name="connsiteY7" fmla="*/ 0 h 118491"/>
                <a:gd name="connsiteX8" fmla="*/ 71247 w 119348"/>
                <a:gd name="connsiteY8" fmla="*/ 0 h 118491"/>
                <a:gd name="connsiteX9" fmla="*/ 72390 w 119348"/>
                <a:gd name="connsiteY9" fmla="*/ 71342 h 118491"/>
                <a:gd name="connsiteX10" fmla="*/ 58293 w 119348"/>
                <a:gd name="connsiteY10" fmla="*/ 34385 h 118491"/>
                <a:gd name="connsiteX11" fmla="*/ 44863 w 119348"/>
                <a:gd name="connsiteY11" fmla="*/ 71342 h 118491"/>
                <a:gd name="connsiteX12" fmla="*/ 72390 w 119348"/>
                <a:gd name="connsiteY12" fmla="*/ 71342 h 11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9348" h="118491">
                  <a:moveTo>
                    <a:pt x="71247" y="0"/>
                  </a:moveTo>
                  <a:lnTo>
                    <a:pt x="119348" y="118491"/>
                  </a:lnTo>
                  <a:lnTo>
                    <a:pt x="90202" y="118491"/>
                  </a:lnTo>
                  <a:lnTo>
                    <a:pt x="81153" y="94488"/>
                  </a:lnTo>
                  <a:lnTo>
                    <a:pt x="36290" y="94488"/>
                  </a:lnTo>
                  <a:lnTo>
                    <a:pt x="27527" y="118491"/>
                  </a:lnTo>
                  <a:lnTo>
                    <a:pt x="0" y="118491"/>
                  </a:lnTo>
                  <a:lnTo>
                    <a:pt x="46768" y="0"/>
                  </a:lnTo>
                  <a:lnTo>
                    <a:pt x="71247" y="0"/>
                  </a:lnTo>
                  <a:close/>
                  <a:moveTo>
                    <a:pt x="72390" y="71342"/>
                  </a:moveTo>
                  <a:lnTo>
                    <a:pt x="58293" y="34385"/>
                  </a:lnTo>
                  <a:lnTo>
                    <a:pt x="44863" y="71342"/>
                  </a:lnTo>
                  <a:lnTo>
                    <a:pt x="72390" y="71342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8" name="任意形状 107"/>
            <p:cNvSpPr/>
            <p:nvPr/>
          </p:nvSpPr>
          <p:spPr>
            <a:xfrm>
              <a:off x="18633344" y="8665558"/>
              <a:ext cx="89058" cy="123539"/>
            </a:xfrm>
            <a:custGeom>
              <a:avLst/>
              <a:gdLst>
                <a:gd name="connsiteX0" fmla="*/ 70199 w 89058"/>
                <a:gd name="connsiteY0" fmla="*/ 5239 h 123539"/>
                <a:gd name="connsiteX1" fmla="*/ 83915 w 89058"/>
                <a:gd name="connsiteY1" fmla="*/ 20384 h 123539"/>
                <a:gd name="connsiteX2" fmla="*/ 89059 w 89058"/>
                <a:gd name="connsiteY2" fmla="*/ 44101 h 123539"/>
                <a:gd name="connsiteX3" fmla="*/ 83915 w 89058"/>
                <a:gd name="connsiteY3" fmla="*/ 67628 h 123539"/>
                <a:gd name="connsiteX4" fmla="*/ 70199 w 89058"/>
                <a:gd name="connsiteY4" fmla="*/ 82868 h 123539"/>
                <a:gd name="connsiteX5" fmla="*/ 51149 w 89058"/>
                <a:gd name="connsiteY5" fmla="*/ 88106 h 123539"/>
                <a:gd name="connsiteX6" fmla="*/ 26384 w 89058"/>
                <a:gd name="connsiteY6" fmla="*/ 76581 h 123539"/>
                <a:gd name="connsiteX7" fmla="*/ 26384 w 89058"/>
                <a:gd name="connsiteY7" fmla="*/ 123539 h 123539"/>
                <a:gd name="connsiteX8" fmla="*/ 0 w 89058"/>
                <a:gd name="connsiteY8" fmla="*/ 123539 h 123539"/>
                <a:gd name="connsiteX9" fmla="*/ 0 w 89058"/>
                <a:gd name="connsiteY9" fmla="*/ 2286 h 123539"/>
                <a:gd name="connsiteX10" fmla="*/ 23431 w 89058"/>
                <a:gd name="connsiteY10" fmla="*/ 2286 h 123539"/>
                <a:gd name="connsiteX11" fmla="*/ 24575 w 89058"/>
                <a:gd name="connsiteY11" fmla="*/ 14097 h 123539"/>
                <a:gd name="connsiteX12" fmla="*/ 35909 w 89058"/>
                <a:gd name="connsiteY12" fmla="*/ 3524 h 123539"/>
                <a:gd name="connsiteX13" fmla="*/ 51149 w 89058"/>
                <a:gd name="connsiteY13" fmla="*/ 0 h 123539"/>
                <a:gd name="connsiteX14" fmla="*/ 70199 w 89058"/>
                <a:gd name="connsiteY14" fmla="*/ 5144 h 123539"/>
                <a:gd name="connsiteX15" fmla="*/ 57055 w 89058"/>
                <a:gd name="connsiteY15" fmla="*/ 59341 h 123539"/>
                <a:gd name="connsiteX16" fmla="*/ 61913 w 89058"/>
                <a:gd name="connsiteY16" fmla="*/ 44006 h 123539"/>
                <a:gd name="connsiteX17" fmla="*/ 57055 w 89058"/>
                <a:gd name="connsiteY17" fmla="*/ 28099 h 123539"/>
                <a:gd name="connsiteX18" fmla="*/ 44387 w 89058"/>
                <a:gd name="connsiteY18" fmla="*/ 22098 h 123539"/>
                <a:gd name="connsiteX19" fmla="*/ 31623 w 89058"/>
                <a:gd name="connsiteY19" fmla="*/ 27813 h 123539"/>
                <a:gd name="connsiteX20" fmla="*/ 26479 w 89058"/>
                <a:gd name="connsiteY20" fmla="*/ 44006 h 123539"/>
                <a:gd name="connsiteX21" fmla="*/ 31623 w 89058"/>
                <a:gd name="connsiteY21" fmla="*/ 59722 h 123539"/>
                <a:gd name="connsiteX22" fmla="*/ 44482 w 89058"/>
                <a:gd name="connsiteY22" fmla="*/ 64865 h 123539"/>
                <a:gd name="connsiteX23" fmla="*/ 57150 w 89058"/>
                <a:gd name="connsiteY23" fmla="*/ 59246 h 1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9058" h="123539">
                  <a:moveTo>
                    <a:pt x="70199" y="5239"/>
                  </a:moveTo>
                  <a:cubicBezTo>
                    <a:pt x="76010" y="8668"/>
                    <a:pt x="80581" y="13716"/>
                    <a:pt x="83915" y="20384"/>
                  </a:cubicBezTo>
                  <a:cubicBezTo>
                    <a:pt x="87344" y="27051"/>
                    <a:pt x="89059" y="34957"/>
                    <a:pt x="89059" y="44101"/>
                  </a:cubicBezTo>
                  <a:cubicBezTo>
                    <a:pt x="89059" y="53245"/>
                    <a:pt x="87344" y="61055"/>
                    <a:pt x="83915" y="67628"/>
                  </a:cubicBezTo>
                  <a:cubicBezTo>
                    <a:pt x="80486" y="74295"/>
                    <a:pt x="75914" y="79343"/>
                    <a:pt x="70199" y="82868"/>
                  </a:cubicBezTo>
                  <a:cubicBezTo>
                    <a:pt x="64389" y="86392"/>
                    <a:pt x="58103" y="88106"/>
                    <a:pt x="51149" y="88106"/>
                  </a:cubicBezTo>
                  <a:cubicBezTo>
                    <a:pt x="40577" y="88106"/>
                    <a:pt x="32290" y="84296"/>
                    <a:pt x="26384" y="76581"/>
                  </a:cubicBezTo>
                  <a:lnTo>
                    <a:pt x="26384" y="123539"/>
                  </a:lnTo>
                  <a:lnTo>
                    <a:pt x="0" y="123539"/>
                  </a:lnTo>
                  <a:lnTo>
                    <a:pt x="0" y="2286"/>
                  </a:lnTo>
                  <a:lnTo>
                    <a:pt x="23431" y="2286"/>
                  </a:lnTo>
                  <a:cubicBezTo>
                    <a:pt x="23908" y="8287"/>
                    <a:pt x="24289" y="12287"/>
                    <a:pt x="24575" y="14097"/>
                  </a:cubicBezTo>
                  <a:cubicBezTo>
                    <a:pt x="27622" y="9335"/>
                    <a:pt x="31337" y="5810"/>
                    <a:pt x="35909" y="3524"/>
                  </a:cubicBezTo>
                  <a:cubicBezTo>
                    <a:pt x="40481" y="1238"/>
                    <a:pt x="45529" y="0"/>
                    <a:pt x="51149" y="0"/>
                  </a:cubicBezTo>
                  <a:cubicBezTo>
                    <a:pt x="58103" y="0"/>
                    <a:pt x="64389" y="1715"/>
                    <a:pt x="70199" y="5144"/>
                  </a:cubicBezTo>
                  <a:close/>
                  <a:moveTo>
                    <a:pt x="57055" y="59341"/>
                  </a:moveTo>
                  <a:cubicBezTo>
                    <a:pt x="60293" y="55626"/>
                    <a:pt x="61913" y="50483"/>
                    <a:pt x="61913" y="44006"/>
                  </a:cubicBezTo>
                  <a:cubicBezTo>
                    <a:pt x="61913" y="37529"/>
                    <a:pt x="60293" y="32099"/>
                    <a:pt x="57055" y="28099"/>
                  </a:cubicBezTo>
                  <a:cubicBezTo>
                    <a:pt x="53816" y="24098"/>
                    <a:pt x="49625" y="22098"/>
                    <a:pt x="44387" y="22098"/>
                  </a:cubicBezTo>
                  <a:cubicBezTo>
                    <a:pt x="39148" y="22098"/>
                    <a:pt x="35052" y="24003"/>
                    <a:pt x="31623" y="27813"/>
                  </a:cubicBezTo>
                  <a:cubicBezTo>
                    <a:pt x="28194" y="31623"/>
                    <a:pt x="26479" y="36957"/>
                    <a:pt x="26479" y="44006"/>
                  </a:cubicBezTo>
                  <a:cubicBezTo>
                    <a:pt x="26479" y="51054"/>
                    <a:pt x="28194" y="56293"/>
                    <a:pt x="31623" y="59722"/>
                  </a:cubicBezTo>
                  <a:cubicBezTo>
                    <a:pt x="35052" y="63151"/>
                    <a:pt x="39338" y="64865"/>
                    <a:pt x="44482" y="64865"/>
                  </a:cubicBezTo>
                  <a:cubicBezTo>
                    <a:pt x="49625" y="64865"/>
                    <a:pt x="53912" y="62960"/>
                    <a:pt x="57150" y="59246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9" name="任意形状 108"/>
            <p:cNvSpPr/>
            <p:nvPr/>
          </p:nvSpPr>
          <p:spPr>
            <a:xfrm>
              <a:off x="18736976" y="8665558"/>
              <a:ext cx="89058" cy="123539"/>
            </a:xfrm>
            <a:custGeom>
              <a:avLst/>
              <a:gdLst>
                <a:gd name="connsiteX0" fmla="*/ 70199 w 89058"/>
                <a:gd name="connsiteY0" fmla="*/ 5239 h 123539"/>
                <a:gd name="connsiteX1" fmla="*/ 83915 w 89058"/>
                <a:gd name="connsiteY1" fmla="*/ 20384 h 123539"/>
                <a:gd name="connsiteX2" fmla="*/ 89059 w 89058"/>
                <a:gd name="connsiteY2" fmla="*/ 44101 h 123539"/>
                <a:gd name="connsiteX3" fmla="*/ 83915 w 89058"/>
                <a:gd name="connsiteY3" fmla="*/ 67628 h 123539"/>
                <a:gd name="connsiteX4" fmla="*/ 70199 w 89058"/>
                <a:gd name="connsiteY4" fmla="*/ 82868 h 123539"/>
                <a:gd name="connsiteX5" fmla="*/ 51149 w 89058"/>
                <a:gd name="connsiteY5" fmla="*/ 88106 h 123539"/>
                <a:gd name="connsiteX6" fmla="*/ 26384 w 89058"/>
                <a:gd name="connsiteY6" fmla="*/ 76581 h 123539"/>
                <a:gd name="connsiteX7" fmla="*/ 26384 w 89058"/>
                <a:gd name="connsiteY7" fmla="*/ 123539 h 123539"/>
                <a:gd name="connsiteX8" fmla="*/ 0 w 89058"/>
                <a:gd name="connsiteY8" fmla="*/ 123539 h 123539"/>
                <a:gd name="connsiteX9" fmla="*/ 0 w 89058"/>
                <a:gd name="connsiteY9" fmla="*/ 2286 h 123539"/>
                <a:gd name="connsiteX10" fmla="*/ 23431 w 89058"/>
                <a:gd name="connsiteY10" fmla="*/ 2286 h 123539"/>
                <a:gd name="connsiteX11" fmla="*/ 24574 w 89058"/>
                <a:gd name="connsiteY11" fmla="*/ 14097 h 123539"/>
                <a:gd name="connsiteX12" fmla="*/ 35909 w 89058"/>
                <a:gd name="connsiteY12" fmla="*/ 3524 h 123539"/>
                <a:gd name="connsiteX13" fmla="*/ 51149 w 89058"/>
                <a:gd name="connsiteY13" fmla="*/ 0 h 123539"/>
                <a:gd name="connsiteX14" fmla="*/ 70199 w 89058"/>
                <a:gd name="connsiteY14" fmla="*/ 5144 h 123539"/>
                <a:gd name="connsiteX15" fmla="*/ 57055 w 89058"/>
                <a:gd name="connsiteY15" fmla="*/ 59341 h 123539"/>
                <a:gd name="connsiteX16" fmla="*/ 61913 w 89058"/>
                <a:gd name="connsiteY16" fmla="*/ 44006 h 123539"/>
                <a:gd name="connsiteX17" fmla="*/ 57055 w 89058"/>
                <a:gd name="connsiteY17" fmla="*/ 28099 h 123539"/>
                <a:gd name="connsiteX18" fmla="*/ 44387 w 89058"/>
                <a:gd name="connsiteY18" fmla="*/ 22098 h 123539"/>
                <a:gd name="connsiteX19" fmla="*/ 31623 w 89058"/>
                <a:gd name="connsiteY19" fmla="*/ 27813 h 123539"/>
                <a:gd name="connsiteX20" fmla="*/ 26479 w 89058"/>
                <a:gd name="connsiteY20" fmla="*/ 44006 h 123539"/>
                <a:gd name="connsiteX21" fmla="*/ 31623 w 89058"/>
                <a:gd name="connsiteY21" fmla="*/ 59722 h 123539"/>
                <a:gd name="connsiteX22" fmla="*/ 44482 w 89058"/>
                <a:gd name="connsiteY22" fmla="*/ 64865 h 123539"/>
                <a:gd name="connsiteX23" fmla="*/ 57150 w 89058"/>
                <a:gd name="connsiteY23" fmla="*/ 59246 h 1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9058" h="123539">
                  <a:moveTo>
                    <a:pt x="70199" y="5239"/>
                  </a:moveTo>
                  <a:cubicBezTo>
                    <a:pt x="76010" y="8668"/>
                    <a:pt x="80581" y="13716"/>
                    <a:pt x="83915" y="20384"/>
                  </a:cubicBezTo>
                  <a:cubicBezTo>
                    <a:pt x="87344" y="27051"/>
                    <a:pt x="89059" y="34957"/>
                    <a:pt x="89059" y="44101"/>
                  </a:cubicBezTo>
                  <a:cubicBezTo>
                    <a:pt x="89059" y="53245"/>
                    <a:pt x="87344" y="61055"/>
                    <a:pt x="83915" y="67628"/>
                  </a:cubicBezTo>
                  <a:cubicBezTo>
                    <a:pt x="80486" y="74295"/>
                    <a:pt x="75914" y="79343"/>
                    <a:pt x="70199" y="82868"/>
                  </a:cubicBezTo>
                  <a:cubicBezTo>
                    <a:pt x="64389" y="86392"/>
                    <a:pt x="58103" y="88106"/>
                    <a:pt x="51149" y="88106"/>
                  </a:cubicBezTo>
                  <a:cubicBezTo>
                    <a:pt x="40577" y="88106"/>
                    <a:pt x="32290" y="84296"/>
                    <a:pt x="26384" y="76581"/>
                  </a:cubicBezTo>
                  <a:lnTo>
                    <a:pt x="26384" y="123539"/>
                  </a:lnTo>
                  <a:lnTo>
                    <a:pt x="0" y="123539"/>
                  </a:lnTo>
                  <a:lnTo>
                    <a:pt x="0" y="2286"/>
                  </a:lnTo>
                  <a:lnTo>
                    <a:pt x="23431" y="2286"/>
                  </a:lnTo>
                  <a:cubicBezTo>
                    <a:pt x="23908" y="8287"/>
                    <a:pt x="24289" y="12287"/>
                    <a:pt x="24574" y="14097"/>
                  </a:cubicBezTo>
                  <a:cubicBezTo>
                    <a:pt x="27622" y="9335"/>
                    <a:pt x="31337" y="5810"/>
                    <a:pt x="35909" y="3524"/>
                  </a:cubicBezTo>
                  <a:cubicBezTo>
                    <a:pt x="40481" y="1238"/>
                    <a:pt x="45529" y="0"/>
                    <a:pt x="51149" y="0"/>
                  </a:cubicBezTo>
                  <a:cubicBezTo>
                    <a:pt x="58103" y="0"/>
                    <a:pt x="64389" y="1715"/>
                    <a:pt x="70199" y="5144"/>
                  </a:cubicBezTo>
                  <a:close/>
                  <a:moveTo>
                    <a:pt x="57055" y="59341"/>
                  </a:moveTo>
                  <a:cubicBezTo>
                    <a:pt x="60293" y="55626"/>
                    <a:pt x="61913" y="50483"/>
                    <a:pt x="61913" y="44006"/>
                  </a:cubicBezTo>
                  <a:cubicBezTo>
                    <a:pt x="61913" y="37529"/>
                    <a:pt x="60293" y="32099"/>
                    <a:pt x="57055" y="28099"/>
                  </a:cubicBezTo>
                  <a:cubicBezTo>
                    <a:pt x="53816" y="24098"/>
                    <a:pt x="49625" y="22098"/>
                    <a:pt x="44387" y="22098"/>
                  </a:cubicBezTo>
                  <a:cubicBezTo>
                    <a:pt x="39148" y="22098"/>
                    <a:pt x="35052" y="24003"/>
                    <a:pt x="31623" y="27813"/>
                  </a:cubicBezTo>
                  <a:cubicBezTo>
                    <a:pt x="28194" y="31623"/>
                    <a:pt x="26479" y="36957"/>
                    <a:pt x="26479" y="44006"/>
                  </a:cubicBezTo>
                  <a:cubicBezTo>
                    <a:pt x="26479" y="51054"/>
                    <a:pt x="28194" y="56293"/>
                    <a:pt x="31623" y="59722"/>
                  </a:cubicBezTo>
                  <a:cubicBezTo>
                    <a:pt x="35052" y="63151"/>
                    <a:pt x="39338" y="64865"/>
                    <a:pt x="44482" y="64865"/>
                  </a:cubicBezTo>
                  <a:cubicBezTo>
                    <a:pt x="49625" y="64865"/>
                    <a:pt x="53912" y="62960"/>
                    <a:pt x="57150" y="59246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0" name="任意形状 109"/>
            <p:cNvSpPr/>
            <p:nvPr/>
          </p:nvSpPr>
          <p:spPr>
            <a:xfrm>
              <a:off x="18840608" y="8628316"/>
              <a:ext cx="26384" cy="123253"/>
            </a:xfrm>
            <a:custGeom>
              <a:avLst/>
              <a:gdLst>
                <a:gd name="connsiteX0" fmla="*/ 26384 w 26384"/>
                <a:gd name="connsiteY0" fmla="*/ 123254 h 123253"/>
                <a:gd name="connsiteX1" fmla="*/ 0 w 26384"/>
                <a:gd name="connsiteY1" fmla="*/ 123254 h 123253"/>
                <a:gd name="connsiteX2" fmla="*/ 0 w 26384"/>
                <a:gd name="connsiteY2" fmla="*/ 0 h 123253"/>
                <a:gd name="connsiteX3" fmla="*/ 26384 w 26384"/>
                <a:gd name="connsiteY3" fmla="*/ 0 h 123253"/>
                <a:gd name="connsiteX4" fmla="*/ 26384 w 26384"/>
                <a:gd name="connsiteY4" fmla="*/ 123254 h 12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84" h="123253">
                  <a:moveTo>
                    <a:pt x="26384" y="123254"/>
                  </a:moveTo>
                  <a:lnTo>
                    <a:pt x="0" y="123254"/>
                  </a:lnTo>
                  <a:lnTo>
                    <a:pt x="0" y="0"/>
                  </a:lnTo>
                  <a:lnTo>
                    <a:pt x="26384" y="0"/>
                  </a:lnTo>
                  <a:lnTo>
                    <a:pt x="26384" y="123254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1" name="任意形状 110"/>
            <p:cNvSpPr/>
            <p:nvPr/>
          </p:nvSpPr>
          <p:spPr>
            <a:xfrm>
              <a:off x="18884042" y="8627744"/>
              <a:ext cx="30765" cy="123825"/>
            </a:xfrm>
            <a:custGeom>
              <a:avLst/>
              <a:gdLst>
                <a:gd name="connsiteX0" fmla="*/ 4572 w 30765"/>
                <a:gd name="connsiteY0" fmla="*/ 26575 h 123825"/>
                <a:gd name="connsiteX1" fmla="*/ 0 w 30765"/>
                <a:gd name="connsiteY1" fmla="*/ 15621 h 123825"/>
                <a:gd name="connsiteX2" fmla="*/ 4477 w 30765"/>
                <a:gd name="connsiteY2" fmla="*/ 4572 h 123825"/>
                <a:gd name="connsiteX3" fmla="*/ 15430 w 30765"/>
                <a:gd name="connsiteY3" fmla="*/ 0 h 123825"/>
                <a:gd name="connsiteX4" fmla="*/ 26194 w 30765"/>
                <a:gd name="connsiteY4" fmla="*/ 4667 h 123825"/>
                <a:gd name="connsiteX5" fmla="*/ 30766 w 30765"/>
                <a:gd name="connsiteY5" fmla="*/ 15716 h 123825"/>
                <a:gd name="connsiteX6" fmla="*/ 26194 w 30765"/>
                <a:gd name="connsiteY6" fmla="*/ 26670 h 123825"/>
                <a:gd name="connsiteX7" fmla="*/ 15335 w 30765"/>
                <a:gd name="connsiteY7" fmla="*/ 31242 h 123825"/>
                <a:gd name="connsiteX8" fmla="*/ 4477 w 30765"/>
                <a:gd name="connsiteY8" fmla="*/ 26670 h 123825"/>
                <a:gd name="connsiteX9" fmla="*/ 28670 w 30765"/>
                <a:gd name="connsiteY9" fmla="*/ 123825 h 123825"/>
                <a:gd name="connsiteX10" fmla="*/ 2286 w 30765"/>
                <a:gd name="connsiteY10" fmla="*/ 123825 h 123825"/>
                <a:gd name="connsiteX11" fmla="*/ 2286 w 30765"/>
                <a:gd name="connsiteY11" fmla="*/ 40100 h 123825"/>
                <a:gd name="connsiteX12" fmla="*/ 28670 w 30765"/>
                <a:gd name="connsiteY12" fmla="*/ 40100 h 123825"/>
                <a:gd name="connsiteX13" fmla="*/ 28670 w 30765"/>
                <a:gd name="connsiteY13" fmla="*/ 12382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765" h="123825">
                  <a:moveTo>
                    <a:pt x="4572" y="26575"/>
                  </a:moveTo>
                  <a:cubicBezTo>
                    <a:pt x="1524" y="23527"/>
                    <a:pt x="0" y="19812"/>
                    <a:pt x="0" y="15621"/>
                  </a:cubicBezTo>
                  <a:cubicBezTo>
                    <a:pt x="0" y="11430"/>
                    <a:pt x="1524" y="7620"/>
                    <a:pt x="4477" y="4572"/>
                  </a:cubicBezTo>
                  <a:cubicBezTo>
                    <a:pt x="7429" y="1524"/>
                    <a:pt x="11049" y="0"/>
                    <a:pt x="15430" y="0"/>
                  </a:cubicBezTo>
                  <a:cubicBezTo>
                    <a:pt x="19812" y="0"/>
                    <a:pt x="23146" y="1524"/>
                    <a:pt x="26194" y="4667"/>
                  </a:cubicBezTo>
                  <a:cubicBezTo>
                    <a:pt x="29242" y="7810"/>
                    <a:pt x="30766" y="11430"/>
                    <a:pt x="30766" y="15716"/>
                  </a:cubicBezTo>
                  <a:cubicBezTo>
                    <a:pt x="30766" y="20002"/>
                    <a:pt x="29242" y="23527"/>
                    <a:pt x="26194" y="26670"/>
                  </a:cubicBezTo>
                  <a:cubicBezTo>
                    <a:pt x="23146" y="29718"/>
                    <a:pt x="19526" y="31242"/>
                    <a:pt x="15335" y="31242"/>
                  </a:cubicBezTo>
                  <a:cubicBezTo>
                    <a:pt x="11144" y="31242"/>
                    <a:pt x="7525" y="29718"/>
                    <a:pt x="4477" y="26670"/>
                  </a:cubicBezTo>
                  <a:close/>
                  <a:moveTo>
                    <a:pt x="28670" y="123825"/>
                  </a:moveTo>
                  <a:lnTo>
                    <a:pt x="2286" y="123825"/>
                  </a:lnTo>
                  <a:lnTo>
                    <a:pt x="2286" y="40100"/>
                  </a:lnTo>
                  <a:lnTo>
                    <a:pt x="28670" y="40100"/>
                  </a:lnTo>
                  <a:lnTo>
                    <a:pt x="28670" y="123825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2" name="任意形状 111"/>
            <p:cNvSpPr/>
            <p:nvPr/>
          </p:nvSpPr>
          <p:spPr>
            <a:xfrm>
              <a:off x="18926904" y="8665844"/>
              <a:ext cx="77628" cy="88010"/>
            </a:xfrm>
            <a:custGeom>
              <a:avLst/>
              <a:gdLst>
                <a:gd name="connsiteX0" fmla="*/ 51816 w 77628"/>
                <a:gd name="connsiteY0" fmla="*/ 62865 h 88010"/>
                <a:gd name="connsiteX1" fmla="*/ 57721 w 77628"/>
                <a:gd name="connsiteY1" fmla="*/ 56483 h 88010"/>
                <a:gd name="connsiteX2" fmla="*/ 77629 w 77628"/>
                <a:gd name="connsiteY2" fmla="*/ 68008 h 88010"/>
                <a:gd name="connsiteX3" fmla="*/ 64484 w 77628"/>
                <a:gd name="connsiteY3" fmla="*/ 82867 h 88010"/>
                <a:gd name="connsiteX4" fmla="*/ 43624 w 77628"/>
                <a:gd name="connsiteY4" fmla="*/ 88011 h 88010"/>
                <a:gd name="connsiteX5" fmla="*/ 22479 w 77628"/>
                <a:gd name="connsiteY5" fmla="*/ 83058 h 88010"/>
                <a:gd name="connsiteX6" fmla="*/ 6287 w 77628"/>
                <a:gd name="connsiteY6" fmla="*/ 68199 h 88010"/>
                <a:gd name="connsiteX7" fmla="*/ 0 w 77628"/>
                <a:gd name="connsiteY7" fmla="*/ 44005 h 88010"/>
                <a:gd name="connsiteX8" fmla="*/ 6287 w 77628"/>
                <a:gd name="connsiteY8" fmla="*/ 19812 h 88010"/>
                <a:gd name="connsiteX9" fmla="*/ 22479 w 77628"/>
                <a:gd name="connsiteY9" fmla="*/ 4953 h 88010"/>
                <a:gd name="connsiteX10" fmla="*/ 43624 w 77628"/>
                <a:gd name="connsiteY10" fmla="*/ 0 h 88010"/>
                <a:gd name="connsiteX11" fmla="*/ 64484 w 77628"/>
                <a:gd name="connsiteY11" fmla="*/ 5143 h 88010"/>
                <a:gd name="connsiteX12" fmla="*/ 77629 w 77628"/>
                <a:gd name="connsiteY12" fmla="*/ 19812 h 88010"/>
                <a:gd name="connsiteX13" fmla="*/ 57721 w 77628"/>
                <a:gd name="connsiteY13" fmla="*/ 31432 h 88010"/>
                <a:gd name="connsiteX14" fmla="*/ 51625 w 77628"/>
                <a:gd name="connsiteY14" fmla="*/ 24955 h 88010"/>
                <a:gd name="connsiteX15" fmla="*/ 43624 w 77628"/>
                <a:gd name="connsiteY15" fmla="*/ 22669 h 88010"/>
                <a:gd name="connsiteX16" fmla="*/ 31718 w 77628"/>
                <a:gd name="connsiteY16" fmla="*/ 28575 h 88010"/>
                <a:gd name="connsiteX17" fmla="*/ 27241 w 77628"/>
                <a:gd name="connsiteY17" fmla="*/ 44005 h 88010"/>
                <a:gd name="connsiteX18" fmla="*/ 31718 w 77628"/>
                <a:gd name="connsiteY18" fmla="*/ 59341 h 88010"/>
                <a:gd name="connsiteX19" fmla="*/ 43624 w 77628"/>
                <a:gd name="connsiteY19" fmla="*/ 65151 h 88010"/>
                <a:gd name="connsiteX20" fmla="*/ 51816 w 77628"/>
                <a:gd name="connsiteY20" fmla="*/ 62960 h 8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7628" h="88010">
                  <a:moveTo>
                    <a:pt x="51816" y="62865"/>
                  </a:moveTo>
                  <a:cubicBezTo>
                    <a:pt x="54007" y="61436"/>
                    <a:pt x="56007" y="59245"/>
                    <a:pt x="57721" y="56483"/>
                  </a:cubicBezTo>
                  <a:lnTo>
                    <a:pt x="77629" y="68008"/>
                  </a:lnTo>
                  <a:cubicBezTo>
                    <a:pt x="75057" y="74486"/>
                    <a:pt x="70675" y="79438"/>
                    <a:pt x="64484" y="82867"/>
                  </a:cubicBezTo>
                  <a:cubicBezTo>
                    <a:pt x="58293" y="86296"/>
                    <a:pt x="51340" y="88011"/>
                    <a:pt x="43624" y="88011"/>
                  </a:cubicBezTo>
                  <a:cubicBezTo>
                    <a:pt x="35909" y="88011"/>
                    <a:pt x="29146" y="86392"/>
                    <a:pt x="22479" y="83058"/>
                  </a:cubicBezTo>
                  <a:cubicBezTo>
                    <a:pt x="15812" y="79724"/>
                    <a:pt x="10478" y="74771"/>
                    <a:pt x="6287" y="68199"/>
                  </a:cubicBezTo>
                  <a:cubicBezTo>
                    <a:pt x="2096" y="61531"/>
                    <a:pt x="0" y="53530"/>
                    <a:pt x="0" y="44005"/>
                  </a:cubicBezTo>
                  <a:cubicBezTo>
                    <a:pt x="0" y="34480"/>
                    <a:pt x="2096" y="26479"/>
                    <a:pt x="6287" y="19812"/>
                  </a:cubicBezTo>
                  <a:cubicBezTo>
                    <a:pt x="10478" y="13144"/>
                    <a:pt x="15812" y="8192"/>
                    <a:pt x="22479" y="4953"/>
                  </a:cubicBezTo>
                  <a:cubicBezTo>
                    <a:pt x="29146" y="1619"/>
                    <a:pt x="36195" y="0"/>
                    <a:pt x="43624" y="0"/>
                  </a:cubicBezTo>
                  <a:cubicBezTo>
                    <a:pt x="51054" y="0"/>
                    <a:pt x="58388" y="1715"/>
                    <a:pt x="64484" y="5143"/>
                  </a:cubicBezTo>
                  <a:cubicBezTo>
                    <a:pt x="70675" y="8572"/>
                    <a:pt x="74962" y="13430"/>
                    <a:pt x="77629" y="19812"/>
                  </a:cubicBezTo>
                  <a:lnTo>
                    <a:pt x="57721" y="31432"/>
                  </a:lnTo>
                  <a:cubicBezTo>
                    <a:pt x="55912" y="28670"/>
                    <a:pt x="53816" y="26479"/>
                    <a:pt x="51625" y="24955"/>
                  </a:cubicBezTo>
                  <a:cubicBezTo>
                    <a:pt x="49435" y="23431"/>
                    <a:pt x="46768" y="22669"/>
                    <a:pt x="43624" y="22669"/>
                  </a:cubicBezTo>
                  <a:cubicBezTo>
                    <a:pt x="38671" y="22669"/>
                    <a:pt x="34671" y="24670"/>
                    <a:pt x="31718" y="28575"/>
                  </a:cubicBezTo>
                  <a:cubicBezTo>
                    <a:pt x="28765" y="32480"/>
                    <a:pt x="27241" y="37624"/>
                    <a:pt x="27241" y="44005"/>
                  </a:cubicBezTo>
                  <a:cubicBezTo>
                    <a:pt x="27241" y="50387"/>
                    <a:pt x="28765" y="55531"/>
                    <a:pt x="31718" y="59341"/>
                  </a:cubicBezTo>
                  <a:cubicBezTo>
                    <a:pt x="34671" y="63246"/>
                    <a:pt x="38671" y="65151"/>
                    <a:pt x="43624" y="65151"/>
                  </a:cubicBezTo>
                  <a:cubicBezTo>
                    <a:pt x="46863" y="65151"/>
                    <a:pt x="49625" y="64389"/>
                    <a:pt x="51816" y="62960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3" name="任意形状 112"/>
            <p:cNvSpPr/>
            <p:nvPr/>
          </p:nvSpPr>
          <p:spPr>
            <a:xfrm>
              <a:off x="19009391" y="8665463"/>
              <a:ext cx="78866" cy="88201"/>
            </a:xfrm>
            <a:custGeom>
              <a:avLst/>
              <a:gdLst>
                <a:gd name="connsiteX0" fmla="*/ 68961 w 78866"/>
                <a:gd name="connsiteY0" fmla="*/ 10287 h 88201"/>
                <a:gd name="connsiteX1" fmla="*/ 78867 w 78866"/>
                <a:gd name="connsiteY1" fmla="*/ 38862 h 88201"/>
                <a:gd name="connsiteX2" fmla="*/ 78867 w 78866"/>
                <a:gd name="connsiteY2" fmla="*/ 86106 h 88201"/>
                <a:gd name="connsiteX3" fmla="*/ 56674 w 78866"/>
                <a:gd name="connsiteY3" fmla="*/ 86106 h 88201"/>
                <a:gd name="connsiteX4" fmla="*/ 55531 w 78866"/>
                <a:gd name="connsiteY4" fmla="*/ 77057 h 88201"/>
                <a:gd name="connsiteX5" fmla="*/ 46101 w 78866"/>
                <a:gd name="connsiteY5" fmla="*/ 85439 h 88201"/>
                <a:gd name="connsiteX6" fmla="*/ 32195 w 78866"/>
                <a:gd name="connsiteY6" fmla="*/ 88201 h 88201"/>
                <a:gd name="connsiteX7" fmla="*/ 15907 w 78866"/>
                <a:gd name="connsiteY7" fmla="*/ 85058 h 88201"/>
                <a:gd name="connsiteX8" fmla="*/ 4286 w 78866"/>
                <a:gd name="connsiteY8" fmla="*/ 76009 h 88201"/>
                <a:gd name="connsiteX9" fmla="*/ 0 w 78866"/>
                <a:gd name="connsiteY9" fmla="*/ 62008 h 88201"/>
                <a:gd name="connsiteX10" fmla="*/ 4763 w 78866"/>
                <a:gd name="connsiteY10" fmla="*/ 47149 h 88201"/>
                <a:gd name="connsiteX11" fmla="*/ 17621 w 78866"/>
                <a:gd name="connsiteY11" fmla="*/ 37338 h 88201"/>
                <a:gd name="connsiteX12" fmla="*/ 35242 w 78866"/>
                <a:gd name="connsiteY12" fmla="*/ 33909 h 88201"/>
                <a:gd name="connsiteX13" fmla="*/ 52768 w 78866"/>
                <a:gd name="connsiteY13" fmla="*/ 36957 h 88201"/>
                <a:gd name="connsiteX14" fmla="*/ 38386 w 78866"/>
                <a:gd name="connsiteY14" fmla="*/ 21050 h 88201"/>
                <a:gd name="connsiteX15" fmla="*/ 22193 w 78866"/>
                <a:gd name="connsiteY15" fmla="*/ 31432 h 88201"/>
                <a:gd name="connsiteX16" fmla="*/ 3524 w 78866"/>
                <a:gd name="connsiteY16" fmla="*/ 20574 h 88201"/>
                <a:gd name="connsiteX17" fmla="*/ 18002 w 78866"/>
                <a:gd name="connsiteY17" fmla="*/ 5524 h 88201"/>
                <a:gd name="connsiteX18" fmla="*/ 40957 w 78866"/>
                <a:gd name="connsiteY18" fmla="*/ 0 h 88201"/>
                <a:gd name="connsiteX19" fmla="*/ 68961 w 78866"/>
                <a:gd name="connsiteY19" fmla="*/ 10096 h 88201"/>
                <a:gd name="connsiteX20" fmla="*/ 52768 w 78866"/>
                <a:gd name="connsiteY20" fmla="*/ 53435 h 88201"/>
                <a:gd name="connsiteX21" fmla="*/ 40767 w 78866"/>
                <a:gd name="connsiteY21" fmla="*/ 51816 h 88201"/>
                <a:gd name="connsiteX22" fmla="*/ 30194 w 78866"/>
                <a:gd name="connsiteY22" fmla="*/ 54197 h 88201"/>
                <a:gd name="connsiteX23" fmla="*/ 26289 w 78866"/>
                <a:gd name="connsiteY23" fmla="*/ 60674 h 88201"/>
                <a:gd name="connsiteX24" fmla="*/ 29242 w 78866"/>
                <a:gd name="connsiteY24" fmla="*/ 66484 h 88201"/>
                <a:gd name="connsiteX25" fmla="*/ 36671 w 78866"/>
                <a:gd name="connsiteY25" fmla="*/ 68580 h 88201"/>
                <a:gd name="connsiteX26" fmla="*/ 47720 w 78866"/>
                <a:gd name="connsiteY26" fmla="*/ 65056 h 88201"/>
                <a:gd name="connsiteX27" fmla="*/ 52673 w 78866"/>
                <a:gd name="connsiteY27" fmla="*/ 55531 h 88201"/>
                <a:gd name="connsiteX28" fmla="*/ 52673 w 78866"/>
                <a:gd name="connsiteY28" fmla="*/ 53435 h 8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8866" h="88201">
                  <a:moveTo>
                    <a:pt x="68961" y="10287"/>
                  </a:moveTo>
                  <a:cubicBezTo>
                    <a:pt x="75533" y="17050"/>
                    <a:pt x="78867" y="26575"/>
                    <a:pt x="78867" y="38862"/>
                  </a:cubicBezTo>
                  <a:lnTo>
                    <a:pt x="78867" y="86106"/>
                  </a:lnTo>
                  <a:lnTo>
                    <a:pt x="56674" y="86106"/>
                  </a:lnTo>
                  <a:cubicBezTo>
                    <a:pt x="56102" y="81534"/>
                    <a:pt x="55721" y="78581"/>
                    <a:pt x="55531" y="77057"/>
                  </a:cubicBezTo>
                  <a:cubicBezTo>
                    <a:pt x="52959" y="80867"/>
                    <a:pt x="49816" y="83629"/>
                    <a:pt x="46101" y="85439"/>
                  </a:cubicBezTo>
                  <a:cubicBezTo>
                    <a:pt x="42386" y="87249"/>
                    <a:pt x="37814" y="88201"/>
                    <a:pt x="32195" y="88201"/>
                  </a:cubicBezTo>
                  <a:cubicBezTo>
                    <a:pt x="26289" y="88201"/>
                    <a:pt x="20860" y="87154"/>
                    <a:pt x="15907" y="85058"/>
                  </a:cubicBezTo>
                  <a:cubicBezTo>
                    <a:pt x="10954" y="82963"/>
                    <a:pt x="7144" y="79915"/>
                    <a:pt x="4286" y="76009"/>
                  </a:cubicBezTo>
                  <a:cubicBezTo>
                    <a:pt x="1429" y="72104"/>
                    <a:pt x="0" y="67437"/>
                    <a:pt x="0" y="62008"/>
                  </a:cubicBezTo>
                  <a:cubicBezTo>
                    <a:pt x="0" y="56578"/>
                    <a:pt x="1619" y="51435"/>
                    <a:pt x="4763" y="47149"/>
                  </a:cubicBezTo>
                  <a:cubicBezTo>
                    <a:pt x="7906" y="42863"/>
                    <a:pt x="12192" y="39624"/>
                    <a:pt x="17621" y="37338"/>
                  </a:cubicBezTo>
                  <a:cubicBezTo>
                    <a:pt x="23050" y="35052"/>
                    <a:pt x="28861" y="33909"/>
                    <a:pt x="35242" y="33909"/>
                  </a:cubicBezTo>
                  <a:cubicBezTo>
                    <a:pt x="41148" y="33909"/>
                    <a:pt x="47054" y="34957"/>
                    <a:pt x="52768" y="36957"/>
                  </a:cubicBezTo>
                  <a:cubicBezTo>
                    <a:pt x="52006" y="26384"/>
                    <a:pt x="47244" y="21050"/>
                    <a:pt x="38386" y="21050"/>
                  </a:cubicBezTo>
                  <a:cubicBezTo>
                    <a:pt x="30956" y="21050"/>
                    <a:pt x="25527" y="24479"/>
                    <a:pt x="22193" y="31432"/>
                  </a:cubicBezTo>
                  <a:lnTo>
                    <a:pt x="3524" y="20574"/>
                  </a:lnTo>
                  <a:cubicBezTo>
                    <a:pt x="6667" y="14192"/>
                    <a:pt x="11525" y="9144"/>
                    <a:pt x="18002" y="5524"/>
                  </a:cubicBezTo>
                  <a:cubicBezTo>
                    <a:pt x="24574" y="1905"/>
                    <a:pt x="32195" y="0"/>
                    <a:pt x="40957" y="0"/>
                  </a:cubicBezTo>
                  <a:cubicBezTo>
                    <a:pt x="53054" y="0"/>
                    <a:pt x="62389" y="3334"/>
                    <a:pt x="68961" y="10096"/>
                  </a:cubicBezTo>
                  <a:close/>
                  <a:moveTo>
                    <a:pt x="52768" y="53435"/>
                  </a:moveTo>
                  <a:cubicBezTo>
                    <a:pt x="48578" y="52388"/>
                    <a:pt x="44577" y="51816"/>
                    <a:pt x="40767" y="51816"/>
                  </a:cubicBezTo>
                  <a:cubicBezTo>
                    <a:pt x="36386" y="51816"/>
                    <a:pt x="32861" y="52578"/>
                    <a:pt x="30194" y="54197"/>
                  </a:cubicBezTo>
                  <a:cubicBezTo>
                    <a:pt x="27622" y="55817"/>
                    <a:pt x="26289" y="58007"/>
                    <a:pt x="26289" y="60674"/>
                  </a:cubicBezTo>
                  <a:cubicBezTo>
                    <a:pt x="26289" y="63151"/>
                    <a:pt x="27241" y="65056"/>
                    <a:pt x="29242" y="66484"/>
                  </a:cubicBezTo>
                  <a:cubicBezTo>
                    <a:pt x="31147" y="67913"/>
                    <a:pt x="33623" y="68580"/>
                    <a:pt x="36671" y="68580"/>
                  </a:cubicBezTo>
                  <a:cubicBezTo>
                    <a:pt x="40767" y="68580"/>
                    <a:pt x="44482" y="67437"/>
                    <a:pt x="47720" y="65056"/>
                  </a:cubicBezTo>
                  <a:cubicBezTo>
                    <a:pt x="51054" y="62674"/>
                    <a:pt x="52673" y="59531"/>
                    <a:pt x="52673" y="55531"/>
                  </a:cubicBezTo>
                  <a:lnTo>
                    <a:pt x="52673" y="53435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4" name="任意形状 113"/>
            <p:cNvSpPr/>
            <p:nvPr/>
          </p:nvSpPr>
          <p:spPr>
            <a:xfrm>
              <a:off x="19095973" y="8640984"/>
              <a:ext cx="73533" cy="112680"/>
            </a:xfrm>
            <a:custGeom>
              <a:avLst/>
              <a:gdLst>
                <a:gd name="connsiteX0" fmla="*/ 73533 w 73533"/>
                <a:gd name="connsiteY0" fmla="*/ 104584 h 112680"/>
                <a:gd name="connsiteX1" fmla="*/ 47911 w 73533"/>
                <a:gd name="connsiteY1" fmla="*/ 112681 h 112680"/>
                <a:gd name="connsiteX2" fmla="*/ 24289 w 73533"/>
                <a:gd name="connsiteY2" fmla="*/ 104965 h 112680"/>
                <a:gd name="connsiteX3" fmla="*/ 15335 w 73533"/>
                <a:gd name="connsiteY3" fmla="*/ 77724 h 112680"/>
                <a:gd name="connsiteX4" fmla="*/ 15335 w 73533"/>
                <a:gd name="connsiteY4" fmla="*/ 49054 h 112680"/>
                <a:gd name="connsiteX5" fmla="*/ 0 w 73533"/>
                <a:gd name="connsiteY5" fmla="*/ 49054 h 112680"/>
                <a:gd name="connsiteX6" fmla="*/ 0 w 73533"/>
                <a:gd name="connsiteY6" fmla="*/ 26860 h 112680"/>
                <a:gd name="connsiteX7" fmla="*/ 15335 w 73533"/>
                <a:gd name="connsiteY7" fmla="*/ 26860 h 112680"/>
                <a:gd name="connsiteX8" fmla="*/ 15335 w 73533"/>
                <a:gd name="connsiteY8" fmla="*/ 0 h 112680"/>
                <a:gd name="connsiteX9" fmla="*/ 41720 w 73533"/>
                <a:gd name="connsiteY9" fmla="*/ 0 h 112680"/>
                <a:gd name="connsiteX10" fmla="*/ 41720 w 73533"/>
                <a:gd name="connsiteY10" fmla="*/ 26860 h 112680"/>
                <a:gd name="connsiteX11" fmla="*/ 67342 w 73533"/>
                <a:gd name="connsiteY11" fmla="*/ 26860 h 112680"/>
                <a:gd name="connsiteX12" fmla="*/ 67342 w 73533"/>
                <a:gd name="connsiteY12" fmla="*/ 49054 h 112680"/>
                <a:gd name="connsiteX13" fmla="*/ 41720 w 73533"/>
                <a:gd name="connsiteY13" fmla="*/ 49054 h 112680"/>
                <a:gd name="connsiteX14" fmla="*/ 41720 w 73533"/>
                <a:gd name="connsiteY14" fmla="*/ 73057 h 112680"/>
                <a:gd name="connsiteX15" fmla="*/ 44101 w 73533"/>
                <a:gd name="connsiteY15" fmla="*/ 85630 h 112680"/>
                <a:gd name="connsiteX16" fmla="*/ 53340 w 73533"/>
                <a:gd name="connsiteY16" fmla="*/ 90106 h 112680"/>
                <a:gd name="connsiteX17" fmla="*/ 64198 w 73533"/>
                <a:gd name="connsiteY17" fmla="*/ 86392 h 112680"/>
                <a:gd name="connsiteX18" fmla="*/ 73438 w 73533"/>
                <a:gd name="connsiteY18" fmla="*/ 104680 h 11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3533" h="112680">
                  <a:moveTo>
                    <a:pt x="73533" y="104584"/>
                  </a:moveTo>
                  <a:cubicBezTo>
                    <a:pt x="67532" y="110014"/>
                    <a:pt x="58960" y="112681"/>
                    <a:pt x="47911" y="112681"/>
                  </a:cubicBezTo>
                  <a:cubicBezTo>
                    <a:pt x="38100" y="112681"/>
                    <a:pt x="30194" y="110109"/>
                    <a:pt x="24289" y="104965"/>
                  </a:cubicBezTo>
                  <a:cubicBezTo>
                    <a:pt x="18383" y="99822"/>
                    <a:pt x="15335" y="90773"/>
                    <a:pt x="15335" y="77724"/>
                  </a:cubicBezTo>
                  <a:lnTo>
                    <a:pt x="15335" y="49054"/>
                  </a:lnTo>
                  <a:lnTo>
                    <a:pt x="0" y="49054"/>
                  </a:lnTo>
                  <a:lnTo>
                    <a:pt x="0" y="26860"/>
                  </a:lnTo>
                  <a:lnTo>
                    <a:pt x="15335" y="26860"/>
                  </a:lnTo>
                  <a:lnTo>
                    <a:pt x="15335" y="0"/>
                  </a:lnTo>
                  <a:lnTo>
                    <a:pt x="41720" y="0"/>
                  </a:lnTo>
                  <a:lnTo>
                    <a:pt x="41720" y="26860"/>
                  </a:lnTo>
                  <a:lnTo>
                    <a:pt x="67342" y="26860"/>
                  </a:lnTo>
                  <a:lnTo>
                    <a:pt x="67342" y="49054"/>
                  </a:lnTo>
                  <a:lnTo>
                    <a:pt x="41720" y="49054"/>
                  </a:lnTo>
                  <a:lnTo>
                    <a:pt x="41720" y="73057"/>
                  </a:lnTo>
                  <a:cubicBezTo>
                    <a:pt x="41720" y="78486"/>
                    <a:pt x="42481" y="82677"/>
                    <a:pt x="44101" y="85630"/>
                  </a:cubicBezTo>
                  <a:cubicBezTo>
                    <a:pt x="45720" y="88582"/>
                    <a:pt x="48768" y="90106"/>
                    <a:pt x="53340" y="90106"/>
                  </a:cubicBezTo>
                  <a:cubicBezTo>
                    <a:pt x="57055" y="90106"/>
                    <a:pt x="60674" y="88868"/>
                    <a:pt x="64198" y="86392"/>
                  </a:cubicBezTo>
                  <a:lnTo>
                    <a:pt x="73438" y="104680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5" name="任意形状 114"/>
            <p:cNvSpPr/>
            <p:nvPr/>
          </p:nvSpPr>
          <p:spPr>
            <a:xfrm>
              <a:off x="19175602" y="8627744"/>
              <a:ext cx="30765" cy="123825"/>
            </a:xfrm>
            <a:custGeom>
              <a:avLst/>
              <a:gdLst>
                <a:gd name="connsiteX0" fmla="*/ 4572 w 30765"/>
                <a:gd name="connsiteY0" fmla="*/ 26575 h 123825"/>
                <a:gd name="connsiteX1" fmla="*/ 0 w 30765"/>
                <a:gd name="connsiteY1" fmla="*/ 15621 h 123825"/>
                <a:gd name="connsiteX2" fmla="*/ 4477 w 30765"/>
                <a:gd name="connsiteY2" fmla="*/ 4572 h 123825"/>
                <a:gd name="connsiteX3" fmla="*/ 15431 w 30765"/>
                <a:gd name="connsiteY3" fmla="*/ 0 h 123825"/>
                <a:gd name="connsiteX4" fmla="*/ 26194 w 30765"/>
                <a:gd name="connsiteY4" fmla="*/ 4667 h 123825"/>
                <a:gd name="connsiteX5" fmla="*/ 30766 w 30765"/>
                <a:gd name="connsiteY5" fmla="*/ 15716 h 123825"/>
                <a:gd name="connsiteX6" fmla="*/ 26194 w 30765"/>
                <a:gd name="connsiteY6" fmla="*/ 26670 h 123825"/>
                <a:gd name="connsiteX7" fmla="*/ 15335 w 30765"/>
                <a:gd name="connsiteY7" fmla="*/ 31242 h 123825"/>
                <a:gd name="connsiteX8" fmla="*/ 4477 w 30765"/>
                <a:gd name="connsiteY8" fmla="*/ 26670 h 123825"/>
                <a:gd name="connsiteX9" fmla="*/ 28670 w 30765"/>
                <a:gd name="connsiteY9" fmla="*/ 123825 h 123825"/>
                <a:gd name="connsiteX10" fmla="*/ 2286 w 30765"/>
                <a:gd name="connsiteY10" fmla="*/ 123825 h 123825"/>
                <a:gd name="connsiteX11" fmla="*/ 2286 w 30765"/>
                <a:gd name="connsiteY11" fmla="*/ 40100 h 123825"/>
                <a:gd name="connsiteX12" fmla="*/ 28670 w 30765"/>
                <a:gd name="connsiteY12" fmla="*/ 40100 h 123825"/>
                <a:gd name="connsiteX13" fmla="*/ 28670 w 30765"/>
                <a:gd name="connsiteY13" fmla="*/ 12382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765" h="123825">
                  <a:moveTo>
                    <a:pt x="4572" y="26575"/>
                  </a:moveTo>
                  <a:cubicBezTo>
                    <a:pt x="1524" y="23527"/>
                    <a:pt x="0" y="19812"/>
                    <a:pt x="0" y="15621"/>
                  </a:cubicBezTo>
                  <a:cubicBezTo>
                    <a:pt x="0" y="11430"/>
                    <a:pt x="1524" y="7620"/>
                    <a:pt x="4477" y="4572"/>
                  </a:cubicBezTo>
                  <a:cubicBezTo>
                    <a:pt x="7429" y="1524"/>
                    <a:pt x="11049" y="0"/>
                    <a:pt x="15431" y="0"/>
                  </a:cubicBezTo>
                  <a:cubicBezTo>
                    <a:pt x="19812" y="0"/>
                    <a:pt x="23146" y="1524"/>
                    <a:pt x="26194" y="4667"/>
                  </a:cubicBezTo>
                  <a:cubicBezTo>
                    <a:pt x="29242" y="7810"/>
                    <a:pt x="30766" y="11430"/>
                    <a:pt x="30766" y="15716"/>
                  </a:cubicBezTo>
                  <a:cubicBezTo>
                    <a:pt x="30766" y="20002"/>
                    <a:pt x="29242" y="23527"/>
                    <a:pt x="26194" y="26670"/>
                  </a:cubicBezTo>
                  <a:cubicBezTo>
                    <a:pt x="23146" y="29718"/>
                    <a:pt x="19526" y="31242"/>
                    <a:pt x="15335" y="31242"/>
                  </a:cubicBezTo>
                  <a:cubicBezTo>
                    <a:pt x="11144" y="31242"/>
                    <a:pt x="7525" y="29718"/>
                    <a:pt x="4477" y="26670"/>
                  </a:cubicBezTo>
                  <a:close/>
                  <a:moveTo>
                    <a:pt x="28670" y="123825"/>
                  </a:moveTo>
                  <a:lnTo>
                    <a:pt x="2286" y="123825"/>
                  </a:lnTo>
                  <a:lnTo>
                    <a:pt x="2286" y="40100"/>
                  </a:lnTo>
                  <a:lnTo>
                    <a:pt x="28670" y="40100"/>
                  </a:lnTo>
                  <a:lnTo>
                    <a:pt x="28670" y="123825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6" name="任意形状 115"/>
            <p:cNvSpPr/>
            <p:nvPr/>
          </p:nvSpPr>
          <p:spPr>
            <a:xfrm>
              <a:off x="19218655" y="8665653"/>
              <a:ext cx="88010" cy="88106"/>
            </a:xfrm>
            <a:custGeom>
              <a:avLst/>
              <a:gdLst>
                <a:gd name="connsiteX0" fmla="*/ 6001 w 88010"/>
                <a:gd name="connsiteY0" fmla="*/ 20669 h 88106"/>
                <a:gd name="connsiteX1" fmla="*/ 22288 w 88010"/>
                <a:gd name="connsiteY1" fmla="*/ 5334 h 88106"/>
                <a:gd name="connsiteX2" fmla="*/ 44101 w 88010"/>
                <a:gd name="connsiteY2" fmla="*/ 0 h 88106"/>
                <a:gd name="connsiteX3" fmla="*/ 65913 w 88010"/>
                <a:gd name="connsiteY3" fmla="*/ 5334 h 88106"/>
                <a:gd name="connsiteX4" fmla="*/ 82010 w 88010"/>
                <a:gd name="connsiteY4" fmla="*/ 20669 h 88106"/>
                <a:gd name="connsiteX5" fmla="*/ 88011 w 88010"/>
                <a:gd name="connsiteY5" fmla="*/ 44006 h 88106"/>
                <a:gd name="connsiteX6" fmla="*/ 82010 w 88010"/>
                <a:gd name="connsiteY6" fmla="*/ 67437 h 88106"/>
                <a:gd name="connsiteX7" fmla="*/ 66008 w 88010"/>
                <a:gd name="connsiteY7" fmla="*/ 82772 h 88106"/>
                <a:gd name="connsiteX8" fmla="*/ 44196 w 88010"/>
                <a:gd name="connsiteY8" fmla="*/ 88106 h 88106"/>
                <a:gd name="connsiteX9" fmla="*/ 22288 w 88010"/>
                <a:gd name="connsiteY9" fmla="*/ 82772 h 88106"/>
                <a:gd name="connsiteX10" fmla="*/ 6096 w 88010"/>
                <a:gd name="connsiteY10" fmla="*/ 67437 h 88106"/>
                <a:gd name="connsiteX11" fmla="*/ 0 w 88010"/>
                <a:gd name="connsiteY11" fmla="*/ 44006 h 88106"/>
                <a:gd name="connsiteX12" fmla="*/ 6096 w 88010"/>
                <a:gd name="connsiteY12" fmla="*/ 20669 h 88106"/>
                <a:gd name="connsiteX13" fmla="*/ 31909 w 88010"/>
                <a:gd name="connsiteY13" fmla="*/ 59627 h 88106"/>
                <a:gd name="connsiteX14" fmla="*/ 44005 w 88010"/>
                <a:gd name="connsiteY14" fmla="*/ 65342 h 88106"/>
                <a:gd name="connsiteX15" fmla="*/ 55912 w 88010"/>
                <a:gd name="connsiteY15" fmla="*/ 59627 h 88106"/>
                <a:gd name="connsiteX16" fmla="*/ 60674 w 88010"/>
                <a:gd name="connsiteY16" fmla="*/ 44006 h 88106"/>
                <a:gd name="connsiteX17" fmla="*/ 55912 w 88010"/>
                <a:gd name="connsiteY17" fmla="*/ 28289 h 88106"/>
                <a:gd name="connsiteX18" fmla="*/ 44005 w 88010"/>
                <a:gd name="connsiteY18" fmla="*/ 22479 h 88106"/>
                <a:gd name="connsiteX19" fmla="*/ 31909 w 88010"/>
                <a:gd name="connsiteY19" fmla="*/ 28289 h 88106"/>
                <a:gd name="connsiteX20" fmla="*/ 27146 w 88010"/>
                <a:gd name="connsiteY20" fmla="*/ 44006 h 88106"/>
                <a:gd name="connsiteX21" fmla="*/ 31909 w 88010"/>
                <a:gd name="connsiteY21" fmla="*/ 59627 h 88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010" h="88106">
                  <a:moveTo>
                    <a:pt x="6001" y="20669"/>
                  </a:moveTo>
                  <a:cubicBezTo>
                    <a:pt x="10001" y="14002"/>
                    <a:pt x="15430" y="8858"/>
                    <a:pt x="22288" y="5334"/>
                  </a:cubicBezTo>
                  <a:cubicBezTo>
                    <a:pt x="29146" y="1810"/>
                    <a:pt x="36385" y="0"/>
                    <a:pt x="44101" y="0"/>
                  </a:cubicBezTo>
                  <a:cubicBezTo>
                    <a:pt x="51816" y="0"/>
                    <a:pt x="59150" y="1810"/>
                    <a:pt x="65913" y="5334"/>
                  </a:cubicBezTo>
                  <a:cubicBezTo>
                    <a:pt x="72676" y="8858"/>
                    <a:pt x="78010" y="14002"/>
                    <a:pt x="82010" y="20669"/>
                  </a:cubicBezTo>
                  <a:cubicBezTo>
                    <a:pt x="86011" y="27337"/>
                    <a:pt x="88011" y="35147"/>
                    <a:pt x="88011" y="44006"/>
                  </a:cubicBezTo>
                  <a:cubicBezTo>
                    <a:pt x="88011" y="52864"/>
                    <a:pt x="86011" y="60770"/>
                    <a:pt x="82010" y="67437"/>
                  </a:cubicBezTo>
                  <a:cubicBezTo>
                    <a:pt x="78010" y="74104"/>
                    <a:pt x="72676" y="79153"/>
                    <a:pt x="66008" y="82772"/>
                  </a:cubicBezTo>
                  <a:cubicBezTo>
                    <a:pt x="59341" y="86296"/>
                    <a:pt x="52006" y="88106"/>
                    <a:pt x="44196" y="88106"/>
                  </a:cubicBezTo>
                  <a:cubicBezTo>
                    <a:pt x="36385" y="88106"/>
                    <a:pt x="29051" y="86296"/>
                    <a:pt x="22288" y="82772"/>
                  </a:cubicBezTo>
                  <a:cubicBezTo>
                    <a:pt x="15526" y="79248"/>
                    <a:pt x="10096" y="74104"/>
                    <a:pt x="6096" y="67437"/>
                  </a:cubicBezTo>
                  <a:cubicBezTo>
                    <a:pt x="2096" y="60770"/>
                    <a:pt x="0" y="52959"/>
                    <a:pt x="0" y="44006"/>
                  </a:cubicBezTo>
                  <a:cubicBezTo>
                    <a:pt x="0" y="35052"/>
                    <a:pt x="2000" y="27337"/>
                    <a:pt x="6096" y="20669"/>
                  </a:cubicBezTo>
                  <a:close/>
                  <a:moveTo>
                    <a:pt x="31909" y="59627"/>
                  </a:moveTo>
                  <a:cubicBezTo>
                    <a:pt x="35052" y="63437"/>
                    <a:pt x="39148" y="65342"/>
                    <a:pt x="44005" y="65342"/>
                  </a:cubicBezTo>
                  <a:cubicBezTo>
                    <a:pt x="48863" y="65342"/>
                    <a:pt x="52768" y="63437"/>
                    <a:pt x="55912" y="59627"/>
                  </a:cubicBezTo>
                  <a:cubicBezTo>
                    <a:pt x="59055" y="55817"/>
                    <a:pt x="60674" y="50578"/>
                    <a:pt x="60674" y="44006"/>
                  </a:cubicBezTo>
                  <a:cubicBezTo>
                    <a:pt x="60674" y="37433"/>
                    <a:pt x="59055" y="32195"/>
                    <a:pt x="55912" y="28289"/>
                  </a:cubicBezTo>
                  <a:cubicBezTo>
                    <a:pt x="52768" y="24384"/>
                    <a:pt x="48768" y="22479"/>
                    <a:pt x="44005" y="22479"/>
                  </a:cubicBezTo>
                  <a:cubicBezTo>
                    <a:pt x="39243" y="22479"/>
                    <a:pt x="35147" y="24384"/>
                    <a:pt x="31909" y="28289"/>
                  </a:cubicBezTo>
                  <a:cubicBezTo>
                    <a:pt x="28765" y="32195"/>
                    <a:pt x="27146" y="37433"/>
                    <a:pt x="27146" y="44006"/>
                  </a:cubicBezTo>
                  <a:cubicBezTo>
                    <a:pt x="27146" y="50578"/>
                    <a:pt x="28765" y="55817"/>
                    <a:pt x="31909" y="59627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7" name="任意形状 116"/>
            <p:cNvSpPr/>
            <p:nvPr/>
          </p:nvSpPr>
          <p:spPr>
            <a:xfrm>
              <a:off x="19321144" y="8665558"/>
              <a:ext cx="81820" cy="86010"/>
            </a:xfrm>
            <a:custGeom>
              <a:avLst/>
              <a:gdLst>
                <a:gd name="connsiteX0" fmla="*/ 73819 w 81820"/>
                <a:gd name="connsiteY0" fmla="*/ 9239 h 86010"/>
                <a:gd name="connsiteX1" fmla="*/ 81820 w 81820"/>
                <a:gd name="connsiteY1" fmla="*/ 36481 h 86010"/>
                <a:gd name="connsiteX2" fmla="*/ 81820 w 81820"/>
                <a:gd name="connsiteY2" fmla="*/ 86011 h 86010"/>
                <a:gd name="connsiteX3" fmla="*/ 55436 w 81820"/>
                <a:gd name="connsiteY3" fmla="*/ 86011 h 86010"/>
                <a:gd name="connsiteX4" fmla="*/ 55436 w 81820"/>
                <a:gd name="connsiteY4" fmla="*/ 45339 h 86010"/>
                <a:gd name="connsiteX5" fmla="*/ 52292 w 81820"/>
                <a:gd name="connsiteY5" fmla="*/ 28956 h 86010"/>
                <a:gd name="connsiteX6" fmla="*/ 41815 w 81820"/>
                <a:gd name="connsiteY6" fmla="*/ 23146 h 86010"/>
                <a:gd name="connsiteX7" fmla="*/ 30480 w 81820"/>
                <a:gd name="connsiteY7" fmla="*/ 29337 h 86010"/>
                <a:gd name="connsiteX8" fmla="*/ 26384 w 81820"/>
                <a:gd name="connsiteY8" fmla="*/ 46482 h 86010"/>
                <a:gd name="connsiteX9" fmla="*/ 26384 w 81820"/>
                <a:gd name="connsiteY9" fmla="*/ 86011 h 86010"/>
                <a:gd name="connsiteX10" fmla="*/ 0 w 81820"/>
                <a:gd name="connsiteY10" fmla="*/ 86011 h 86010"/>
                <a:gd name="connsiteX11" fmla="*/ 0 w 81820"/>
                <a:gd name="connsiteY11" fmla="*/ 2286 h 86010"/>
                <a:gd name="connsiteX12" fmla="*/ 23432 w 81820"/>
                <a:gd name="connsiteY12" fmla="*/ 2286 h 86010"/>
                <a:gd name="connsiteX13" fmla="*/ 24860 w 81820"/>
                <a:gd name="connsiteY13" fmla="*/ 15240 h 86010"/>
                <a:gd name="connsiteX14" fmla="*/ 51435 w 81820"/>
                <a:gd name="connsiteY14" fmla="*/ 0 h 86010"/>
                <a:gd name="connsiteX15" fmla="*/ 73723 w 81820"/>
                <a:gd name="connsiteY15" fmla="*/ 9239 h 86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1820" h="86010">
                  <a:moveTo>
                    <a:pt x="73819" y="9239"/>
                  </a:moveTo>
                  <a:cubicBezTo>
                    <a:pt x="79153" y="15431"/>
                    <a:pt x="81820" y="24479"/>
                    <a:pt x="81820" y="36481"/>
                  </a:cubicBezTo>
                  <a:lnTo>
                    <a:pt x="81820" y="86011"/>
                  </a:lnTo>
                  <a:lnTo>
                    <a:pt x="55436" y="86011"/>
                  </a:lnTo>
                  <a:lnTo>
                    <a:pt x="55436" y="45339"/>
                  </a:lnTo>
                  <a:cubicBezTo>
                    <a:pt x="55436" y="38291"/>
                    <a:pt x="54388" y="32861"/>
                    <a:pt x="52292" y="28956"/>
                  </a:cubicBezTo>
                  <a:cubicBezTo>
                    <a:pt x="50197" y="25051"/>
                    <a:pt x="46673" y="23146"/>
                    <a:pt x="41815" y="23146"/>
                  </a:cubicBezTo>
                  <a:cubicBezTo>
                    <a:pt x="36957" y="23146"/>
                    <a:pt x="33147" y="25241"/>
                    <a:pt x="30480" y="29337"/>
                  </a:cubicBezTo>
                  <a:cubicBezTo>
                    <a:pt x="27813" y="33433"/>
                    <a:pt x="26384" y="39148"/>
                    <a:pt x="26384" y="46482"/>
                  </a:cubicBezTo>
                  <a:lnTo>
                    <a:pt x="26384" y="86011"/>
                  </a:lnTo>
                  <a:lnTo>
                    <a:pt x="0" y="86011"/>
                  </a:lnTo>
                  <a:lnTo>
                    <a:pt x="0" y="2286"/>
                  </a:lnTo>
                  <a:lnTo>
                    <a:pt x="23432" y="2286"/>
                  </a:lnTo>
                  <a:cubicBezTo>
                    <a:pt x="23622" y="7715"/>
                    <a:pt x="24099" y="12002"/>
                    <a:pt x="24860" y="15240"/>
                  </a:cubicBezTo>
                  <a:cubicBezTo>
                    <a:pt x="30289" y="5144"/>
                    <a:pt x="39148" y="0"/>
                    <a:pt x="51435" y="0"/>
                  </a:cubicBezTo>
                  <a:cubicBezTo>
                    <a:pt x="60960" y="0"/>
                    <a:pt x="68389" y="3048"/>
                    <a:pt x="73723" y="9239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8" name="任意形状 117"/>
            <p:cNvSpPr/>
            <p:nvPr/>
          </p:nvSpPr>
          <p:spPr>
            <a:xfrm>
              <a:off x="19449636" y="8633078"/>
              <a:ext cx="119348" cy="118491"/>
            </a:xfrm>
            <a:custGeom>
              <a:avLst/>
              <a:gdLst>
                <a:gd name="connsiteX0" fmla="*/ 71247 w 119348"/>
                <a:gd name="connsiteY0" fmla="*/ 0 h 118491"/>
                <a:gd name="connsiteX1" fmla="*/ 119349 w 119348"/>
                <a:gd name="connsiteY1" fmla="*/ 118491 h 118491"/>
                <a:gd name="connsiteX2" fmla="*/ 90202 w 119348"/>
                <a:gd name="connsiteY2" fmla="*/ 118491 h 118491"/>
                <a:gd name="connsiteX3" fmla="*/ 81153 w 119348"/>
                <a:gd name="connsiteY3" fmla="*/ 94488 h 118491"/>
                <a:gd name="connsiteX4" fmla="*/ 36290 w 119348"/>
                <a:gd name="connsiteY4" fmla="*/ 94488 h 118491"/>
                <a:gd name="connsiteX5" fmla="*/ 27527 w 119348"/>
                <a:gd name="connsiteY5" fmla="*/ 118491 h 118491"/>
                <a:gd name="connsiteX6" fmla="*/ 0 w 119348"/>
                <a:gd name="connsiteY6" fmla="*/ 118491 h 118491"/>
                <a:gd name="connsiteX7" fmla="*/ 46768 w 119348"/>
                <a:gd name="connsiteY7" fmla="*/ 0 h 118491"/>
                <a:gd name="connsiteX8" fmla="*/ 71247 w 119348"/>
                <a:gd name="connsiteY8" fmla="*/ 0 h 118491"/>
                <a:gd name="connsiteX9" fmla="*/ 72390 w 119348"/>
                <a:gd name="connsiteY9" fmla="*/ 71342 h 118491"/>
                <a:gd name="connsiteX10" fmla="*/ 58293 w 119348"/>
                <a:gd name="connsiteY10" fmla="*/ 34385 h 118491"/>
                <a:gd name="connsiteX11" fmla="*/ 44863 w 119348"/>
                <a:gd name="connsiteY11" fmla="*/ 71342 h 118491"/>
                <a:gd name="connsiteX12" fmla="*/ 72390 w 119348"/>
                <a:gd name="connsiteY12" fmla="*/ 71342 h 11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9348" h="118491">
                  <a:moveTo>
                    <a:pt x="71247" y="0"/>
                  </a:moveTo>
                  <a:lnTo>
                    <a:pt x="119349" y="118491"/>
                  </a:lnTo>
                  <a:lnTo>
                    <a:pt x="90202" y="118491"/>
                  </a:lnTo>
                  <a:lnTo>
                    <a:pt x="81153" y="94488"/>
                  </a:lnTo>
                  <a:lnTo>
                    <a:pt x="36290" y="94488"/>
                  </a:lnTo>
                  <a:lnTo>
                    <a:pt x="27527" y="118491"/>
                  </a:lnTo>
                  <a:lnTo>
                    <a:pt x="0" y="118491"/>
                  </a:lnTo>
                  <a:lnTo>
                    <a:pt x="46768" y="0"/>
                  </a:lnTo>
                  <a:lnTo>
                    <a:pt x="71247" y="0"/>
                  </a:lnTo>
                  <a:close/>
                  <a:moveTo>
                    <a:pt x="72390" y="71342"/>
                  </a:moveTo>
                  <a:lnTo>
                    <a:pt x="58293" y="34385"/>
                  </a:lnTo>
                  <a:lnTo>
                    <a:pt x="44863" y="71342"/>
                  </a:lnTo>
                  <a:lnTo>
                    <a:pt x="72390" y="71342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9" name="任意形状 118"/>
            <p:cNvSpPr/>
            <p:nvPr/>
          </p:nvSpPr>
          <p:spPr>
            <a:xfrm>
              <a:off x="19579462" y="8628316"/>
              <a:ext cx="26384" cy="123253"/>
            </a:xfrm>
            <a:custGeom>
              <a:avLst/>
              <a:gdLst>
                <a:gd name="connsiteX0" fmla="*/ 26384 w 26384"/>
                <a:gd name="connsiteY0" fmla="*/ 123254 h 123253"/>
                <a:gd name="connsiteX1" fmla="*/ 0 w 26384"/>
                <a:gd name="connsiteY1" fmla="*/ 123254 h 123253"/>
                <a:gd name="connsiteX2" fmla="*/ 0 w 26384"/>
                <a:gd name="connsiteY2" fmla="*/ 0 h 123253"/>
                <a:gd name="connsiteX3" fmla="*/ 26384 w 26384"/>
                <a:gd name="connsiteY3" fmla="*/ 0 h 123253"/>
                <a:gd name="connsiteX4" fmla="*/ 26384 w 26384"/>
                <a:gd name="connsiteY4" fmla="*/ 123254 h 12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84" h="123253">
                  <a:moveTo>
                    <a:pt x="26384" y="123254"/>
                  </a:moveTo>
                  <a:lnTo>
                    <a:pt x="0" y="123254"/>
                  </a:lnTo>
                  <a:lnTo>
                    <a:pt x="0" y="0"/>
                  </a:lnTo>
                  <a:lnTo>
                    <a:pt x="26384" y="0"/>
                  </a:lnTo>
                  <a:lnTo>
                    <a:pt x="26384" y="123254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0" name="任意形状 119"/>
            <p:cNvSpPr/>
            <p:nvPr/>
          </p:nvSpPr>
          <p:spPr>
            <a:xfrm>
              <a:off x="19625182" y="8628316"/>
              <a:ext cx="26384" cy="123253"/>
            </a:xfrm>
            <a:custGeom>
              <a:avLst/>
              <a:gdLst>
                <a:gd name="connsiteX0" fmla="*/ 26384 w 26384"/>
                <a:gd name="connsiteY0" fmla="*/ 123254 h 123253"/>
                <a:gd name="connsiteX1" fmla="*/ 0 w 26384"/>
                <a:gd name="connsiteY1" fmla="*/ 123254 h 123253"/>
                <a:gd name="connsiteX2" fmla="*/ 0 w 26384"/>
                <a:gd name="connsiteY2" fmla="*/ 0 h 123253"/>
                <a:gd name="connsiteX3" fmla="*/ 26384 w 26384"/>
                <a:gd name="connsiteY3" fmla="*/ 0 h 123253"/>
                <a:gd name="connsiteX4" fmla="*/ 26384 w 26384"/>
                <a:gd name="connsiteY4" fmla="*/ 123254 h 12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84" h="123253">
                  <a:moveTo>
                    <a:pt x="26384" y="123254"/>
                  </a:moveTo>
                  <a:lnTo>
                    <a:pt x="0" y="123254"/>
                  </a:lnTo>
                  <a:lnTo>
                    <a:pt x="0" y="0"/>
                  </a:lnTo>
                  <a:lnTo>
                    <a:pt x="26384" y="0"/>
                  </a:lnTo>
                  <a:lnTo>
                    <a:pt x="26384" y="123254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1" name="任意形状 120"/>
            <p:cNvSpPr/>
            <p:nvPr/>
          </p:nvSpPr>
          <p:spPr>
            <a:xfrm>
              <a:off x="19668521" y="8627744"/>
              <a:ext cx="30765" cy="123825"/>
            </a:xfrm>
            <a:custGeom>
              <a:avLst/>
              <a:gdLst>
                <a:gd name="connsiteX0" fmla="*/ 4572 w 30765"/>
                <a:gd name="connsiteY0" fmla="*/ 26575 h 123825"/>
                <a:gd name="connsiteX1" fmla="*/ 0 w 30765"/>
                <a:gd name="connsiteY1" fmla="*/ 15621 h 123825"/>
                <a:gd name="connsiteX2" fmla="*/ 4476 w 30765"/>
                <a:gd name="connsiteY2" fmla="*/ 4572 h 123825"/>
                <a:gd name="connsiteX3" fmla="*/ 15430 w 30765"/>
                <a:gd name="connsiteY3" fmla="*/ 0 h 123825"/>
                <a:gd name="connsiteX4" fmla="*/ 26194 w 30765"/>
                <a:gd name="connsiteY4" fmla="*/ 4667 h 123825"/>
                <a:gd name="connsiteX5" fmla="*/ 30766 w 30765"/>
                <a:gd name="connsiteY5" fmla="*/ 15716 h 123825"/>
                <a:gd name="connsiteX6" fmla="*/ 26194 w 30765"/>
                <a:gd name="connsiteY6" fmla="*/ 26670 h 123825"/>
                <a:gd name="connsiteX7" fmla="*/ 15335 w 30765"/>
                <a:gd name="connsiteY7" fmla="*/ 31242 h 123825"/>
                <a:gd name="connsiteX8" fmla="*/ 4476 w 30765"/>
                <a:gd name="connsiteY8" fmla="*/ 26670 h 123825"/>
                <a:gd name="connsiteX9" fmla="*/ 28670 w 30765"/>
                <a:gd name="connsiteY9" fmla="*/ 123825 h 123825"/>
                <a:gd name="connsiteX10" fmla="*/ 2286 w 30765"/>
                <a:gd name="connsiteY10" fmla="*/ 123825 h 123825"/>
                <a:gd name="connsiteX11" fmla="*/ 2286 w 30765"/>
                <a:gd name="connsiteY11" fmla="*/ 40100 h 123825"/>
                <a:gd name="connsiteX12" fmla="*/ 28670 w 30765"/>
                <a:gd name="connsiteY12" fmla="*/ 40100 h 123825"/>
                <a:gd name="connsiteX13" fmla="*/ 28670 w 30765"/>
                <a:gd name="connsiteY13" fmla="*/ 12382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765" h="123825">
                  <a:moveTo>
                    <a:pt x="4572" y="26575"/>
                  </a:moveTo>
                  <a:cubicBezTo>
                    <a:pt x="1524" y="23527"/>
                    <a:pt x="0" y="19812"/>
                    <a:pt x="0" y="15621"/>
                  </a:cubicBezTo>
                  <a:cubicBezTo>
                    <a:pt x="0" y="11430"/>
                    <a:pt x="1524" y="7620"/>
                    <a:pt x="4476" y="4572"/>
                  </a:cubicBezTo>
                  <a:cubicBezTo>
                    <a:pt x="7429" y="1524"/>
                    <a:pt x="11049" y="0"/>
                    <a:pt x="15430" y="0"/>
                  </a:cubicBezTo>
                  <a:cubicBezTo>
                    <a:pt x="19812" y="0"/>
                    <a:pt x="23146" y="1524"/>
                    <a:pt x="26194" y="4667"/>
                  </a:cubicBezTo>
                  <a:cubicBezTo>
                    <a:pt x="29242" y="7810"/>
                    <a:pt x="30766" y="11430"/>
                    <a:pt x="30766" y="15716"/>
                  </a:cubicBezTo>
                  <a:cubicBezTo>
                    <a:pt x="30766" y="20002"/>
                    <a:pt x="29242" y="23527"/>
                    <a:pt x="26194" y="26670"/>
                  </a:cubicBezTo>
                  <a:cubicBezTo>
                    <a:pt x="23146" y="29718"/>
                    <a:pt x="19526" y="31242"/>
                    <a:pt x="15335" y="31242"/>
                  </a:cubicBezTo>
                  <a:cubicBezTo>
                    <a:pt x="11144" y="31242"/>
                    <a:pt x="7525" y="29718"/>
                    <a:pt x="4476" y="26670"/>
                  </a:cubicBezTo>
                  <a:close/>
                  <a:moveTo>
                    <a:pt x="28670" y="123825"/>
                  </a:moveTo>
                  <a:lnTo>
                    <a:pt x="2286" y="123825"/>
                  </a:lnTo>
                  <a:lnTo>
                    <a:pt x="2286" y="40100"/>
                  </a:lnTo>
                  <a:lnTo>
                    <a:pt x="28670" y="40100"/>
                  </a:lnTo>
                  <a:lnTo>
                    <a:pt x="28670" y="123825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2" name="任意形状 121"/>
            <p:cNvSpPr/>
            <p:nvPr/>
          </p:nvSpPr>
          <p:spPr>
            <a:xfrm>
              <a:off x="19712145" y="8665463"/>
              <a:ext cx="78867" cy="88201"/>
            </a:xfrm>
            <a:custGeom>
              <a:avLst/>
              <a:gdLst>
                <a:gd name="connsiteX0" fmla="*/ 68961 w 78867"/>
                <a:gd name="connsiteY0" fmla="*/ 10287 h 88201"/>
                <a:gd name="connsiteX1" fmla="*/ 78867 w 78867"/>
                <a:gd name="connsiteY1" fmla="*/ 38862 h 88201"/>
                <a:gd name="connsiteX2" fmla="*/ 78867 w 78867"/>
                <a:gd name="connsiteY2" fmla="*/ 86106 h 88201"/>
                <a:gd name="connsiteX3" fmla="*/ 56674 w 78867"/>
                <a:gd name="connsiteY3" fmla="*/ 86106 h 88201"/>
                <a:gd name="connsiteX4" fmla="*/ 55531 w 78867"/>
                <a:gd name="connsiteY4" fmla="*/ 77057 h 88201"/>
                <a:gd name="connsiteX5" fmla="*/ 46101 w 78867"/>
                <a:gd name="connsiteY5" fmla="*/ 85439 h 88201"/>
                <a:gd name="connsiteX6" fmla="*/ 32195 w 78867"/>
                <a:gd name="connsiteY6" fmla="*/ 88201 h 88201"/>
                <a:gd name="connsiteX7" fmla="*/ 15907 w 78867"/>
                <a:gd name="connsiteY7" fmla="*/ 85058 h 88201"/>
                <a:gd name="connsiteX8" fmla="*/ 4286 w 78867"/>
                <a:gd name="connsiteY8" fmla="*/ 76009 h 88201"/>
                <a:gd name="connsiteX9" fmla="*/ 0 w 78867"/>
                <a:gd name="connsiteY9" fmla="*/ 62008 h 88201"/>
                <a:gd name="connsiteX10" fmla="*/ 4763 w 78867"/>
                <a:gd name="connsiteY10" fmla="*/ 47149 h 88201"/>
                <a:gd name="connsiteX11" fmla="*/ 17622 w 78867"/>
                <a:gd name="connsiteY11" fmla="*/ 37338 h 88201"/>
                <a:gd name="connsiteX12" fmla="*/ 35243 w 78867"/>
                <a:gd name="connsiteY12" fmla="*/ 33909 h 88201"/>
                <a:gd name="connsiteX13" fmla="*/ 52769 w 78867"/>
                <a:gd name="connsiteY13" fmla="*/ 36957 h 88201"/>
                <a:gd name="connsiteX14" fmla="*/ 38386 w 78867"/>
                <a:gd name="connsiteY14" fmla="*/ 21050 h 88201"/>
                <a:gd name="connsiteX15" fmla="*/ 22193 w 78867"/>
                <a:gd name="connsiteY15" fmla="*/ 31432 h 88201"/>
                <a:gd name="connsiteX16" fmla="*/ 3524 w 78867"/>
                <a:gd name="connsiteY16" fmla="*/ 20574 h 88201"/>
                <a:gd name="connsiteX17" fmla="*/ 18002 w 78867"/>
                <a:gd name="connsiteY17" fmla="*/ 5524 h 88201"/>
                <a:gd name="connsiteX18" fmla="*/ 40958 w 78867"/>
                <a:gd name="connsiteY18" fmla="*/ 0 h 88201"/>
                <a:gd name="connsiteX19" fmla="*/ 68961 w 78867"/>
                <a:gd name="connsiteY19" fmla="*/ 10096 h 88201"/>
                <a:gd name="connsiteX20" fmla="*/ 52769 w 78867"/>
                <a:gd name="connsiteY20" fmla="*/ 53435 h 88201"/>
                <a:gd name="connsiteX21" fmla="*/ 40767 w 78867"/>
                <a:gd name="connsiteY21" fmla="*/ 51816 h 88201"/>
                <a:gd name="connsiteX22" fmla="*/ 30290 w 78867"/>
                <a:gd name="connsiteY22" fmla="*/ 54197 h 88201"/>
                <a:gd name="connsiteX23" fmla="*/ 26384 w 78867"/>
                <a:gd name="connsiteY23" fmla="*/ 60674 h 88201"/>
                <a:gd name="connsiteX24" fmla="*/ 29337 w 78867"/>
                <a:gd name="connsiteY24" fmla="*/ 66484 h 88201"/>
                <a:gd name="connsiteX25" fmla="*/ 36767 w 78867"/>
                <a:gd name="connsiteY25" fmla="*/ 68580 h 88201"/>
                <a:gd name="connsiteX26" fmla="*/ 47911 w 78867"/>
                <a:gd name="connsiteY26" fmla="*/ 65056 h 88201"/>
                <a:gd name="connsiteX27" fmla="*/ 52864 w 78867"/>
                <a:gd name="connsiteY27" fmla="*/ 55531 h 88201"/>
                <a:gd name="connsiteX28" fmla="*/ 52864 w 78867"/>
                <a:gd name="connsiteY28" fmla="*/ 53435 h 8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8867" h="88201">
                  <a:moveTo>
                    <a:pt x="68961" y="10287"/>
                  </a:moveTo>
                  <a:cubicBezTo>
                    <a:pt x="75534" y="17050"/>
                    <a:pt x="78867" y="26575"/>
                    <a:pt x="78867" y="38862"/>
                  </a:cubicBezTo>
                  <a:lnTo>
                    <a:pt x="78867" y="86106"/>
                  </a:lnTo>
                  <a:lnTo>
                    <a:pt x="56674" y="86106"/>
                  </a:lnTo>
                  <a:cubicBezTo>
                    <a:pt x="56102" y="81534"/>
                    <a:pt x="55722" y="78581"/>
                    <a:pt x="55531" y="77057"/>
                  </a:cubicBezTo>
                  <a:cubicBezTo>
                    <a:pt x="52959" y="80867"/>
                    <a:pt x="49816" y="83629"/>
                    <a:pt x="46101" y="85439"/>
                  </a:cubicBezTo>
                  <a:cubicBezTo>
                    <a:pt x="42386" y="87249"/>
                    <a:pt x="37815" y="88201"/>
                    <a:pt x="32195" y="88201"/>
                  </a:cubicBezTo>
                  <a:cubicBezTo>
                    <a:pt x="26289" y="88201"/>
                    <a:pt x="20860" y="87154"/>
                    <a:pt x="15907" y="85058"/>
                  </a:cubicBezTo>
                  <a:cubicBezTo>
                    <a:pt x="10954" y="82963"/>
                    <a:pt x="7144" y="79915"/>
                    <a:pt x="4286" y="76009"/>
                  </a:cubicBezTo>
                  <a:cubicBezTo>
                    <a:pt x="1429" y="72104"/>
                    <a:pt x="0" y="67437"/>
                    <a:pt x="0" y="62008"/>
                  </a:cubicBezTo>
                  <a:cubicBezTo>
                    <a:pt x="0" y="56578"/>
                    <a:pt x="1620" y="51435"/>
                    <a:pt x="4763" y="47149"/>
                  </a:cubicBezTo>
                  <a:cubicBezTo>
                    <a:pt x="7906" y="42863"/>
                    <a:pt x="12288" y="39624"/>
                    <a:pt x="17622" y="37338"/>
                  </a:cubicBezTo>
                  <a:cubicBezTo>
                    <a:pt x="23051" y="35052"/>
                    <a:pt x="28861" y="33909"/>
                    <a:pt x="35243" y="33909"/>
                  </a:cubicBezTo>
                  <a:cubicBezTo>
                    <a:pt x="41148" y="33909"/>
                    <a:pt x="46959" y="34957"/>
                    <a:pt x="52769" y="36957"/>
                  </a:cubicBezTo>
                  <a:cubicBezTo>
                    <a:pt x="52007" y="26384"/>
                    <a:pt x="47244" y="21050"/>
                    <a:pt x="38386" y="21050"/>
                  </a:cubicBezTo>
                  <a:cubicBezTo>
                    <a:pt x="30956" y="21050"/>
                    <a:pt x="25528" y="24479"/>
                    <a:pt x="22193" y="31432"/>
                  </a:cubicBezTo>
                  <a:lnTo>
                    <a:pt x="3524" y="20574"/>
                  </a:lnTo>
                  <a:cubicBezTo>
                    <a:pt x="6668" y="14192"/>
                    <a:pt x="11430" y="9144"/>
                    <a:pt x="18002" y="5524"/>
                  </a:cubicBezTo>
                  <a:cubicBezTo>
                    <a:pt x="24575" y="1905"/>
                    <a:pt x="32195" y="0"/>
                    <a:pt x="40958" y="0"/>
                  </a:cubicBezTo>
                  <a:cubicBezTo>
                    <a:pt x="53054" y="0"/>
                    <a:pt x="62389" y="3334"/>
                    <a:pt x="68961" y="10096"/>
                  </a:cubicBezTo>
                  <a:close/>
                  <a:moveTo>
                    <a:pt x="52769" y="53435"/>
                  </a:moveTo>
                  <a:cubicBezTo>
                    <a:pt x="48578" y="52388"/>
                    <a:pt x="44578" y="51816"/>
                    <a:pt x="40767" y="51816"/>
                  </a:cubicBezTo>
                  <a:cubicBezTo>
                    <a:pt x="36386" y="51816"/>
                    <a:pt x="32861" y="52578"/>
                    <a:pt x="30290" y="54197"/>
                  </a:cubicBezTo>
                  <a:cubicBezTo>
                    <a:pt x="27718" y="55817"/>
                    <a:pt x="26384" y="58007"/>
                    <a:pt x="26384" y="60674"/>
                  </a:cubicBezTo>
                  <a:cubicBezTo>
                    <a:pt x="26384" y="63151"/>
                    <a:pt x="27337" y="65056"/>
                    <a:pt x="29337" y="66484"/>
                  </a:cubicBezTo>
                  <a:cubicBezTo>
                    <a:pt x="31242" y="67913"/>
                    <a:pt x="33719" y="68580"/>
                    <a:pt x="36767" y="68580"/>
                  </a:cubicBezTo>
                  <a:cubicBezTo>
                    <a:pt x="40863" y="68580"/>
                    <a:pt x="44578" y="67437"/>
                    <a:pt x="47911" y="65056"/>
                  </a:cubicBezTo>
                  <a:cubicBezTo>
                    <a:pt x="51245" y="62674"/>
                    <a:pt x="52864" y="59531"/>
                    <a:pt x="52864" y="55531"/>
                  </a:cubicBezTo>
                  <a:lnTo>
                    <a:pt x="52864" y="53435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3" name="任意形状 122"/>
            <p:cNvSpPr/>
            <p:nvPr/>
          </p:nvSpPr>
          <p:spPr>
            <a:xfrm>
              <a:off x="19808729" y="8665558"/>
              <a:ext cx="81820" cy="86010"/>
            </a:xfrm>
            <a:custGeom>
              <a:avLst/>
              <a:gdLst>
                <a:gd name="connsiteX0" fmla="*/ 73819 w 81820"/>
                <a:gd name="connsiteY0" fmla="*/ 9239 h 86010"/>
                <a:gd name="connsiteX1" fmla="*/ 81820 w 81820"/>
                <a:gd name="connsiteY1" fmla="*/ 36481 h 86010"/>
                <a:gd name="connsiteX2" fmla="*/ 81820 w 81820"/>
                <a:gd name="connsiteY2" fmla="*/ 86011 h 86010"/>
                <a:gd name="connsiteX3" fmla="*/ 55436 w 81820"/>
                <a:gd name="connsiteY3" fmla="*/ 86011 h 86010"/>
                <a:gd name="connsiteX4" fmla="*/ 55436 w 81820"/>
                <a:gd name="connsiteY4" fmla="*/ 45339 h 86010"/>
                <a:gd name="connsiteX5" fmla="*/ 52292 w 81820"/>
                <a:gd name="connsiteY5" fmla="*/ 28956 h 86010"/>
                <a:gd name="connsiteX6" fmla="*/ 41815 w 81820"/>
                <a:gd name="connsiteY6" fmla="*/ 23146 h 86010"/>
                <a:gd name="connsiteX7" fmla="*/ 30480 w 81820"/>
                <a:gd name="connsiteY7" fmla="*/ 29337 h 86010"/>
                <a:gd name="connsiteX8" fmla="*/ 26384 w 81820"/>
                <a:gd name="connsiteY8" fmla="*/ 46482 h 86010"/>
                <a:gd name="connsiteX9" fmla="*/ 26384 w 81820"/>
                <a:gd name="connsiteY9" fmla="*/ 86011 h 86010"/>
                <a:gd name="connsiteX10" fmla="*/ 0 w 81820"/>
                <a:gd name="connsiteY10" fmla="*/ 86011 h 86010"/>
                <a:gd name="connsiteX11" fmla="*/ 0 w 81820"/>
                <a:gd name="connsiteY11" fmla="*/ 2286 h 86010"/>
                <a:gd name="connsiteX12" fmla="*/ 23432 w 81820"/>
                <a:gd name="connsiteY12" fmla="*/ 2286 h 86010"/>
                <a:gd name="connsiteX13" fmla="*/ 24860 w 81820"/>
                <a:gd name="connsiteY13" fmla="*/ 15240 h 86010"/>
                <a:gd name="connsiteX14" fmla="*/ 51435 w 81820"/>
                <a:gd name="connsiteY14" fmla="*/ 0 h 86010"/>
                <a:gd name="connsiteX15" fmla="*/ 73723 w 81820"/>
                <a:gd name="connsiteY15" fmla="*/ 9239 h 86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1820" h="86010">
                  <a:moveTo>
                    <a:pt x="73819" y="9239"/>
                  </a:moveTo>
                  <a:cubicBezTo>
                    <a:pt x="79153" y="15431"/>
                    <a:pt x="81820" y="24479"/>
                    <a:pt x="81820" y="36481"/>
                  </a:cubicBezTo>
                  <a:lnTo>
                    <a:pt x="81820" y="86011"/>
                  </a:lnTo>
                  <a:lnTo>
                    <a:pt x="55436" y="86011"/>
                  </a:lnTo>
                  <a:lnTo>
                    <a:pt x="55436" y="45339"/>
                  </a:lnTo>
                  <a:cubicBezTo>
                    <a:pt x="55436" y="38291"/>
                    <a:pt x="54388" y="32861"/>
                    <a:pt x="52292" y="28956"/>
                  </a:cubicBezTo>
                  <a:cubicBezTo>
                    <a:pt x="50197" y="25051"/>
                    <a:pt x="46673" y="23146"/>
                    <a:pt x="41815" y="23146"/>
                  </a:cubicBezTo>
                  <a:cubicBezTo>
                    <a:pt x="36957" y="23146"/>
                    <a:pt x="33147" y="25241"/>
                    <a:pt x="30480" y="29337"/>
                  </a:cubicBezTo>
                  <a:cubicBezTo>
                    <a:pt x="27813" y="33433"/>
                    <a:pt x="26384" y="39148"/>
                    <a:pt x="26384" y="46482"/>
                  </a:cubicBezTo>
                  <a:lnTo>
                    <a:pt x="26384" y="86011"/>
                  </a:lnTo>
                  <a:lnTo>
                    <a:pt x="0" y="86011"/>
                  </a:lnTo>
                  <a:lnTo>
                    <a:pt x="0" y="2286"/>
                  </a:lnTo>
                  <a:lnTo>
                    <a:pt x="23432" y="2286"/>
                  </a:lnTo>
                  <a:cubicBezTo>
                    <a:pt x="23622" y="7715"/>
                    <a:pt x="24099" y="12002"/>
                    <a:pt x="24860" y="15240"/>
                  </a:cubicBezTo>
                  <a:cubicBezTo>
                    <a:pt x="30289" y="5144"/>
                    <a:pt x="39148" y="0"/>
                    <a:pt x="51435" y="0"/>
                  </a:cubicBezTo>
                  <a:cubicBezTo>
                    <a:pt x="60960" y="0"/>
                    <a:pt x="68389" y="3048"/>
                    <a:pt x="73723" y="9239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4" name="任意形状 123"/>
            <p:cNvSpPr/>
            <p:nvPr/>
          </p:nvSpPr>
          <p:spPr>
            <a:xfrm>
              <a:off x="19903693" y="8665844"/>
              <a:ext cx="77628" cy="88010"/>
            </a:xfrm>
            <a:custGeom>
              <a:avLst/>
              <a:gdLst>
                <a:gd name="connsiteX0" fmla="*/ 51816 w 77628"/>
                <a:gd name="connsiteY0" fmla="*/ 62865 h 88010"/>
                <a:gd name="connsiteX1" fmla="*/ 57721 w 77628"/>
                <a:gd name="connsiteY1" fmla="*/ 56483 h 88010"/>
                <a:gd name="connsiteX2" fmla="*/ 77628 w 77628"/>
                <a:gd name="connsiteY2" fmla="*/ 68008 h 88010"/>
                <a:gd name="connsiteX3" fmla="*/ 64484 w 77628"/>
                <a:gd name="connsiteY3" fmla="*/ 82867 h 88010"/>
                <a:gd name="connsiteX4" fmla="*/ 43624 w 77628"/>
                <a:gd name="connsiteY4" fmla="*/ 88011 h 88010"/>
                <a:gd name="connsiteX5" fmla="*/ 22479 w 77628"/>
                <a:gd name="connsiteY5" fmla="*/ 83058 h 88010"/>
                <a:gd name="connsiteX6" fmla="*/ 6286 w 77628"/>
                <a:gd name="connsiteY6" fmla="*/ 68199 h 88010"/>
                <a:gd name="connsiteX7" fmla="*/ 0 w 77628"/>
                <a:gd name="connsiteY7" fmla="*/ 44005 h 88010"/>
                <a:gd name="connsiteX8" fmla="*/ 6286 w 77628"/>
                <a:gd name="connsiteY8" fmla="*/ 19812 h 88010"/>
                <a:gd name="connsiteX9" fmla="*/ 22479 w 77628"/>
                <a:gd name="connsiteY9" fmla="*/ 4953 h 88010"/>
                <a:gd name="connsiteX10" fmla="*/ 43624 w 77628"/>
                <a:gd name="connsiteY10" fmla="*/ 0 h 88010"/>
                <a:gd name="connsiteX11" fmla="*/ 64484 w 77628"/>
                <a:gd name="connsiteY11" fmla="*/ 5143 h 88010"/>
                <a:gd name="connsiteX12" fmla="*/ 77628 w 77628"/>
                <a:gd name="connsiteY12" fmla="*/ 19812 h 88010"/>
                <a:gd name="connsiteX13" fmla="*/ 57721 w 77628"/>
                <a:gd name="connsiteY13" fmla="*/ 31432 h 88010"/>
                <a:gd name="connsiteX14" fmla="*/ 51625 w 77628"/>
                <a:gd name="connsiteY14" fmla="*/ 24955 h 88010"/>
                <a:gd name="connsiteX15" fmla="*/ 43624 w 77628"/>
                <a:gd name="connsiteY15" fmla="*/ 22669 h 88010"/>
                <a:gd name="connsiteX16" fmla="*/ 31718 w 77628"/>
                <a:gd name="connsiteY16" fmla="*/ 28575 h 88010"/>
                <a:gd name="connsiteX17" fmla="*/ 27241 w 77628"/>
                <a:gd name="connsiteY17" fmla="*/ 44005 h 88010"/>
                <a:gd name="connsiteX18" fmla="*/ 31718 w 77628"/>
                <a:gd name="connsiteY18" fmla="*/ 59341 h 88010"/>
                <a:gd name="connsiteX19" fmla="*/ 43624 w 77628"/>
                <a:gd name="connsiteY19" fmla="*/ 65151 h 88010"/>
                <a:gd name="connsiteX20" fmla="*/ 51816 w 77628"/>
                <a:gd name="connsiteY20" fmla="*/ 62960 h 8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7628" h="88010">
                  <a:moveTo>
                    <a:pt x="51816" y="62865"/>
                  </a:moveTo>
                  <a:cubicBezTo>
                    <a:pt x="54007" y="61436"/>
                    <a:pt x="56007" y="59245"/>
                    <a:pt x="57721" y="56483"/>
                  </a:cubicBezTo>
                  <a:lnTo>
                    <a:pt x="77628" y="68008"/>
                  </a:lnTo>
                  <a:cubicBezTo>
                    <a:pt x="75057" y="74486"/>
                    <a:pt x="70675" y="79438"/>
                    <a:pt x="64484" y="82867"/>
                  </a:cubicBezTo>
                  <a:cubicBezTo>
                    <a:pt x="58293" y="86296"/>
                    <a:pt x="51339" y="88011"/>
                    <a:pt x="43624" y="88011"/>
                  </a:cubicBezTo>
                  <a:cubicBezTo>
                    <a:pt x="35909" y="88011"/>
                    <a:pt x="29146" y="86392"/>
                    <a:pt x="22479" y="83058"/>
                  </a:cubicBezTo>
                  <a:cubicBezTo>
                    <a:pt x="15811" y="79724"/>
                    <a:pt x="10477" y="74771"/>
                    <a:pt x="6286" y="68199"/>
                  </a:cubicBezTo>
                  <a:cubicBezTo>
                    <a:pt x="2095" y="61531"/>
                    <a:pt x="0" y="53530"/>
                    <a:pt x="0" y="44005"/>
                  </a:cubicBezTo>
                  <a:cubicBezTo>
                    <a:pt x="0" y="34480"/>
                    <a:pt x="2095" y="26479"/>
                    <a:pt x="6286" y="19812"/>
                  </a:cubicBezTo>
                  <a:cubicBezTo>
                    <a:pt x="10477" y="13144"/>
                    <a:pt x="15811" y="8192"/>
                    <a:pt x="22479" y="4953"/>
                  </a:cubicBezTo>
                  <a:cubicBezTo>
                    <a:pt x="29146" y="1619"/>
                    <a:pt x="36195" y="0"/>
                    <a:pt x="43624" y="0"/>
                  </a:cubicBezTo>
                  <a:cubicBezTo>
                    <a:pt x="51054" y="0"/>
                    <a:pt x="58388" y="1715"/>
                    <a:pt x="64484" y="5143"/>
                  </a:cubicBezTo>
                  <a:cubicBezTo>
                    <a:pt x="70580" y="8572"/>
                    <a:pt x="74962" y="13430"/>
                    <a:pt x="77628" y="19812"/>
                  </a:cubicBezTo>
                  <a:lnTo>
                    <a:pt x="57721" y="31432"/>
                  </a:lnTo>
                  <a:cubicBezTo>
                    <a:pt x="55912" y="28670"/>
                    <a:pt x="53816" y="26479"/>
                    <a:pt x="51625" y="24955"/>
                  </a:cubicBezTo>
                  <a:cubicBezTo>
                    <a:pt x="49435" y="23431"/>
                    <a:pt x="46767" y="22669"/>
                    <a:pt x="43624" y="22669"/>
                  </a:cubicBezTo>
                  <a:cubicBezTo>
                    <a:pt x="38671" y="22669"/>
                    <a:pt x="34671" y="24670"/>
                    <a:pt x="31718" y="28575"/>
                  </a:cubicBezTo>
                  <a:cubicBezTo>
                    <a:pt x="28765" y="32480"/>
                    <a:pt x="27241" y="37624"/>
                    <a:pt x="27241" y="44005"/>
                  </a:cubicBezTo>
                  <a:cubicBezTo>
                    <a:pt x="27241" y="50387"/>
                    <a:pt x="28765" y="55531"/>
                    <a:pt x="31718" y="59341"/>
                  </a:cubicBezTo>
                  <a:cubicBezTo>
                    <a:pt x="34671" y="63246"/>
                    <a:pt x="38671" y="65151"/>
                    <a:pt x="43624" y="65151"/>
                  </a:cubicBezTo>
                  <a:cubicBezTo>
                    <a:pt x="46863" y="65151"/>
                    <a:pt x="49625" y="64389"/>
                    <a:pt x="51816" y="62960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5" name="任意形状 124"/>
            <p:cNvSpPr/>
            <p:nvPr/>
          </p:nvSpPr>
          <p:spPr>
            <a:xfrm>
              <a:off x="19985323" y="8665558"/>
              <a:ext cx="82105" cy="88201"/>
            </a:xfrm>
            <a:custGeom>
              <a:avLst/>
              <a:gdLst>
                <a:gd name="connsiteX0" fmla="*/ 63532 w 82105"/>
                <a:gd name="connsiteY0" fmla="*/ 4953 h 88201"/>
                <a:gd name="connsiteX1" fmla="*/ 77248 w 82105"/>
                <a:gd name="connsiteY1" fmla="*/ 19145 h 88201"/>
                <a:gd name="connsiteX2" fmla="*/ 82105 w 82105"/>
                <a:gd name="connsiteY2" fmla="*/ 40672 h 88201"/>
                <a:gd name="connsiteX3" fmla="*/ 81153 w 82105"/>
                <a:gd name="connsiteY3" fmla="*/ 51721 h 88201"/>
                <a:gd name="connsiteX4" fmla="*/ 27527 w 82105"/>
                <a:gd name="connsiteY4" fmla="*/ 51721 h 88201"/>
                <a:gd name="connsiteX5" fmla="*/ 33718 w 82105"/>
                <a:gd name="connsiteY5" fmla="*/ 62484 h 88201"/>
                <a:gd name="connsiteX6" fmla="*/ 44386 w 82105"/>
                <a:gd name="connsiteY6" fmla="*/ 66294 h 88201"/>
                <a:gd name="connsiteX7" fmla="*/ 53721 w 82105"/>
                <a:gd name="connsiteY7" fmla="*/ 63913 h 88201"/>
                <a:gd name="connsiteX8" fmla="*/ 59817 w 82105"/>
                <a:gd name="connsiteY8" fmla="*/ 56769 h 88201"/>
                <a:gd name="connsiteX9" fmla="*/ 79057 w 82105"/>
                <a:gd name="connsiteY9" fmla="*/ 68294 h 88201"/>
                <a:gd name="connsiteX10" fmla="*/ 65627 w 82105"/>
                <a:gd name="connsiteY10" fmla="*/ 83058 h 88201"/>
                <a:gd name="connsiteX11" fmla="*/ 43434 w 82105"/>
                <a:gd name="connsiteY11" fmla="*/ 88202 h 88201"/>
                <a:gd name="connsiteX12" fmla="*/ 22097 w 82105"/>
                <a:gd name="connsiteY12" fmla="*/ 83153 h 88201"/>
                <a:gd name="connsiteX13" fmla="*/ 6096 w 82105"/>
                <a:gd name="connsiteY13" fmla="*/ 68104 h 88201"/>
                <a:gd name="connsiteX14" fmla="*/ 0 w 82105"/>
                <a:gd name="connsiteY14" fmla="*/ 43815 h 88201"/>
                <a:gd name="connsiteX15" fmla="*/ 6096 w 82105"/>
                <a:gd name="connsiteY15" fmla="*/ 19812 h 88201"/>
                <a:gd name="connsiteX16" fmla="*/ 22003 w 82105"/>
                <a:gd name="connsiteY16" fmla="*/ 4953 h 88201"/>
                <a:gd name="connsiteX17" fmla="*/ 43243 w 82105"/>
                <a:gd name="connsiteY17" fmla="*/ 0 h 88201"/>
                <a:gd name="connsiteX18" fmla="*/ 63532 w 82105"/>
                <a:gd name="connsiteY18" fmla="*/ 4953 h 88201"/>
                <a:gd name="connsiteX19" fmla="*/ 33051 w 82105"/>
                <a:gd name="connsiteY19" fmla="*/ 24384 h 88201"/>
                <a:gd name="connsiteX20" fmla="*/ 27431 w 82105"/>
                <a:gd name="connsiteY20" fmla="*/ 33719 h 88201"/>
                <a:gd name="connsiteX21" fmla="*/ 55245 w 82105"/>
                <a:gd name="connsiteY21" fmla="*/ 33719 h 88201"/>
                <a:gd name="connsiteX22" fmla="*/ 51054 w 82105"/>
                <a:gd name="connsiteY22" fmla="*/ 24289 h 88201"/>
                <a:gd name="connsiteX23" fmla="*/ 42290 w 82105"/>
                <a:gd name="connsiteY23" fmla="*/ 21050 h 88201"/>
                <a:gd name="connsiteX24" fmla="*/ 32956 w 82105"/>
                <a:gd name="connsiteY24" fmla="*/ 24384 h 8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2105" h="88201">
                  <a:moveTo>
                    <a:pt x="63532" y="4953"/>
                  </a:moveTo>
                  <a:cubicBezTo>
                    <a:pt x="69437" y="8287"/>
                    <a:pt x="74009" y="12954"/>
                    <a:pt x="77248" y="19145"/>
                  </a:cubicBezTo>
                  <a:cubicBezTo>
                    <a:pt x="80486" y="25337"/>
                    <a:pt x="82105" y="32480"/>
                    <a:pt x="82105" y="40672"/>
                  </a:cubicBezTo>
                  <a:cubicBezTo>
                    <a:pt x="82105" y="44101"/>
                    <a:pt x="81819" y="47816"/>
                    <a:pt x="81153" y="51721"/>
                  </a:cubicBezTo>
                  <a:lnTo>
                    <a:pt x="27527" y="51721"/>
                  </a:lnTo>
                  <a:cubicBezTo>
                    <a:pt x="28670" y="56388"/>
                    <a:pt x="30766" y="59912"/>
                    <a:pt x="33718" y="62484"/>
                  </a:cubicBezTo>
                  <a:cubicBezTo>
                    <a:pt x="36671" y="65056"/>
                    <a:pt x="40195" y="66294"/>
                    <a:pt x="44386" y="66294"/>
                  </a:cubicBezTo>
                  <a:cubicBezTo>
                    <a:pt x="47815" y="66294"/>
                    <a:pt x="50959" y="65532"/>
                    <a:pt x="53721" y="63913"/>
                  </a:cubicBezTo>
                  <a:cubicBezTo>
                    <a:pt x="56483" y="62294"/>
                    <a:pt x="58483" y="59912"/>
                    <a:pt x="59817" y="56769"/>
                  </a:cubicBezTo>
                  <a:lnTo>
                    <a:pt x="79057" y="68294"/>
                  </a:lnTo>
                  <a:cubicBezTo>
                    <a:pt x="76676" y="74676"/>
                    <a:pt x="72199" y="79534"/>
                    <a:pt x="65627" y="83058"/>
                  </a:cubicBezTo>
                  <a:cubicBezTo>
                    <a:pt x="59055" y="86487"/>
                    <a:pt x="51625" y="88202"/>
                    <a:pt x="43434" y="88202"/>
                  </a:cubicBezTo>
                  <a:cubicBezTo>
                    <a:pt x="35909" y="88202"/>
                    <a:pt x="28765" y="86487"/>
                    <a:pt x="22097" y="83153"/>
                  </a:cubicBezTo>
                  <a:cubicBezTo>
                    <a:pt x="15430" y="79820"/>
                    <a:pt x="10096" y="74771"/>
                    <a:pt x="6096" y="68104"/>
                  </a:cubicBezTo>
                  <a:cubicBezTo>
                    <a:pt x="2095" y="61436"/>
                    <a:pt x="0" y="53340"/>
                    <a:pt x="0" y="43815"/>
                  </a:cubicBezTo>
                  <a:cubicBezTo>
                    <a:pt x="0" y="34290"/>
                    <a:pt x="2000" y="26480"/>
                    <a:pt x="6096" y="19812"/>
                  </a:cubicBezTo>
                  <a:cubicBezTo>
                    <a:pt x="10096" y="13240"/>
                    <a:pt x="15430" y="8287"/>
                    <a:pt x="22003" y="4953"/>
                  </a:cubicBezTo>
                  <a:cubicBezTo>
                    <a:pt x="28575" y="1619"/>
                    <a:pt x="35623" y="0"/>
                    <a:pt x="43243" y="0"/>
                  </a:cubicBezTo>
                  <a:cubicBezTo>
                    <a:pt x="50863" y="0"/>
                    <a:pt x="57721" y="1619"/>
                    <a:pt x="63532" y="4953"/>
                  </a:cubicBezTo>
                  <a:close/>
                  <a:moveTo>
                    <a:pt x="33051" y="24384"/>
                  </a:moveTo>
                  <a:cubicBezTo>
                    <a:pt x="30480" y="26575"/>
                    <a:pt x="28670" y="29718"/>
                    <a:pt x="27431" y="33719"/>
                  </a:cubicBezTo>
                  <a:lnTo>
                    <a:pt x="55245" y="33719"/>
                  </a:lnTo>
                  <a:cubicBezTo>
                    <a:pt x="54769" y="29623"/>
                    <a:pt x="53435" y="26480"/>
                    <a:pt x="51054" y="24289"/>
                  </a:cubicBezTo>
                  <a:cubicBezTo>
                    <a:pt x="48673" y="22098"/>
                    <a:pt x="45720" y="21050"/>
                    <a:pt x="42290" y="21050"/>
                  </a:cubicBezTo>
                  <a:cubicBezTo>
                    <a:pt x="38576" y="21050"/>
                    <a:pt x="35528" y="22193"/>
                    <a:pt x="32956" y="24384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61" name="任意形状 60"/>
          <p:cNvSpPr/>
          <p:nvPr/>
        </p:nvSpPr>
        <p:spPr>
          <a:xfrm>
            <a:off x="26168958" y="4449614"/>
            <a:ext cx="2531020" cy="1617620"/>
          </a:xfrm>
          <a:custGeom>
            <a:avLst/>
            <a:gdLst>
              <a:gd name="connsiteX0" fmla="*/ 634270 w 993457"/>
              <a:gd name="connsiteY0" fmla="*/ 204692 h 634936"/>
              <a:gd name="connsiteX1" fmla="*/ 707422 w 993457"/>
              <a:gd name="connsiteY1" fmla="*/ 204692 h 634936"/>
              <a:gd name="connsiteX2" fmla="*/ 808768 w 993457"/>
              <a:gd name="connsiteY2" fmla="*/ 451104 h 634936"/>
              <a:gd name="connsiteX3" fmla="*/ 658844 w 993457"/>
              <a:gd name="connsiteY3" fmla="*/ 451104 h 634936"/>
              <a:gd name="connsiteX4" fmla="*/ 637604 w 993457"/>
              <a:gd name="connsiteY4" fmla="*/ 399574 h 634936"/>
              <a:gd name="connsiteX5" fmla="*/ 714375 w 993457"/>
              <a:gd name="connsiteY5" fmla="*/ 399574 h 634936"/>
              <a:gd name="connsiteX6" fmla="*/ 670750 w 993457"/>
              <a:gd name="connsiteY6" fmla="*/ 293656 h 634936"/>
              <a:gd name="connsiteX7" fmla="*/ 613410 w 993457"/>
              <a:gd name="connsiteY7" fmla="*/ 432530 h 634936"/>
              <a:gd name="connsiteX8" fmla="*/ 317468 w 993457"/>
              <a:gd name="connsiteY8" fmla="*/ 634937 h 634936"/>
              <a:gd name="connsiteX9" fmla="*/ 0 w 993457"/>
              <a:gd name="connsiteY9" fmla="*/ 317468 h 634936"/>
              <a:gd name="connsiteX10" fmla="*/ 317563 w 993457"/>
              <a:gd name="connsiteY10" fmla="*/ 0 h 634936"/>
              <a:gd name="connsiteX11" fmla="*/ 555593 w 993457"/>
              <a:gd name="connsiteY11" fmla="*/ 107347 h 634936"/>
              <a:gd name="connsiteX12" fmla="*/ 525971 w 993457"/>
              <a:gd name="connsiteY12" fmla="*/ 179356 h 634936"/>
              <a:gd name="connsiteX13" fmla="*/ 317563 w 993457"/>
              <a:gd name="connsiteY13" fmla="*/ 67437 h 634936"/>
              <a:gd name="connsiteX14" fmla="*/ 67628 w 993457"/>
              <a:gd name="connsiteY14" fmla="*/ 317373 h 634936"/>
              <a:gd name="connsiteX15" fmla="*/ 317563 w 993457"/>
              <a:gd name="connsiteY15" fmla="*/ 567309 h 634936"/>
              <a:gd name="connsiteX16" fmla="*/ 551021 w 993457"/>
              <a:gd name="connsiteY16" fmla="*/ 406718 h 634936"/>
              <a:gd name="connsiteX17" fmla="*/ 551021 w 993457"/>
              <a:gd name="connsiteY17" fmla="*/ 406718 h 634936"/>
              <a:gd name="connsiteX18" fmla="*/ 634174 w 993457"/>
              <a:gd name="connsiteY18" fmla="*/ 204597 h 634936"/>
              <a:gd name="connsiteX19" fmla="*/ 634174 w 993457"/>
              <a:gd name="connsiteY19" fmla="*/ 204597 h 634936"/>
              <a:gd name="connsiteX20" fmla="*/ 414242 w 993457"/>
              <a:gd name="connsiteY20" fmla="*/ 451009 h 634936"/>
              <a:gd name="connsiteX21" fmla="*/ 487394 w 993457"/>
              <a:gd name="connsiteY21" fmla="*/ 451009 h 634936"/>
              <a:gd name="connsiteX22" fmla="*/ 588740 w 993457"/>
              <a:gd name="connsiteY22" fmla="*/ 204597 h 634936"/>
              <a:gd name="connsiteX23" fmla="*/ 515588 w 993457"/>
              <a:gd name="connsiteY23" fmla="*/ 204597 h 634936"/>
              <a:gd name="connsiteX24" fmla="*/ 450818 w 993457"/>
              <a:gd name="connsiteY24" fmla="*/ 362045 h 634936"/>
              <a:gd name="connsiteX25" fmla="*/ 390906 w 993457"/>
              <a:gd name="connsiteY25" fmla="*/ 216408 h 634936"/>
              <a:gd name="connsiteX26" fmla="*/ 381190 w 993457"/>
              <a:gd name="connsiteY26" fmla="*/ 216408 h 634936"/>
              <a:gd name="connsiteX27" fmla="*/ 321278 w 993457"/>
              <a:gd name="connsiteY27" fmla="*/ 362045 h 634936"/>
              <a:gd name="connsiteX28" fmla="*/ 256508 w 993457"/>
              <a:gd name="connsiteY28" fmla="*/ 204597 h 634936"/>
              <a:gd name="connsiteX29" fmla="*/ 183356 w 993457"/>
              <a:gd name="connsiteY29" fmla="*/ 204597 h 634936"/>
              <a:gd name="connsiteX30" fmla="*/ 284702 w 993457"/>
              <a:gd name="connsiteY30" fmla="*/ 451009 h 634936"/>
              <a:gd name="connsiteX31" fmla="*/ 357854 w 993457"/>
              <a:gd name="connsiteY31" fmla="*/ 451009 h 634936"/>
              <a:gd name="connsiteX32" fmla="*/ 386048 w 993457"/>
              <a:gd name="connsiteY32" fmla="*/ 382429 h 634936"/>
              <a:gd name="connsiteX33" fmla="*/ 414242 w 993457"/>
              <a:gd name="connsiteY33" fmla="*/ 451009 h 634936"/>
              <a:gd name="connsiteX34" fmla="*/ 414242 w 993457"/>
              <a:gd name="connsiteY34" fmla="*/ 451009 h 634936"/>
              <a:gd name="connsiteX35" fmla="*/ 818864 w 993457"/>
              <a:gd name="connsiteY35" fmla="*/ 204692 h 634936"/>
              <a:gd name="connsiteX36" fmla="*/ 780479 w 993457"/>
              <a:gd name="connsiteY36" fmla="*/ 298037 h 634936"/>
              <a:gd name="connsiteX37" fmla="*/ 817055 w 993457"/>
              <a:gd name="connsiteY37" fmla="*/ 387001 h 634936"/>
              <a:gd name="connsiteX38" fmla="*/ 855440 w 993457"/>
              <a:gd name="connsiteY38" fmla="*/ 293656 h 634936"/>
              <a:gd name="connsiteX39" fmla="*/ 899065 w 993457"/>
              <a:gd name="connsiteY39" fmla="*/ 399574 h 634936"/>
              <a:gd name="connsiteX40" fmla="*/ 822293 w 993457"/>
              <a:gd name="connsiteY40" fmla="*/ 399574 h 634936"/>
              <a:gd name="connsiteX41" fmla="*/ 843534 w 993457"/>
              <a:gd name="connsiteY41" fmla="*/ 451104 h 634936"/>
              <a:gd name="connsiteX42" fmla="*/ 993458 w 993457"/>
              <a:gd name="connsiteY42" fmla="*/ 451104 h 634936"/>
              <a:gd name="connsiteX43" fmla="*/ 892112 w 993457"/>
              <a:gd name="connsiteY43" fmla="*/ 204692 h 634936"/>
              <a:gd name="connsiteX44" fmla="*/ 818959 w 993457"/>
              <a:gd name="connsiteY44" fmla="*/ 204692 h 634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93457" h="634936">
                <a:moveTo>
                  <a:pt x="634270" y="204692"/>
                </a:moveTo>
                <a:lnTo>
                  <a:pt x="707422" y="204692"/>
                </a:lnTo>
                <a:lnTo>
                  <a:pt x="808768" y="451104"/>
                </a:lnTo>
                <a:lnTo>
                  <a:pt x="658844" y="451104"/>
                </a:lnTo>
                <a:cubicBezTo>
                  <a:pt x="658844" y="451104"/>
                  <a:pt x="637604" y="399574"/>
                  <a:pt x="637604" y="399574"/>
                </a:cubicBezTo>
                <a:lnTo>
                  <a:pt x="714375" y="399574"/>
                </a:lnTo>
                <a:lnTo>
                  <a:pt x="670750" y="293656"/>
                </a:lnTo>
                <a:lnTo>
                  <a:pt x="613410" y="432530"/>
                </a:lnTo>
                <a:cubicBezTo>
                  <a:pt x="567309" y="550926"/>
                  <a:pt x="452247" y="634937"/>
                  <a:pt x="317468" y="634937"/>
                </a:cubicBezTo>
                <a:cubicBezTo>
                  <a:pt x="142113" y="634937"/>
                  <a:pt x="0" y="492824"/>
                  <a:pt x="0" y="317468"/>
                </a:cubicBezTo>
                <a:cubicBezTo>
                  <a:pt x="0" y="142113"/>
                  <a:pt x="142208" y="0"/>
                  <a:pt x="317563" y="0"/>
                </a:cubicBezTo>
                <a:cubicBezTo>
                  <a:pt x="412337" y="0"/>
                  <a:pt x="497396" y="41529"/>
                  <a:pt x="555593" y="107347"/>
                </a:cubicBezTo>
                <a:lnTo>
                  <a:pt x="525971" y="179356"/>
                </a:lnTo>
                <a:cubicBezTo>
                  <a:pt x="481203" y="111919"/>
                  <a:pt x="404622" y="67437"/>
                  <a:pt x="317563" y="67437"/>
                </a:cubicBezTo>
                <a:cubicBezTo>
                  <a:pt x="179546" y="67437"/>
                  <a:pt x="67628" y="179356"/>
                  <a:pt x="67628" y="317373"/>
                </a:cubicBezTo>
                <a:cubicBezTo>
                  <a:pt x="67628" y="455390"/>
                  <a:pt x="179546" y="567309"/>
                  <a:pt x="317563" y="567309"/>
                </a:cubicBezTo>
                <a:cubicBezTo>
                  <a:pt x="424148" y="567309"/>
                  <a:pt x="515112" y="500634"/>
                  <a:pt x="551021" y="406718"/>
                </a:cubicBezTo>
                <a:lnTo>
                  <a:pt x="551021" y="406718"/>
                </a:lnTo>
                <a:cubicBezTo>
                  <a:pt x="551021" y="406718"/>
                  <a:pt x="634174" y="204597"/>
                  <a:pt x="634174" y="204597"/>
                </a:cubicBezTo>
                <a:lnTo>
                  <a:pt x="634174" y="204597"/>
                </a:lnTo>
                <a:close/>
                <a:moveTo>
                  <a:pt x="414242" y="451009"/>
                </a:moveTo>
                <a:lnTo>
                  <a:pt x="487394" y="451009"/>
                </a:lnTo>
                <a:lnTo>
                  <a:pt x="588740" y="204597"/>
                </a:lnTo>
                <a:lnTo>
                  <a:pt x="515588" y="204597"/>
                </a:lnTo>
                <a:lnTo>
                  <a:pt x="450818" y="362045"/>
                </a:lnTo>
                <a:lnTo>
                  <a:pt x="390906" y="216408"/>
                </a:lnTo>
                <a:lnTo>
                  <a:pt x="381190" y="216408"/>
                </a:lnTo>
                <a:lnTo>
                  <a:pt x="321278" y="362045"/>
                </a:lnTo>
                <a:lnTo>
                  <a:pt x="256508" y="204597"/>
                </a:lnTo>
                <a:lnTo>
                  <a:pt x="183356" y="204597"/>
                </a:lnTo>
                <a:lnTo>
                  <a:pt x="284702" y="451009"/>
                </a:lnTo>
                <a:lnTo>
                  <a:pt x="357854" y="451009"/>
                </a:lnTo>
                <a:lnTo>
                  <a:pt x="386048" y="382429"/>
                </a:lnTo>
                <a:lnTo>
                  <a:pt x="414242" y="451009"/>
                </a:lnTo>
                <a:lnTo>
                  <a:pt x="414242" y="451009"/>
                </a:lnTo>
                <a:close/>
                <a:moveTo>
                  <a:pt x="818864" y="204692"/>
                </a:moveTo>
                <a:lnTo>
                  <a:pt x="780479" y="298037"/>
                </a:lnTo>
                <a:lnTo>
                  <a:pt x="817055" y="387001"/>
                </a:lnTo>
                <a:lnTo>
                  <a:pt x="855440" y="293656"/>
                </a:lnTo>
                <a:lnTo>
                  <a:pt x="899065" y="399574"/>
                </a:lnTo>
                <a:lnTo>
                  <a:pt x="822293" y="399574"/>
                </a:lnTo>
                <a:lnTo>
                  <a:pt x="843534" y="451104"/>
                </a:lnTo>
                <a:lnTo>
                  <a:pt x="993458" y="451104"/>
                </a:lnTo>
                <a:cubicBezTo>
                  <a:pt x="993458" y="451104"/>
                  <a:pt x="892112" y="204692"/>
                  <a:pt x="892112" y="204692"/>
                </a:cubicBezTo>
                <a:lnTo>
                  <a:pt x="818959" y="204692"/>
                </a:lnTo>
                <a:close/>
              </a:path>
            </a:pathLst>
          </a:custGeom>
          <a:solidFill>
            <a:srgbClr val="0097E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2" name="任意形状 61"/>
          <p:cNvSpPr/>
          <p:nvPr/>
        </p:nvSpPr>
        <p:spPr>
          <a:xfrm>
            <a:off x="26168958" y="13295957"/>
            <a:ext cx="2531020" cy="1617620"/>
          </a:xfrm>
          <a:custGeom>
            <a:avLst/>
            <a:gdLst>
              <a:gd name="connsiteX0" fmla="*/ 634270 w 993457"/>
              <a:gd name="connsiteY0" fmla="*/ 204692 h 634936"/>
              <a:gd name="connsiteX1" fmla="*/ 707422 w 993457"/>
              <a:gd name="connsiteY1" fmla="*/ 204692 h 634936"/>
              <a:gd name="connsiteX2" fmla="*/ 808768 w 993457"/>
              <a:gd name="connsiteY2" fmla="*/ 451104 h 634936"/>
              <a:gd name="connsiteX3" fmla="*/ 658844 w 993457"/>
              <a:gd name="connsiteY3" fmla="*/ 451104 h 634936"/>
              <a:gd name="connsiteX4" fmla="*/ 637604 w 993457"/>
              <a:gd name="connsiteY4" fmla="*/ 399574 h 634936"/>
              <a:gd name="connsiteX5" fmla="*/ 714375 w 993457"/>
              <a:gd name="connsiteY5" fmla="*/ 399574 h 634936"/>
              <a:gd name="connsiteX6" fmla="*/ 670750 w 993457"/>
              <a:gd name="connsiteY6" fmla="*/ 293656 h 634936"/>
              <a:gd name="connsiteX7" fmla="*/ 613410 w 993457"/>
              <a:gd name="connsiteY7" fmla="*/ 432530 h 634936"/>
              <a:gd name="connsiteX8" fmla="*/ 317468 w 993457"/>
              <a:gd name="connsiteY8" fmla="*/ 634937 h 634936"/>
              <a:gd name="connsiteX9" fmla="*/ 0 w 993457"/>
              <a:gd name="connsiteY9" fmla="*/ 317468 h 634936"/>
              <a:gd name="connsiteX10" fmla="*/ 317468 w 993457"/>
              <a:gd name="connsiteY10" fmla="*/ 0 h 634936"/>
              <a:gd name="connsiteX11" fmla="*/ 555498 w 993457"/>
              <a:gd name="connsiteY11" fmla="*/ 107347 h 634936"/>
              <a:gd name="connsiteX12" fmla="*/ 525875 w 993457"/>
              <a:gd name="connsiteY12" fmla="*/ 179356 h 634936"/>
              <a:gd name="connsiteX13" fmla="*/ 317468 w 993457"/>
              <a:gd name="connsiteY13" fmla="*/ 67437 h 634936"/>
              <a:gd name="connsiteX14" fmla="*/ 67532 w 993457"/>
              <a:gd name="connsiteY14" fmla="*/ 317373 h 634936"/>
              <a:gd name="connsiteX15" fmla="*/ 317468 w 993457"/>
              <a:gd name="connsiteY15" fmla="*/ 567309 h 634936"/>
              <a:gd name="connsiteX16" fmla="*/ 550926 w 993457"/>
              <a:gd name="connsiteY16" fmla="*/ 406718 h 634936"/>
              <a:gd name="connsiteX17" fmla="*/ 550926 w 993457"/>
              <a:gd name="connsiteY17" fmla="*/ 406718 h 634936"/>
              <a:gd name="connsiteX18" fmla="*/ 634079 w 993457"/>
              <a:gd name="connsiteY18" fmla="*/ 204597 h 634936"/>
              <a:gd name="connsiteX19" fmla="*/ 634079 w 993457"/>
              <a:gd name="connsiteY19" fmla="*/ 204597 h 634936"/>
              <a:gd name="connsiteX20" fmla="*/ 414242 w 993457"/>
              <a:gd name="connsiteY20" fmla="*/ 451104 h 634936"/>
              <a:gd name="connsiteX21" fmla="*/ 487394 w 993457"/>
              <a:gd name="connsiteY21" fmla="*/ 451104 h 634936"/>
              <a:gd name="connsiteX22" fmla="*/ 588740 w 993457"/>
              <a:gd name="connsiteY22" fmla="*/ 204692 h 634936"/>
              <a:gd name="connsiteX23" fmla="*/ 515588 w 993457"/>
              <a:gd name="connsiteY23" fmla="*/ 204692 h 634936"/>
              <a:gd name="connsiteX24" fmla="*/ 450818 w 993457"/>
              <a:gd name="connsiteY24" fmla="*/ 362141 h 634936"/>
              <a:gd name="connsiteX25" fmla="*/ 390906 w 993457"/>
              <a:gd name="connsiteY25" fmla="*/ 216503 h 634936"/>
              <a:gd name="connsiteX26" fmla="*/ 381190 w 993457"/>
              <a:gd name="connsiteY26" fmla="*/ 216503 h 634936"/>
              <a:gd name="connsiteX27" fmla="*/ 321278 w 993457"/>
              <a:gd name="connsiteY27" fmla="*/ 362141 h 634936"/>
              <a:gd name="connsiteX28" fmla="*/ 256508 w 993457"/>
              <a:gd name="connsiteY28" fmla="*/ 204692 h 634936"/>
              <a:gd name="connsiteX29" fmla="*/ 183356 w 993457"/>
              <a:gd name="connsiteY29" fmla="*/ 204692 h 634936"/>
              <a:gd name="connsiteX30" fmla="*/ 284702 w 993457"/>
              <a:gd name="connsiteY30" fmla="*/ 451104 h 634936"/>
              <a:gd name="connsiteX31" fmla="*/ 357854 w 993457"/>
              <a:gd name="connsiteY31" fmla="*/ 451104 h 634936"/>
              <a:gd name="connsiteX32" fmla="*/ 386048 w 993457"/>
              <a:gd name="connsiteY32" fmla="*/ 382524 h 634936"/>
              <a:gd name="connsiteX33" fmla="*/ 414242 w 993457"/>
              <a:gd name="connsiteY33" fmla="*/ 451104 h 634936"/>
              <a:gd name="connsiteX34" fmla="*/ 414242 w 993457"/>
              <a:gd name="connsiteY34" fmla="*/ 451104 h 634936"/>
              <a:gd name="connsiteX35" fmla="*/ 818864 w 993457"/>
              <a:gd name="connsiteY35" fmla="*/ 204692 h 634936"/>
              <a:gd name="connsiteX36" fmla="*/ 780479 w 993457"/>
              <a:gd name="connsiteY36" fmla="*/ 298037 h 634936"/>
              <a:gd name="connsiteX37" fmla="*/ 817055 w 993457"/>
              <a:gd name="connsiteY37" fmla="*/ 387001 h 634936"/>
              <a:gd name="connsiteX38" fmla="*/ 855440 w 993457"/>
              <a:gd name="connsiteY38" fmla="*/ 293656 h 634936"/>
              <a:gd name="connsiteX39" fmla="*/ 899065 w 993457"/>
              <a:gd name="connsiteY39" fmla="*/ 399574 h 634936"/>
              <a:gd name="connsiteX40" fmla="*/ 822293 w 993457"/>
              <a:gd name="connsiteY40" fmla="*/ 399574 h 634936"/>
              <a:gd name="connsiteX41" fmla="*/ 843534 w 993457"/>
              <a:gd name="connsiteY41" fmla="*/ 451104 h 634936"/>
              <a:gd name="connsiteX42" fmla="*/ 993458 w 993457"/>
              <a:gd name="connsiteY42" fmla="*/ 451104 h 634936"/>
              <a:gd name="connsiteX43" fmla="*/ 892112 w 993457"/>
              <a:gd name="connsiteY43" fmla="*/ 204692 h 634936"/>
              <a:gd name="connsiteX44" fmla="*/ 818960 w 993457"/>
              <a:gd name="connsiteY44" fmla="*/ 204692 h 634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93457" h="634936">
                <a:moveTo>
                  <a:pt x="634270" y="204692"/>
                </a:moveTo>
                <a:lnTo>
                  <a:pt x="707422" y="204692"/>
                </a:lnTo>
                <a:lnTo>
                  <a:pt x="808768" y="451104"/>
                </a:lnTo>
                <a:lnTo>
                  <a:pt x="658844" y="451104"/>
                </a:lnTo>
                <a:cubicBezTo>
                  <a:pt x="658844" y="451104"/>
                  <a:pt x="637604" y="399574"/>
                  <a:pt x="637604" y="399574"/>
                </a:cubicBezTo>
                <a:lnTo>
                  <a:pt x="714375" y="399574"/>
                </a:lnTo>
                <a:lnTo>
                  <a:pt x="670750" y="293656"/>
                </a:lnTo>
                <a:lnTo>
                  <a:pt x="613410" y="432530"/>
                </a:lnTo>
                <a:cubicBezTo>
                  <a:pt x="567309" y="550926"/>
                  <a:pt x="452247" y="634937"/>
                  <a:pt x="317468" y="634937"/>
                </a:cubicBezTo>
                <a:cubicBezTo>
                  <a:pt x="142113" y="634937"/>
                  <a:pt x="0" y="492824"/>
                  <a:pt x="0" y="317468"/>
                </a:cubicBezTo>
                <a:cubicBezTo>
                  <a:pt x="0" y="142113"/>
                  <a:pt x="142113" y="0"/>
                  <a:pt x="317468" y="0"/>
                </a:cubicBezTo>
                <a:cubicBezTo>
                  <a:pt x="412242" y="0"/>
                  <a:pt x="497300" y="41529"/>
                  <a:pt x="555498" y="107347"/>
                </a:cubicBezTo>
                <a:lnTo>
                  <a:pt x="525875" y="179356"/>
                </a:lnTo>
                <a:cubicBezTo>
                  <a:pt x="481108" y="111919"/>
                  <a:pt x="404527" y="67437"/>
                  <a:pt x="317468" y="67437"/>
                </a:cubicBezTo>
                <a:cubicBezTo>
                  <a:pt x="179451" y="67437"/>
                  <a:pt x="67532" y="179356"/>
                  <a:pt x="67532" y="317373"/>
                </a:cubicBezTo>
                <a:cubicBezTo>
                  <a:pt x="67532" y="455390"/>
                  <a:pt x="179451" y="567309"/>
                  <a:pt x="317468" y="567309"/>
                </a:cubicBezTo>
                <a:cubicBezTo>
                  <a:pt x="424053" y="567309"/>
                  <a:pt x="515017" y="500634"/>
                  <a:pt x="550926" y="406718"/>
                </a:cubicBezTo>
                <a:lnTo>
                  <a:pt x="550926" y="406718"/>
                </a:lnTo>
                <a:cubicBezTo>
                  <a:pt x="550926" y="406718"/>
                  <a:pt x="634079" y="204597"/>
                  <a:pt x="634079" y="204597"/>
                </a:cubicBezTo>
                <a:lnTo>
                  <a:pt x="634079" y="204597"/>
                </a:lnTo>
                <a:close/>
                <a:moveTo>
                  <a:pt x="414242" y="451104"/>
                </a:moveTo>
                <a:lnTo>
                  <a:pt x="487394" y="451104"/>
                </a:lnTo>
                <a:lnTo>
                  <a:pt x="588740" y="204692"/>
                </a:lnTo>
                <a:lnTo>
                  <a:pt x="515588" y="204692"/>
                </a:lnTo>
                <a:lnTo>
                  <a:pt x="450818" y="362141"/>
                </a:lnTo>
                <a:lnTo>
                  <a:pt x="390906" y="216503"/>
                </a:lnTo>
                <a:lnTo>
                  <a:pt x="381190" y="216503"/>
                </a:lnTo>
                <a:lnTo>
                  <a:pt x="321278" y="362141"/>
                </a:lnTo>
                <a:lnTo>
                  <a:pt x="256508" y="204692"/>
                </a:lnTo>
                <a:lnTo>
                  <a:pt x="183356" y="204692"/>
                </a:lnTo>
                <a:lnTo>
                  <a:pt x="284702" y="451104"/>
                </a:lnTo>
                <a:lnTo>
                  <a:pt x="357854" y="451104"/>
                </a:lnTo>
                <a:lnTo>
                  <a:pt x="386048" y="382524"/>
                </a:lnTo>
                <a:lnTo>
                  <a:pt x="414242" y="451104"/>
                </a:lnTo>
                <a:lnTo>
                  <a:pt x="414242" y="451104"/>
                </a:lnTo>
                <a:close/>
                <a:moveTo>
                  <a:pt x="818864" y="204692"/>
                </a:moveTo>
                <a:lnTo>
                  <a:pt x="780479" y="298037"/>
                </a:lnTo>
                <a:lnTo>
                  <a:pt x="817055" y="387001"/>
                </a:lnTo>
                <a:lnTo>
                  <a:pt x="855440" y="293656"/>
                </a:lnTo>
                <a:lnTo>
                  <a:pt x="899065" y="399574"/>
                </a:lnTo>
                <a:lnTo>
                  <a:pt x="822293" y="399574"/>
                </a:lnTo>
                <a:lnTo>
                  <a:pt x="843534" y="451104"/>
                </a:lnTo>
                <a:lnTo>
                  <a:pt x="993458" y="451104"/>
                </a:lnTo>
                <a:cubicBezTo>
                  <a:pt x="993458" y="451104"/>
                  <a:pt x="892112" y="204692"/>
                  <a:pt x="892112" y="204692"/>
                </a:cubicBezTo>
                <a:lnTo>
                  <a:pt x="818960" y="204692"/>
                </a:lnTo>
                <a:close/>
              </a:path>
            </a:pathLst>
          </a:custGeom>
          <a:solidFill>
            <a:srgbClr val="0097E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63" name="图形 5"/>
          <p:cNvGrpSpPr/>
          <p:nvPr/>
        </p:nvGrpSpPr>
        <p:grpSpPr>
          <a:xfrm>
            <a:off x="24901536" y="15798470"/>
            <a:ext cx="5065864" cy="387677"/>
            <a:chOff x="18183954" y="11472671"/>
            <a:chExt cx="1686496" cy="129063"/>
          </a:xfrm>
          <a:solidFill>
            <a:srgbClr val="595757"/>
          </a:solidFill>
        </p:grpSpPr>
        <p:sp>
          <p:nvSpPr>
            <p:cNvPr id="80" name="任意形状 79"/>
            <p:cNvSpPr/>
            <p:nvPr/>
          </p:nvSpPr>
          <p:spPr>
            <a:xfrm>
              <a:off x="18183954" y="11476957"/>
              <a:ext cx="131064" cy="94869"/>
            </a:xfrm>
            <a:custGeom>
              <a:avLst/>
              <a:gdLst>
                <a:gd name="connsiteX0" fmla="*/ 75057 w 131064"/>
                <a:gd name="connsiteY0" fmla="*/ 0 h 94869"/>
                <a:gd name="connsiteX1" fmla="*/ 93154 w 131064"/>
                <a:gd name="connsiteY1" fmla="*/ 58293 h 94869"/>
                <a:gd name="connsiteX2" fmla="*/ 109823 w 131064"/>
                <a:gd name="connsiteY2" fmla="*/ 0 h 94869"/>
                <a:gd name="connsiteX3" fmla="*/ 131064 w 131064"/>
                <a:gd name="connsiteY3" fmla="*/ 0 h 94869"/>
                <a:gd name="connsiteX4" fmla="*/ 101155 w 131064"/>
                <a:gd name="connsiteY4" fmla="*/ 94869 h 94869"/>
                <a:gd name="connsiteX5" fmla="*/ 84201 w 131064"/>
                <a:gd name="connsiteY5" fmla="*/ 94869 h 94869"/>
                <a:gd name="connsiteX6" fmla="*/ 65818 w 131064"/>
                <a:gd name="connsiteY6" fmla="*/ 38291 h 94869"/>
                <a:gd name="connsiteX7" fmla="*/ 47911 w 131064"/>
                <a:gd name="connsiteY7" fmla="*/ 94869 h 94869"/>
                <a:gd name="connsiteX8" fmla="*/ 31052 w 131064"/>
                <a:gd name="connsiteY8" fmla="*/ 94869 h 94869"/>
                <a:gd name="connsiteX9" fmla="*/ 0 w 131064"/>
                <a:gd name="connsiteY9" fmla="*/ 0 h 94869"/>
                <a:gd name="connsiteX10" fmla="*/ 22765 w 131064"/>
                <a:gd name="connsiteY10" fmla="*/ 0 h 94869"/>
                <a:gd name="connsiteX11" fmla="*/ 40481 w 131064"/>
                <a:gd name="connsiteY11" fmla="*/ 58293 h 94869"/>
                <a:gd name="connsiteX12" fmla="*/ 57626 w 131064"/>
                <a:gd name="connsiteY12" fmla="*/ 0 h 94869"/>
                <a:gd name="connsiteX13" fmla="*/ 74962 w 131064"/>
                <a:gd name="connsiteY13" fmla="*/ 0 h 94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1064" h="94869">
                  <a:moveTo>
                    <a:pt x="75057" y="0"/>
                  </a:moveTo>
                  <a:lnTo>
                    <a:pt x="93154" y="58293"/>
                  </a:lnTo>
                  <a:lnTo>
                    <a:pt x="109823" y="0"/>
                  </a:lnTo>
                  <a:lnTo>
                    <a:pt x="131064" y="0"/>
                  </a:lnTo>
                  <a:lnTo>
                    <a:pt x="101155" y="94869"/>
                  </a:lnTo>
                  <a:lnTo>
                    <a:pt x="84201" y="94869"/>
                  </a:lnTo>
                  <a:lnTo>
                    <a:pt x="65818" y="38291"/>
                  </a:lnTo>
                  <a:lnTo>
                    <a:pt x="47911" y="94869"/>
                  </a:lnTo>
                  <a:lnTo>
                    <a:pt x="31052" y="94869"/>
                  </a:lnTo>
                  <a:lnTo>
                    <a:pt x="0" y="0"/>
                  </a:lnTo>
                  <a:lnTo>
                    <a:pt x="22765" y="0"/>
                  </a:lnTo>
                  <a:lnTo>
                    <a:pt x="40481" y="58293"/>
                  </a:lnTo>
                  <a:lnTo>
                    <a:pt x="57626" y="0"/>
                  </a:lnTo>
                  <a:lnTo>
                    <a:pt x="74962" y="0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1" name="任意形状 80"/>
            <p:cNvSpPr/>
            <p:nvPr/>
          </p:nvSpPr>
          <p:spPr>
            <a:xfrm>
              <a:off x="18325305" y="11476957"/>
              <a:ext cx="63817" cy="94869"/>
            </a:xfrm>
            <a:custGeom>
              <a:avLst/>
              <a:gdLst>
                <a:gd name="connsiteX0" fmla="*/ 0 w 63817"/>
                <a:gd name="connsiteY0" fmla="*/ 0 h 94869"/>
                <a:gd name="connsiteX1" fmla="*/ 22193 w 63817"/>
                <a:gd name="connsiteY1" fmla="*/ 0 h 94869"/>
                <a:gd name="connsiteX2" fmla="*/ 22193 w 63817"/>
                <a:gd name="connsiteY2" fmla="*/ 75152 h 94869"/>
                <a:gd name="connsiteX3" fmla="*/ 63818 w 63817"/>
                <a:gd name="connsiteY3" fmla="*/ 75152 h 94869"/>
                <a:gd name="connsiteX4" fmla="*/ 63818 w 63817"/>
                <a:gd name="connsiteY4" fmla="*/ 94869 h 94869"/>
                <a:gd name="connsiteX5" fmla="*/ 95 w 63817"/>
                <a:gd name="connsiteY5" fmla="*/ 94869 h 94869"/>
                <a:gd name="connsiteX6" fmla="*/ 95 w 63817"/>
                <a:gd name="connsiteY6" fmla="*/ 0 h 94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817" h="94869">
                  <a:moveTo>
                    <a:pt x="0" y="0"/>
                  </a:moveTo>
                  <a:lnTo>
                    <a:pt x="22193" y="0"/>
                  </a:lnTo>
                  <a:lnTo>
                    <a:pt x="22193" y="75152"/>
                  </a:lnTo>
                  <a:lnTo>
                    <a:pt x="63818" y="75152"/>
                  </a:lnTo>
                  <a:lnTo>
                    <a:pt x="63818" y="94869"/>
                  </a:lnTo>
                  <a:lnTo>
                    <a:pt x="95" y="94869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2" name="任意形状 81"/>
            <p:cNvSpPr/>
            <p:nvPr/>
          </p:nvSpPr>
          <p:spPr>
            <a:xfrm>
              <a:off x="18392742" y="11476957"/>
              <a:ext cx="95440" cy="94869"/>
            </a:xfrm>
            <a:custGeom>
              <a:avLst/>
              <a:gdLst>
                <a:gd name="connsiteX0" fmla="*/ 56960 w 95440"/>
                <a:gd name="connsiteY0" fmla="*/ 0 h 94869"/>
                <a:gd name="connsiteX1" fmla="*/ 95441 w 95440"/>
                <a:gd name="connsiteY1" fmla="*/ 94869 h 94869"/>
                <a:gd name="connsiteX2" fmla="*/ 72104 w 95440"/>
                <a:gd name="connsiteY2" fmla="*/ 94869 h 94869"/>
                <a:gd name="connsiteX3" fmla="*/ 64866 w 95440"/>
                <a:gd name="connsiteY3" fmla="*/ 75724 h 94869"/>
                <a:gd name="connsiteX4" fmla="*/ 28956 w 95440"/>
                <a:gd name="connsiteY4" fmla="*/ 75724 h 94869"/>
                <a:gd name="connsiteX5" fmla="*/ 22003 w 95440"/>
                <a:gd name="connsiteY5" fmla="*/ 94869 h 94869"/>
                <a:gd name="connsiteX6" fmla="*/ 0 w 95440"/>
                <a:gd name="connsiteY6" fmla="*/ 94869 h 94869"/>
                <a:gd name="connsiteX7" fmla="*/ 37433 w 95440"/>
                <a:gd name="connsiteY7" fmla="*/ 0 h 94869"/>
                <a:gd name="connsiteX8" fmla="*/ 56960 w 95440"/>
                <a:gd name="connsiteY8" fmla="*/ 0 h 94869"/>
                <a:gd name="connsiteX9" fmla="*/ 57912 w 95440"/>
                <a:gd name="connsiteY9" fmla="*/ 57150 h 94869"/>
                <a:gd name="connsiteX10" fmla="*/ 46673 w 95440"/>
                <a:gd name="connsiteY10" fmla="*/ 27622 h 94869"/>
                <a:gd name="connsiteX11" fmla="*/ 35909 w 95440"/>
                <a:gd name="connsiteY11" fmla="*/ 57150 h 94869"/>
                <a:gd name="connsiteX12" fmla="*/ 57912 w 95440"/>
                <a:gd name="connsiteY12" fmla="*/ 57150 h 94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5440" h="94869">
                  <a:moveTo>
                    <a:pt x="56960" y="0"/>
                  </a:moveTo>
                  <a:lnTo>
                    <a:pt x="95441" y="94869"/>
                  </a:lnTo>
                  <a:lnTo>
                    <a:pt x="72104" y="94869"/>
                  </a:lnTo>
                  <a:lnTo>
                    <a:pt x="64866" y="75724"/>
                  </a:lnTo>
                  <a:lnTo>
                    <a:pt x="28956" y="75724"/>
                  </a:lnTo>
                  <a:lnTo>
                    <a:pt x="22003" y="94869"/>
                  </a:lnTo>
                  <a:lnTo>
                    <a:pt x="0" y="94869"/>
                  </a:lnTo>
                  <a:lnTo>
                    <a:pt x="37433" y="0"/>
                  </a:lnTo>
                  <a:lnTo>
                    <a:pt x="56960" y="0"/>
                  </a:lnTo>
                  <a:close/>
                  <a:moveTo>
                    <a:pt x="57912" y="57150"/>
                  </a:moveTo>
                  <a:lnTo>
                    <a:pt x="46673" y="27622"/>
                  </a:lnTo>
                  <a:lnTo>
                    <a:pt x="35909" y="57150"/>
                  </a:lnTo>
                  <a:lnTo>
                    <a:pt x="57912" y="57150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3" name="任意形状 82"/>
            <p:cNvSpPr/>
            <p:nvPr/>
          </p:nvSpPr>
          <p:spPr>
            <a:xfrm>
              <a:off x="18498279" y="11476957"/>
              <a:ext cx="80962" cy="94869"/>
            </a:xfrm>
            <a:custGeom>
              <a:avLst/>
              <a:gdLst>
                <a:gd name="connsiteX0" fmla="*/ 17716 w 80962"/>
                <a:gd name="connsiteY0" fmla="*/ 0 h 94869"/>
                <a:gd name="connsiteX1" fmla="*/ 60770 w 80962"/>
                <a:gd name="connsiteY1" fmla="*/ 57531 h 94869"/>
                <a:gd name="connsiteX2" fmla="*/ 60770 w 80962"/>
                <a:gd name="connsiteY2" fmla="*/ 0 h 94869"/>
                <a:gd name="connsiteX3" fmla="*/ 80963 w 80962"/>
                <a:gd name="connsiteY3" fmla="*/ 0 h 94869"/>
                <a:gd name="connsiteX4" fmla="*/ 80963 w 80962"/>
                <a:gd name="connsiteY4" fmla="*/ 94869 h 94869"/>
                <a:gd name="connsiteX5" fmla="*/ 63246 w 80962"/>
                <a:gd name="connsiteY5" fmla="*/ 94869 h 94869"/>
                <a:gd name="connsiteX6" fmla="*/ 20193 w 80962"/>
                <a:gd name="connsiteY6" fmla="*/ 37243 h 94869"/>
                <a:gd name="connsiteX7" fmla="*/ 20193 w 80962"/>
                <a:gd name="connsiteY7" fmla="*/ 94869 h 94869"/>
                <a:gd name="connsiteX8" fmla="*/ 0 w 80962"/>
                <a:gd name="connsiteY8" fmla="*/ 94869 h 94869"/>
                <a:gd name="connsiteX9" fmla="*/ 0 w 80962"/>
                <a:gd name="connsiteY9" fmla="*/ 0 h 94869"/>
                <a:gd name="connsiteX10" fmla="*/ 17716 w 80962"/>
                <a:gd name="connsiteY10" fmla="*/ 0 h 94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0962" h="94869">
                  <a:moveTo>
                    <a:pt x="17716" y="0"/>
                  </a:moveTo>
                  <a:lnTo>
                    <a:pt x="60770" y="57531"/>
                  </a:lnTo>
                  <a:lnTo>
                    <a:pt x="60770" y="0"/>
                  </a:lnTo>
                  <a:lnTo>
                    <a:pt x="80963" y="0"/>
                  </a:lnTo>
                  <a:lnTo>
                    <a:pt x="80963" y="94869"/>
                  </a:lnTo>
                  <a:lnTo>
                    <a:pt x="63246" y="94869"/>
                  </a:lnTo>
                  <a:lnTo>
                    <a:pt x="20193" y="37243"/>
                  </a:lnTo>
                  <a:lnTo>
                    <a:pt x="20193" y="94869"/>
                  </a:lnTo>
                  <a:lnTo>
                    <a:pt x="0" y="94869"/>
                  </a:lnTo>
                  <a:lnTo>
                    <a:pt x="0" y="0"/>
                  </a:lnTo>
                  <a:lnTo>
                    <a:pt x="17716" y="0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4" name="任意形状 83"/>
            <p:cNvSpPr/>
            <p:nvPr/>
          </p:nvSpPr>
          <p:spPr>
            <a:xfrm>
              <a:off x="18619247" y="11476957"/>
              <a:ext cx="95440" cy="94869"/>
            </a:xfrm>
            <a:custGeom>
              <a:avLst/>
              <a:gdLst>
                <a:gd name="connsiteX0" fmla="*/ 56960 w 95440"/>
                <a:gd name="connsiteY0" fmla="*/ 0 h 94869"/>
                <a:gd name="connsiteX1" fmla="*/ 95441 w 95440"/>
                <a:gd name="connsiteY1" fmla="*/ 94869 h 94869"/>
                <a:gd name="connsiteX2" fmla="*/ 72104 w 95440"/>
                <a:gd name="connsiteY2" fmla="*/ 94869 h 94869"/>
                <a:gd name="connsiteX3" fmla="*/ 64866 w 95440"/>
                <a:gd name="connsiteY3" fmla="*/ 75724 h 94869"/>
                <a:gd name="connsiteX4" fmla="*/ 28956 w 95440"/>
                <a:gd name="connsiteY4" fmla="*/ 75724 h 94869"/>
                <a:gd name="connsiteX5" fmla="*/ 22003 w 95440"/>
                <a:gd name="connsiteY5" fmla="*/ 94869 h 94869"/>
                <a:gd name="connsiteX6" fmla="*/ 0 w 95440"/>
                <a:gd name="connsiteY6" fmla="*/ 94869 h 94869"/>
                <a:gd name="connsiteX7" fmla="*/ 37433 w 95440"/>
                <a:gd name="connsiteY7" fmla="*/ 0 h 94869"/>
                <a:gd name="connsiteX8" fmla="*/ 56960 w 95440"/>
                <a:gd name="connsiteY8" fmla="*/ 0 h 94869"/>
                <a:gd name="connsiteX9" fmla="*/ 57817 w 95440"/>
                <a:gd name="connsiteY9" fmla="*/ 57150 h 94869"/>
                <a:gd name="connsiteX10" fmla="*/ 46577 w 95440"/>
                <a:gd name="connsiteY10" fmla="*/ 27622 h 94869"/>
                <a:gd name="connsiteX11" fmla="*/ 35814 w 95440"/>
                <a:gd name="connsiteY11" fmla="*/ 57150 h 94869"/>
                <a:gd name="connsiteX12" fmla="*/ 57817 w 95440"/>
                <a:gd name="connsiteY12" fmla="*/ 57150 h 94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5440" h="94869">
                  <a:moveTo>
                    <a:pt x="56960" y="0"/>
                  </a:moveTo>
                  <a:lnTo>
                    <a:pt x="95441" y="94869"/>
                  </a:lnTo>
                  <a:lnTo>
                    <a:pt x="72104" y="94869"/>
                  </a:lnTo>
                  <a:lnTo>
                    <a:pt x="64866" y="75724"/>
                  </a:lnTo>
                  <a:lnTo>
                    <a:pt x="28956" y="75724"/>
                  </a:lnTo>
                  <a:lnTo>
                    <a:pt x="22003" y="94869"/>
                  </a:lnTo>
                  <a:lnTo>
                    <a:pt x="0" y="94869"/>
                  </a:lnTo>
                  <a:lnTo>
                    <a:pt x="37433" y="0"/>
                  </a:lnTo>
                  <a:lnTo>
                    <a:pt x="56960" y="0"/>
                  </a:lnTo>
                  <a:close/>
                  <a:moveTo>
                    <a:pt x="57817" y="57150"/>
                  </a:moveTo>
                  <a:lnTo>
                    <a:pt x="46577" y="27622"/>
                  </a:lnTo>
                  <a:lnTo>
                    <a:pt x="35814" y="57150"/>
                  </a:lnTo>
                  <a:lnTo>
                    <a:pt x="57817" y="57150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5" name="任意形状 84"/>
            <p:cNvSpPr/>
            <p:nvPr/>
          </p:nvSpPr>
          <p:spPr>
            <a:xfrm>
              <a:off x="18723069" y="11502865"/>
              <a:ext cx="71342" cy="98869"/>
            </a:xfrm>
            <a:custGeom>
              <a:avLst/>
              <a:gdLst>
                <a:gd name="connsiteX0" fmla="*/ 56197 w 71342"/>
                <a:gd name="connsiteY0" fmla="*/ 4286 h 98869"/>
                <a:gd name="connsiteX1" fmla="*/ 67246 w 71342"/>
                <a:gd name="connsiteY1" fmla="*/ 16383 h 98869"/>
                <a:gd name="connsiteX2" fmla="*/ 71342 w 71342"/>
                <a:gd name="connsiteY2" fmla="*/ 35338 h 98869"/>
                <a:gd name="connsiteX3" fmla="*/ 67246 w 71342"/>
                <a:gd name="connsiteY3" fmla="*/ 54197 h 98869"/>
                <a:gd name="connsiteX4" fmla="*/ 56197 w 71342"/>
                <a:gd name="connsiteY4" fmla="*/ 66389 h 98869"/>
                <a:gd name="connsiteX5" fmla="*/ 40957 w 71342"/>
                <a:gd name="connsiteY5" fmla="*/ 70580 h 98869"/>
                <a:gd name="connsiteX6" fmla="*/ 21146 w 71342"/>
                <a:gd name="connsiteY6" fmla="*/ 61341 h 98869"/>
                <a:gd name="connsiteX7" fmla="*/ 21146 w 71342"/>
                <a:gd name="connsiteY7" fmla="*/ 98870 h 98869"/>
                <a:gd name="connsiteX8" fmla="*/ 0 w 71342"/>
                <a:gd name="connsiteY8" fmla="*/ 98870 h 98869"/>
                <a:gd name="connsiteX9" fmla="*/ 0 w 71342"/>
                <a:gd name="connsiteY9" fmla="*/ 1810 h 98869"/>
                <a:gd name="connsiteX10" fmla="*/ 18764 w 71342"/>
                <a:gd name="connsiteY10" fmla="*/ 1810 h 98869"/>
                <a:gd name="connsiteX11" fmla="*/ 19717 w 71342"/>
                <a:gd name="connsiteY11" fmla="*/ 11239 h 98869"/>
                <a:gd name="connsiteX12" fmla="*/ 28765 w 71342"/>
                <a:gd name="connsiteY12" fmla="*/ 2762 h 98869"/>
                <a:gd name="connsiteX13" fmla="*/ 40957 w 71342"/>
                <a:gd name="connsiteY13" fmla="*/ 0 h 98869"/>
                <a:gd name="connsiteX14" fmla="*/ 56197 w 71342"/>
                <a:gd name="connsiteY14" fmla="*/ 4191 h 98869"/>
                <a:gd name="connsiteX15" fmla="*/ 45625 w 71342"/>
                <a:gd name="connsiteY15" fmla="*/ 47625 h 98869"/>
                <a:gd name="connsiteX16" fmla="*/ 49530 w 71342"/>
                <a:gd name="connsiteY16" fmla="*/ 35338 h 98869"/>
                <a:gd name="connsiteX17" fmla="*/ 45625 w 71342"/>
                <a:gd name="connsiteY17" fmla="*/ 22670 h 98869"/>
                <a:gd name="connsiteX18" fmla="*/ 35528 w 71342"/>
                <a:gd name="connsiteY18" fmla="*/ 17907 h 98869"/>
                <a:gd name="connsiteX19" fmla="*/ 25337 w 71342"/>
                <a:gd name="connsiteY19" fmla="*/ 22479 h 98869"/>
                <a:gd name="connsiteX20" fmla="*/ 21146 w 71342"/>
                <a:gd name="connsiteY20" fmla="*/ 35433 h 98869"/>
                <a:gd name="connsiteX21" fmla="*/ 25241 w 71342"/>
                <a:gd name="connsiteY21" fmla="*/ 48006 h 98869"/>
                <a:gd name="connsiteX22" fmla="*/ 35528 w 71342"/>
                <a:gd name="connsiteY22" fmla="*/ 52197 h 98869"/>
                <a:gd name="connsiteX23" fmla="*/ 45625 w 71342"/>
                <a:gd name="connsiteY23" fmla="*/ 47720 h 9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1342" h="98869">
                  <a:moveTo>
                    <a:pt x="56197" y="4286"/>
                  </a:moveTo>
                  <a:cubicBezTo>
                    <a:pt x="60865" y="7049"/>
                    <a:pt x="64484" y="11049"/>
                    <a:pt x="67246" y="16383"/>
                  </a:cubicBezTo>
                  <a:cubicBezTo>
                    <a:pt x="70009" y="21717"/>
                    <a:pt x="71342" y="28004"/>
                    <a:pt x="71342" y="35338"/>
                  </a:cubicBezTo>
                  <a:cubicBezTo>
                    <a:pt x="71342" y="42672"/>
                    <a:pt x="70009" y="48863"/>
                    <a:pt x="67246" y="54197"/>
                  </a:cubicBezTo>
                  <a:cubicBezTo>
                    <a:pt x="64484" y="59531"/>
                    <a:pt x="60865" y="63532"/>
                    <a:pt x="56197" y="66389"/>
                  </a:cubicBezTo>
                  <a:cubicBezTo>
                    <a:pt x="51530" y="69247"/>
                    <a:pt x="46482" y="70580"/>
                    <a:pt x="40957" y="70580"/>
                  </a:cubicBezTo>
                  <a:cubicBezTo>
                    <a:pt x="32480" y="70580"/>
                    <a:pt x="25908" y="67532"/>
                    <a:pt x="21146" y="61341"/>
                  </a:cubicBezTo>
                  <a:lnTo>
                    <a:pt x="21146" y="98870"/>
                  </a:lnTo>
                  <a:lnTo>
                    <a:pt x="0" y="98870"/>
                  </a:lnTo>
                  <a:lnTo>
                    <a:pt x="0" y="1810"/>
                  </a:lnTo>
                  <a:lnTo>
                    <a:pt x="18764" y="1810"/>
                  </a:lnTo>
                  <a:cubicBezTo>
                    <a:pt x="19145" y="6668"/>
                    <a:pt x="19431" y="9811"/>
                    <a:pt x="19717" y="11239"/>
                  </a:cubicBezTo>
                  <a:cubicBezTo>
                    <a:pt x="22098" y="7429"/>
                    <a:pt x="25146" y="4572"/>
                    <a:pt x="28765" y="2762"/>
                  </a:cubicBezTo>
                  <a:cubicBezTo>
                    <a:pt x="32385" y="953"/>
                    <a:pt x="36481" y="0"/>
                    <a:pt x="40957" y="0"/>
                  </a:cubicBezTo>
                  <a:cubicBezTo>
                    <a:pt x="46482" y="0"/>
                    <a:pt x="51530" y="1429"/>
                    <a:pt x="56197" y="4191"/>
                  </a:cubicBezTo>
                  <a:close/>
                  <a:moveTo>
                    <a:pt x="45625" y="47625"/>
                  </a:moveTo>
                  <a:cubicBezTo>
                    <a:pt x="48196" y="44672"/>
                    <a:pt x="49530" y="40577"/>
                    <a:pt x="49530" y="35338"/>
                  </a:cubicBezTo>
                  <a:cubicBezTo>
                    <a:pt x="49530" y="30099"/>
                    <a:pt x="48196" y="25813"/>
                    <a:pt x="45625" y="22670"/>
                  </a:cubicBezTo>
                  <a:cubicBezTo>
                    <a:pt x="43053" y="19431"/>
                    <a:pt x="39624" y="17907"/>
                    <a:pt x="35528" y="17907"/>
                  </a:cubicBezTo>
                  <a:cubicBezTo>
                    <a:pt x="31432" y="17907"/>
                    <a:pt x="28099" y="19431"/>
                    <a:pt x="25337" y="22479"/>
                  </a:cubicBezTo>
                  <a:cubicBezTo>
                    <a:pt x="22574" y="25527"/>
                    <a:pt x="21146" y="29813"/>
                    <a:pt x="21146" y="35433"/>
                  </a:cubicBezTo>
                  <a:cubicBezTo>
                    <a:pt x="21146" y="41053"/>
                    <a:pt x="22479" y="45244"/>
                    <a:pt x="25241" y="48006"/>
                  </a:cubicBezTo>
                  <a:cubicBezTo>
                    <a:pt x="28004" y="50768"/>
                    <a:pt x="31432" y="52197"/>
                    <a:pt x="35528" y="52197"/>
                  </a:cubicBezTo>
                  <a:cubicBezTo>
                    <a:pt x="39624" y="52197"/>
                    <a:pt x="43053" y="50673"/>
                    <a:pt x="45625" y="47720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6" name="任意形状 85"/>
            <p:cNvSpPr/>
            <p:nvPr/>
          </p:nvSpPr>
          <p:spPr>
            <a:xfrm>
              <a:off x="18805937" y="11502865"/>
              <a:ext cx="71342" cy="98869"/>
            </a:xfrm>
            <a:custGeom>
              <a:avLst/>
              <a:gdLst>
                <a:gd name="connsiteX0" fmla="*/ 56197 w 71342"/>
                <a:gd name="connsiteY0" fmla="*/ 4286 h 98869"/>
                <a:gd name="connsiteX1" fmla="*/ 67246 w 71342"/>
                <a:gd name="connsiteY1" fmla="*/ 16383 h 98869"/>
                <a:gd name="connsiteX2" fmla="*/ 71342 w 71342"/>
                <a:gd name="connsiteY2" fmla="*/ 35338 h 98869"/>
                <a:gd name="connsiteX3" fmla="*/ 67246 w 71342"/>
                <a:gd name="connsiteY3" fmla="*/ 54197 h 98869"/>
                <a:gd name="connsiteX4" fmla="*/ 56197 w 71342"/>
                <a:gd name="connsiteY4" fmla="*/ 66389 h 98869"/>
                <a:gd name="connsiteX5" fmla="*/ 40958 w 71342"/>
                <a:gd name="connsiteY5" fmla="*/ 70580 h 98869"/>
                <a:gd name="connsiteX6" fmla="*/ 21146 w 71342"/>
                <a:gd name="connsiteY6" fmla="*/ 61341 h 98869"/>
                <a:gd name="connsiteX7" fmla="*/ 21146 w 71342"/>
                <a:gd name="connsiteY7" fmla="*/ 98870 h 98869"/>
                <a:gd name="connsiteX8" fmla="*/ 0 w 71342"/>
                <a:gd name="connsiteY8" fmla="*/ 98870 h 98869"/>
                <a:gd name="connsiteX9" fmla="*/ 0 w 71342"/>
                <a:gd name="connsiteY9" fmla="*/ 1810 h 98869"/>
                <a:gd name="connsiteX10" fmla="*/ 18764 w 71342"/>
                <a:gd name="connsiteY10" fmla="*/ 1810 h 98869"/>
                <a:gd name="connsiteX11" fmla="*/ 19717 w 71342"/>
                <a:gd name="connsiteY11" fmla="*/ 11239 h 98869"/>
                <a:gd name="connsiteX12" fmla="*/ 28766 w 71342"/>
                <a:gd name="connsiteY12" fmla="*/ 2762 h 98869"/>
                <a:gd name="connsiteX13" fmla="*/ 40958 w 71342"/>
                <a:gd name="connsiteY13" fmla="*/ 0 h 98869"/>
                <a:gd name="connsiteX14" fmla="*/ 56197 w 71342"/>
                <a:gd name="connsiteY14" fmla="*/ 4191 h 98869"/>
                <a:gd name="connsiteX15" fmla="*/ 45625 w 71342"/>
                <a:gd name="connsiteY15" fmla="*/ 47625 h 98869"/>
                <a:gd name="connsiteX16" fmla="*/ 49530 w 71342"/>
                <a:gd name="connsiteY16" fmla="*/ 35338 h 98869"/>
                <a:gd name="connsiteX17" fmla="*/ 45625 w 71342"/>
                <a:gd name="connsiteY17" fmla="*/ 22670 h 98869"/>
                <a:gd name="connsiteX18" fmla="*/ 35528 w 71342"/>
                <a:gd name="connsiteY18" fmla="*/ 17907 h 98869"/>
                <a:gd name="connsiteX19" fmla="*/ 25337 w 71342"/>
                <a:gd name="connsiteY19" fmla="*/ 22479 h 98869"/>
                <a:gd name="connsiteX20" fmla="*/ 21241 w 71342"/>
                <a:gd name="connsiteY20" fmla="*/ 35433 h 98869"/>
                <a:gd name="connsiteX21" fmla="*/ 25337 w 71342"/>
                <a:gd name="connsiteY21" fmla="*/ 48006 h 98869"/>
                <a:gd name="connsiteX22" fmla="*/ 35624 w 71342"/>
                <a:gd name="connsiteY22" fmla="*/ 52197 h 98869"/>
                <a:gd name="connsiteX23" fmla="*/ 45720 w 71342"/>
                <a:gd name="connsiteY23" fmla="*/ 47720 h 9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1342" h="98869">
                  <a:moveTo>
                    <a:pt x="56197" y="4286"/>
                  </a:moveTo>
                  <a:cubicBezTo>
                    <a:pt x="60865" y="7049"/>
                    <a:pt x="64484" y="11049"/>
                    <a:pt x="67246" y="16383"/>
                  </a:cubicBezTo>
                  <a:cubicBezTo>
                    <a:pt x="70009" y="21717"/>
                    <a:pt x="71342" y="28004"/>
                    <a:pt x="71342" y="35338"/>
                  </a:cubicBezTo>
                  <a:cubicBezTo>
                    <a:pt x="71342" y="42672"/>
                    <a:pt x="70009" y="48863"/>
                    <a:pt x="67246" y="54197"/>
                  </a:cubicBezTo>
                  <a:cubicBezTo>
                    <a:pt x="64484" y="59531"/>
                    <a:pt x="60865" y="63532"/>
                    <a:pt x="56197" y="66389"/>
                  </a:cubicBezTo>
                  <a:cubicBezTo>
                    <a:pt x="51626" y="69152"/>
                    <a:pt x="46482" y="70580"/>
                    <a:pt x="40958" y="70580"/>
                  </a:cubicBezTo>
                  <a:cubicBezTo>
                    <a:pt x="32480" y="70580"/>
                    <a:pt x="25908" y="67532"/>
                    <a:pt x="21146" y="61341"/>
                  </a:cubicBezTo>
                  <a:lnTo>
                    <a:pt x="21146" y="98870"/>
                  </a:lnTo>
                  <a:lnTo>
                    <a:pt x="0" y="98870"/>
                  </a:lnTo>
                  <a:lnTo>
                    <a:pt x="0" y="1810"/>
                  </a:lnTo>
                  <a:lnTo>
                    <a:pt x="18764" y="1810"/>
                  </a:lnTo>
                  <a:cubicBezTo>
                    <a:pt x="19145" y="6668"/>
                    <a:pt x="19431" y="9811"/>
                    <a:pt x="19717" y="11239"/>
                  </a:cubicBezTo>
                  <a:cubicBezTo>
                    <a:pt x="22098" y="7429"/>
                    <a:pt x="25146" y="4572"/>
                    <a:pt x="28766" y="2762"/>
                  </a:cubicBezTo>
                  <a:cubicBezTo>
                    <a:pt x="32385" y="953"/>
                    <a:pt x="36481" y="0"/>
                    <a:pt x="40958" y="0"/>
                  </a:cubicBezTo>
                  <a:cubicBezTo>
                    <a:pt x="46482" y="0"/>
                    <a:pt x="51530" y="1429"/>
                    <a:pt x="56197" y="4191"/>
                  </a:cubicBezTo>
                  <a:close/>
                  <a:moveTo>
                    <a:pt x="45625" y="47625"/>
                  </a:moveTo>
                  <a:cubicBezTo>
                    <a:pt x="48196" y="44672"/>
                    <a:pt x="49530" y="40577"/>
                    <a:pt x="49530" y="35338"/>
                  </a:cubicBezTo>
                  <a:cubicBezTo>
                    <a:pt x="49530" y="30099"/>
                    <a:pt x="48196" y="25813"/>
                    <a:pt x="45625" y="22670"/>
                  </a:cubicBezTo>
                  <a:cubicBezTo>
                    <a:pt x="43053" y="19431"/>
                    <a:pt x="39624" y="17907"/>
                    <a:pt x="35528" y="17907"/>
                  </a:cubicBezTo>
                  <a:cubicBezTo>
                    <a:pt x="31433" y="17907"/>
                    <a:pt x="28099" y="19431"/>
                    <a:pt x="25337" y="22479"/>
                  </a:cubicBezTo>
                  <a:cubicBezTo>
                    <a:pt x="22574" y="25527"/>
                    <a:pt x="21241" y="29813"/>
                    <a:pt x="21241" y="35433"/>
                  </a:cubicBezTo>
                  <a:cubicBezTo>
                    <a:pt x="21241" y="41053"/>
                    <a:pt x="22574" y="45244"/>
                    <a:pt x="25337" y="48006"/>
                  </a:cubicBezTo>
                  <a:cubicBezTo>
                    <a:pt x="28099" y="50768"/>
                    <a:pt x="31528" y="52197"/>
                    <a:pt x="35624" y="52197"/>
                  </a:cubicBezTo>
                  <a:cubicBezTo>
                    <a:pt x="39719" y="52197"/>
                    <a:pt x="43148" y="50673"/>
                    <a:pt x="45720" y="47720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7" name="任意形状 86"/>
            <p:cNvSpPr/>
            <p:nvPr/>
          </p:nvSpPr>
          <p:spPr>
            <a:xfrm>
              <a:off x="18888900" y="11473243"/>
              <a:ext cx="21145" cy="98583"/>
            </a:xfrm>
            <a:custGeom>
              <a:avLst/>
              <a:gdLst>
                <a:gd name="connsiteX0" fmla="*/ 21146 w 21145"/>
                <a:gd name="connsiteY0" fmla="*/ 98584 h 98583"/>
                <a:gd name="connsiteX1" fmla="*/ 0 w 21145"/>
                <a:gd name="connsiteY1" fmla="*/ 98584 h 98583"/>
                <a:gd name="connsiteX2" fmla="*/ 0 w 21145"/>
                <a:gd name="connsiteY2" fmla="*/ 0 h 98583"/>
                <a:gd name="connsiteX3" fmla="*/ 21146 w 21145"/>
                <a:gd name="connsiteY3" fmla="*/ 0 h 98583"/>
                <a:gd name="connsiteX4" fmla="*/ 21146 w 21145"/>
                <a:gd name="connsiteY4" fmla="*/ 98584 h 98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45" h="98583">
                  <a:moveTo>
                    <a:pt x="21146" y="98584"/>
                  </a:moveTo>
                  <a:lnTo>
                    <a:pt x="0" y="98584"/>
                  </a:lnTo>
                  <a:lnTo>
                    <a:pt x="0" y="0"/>
                  </a:lnTo>
                  <a:lnTo>
                    <a:pt x="21146" y="0"/>
                  </a:lnTo>
                  <a:lnTo>
                    <a:pt x="21146" y="98584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8" name="任意形状 87"/>
            <p:cNvSpPr/>
            <p:nvPr/>
          </p:nvSpPr>
          <p:spPr>
            <a:xfrm>
              <a:off x="18923666" y="11472671"/>
              <a:ext cx="24669" cy="99155"/>
            </a:xfrm>
            <a:custGeom>
              <a:avLst/>
              <a:gdLst>
                <a:gd name="connsiteX0" fmla="*/ 3620 w 24669"/>
                <a:gd name="connsiteY0" fmla="*/ 21336 h 99155"/>
                <a:gd name="connsiteX1" fmla="*/ 0 w 24669"/>
                <a:gd name="connsiteY1" fmla="*/ 12573 h 99155"/>
                <a:gd name="connsiteX2" fmla="*/ 3524 w 24669"/>
                <a:gd name="connsiteY2" fmla="*/ 3715 h 99155"/>
                <a:gd name="connsiteX3" fmla="*/ 12287 w 24669"/>
                <a:gd name="connsiteY3" fmla="*/ 0 h 99155"/>
                <a:gd name="connsiteX4" fmla="*/ 20955 w 24669"/>
                <a:gd name="connsiteY4" fmla="*/ 3715 h 99155"/>
                <a:gd name="connsiteX5" fmla="*/ 24670 w 24669"/>
                <a:gd name="connsiteY5" fmla="*/ 12478 h 99155"/>
                <a:gd name="connsiteX6" fmla="*/ 21050 w 24669"/>
                <a:gd name="connsiteY6" fmla="*/ 21241 h 99155"/>
                <a:gd name="connsiteX7" fmla="*/ 12382 w 24669"/>
                <a:gd name="connsiteY7" fmla="*/ 24955 h 99155"/>
                <a:gd name="connsiteX8" fmla="*/ 3715 w 24669"/>
                <a:gd name="connsiteY8" fmla="*/ 21241 h 99155"/>
                <a:gd name="connsiteX9" fmla="*/ 22860 w 24669"/>
                <a:gd name="connsiteY9" fmla="*/ 99155 h 99155"/>
                <a:gd name="connsiteX10" fmla="*/ 1714 w 24669"/>
                <a:gd name="connsiteY10" fmla="*/ 99155 h 99155"/>
                <a:gd name="connsiteX11" fmla="*/ 1714 w 24669"/>
                <a:gd name="connsiteY11" fmla="*/ 32194 h 99155"/>
                <a:gd name="connsiteX12" fmla="*/ 22860 w 24669"/>
                <a:gd name="connsiteY12" fmla="*/ 32194 h 99155"/>
                <a:gd name="connsiteX13" fmla="*/ 22860 w 24669"/>
                <a:gd name="connsiteY13" fmla="*/ 99155 h 99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669" h="99155">
                  <a:moveTo>
                    <a:pt x="3620" y="21336"/>
                  </a:moveTo>
                  <a:cubicBezTo>
                    <a:pt x="1238" y="18859"/>
                    <a:pt x="0" y="15907"/>
                    <a:pt x="0" y="12573"/>
                  </a:cubicBezTo>
                  <a:cubicBezTo>
                    <a:pt x="0" y="9239"/>
                    <a:pt x="1143" y="6191"/>
                    <a:pt x="3524" y="3715"/>
                  </a:cubicBezTo>
                  <a:cubicBezTo>
                    <a:pt x="5905" y="1238"/>
                    <a:pt x="8763" y="0"/>
                    <a:pt x="12287" y="0"/>
                  </a:cubicBezTo>
                  <a:cubicBezTo>
                    <a:pt x="15812" y="0"/>
                    <a:pt x="18479" y="1238"/>
                    <a:pt x="20955" y="3715"/>
                  </a:cubicBezTo>
                  <a:cubicBezTo>
                    <a:pt x="23431" y="6191"/>
                    <a:pt x="24670" y="9144"/>
                    <a:pt x="24670" y="12478"/>
                  </a:cubicBezTo>
                  <a:cubicBezTo>
                    <a:pt x="24670" y="15812"/>
                    <a:pt x="23431" y="18764"/>
                    <a:pt x="21050" y="21241"/>
                  </a:cubicBezTo>
                  <a:cubicBezTo>
                    <a:pt x="18669" y="23717"/>
                    <a:pt x="15716" y="24955"/>
                    <a:pt x="12382" y="24955"/>
                  </a:cubicBezTo>
                  <a:cubicBezTo>
                    <a:pt x="9049" y="24955"/>
                    <a:pt x="6096" y="23717"/>
                    <a:pt x="3715" y="21241"/>
                  </a:cubicBezTo>
                  <a:close/>
                  <a:moveTo>
                    <a:pt x="22860" y="99155"/>
                  </a:moveTo>
                  <a:lnTo>
                    <a:pt x="1714" y="99155"/>
                  </a:lnTo>
                  <a:lnTo>
                    <a:pt x="1714" y="32194"/>
                  </a:lnTo>
                  <a:lnTo>
                    <a:pt x="22860" y="32194"/>
                  </a:lnTo>
                  <a:lnTo>
                    <a:pt x="22860" y="99155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9" name="任意形状 88"/>
            <p:cNvSpPr/>
            <p:nvPr/>
          </p:nvSpPr>
          <p:spPr>
            <a:xfrm>
              <a:off x="18958051" y="11503151"/>
              <a:ext cx="62007" cy="70294"/>
            </a:xfrm>
            <a:custGeom>
              <a:avLst/>
              <a:gdLst>
                <a:gd name="connsiteX0" fmla="*/ 41338 w 62007"/>
                <a:gd name="connsiteY0" fmla="*/ 50292 h 70294"/>
                <a:gd name="connsiteX1" fmla="*/ 46101 w 62007"/>
                <a:gd name="connsiteY1" fmla="*/ 45149 h 70294"/>
                <a:gd name="connsiteX2" fmla="*/ 62008 w 62007"/>
                <a:gd name="connsiteY2" fmla="*/ 54388 h 70294"/>
                <a:gd name="connsiteX3" fmla="*/ 51530 w 62007"/>
                <a:gd name="connsiteY3" fmla="*/ 66199 h 70294"/>
                <a:gd name="connsiteX4" fmla="*/ 34862 w 62007"/>
                <a:gd name="connsiteY4" fmla="*/ 70295 h 70294"/>
                <a:gd name="connsiteX5" fmla="*/ 17907 w 62007"/>
                <a:gd name="connsiteY5" fmla="*/ 66389 h 70294"/>
                <a:gd name="connsiteX6" fmla="*/ 4953 w 62007"/>
                <a:gd name="connsiteY6" fmla="*/ 54483 h 70294"/>
                <a:gd name="connsiteX7" fmla="*/ 0 w 62007"/>
                <a:gd name="connsiteY7" fmla="*/ 35147 h 70294"/>
                <a:gd name="connsiteX8" fmla="*/ 4953 w 62007"/>
                <a:gd name="connsiteY8" fmla="*/ 15812 h 70294"/>
                <a:gd name="connsiteX9" fmla="*/ 17907 w 62007"/>
                <a:gd name="connsiteY9" fmla="*/ 3905 h 70294"/>
                <a:gd name="connsiteX10" fmla="*/ 34862 w 62007"/>
                <a:gd name="connsiteY10" fmla="*/ 0 h 70294"/>
                <a:gd name="connsiteX11" fmla="*/ 51530 w 62007"/>
                <a:gd name="connsiteY11" fmla="*/ 4096 h 70294"/>
                <a:gd name="connsiteX12" fmla="*/ 62008 w 62007"/>
                <a:gd name="connsiteY12" fmla="*/ 15812 h 70294"/>
                <a:gd name="connsiteX13" fmla="*/ 46101 w 62007"/>
                <a:gd name="connsiteY13" fmla="*/ 25146 h 70294"/>
                <a:gd name="connsiteX14" fmla="*/ 41243 w 62007"/>
                <a:gd name="connsiteY14" fmla="*/ 20003 h 70294"/>
                <a:gd name="connsiteX15" fmla="*/ 34862 w 62007"/>
                <a:gd name="connsiteY15" fmla="*/ 18193 h 70294"/>
                <a:gd name="connsiteX16" fmla="*/ 25337 w 62007"/>
                <a:gd name="connsiteY16" fmla="*/ 22955 h 70294"/>
                <a:gd name="connsiteX17" fmla="*/ 21812 w 62007"/>
                <a:gd name="connsiteY17" fmla="*/ 35338 h 70294"/>
                <a:gd name="connsiteX18" fmla="*/ 25337 w 62007"/>
                <a:gd name="connsiteY18" fmla="*/ 47625 h 70294"/>
                <a:gd name="connsiteX19" fmla="*/ 34862 w 62007"/>
                <a:gd name="connsiteY19" fmla="*/ 52292 h 70294"/>
                <a:gd name="connsiteX20" fmla="*/ 41434 w 62007"/>
                <a:gd name="connsiteY20" fmla="*/ 50578 h 70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2007" h="70294">
                  <a:moveTo>
                    <a:pt x="41338" y="50292"/>
                  </a:moveTo>
                  <a:cubicBezTo>
                    <a:pt x="43148" y="49149"/>
                    <a:pt x="44672" y="47435"/>
                    <a:pt x="46101" y="45149"/>
                  </a:cubicBezTo>
                  <a:lnTo>
                    <a:pt x="62008" y="54388"/>
                  </a:lnTo>
                  <a:cubicBezTo>
                    <a:pt x="59912" y="59531"/>
                    <a:pt x="56483" y="63532"/>
                    <a:pt x="51530" y="66199"/>
                  </a:cubicBezTo>
                  <a:cubicBezTo>
                    <a:pt x="46577" y="68961"/>
                    <a:pt x="41053" y="70295"/>
                    <a:pt x="34862" y="70295"/>
                  </a:cubicBezTo>
                  <a:cubicBezTo>
                    <a:pt x="28670" y="70295"/>
                    <a:pt x="23241" y="68961"/>
                    <a:pt x="17907" y="66389"/>
                  </a:cubicBezTo>
                  <a:cubicBezTo>
                    <a:pt x="12573" y="63722"/>
                    <a:pt x="8287" y="59817"/>
                    <a:pt x="4953" y="54483"/>
                  </a:cubicBezTo>
                  <a:cubicBezTo>
                    <a:pt x="1619" y="49149"/>
                    <a:pt x="0" y="42672"/>
                    <a:pt x="0" y="35147"/>
                  </a:cubicBezTo>
                  <a:cubicBezTo>
                    <a:pt x="0" y="27622"/>
                    <a:pt x="1619" y="21050"/>
                    <a:pt x="4953" y="15812"/>
                  </a:cubicBezTo>
                  <a:cubicBezTo>
                    <a:pt x="8287" y="10573"/>
                    <a:pt x="12573" y="6572"/>
                    <a:pt x="17907" y="3905"/>
                  </a:cubicBezTo>
                  <a:cubicBezTo>
                    <a:pt x="23241" y="1238"/>
                    <a:pt x="28861" y="0"/>
                    <a:pt x="34862" y="0"/>
                  </a:cubicBezTo>
                  <a:cubicBezTo>
                    <a:pt x="40862" y="0"/>
                    <a:pt x="46672" y="1334"/>
                    <a:pt x="51530" y="4096"/>
                  </a:cubicBezTo>
                  <a:cubicBezTo>
                    <a:pt x="56483" y="6858"/>
                    <a:pt x="59912" y="10763"/>
                    <a:pt x="62008" y="15812"/>
                  </a:cubicBezTo>
                  <a:lnTo>
                    <a:pt x="46101" y="25146"/>
                  </a:lnTo>
                  <a:cubicBezTo>
                    <a:pt x="44672" y="22860"/>
                    <a:pt x="43053" y="21146"/>
                    <a:pt x="41243" y="20003"/>
                  </a:cubicBezTo>
                  <a:cubicBezTo>
                    <a:pt x="39434" y="18764"/>
                    <a:pt x="37338" y="18193"/>
                    <a:pt x="34862" y="18193"/>
                  </a:cubicBezTo>
                  <a:cubicBezTo>
                    <a:pt x="30861" y="18193"/>
                    <a:pt x="27718" y="19812"/>
                    <a:pt x="25337" y="22955"/>
                  </a:cubicBezTo>
                  <a:cubicBezTo>
                    <a:pt x="22955" y="26099"/>
                    <a:pt x="21812" y="30194"/>
                    <a:pt x="21812" y="35338"/>
                  </a:cubicBezTo>
                  <a:cubicBezTo>
                    <a:pt x="21812" y="40481"/>
                    <a:pt x="22955" y="44577"/>
                    <a:pt x="25337" y="47625"/>
                  </a:cubicBezTo>
                  <a:cubicBezTo>
                    <a:pt x="27718" y="50768"/>
                    <a:pt x="30861" y="52292"/>
                    <a:pt x="34862" y="52292"/>
                  </a:cubicBezTo>
                  <a:cubicBezTo>
                    <a:pt x="37433" y="52292"/>
                    <a:pt x="39624" y="51721"/>
                    <a:pt x="41434" y="50578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0" name="任意形状 89"/>
            <p:cNvSpPr/>
            <p:nvPr/>
          </p:nvSpPr>
          <p:spPr>
            <a:xfrm>
              <a:off x="19023869" y="11503056"/>
              <a:ext cx="63150" cy="70484"/>
            </a:xfrm>
            <a:custGeom>
              <a:avLst/>
              <a:gdLst>
                <a:gd name="connsiteX0" fmla="*/ 55245 w 63150"/>
                <a:gd name="connsiteY0" fmla="*/ 8096 h 70484"/>
                <a:gd name="connsiteX1" fmla="*/ 63151 w 63150"/>
                <a:gd name="connsiteY1" fmla="*/ 30956 h 70484"/>
                <a:gd name="connsiteX2" fmla="*/ 63151 w 63150"/>
                <a:gd name="connsiteY2" fmla="*/ 68771 h 70484"/>
                <a:gd name="connsiteX3" fmla="*/ 45434 w 63150"/>
                <a:gd name="connsiteY3" fmla="*/ 68771 h 70484"/>
                <a:gd name="connsiteX4" fmla="*/ 44482 w 63150"/>
                <a:gd name="connsiteY4" fmla="*/ 61531 h 70484"/>
                <a:gd name="connsiteX5" fmla="*/ 36957 w 63150"/>
                <a:gd name="connsiteY5" fmla="*/ 68294 h 70484"/>
                <a:gd name="connsiteX6" fmla="*/ 25813 w 63150"/>
                <a:gd name="connsiteY6" fmla="*/ 70485 h 70484"/>
                <a:gd name="connsiteX7" fmla="*/ 12763 w 63150"/>
                <a:gd name="connsiteY7" fmla="*/ 67913 h 70484"/>
                <a:gd name="connsiteX8" fmla="*/ 3429 w 63150"/>
                <a:gd name="connsiteY8" fmla="*/ 60674 h 70484"/>
                <a:gd name="connsiteX9" fmla="*/ 0 w 63150"/>
                <a:gd name="connsiteY9" fmla="*/ 49434 h 70484"/>
                <a:gd name="connsiteX10" fmla="*/ 3810 w 63150"/>
                <a:gd name="connsiteY10" fmla="*/ 37624 h 70484"/>
                <a:gd name="connsiteX11" fmla="*/ 14097 w 63150"/>
                <a:gd name="connsiteY11" fmla="*/ 29813 h 70484"/>
                <a:gd name="connsiteX12" fmla="*/ 28194 w 63150"/>
                <a:gd name="connsiteY12" fmla="*/ 27051 h 70484"/>
                <a:gd name="connsiteX13" fmla="*/ 42196 w 63150"/>
                <a:gd name="connsiteY13" fmla="*/ 29527 h 70484"/>
                <a:gd name="connsiteX14" fmla="*/ 30671 w 63150"/>
                <a:gd name="connsiteY14" fmla="*/ 16859 h 70484"/>
                <a:gd name="connsiteX15" fmla="*/ 17717 w 63150"/>
                <a:gd name="connsiteY15" fmla="*/ 25146 h 70484"/>
                <a:gd name="connsiteX16" fmla="*/ 2858 w 63150"/>
                <a:gd name="connsiteY16" fmla="*/ 16478 h 70484"/>
                <a:gd name="connsiteX17" fmla="*/ 14478 w 63150"/>
                <a:gd name="connsiteY17" fmla="*/ 4381 h 70484"/>
                <a:gd name="connsiteX18" fmla="*/ 32766 w 63150"/>
                <a:gd name="connsiteY18" fmla="*/ 0 h 70484"/>
                <a:gd name="connsiteX19" fmla="*/ 55150 w 63150"/>
                <a:gd name="connsiteY19" fmla="*/ 8096 h 70484"/>
                <a:gd name="connsiteX20" fmla="*/ 42291 w 63150"/>
                <a:gd name="connsiteY20" fmla="*/ 42577 h 70484"/>
                <a:gd name="connsiteX21" fmla="*/ 32671 w 63150"/>
                <a:gd name="connsiteY21" fmla="*/ 41243 h 70484"/>
                <a:gd name="connsiteX22" fmla="*/ 24289 w 63150"/>
                <a:gd name="connsiteY22" fmla="*/ 43148 h 70484"/>
                <a:gd name="connsiteX23" fmla="*/ 21146 w 63150"/>
                <a:gd name="connsiteY23" fmla="*/ 48292 h 70484"/>
                <a:gd name="connsiteX24" fmla="*/ 23527 w 63150"/>
                <a:gd name="connsiteY24" fmla="*/ 52959 h 70484"/>
                <a:gd name="connsiteX25" fmla="*/ 29528 w 63150"/>
                <a:gd name="connsiteY25" fmla="*/ 54673 h 70484"/>
                <a:gd name="connsiteX26" fmla="*/ 38386 w 63150"/>
                <a:gd name="connsiteY26" fmla="*/ 51816 h 70484"/>
                <a:gd name="connsiteX27" fmla="*/ 42291 w 63150"/>
                <a:gd name="connsiteY27" fmla="*/ 44196 h 70484"/>
                <a:gd name="connsiteX28" fmla="*/ 42291 w 63150"/>
                <a:gd name="connsiteY28" fmla="*/ 42481 h 7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150" h="70484">
                  <a:moveTo>
                    <a:pt x="55245" y="8096"/>
                  </a:moveTo>
                  <a:cubicBezTo>
                    <a:pt x="60484" y="13525"/>
                    <a:pt x="63151" y="21146"/>
                    <a:pt x="63151" y="30956"/>
                  </a:cubicBezTo>
                  <a:lnTo>
                    <a:pt x="63151" y="68771"/>
                  </a:lnTo>
                  <a:lnTo>
                    <a:pt x="45434" y="68771"/>
                  </a:lnTo>
                  <a:cubicBezTo>
                    <a:pt x="44958" y="65151"/>
                    <a:pt x="44672" y="62770"/>
                    <a:pt x="44482" y="61531"/>
                  </a:cubicBezTo>
                  <a:cubicBezTo>
                    <a:pt x="42386" y="64579"/>
                    <a:pt x="39910" y="66770"/>
                    <a:pt x="36957" y="68294"/>
                  </a:cubicBezTo>
                  <a:cubicBezTo>
                    <a:pt x="34004" y="69723"/>
                    <a:pt x="30289" y="70485"/>
                    <a:pt x="25813" y="70485"/>
                  </a:cubicBezTo>
                  <a:cubicBezTo>
                    <a:pt x="21050" y="70485"/>
                    <a:pt x="16764" y="69628"/>
                    <a:pt x="12763" y="67913"/>
                  </a:cubicBezTo>
                  <a:cubicBezTo>
                    <a:pt x="8858" y="66199"/>
                    <a:pt x="5715" y="63817"/>
                    <a:pt x="3429" y="60674"/>
                  </a:cubicBezTo>
                  <a:cubicBezTo>
                    <a:pt x="1143" y="57531"/>
                    <a:pt x="0" y="53816"/>
                    <a:pt x="0" y="49434"/>
                  </a:cubicBezTo>
                  <a:cubicBezTo>
                    <a:pt x="0" y="45053"/>
                    <a:pt x="1238" y="40957"/>
                    <a:pt x="3810" y="37624"/>
                  </a:cubicBezTo>
                  <a:cubicBezTo>
                    <a:pt x="6382" y="34195"/>
                    <a:pt x="9811" y="31623"/>
                    <a:pt x="14097" y="29813"/>
                  </a:cubicBezTo>
                  <a:cubicBezTo>
                    <a:pt x="18383" y="28003"/>
                    <a:pt x="23146" y="27051"/>
                    <a:pt x="28194" y="27051"/>
                  </a:cubicBezTo>
                  <a:cubicBezTo>
                    <a:pt x="32956" y="27051"/>
                    <a:pt x="37624" y="27908"/>
                    <a:pt x="42196" y="29527"/>
                  </a:cubicBezTo>
                  <a:cubicBezTo>
                    <a:pt x="41624" y="21050"/>
                    <a:pt x="37719" y="16859"/>
                    <a:pt x="30671" y="16859"/>
                  </a:cubicBezTo>
                  <a:cubicBezTo>
                    <a:pt x="24670" y="16859"/>
                    <a:pt x="20384" y="19621"/>
                    <a:pt x="17717" y="25146"/>
                  </a:cubicBezTo>
                  <a:lnTo>
                    <a:pt x="2858" y="16478"/>
                  </a:lnTo>
                  <a:cubicBezTo>
                    <a:pt x="5334" y="11334"/>
                    <a:pt x="9239" y="7334"/>
                    <a:pt x="14478" y="4381"/>
                  </a:cubicBezTo>
                  <a:cubicBezTo>
                    <a:pt x="19717" y="1429"/>
                    <a:pt x="25813" y="0"/>
                    <a:pt x="32766" y="0"/>
                  </a:cubicBezTo>
                  <a:cubicBezTo>
                    <a:pt x="42481" y="0"/>
                    <a:pt x="49911" y="2667"/>
                    <a:pt x="55150" y="8096"/>
                  </a:cubicBezTo>
                  <a:close/>
                  <a:moveTo>
                    <a:pt x="42291" y="42577"/>
                  </a:moveTo>
                  <a:cubicBezTo>
                    <a:pt x="38957" y="41719"/>
                    <a:pt x="35719" y="41243"/>
                    <a:pt x="32671" y="41243"/>
                  </a:cubicBezTo>
                  <a:cubicBezTo>
                    <a:pt x="29146" y="41243"/>
                    <a:pt x="26289" y="41910"/>
                    <a:pt x="24289" y="43148"/>
                  </a:cubicBezTo>
                  <a:cubicBezTo>
                    <a:pt x="22288" y="44386"/>
                    <a:pt x="21146" y="46196"/>
                    <a:pt x="21146" y="48292"/>
                  </a:cubicBezTo>
                  <a:cubicBezTo>
                    <a:pt x="21146" y="50292"/>
                    <a:pt x="21908" y="51816"/>
                    <a:pt x="23527" y="52959"/>
                  </a:cubicBezTo>
                  <a:cubicBezTo>
                    <a:pt x="25146" y="54102"/>
                    <a:pt x="27051" y="54673"/>
                    <a:pt x="29528" y="54673"/>
                  </a:cubicBezTo>
                  <a:cubicBezTo>
                    <a:pt x="32766" y="54673"/>
                    <a:pt x="35719" y="53721"/>
                    <a:pt x="38386" y="51816"/>
                  </a:cubicBezTo>
                  <a:cubicBezTo>
                    <a:pt x="41053" y="49911"/>
                    <a:pt x="42291" y="47339"/>
                    <a:pt x="42291" y="44196"/>
                  </a:cubicBezTo>
                  <a:lnTo>
                    <a:pt x="42291" y="42481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1" name="任意形状 90"/>
            <p:cNvSpPr/>
            <p:nvPr/>
          </p:nvSpPr>
          <p:spPr>
            <a:xfrm>
              <a:off x="19093211" y="11483339"/>
              <a:ext cx="58864" cy="90201"/>
            </a:xfrm>
            <a:custGeom>
              <a:avLst/>
              <a:gdLst>
                <a:gd name="connsiteX0" fmla="*/ 58864 w 58864"/>
                <a:gd name="connsiteY0" fmla="*/ 83725 h 90201"/>
                <a:gd name="connsiteX1" fmla="*/ 38386 w 58864"/>
                <a:gd name="connsiteY1" fmla="*/ 90202 h 90201"/>
                <a:gd name="connsiteX2" fmla="*/ 19431 w 58864"/>
                <a:gd name="connsiteY2" fmla="*/ 84011 h 90201"/>
                <a:gd name="connsiteX3" fmla="*/ 12287 w 58864"/>
                <a:gd name="connsiteY3" fmla="*/ 62198 h 90201"/>
                <a:gd name="connsiteX4" fmla="*/ 12287 w 58864"/>
                <a:gd name="connsiteY4" fmla="*/ 39243 h 90201"/>
                <a:gd name="connsiteX5" fmla="*/ 0 w 58864"/>
                <a:gd name="connsiteY5" fmla="*/ 39243 h 90201"/>
                <a:gd name="connsiteX6" fmla="*/ 0 w 58864"/>
                <a:gd name="connsiteY6" fmla="*/ 21526 h 90201"/>
                <a:gd name="connsiteX7" fmla="*/ 12287 w 58864"/>
                <a:gd name="connsiteY7" fmla="*/ 21526 h 90201"/>
                <a:gd name="connsiteX8" fmla="*/ 12287 w 58864"/>
                <a:gd name="connsiteY8" fmla="*/ 0 h 90201"/>
                <a:gd name="connsiteX9" fmla="*/ 33433 w 58864"/>
                <a:gd name="connsiteY9" fmla="*/ 0 h 90201"/>
                <a:gd name="connsiteX10" fmla="*/ 33433 w 58864"/>
                <a:gd name="connsiteY10" fmla="*/ 21526 h 90201"/>
                <a:gd name="connsiteX11" fmla="*/ 53912 w 58864"/>
                <a:gd name="connsiteY11" fmla="*/ 21526 h 90201"/>
                <a:gd name="connsiteX12" fmla="*/ 53912 w 58864"/>
                <a:gd name="connsiteY12" fmla="*/ 39243 h 90201"/>
                <a:gd name="connsiteX13" fmla="*/ 33433 w 58864"/>
                <a:gd name="connsiteY13" fmla="*/ 39243 h 90201"/>
                <a:gd name="connsiteX14" fmla="*/ 33433 w 58864"/>
                <a:gd name="connsiteY14" fmla="*/ 58388 h 90201"/>
                <a:gd name="connsiteX15" fmla="*/ 35338 w 58864"/>
                <a:gd name="connsiteY15" fmla="*/ 68389 h 90201"/>
                <a:gd name="connsiteX16" fmla="*/ 42767 w 58864"/>
                <a:gd name="connsiteY16" fmla="*/ 71914 h 90201"/>
                <a:gd name="connsiteX17" fmla="*/ 51435 w 58864"/>
                <a:gd name="connsiteY17" fmla="*/ 68961 h 90201"/>
                <a:gd name="connsiteX18" fmla="*/ 58864 w 58864"/>
                <a:gd name="connsiteY18" fmla="*/ 83629 h 90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864" h="90201">
                  <a:moveTo>
                    <a:pt x="58864" y="83725"/>
                  </a:moveTo>
                  <a:cubicBezTo>
                    <a:pt x="54007" y="88011"/>
                    <a:pt x="47244" y="90202"/>
                    <a:pt x="38386" y="90202"/>
                  </a:cubicBezTo>
                  <a:cubicBezTo>
                    <a:pt x="30480" y="90202"/>
                    <a:pt x="24194" y="88106"/>
                    <a:pt x="19431" y="84011"/>
                  </a:cubicBezTo>
                  <a:cubicBezTo>
                    <a:pt x="14669" y="79915"/>
                    <a:pt x="12287" y="72676"/>
                    <a:pt x="12287" y="62198"/>
                  </a:cubicBezTo>
                  <a:lnTo>
                    <a:pt x="12287" y="39243"/>
                  </a:lnTo>
                  <a:lnTo>
                    <a:pt x="0" y="39243"/>
                  </a:lnTo>
                  <a:lnTo>
                    <a:pt x="0" y="21526"/>
                  </a:lnTo>
                  <a:lnTo>
                    <a:pt x="12287" y="21526"/>
                  </a:lnTo>
                  <a:lnTo>
                    <a:pt x="12287" y="0"/>
                  </a:lnTo>
                  <a:lnTo>
                    <a:pt x="33433" y="0"/>
                  </a:lnTo>
                  <a:lnTo>
                    <a:pt x="33433" y="21526"/>
                  </a:lnTo>
                  <a:lnTo>
                    <a:pt x="53912" y="21526"/>
                  </a:lnTo>
                  <a:lnTo>
                    <a:pt x="53912" y="39243"/>
                  </a:lnTo>
                  <a:lnTo>
                    <a:pt x="33433" y="39243"/>
                  </a:lnTo>
                  <a:lnTo>
                    <a:pt x="33433" y="58388"/>
                  </a:lnTo>
                  <a:cubicBezTo>
                    <a:pt x="33433" y="62674"/>
                    <a:pt x="34100" y="66104"/>
                    <a:pt x="35338" y="68389"/>
                  </a:cubicBezTo>
                  <a:cubicBezTo>
                    <a:pt x="36576" y="70675"/>
                    <a:pt x="39053" y="71914"/>
                    <a:pt x="42767" y="71914"/>
                  </a:cubicBezTo>
                  <a:cubicBezTo>
                    <a:pt x="45720" y="71914"/>
                    <a:pt x="48578" y="70961"/>
                    <a:pt x="51435" y="68961"/>
                  </a:cubicBezTo>
                  <a:lnTo>
                    <a:pt x="58864" y="83629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2" name="任意形状 91"/>
            <p:cNvSpPr/>
            <p:nvPr/>
          </p:nvSpPr>
          <p:spPr>
            <a:xfrm>
              <a:off x="19157028" y="11472671"/>
              <a:ext cx="24669" cy="99155"/>
            </a:xfrm>
            <a:custGeom>
              <a:avLst/>
              <a:gdLst>
                <a:gd name="connsiteX0" fmla="*/ 3620 w 24669"/>
                <a:gd name="connsiteY0" fmla="*/ 21336 h 99155"/>
                <a:gd name="connsiteX1" fmla="*/ 0 w 24669"/>
                <a:gd name="connsiteY1" fmla="*/ 12573 h 99155"/>
                <a:gd name="connsiteX2" fmla="*/ 3524 w 24669"/>
                <a:gd name="connsiteY2" fmla="*/ 3715 h 99155"/>
                <a:gd name="connsiteX3" fmla="*/ 12287 w 24669"/>
                <a:gd name="connsiteY3" fmla="*/ 0 h 99155"/>
                <a:gd name="connsiteX4" fmla="*/ 20955 w 24669"/>
                <a:gd name="connsiteY4" fmla="*/ 3715 h 99155"/>
                <a:gd name="connsiteX5" fmla="*/ 24670 w 24669"/>
                <a:gd name="connsiteY5" fmla="*/ 12478 h 99155"/>
                <a:gd name="connsiteX6" fmla="*/ 21050 w 24669"/>
                <a:gd name="connsiteY6" fmla="*/ 21241 h 99155"/>
                <a:gd name="connsiteX7" fmla="*/ 12382 w 24669"/>
                <a:gd name="connsiteY7" fmla="*/ 24955 h 99155"/>
                <a:gd name="connsiteX8" fmla="*/ 3715 w 24669"/>
                <a:gd name="connsiteY8" fmla="*/ 21241 h 99155"/>
                <a:gd name="connsiteX9" fmla="*/ 22860 w 24669"/>
                <a:gd name="connsiteY9" fmla="*/ 99155 h 99155"/>
                <a:gd name="connsiteX10" fmla="*/ 1714 w 24669"/>
                <a:gd name="connsiteY10" fmla="*/ 99155 h 99155"/>
                <a:gd name="connsiteX11" fmla="*/ 1714 w 24669"/>
                <a:gd name="connsiteY11" fmla="*/ 32194 h 99155"/>
                <a:gd name="connsiteX12" fmla="*/ 22860 w 24669"/>
                <a:gd name="connsiteY12" fmla="*/ 32194 h 99155"/>
                <a:gd name="connsiteX13" fmla="*/ 22860 w 24669"/>
                <a:gd name="connsiteY13" fmla="*/ 99155 h 99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669" h="99155">
                  <a:moveTo>
                    <a:pt x="3620" y="21336"/>
                  </a:moveTo>
                  <a:cubicBezTo>
                    <a:pt x="1238" y="18859"/>
                    <a:pt x="0" y="15907"/>
                    <a:pt x="0" y="12573"/>
                  </a:cubicBezTo>
                  <a:cubicBezTo>
                    <a:pt x="0" y="9239"/>
                    <a:pt x="1143" y="6191"/>
                    <a:pt x="3524" y="3715"/>
                  </a:cubicBezTo>
                  <a:cubicBezTo>
                    <a:pt x="5905" y="1238"/>
                    <a:pt x="8763" y="0"/>
                    <a:pt x="12287" y="0"/>
                  </a:cubicBezTo>
                  <a:cubicBezTo>
                    <a:pt x="15812" y="0"/>
                    <a:pt x="18479" y="1238"/>
                    <a:pt x="20955" y="3715"/>
                  </a:cubicBezTo>
                  <a:cubicBezTo>
                    <a:pt x="23431" y="6191"/>
                    <a:pt x="24670" y="9144"/>
                    <a:pt x="24670" y="12478"/>
                  </a:cubicBezTo>
                  <a:cubicBezTo>
                    <a:pt x="24670" y="15812"/>
                    <a:pt x="23431" y="18764"/>
                    <a:pt x="21050" y="21241"/>
                  </a:cubicBezTo>
                  <a:cubicBezTo>
                    <a:pt x="18669" y="23717"/>
                    <a:pt x="15716" y="24955"/>
                    <a:pt x="12382" y="24955"/>
                  </a:cubicBezTo>
                  <a:cubicBezTo>
                    <a:pt x="9049" y="24955"/>
                    <a:pt x="6096" y="23717"/>
                    <a:pt x="3715" y="21241"/>
                  </a:cubicBezTo>
                  <a:close/>
                  <a:moveTo>
                    <a:pt x="22860" y="99155"/>
                  </a:moveTo>
                  <a:lnTo>
                    <a:pt x="1714" y="99155"/>
                  </a:lnTo>
                  <a:lnTo>
                    <a:pt x="1714" y="32194"/>
                  </a:lnTo>
                  <a:lnTo>
                    <a:pt x="22860" y="32194"/>
                  </a:lnTo>
                  <a:lnTo>
                    <a:pt x="22860" y="99155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3" name="任意形状 92"/>
            <p:cNvSpPr/>
            <p:nvPr/>
          </p:nvSpPr>
          <p:spPr>
            <a:xfrm>
              <a:off x="19191318" y="11503056"/>
              <a:ext cx="70484" cy="70579"/>
            </a:xfrm>
            <a:custGeom>
              <a:avLst/>
              <a:gdLst>
                <a:gd name="connsiteX0" fmla="*/ 4858 w 70484"/>
                <a:gd name="connsiteY0" fmla="*/ 16573 h 70579"/>
                <a:gd name="connsiteX1" fmla="*/ 17907 w 70484"/>
                <a:gd name="connsiteY1" fmla="*/ 4286 h 70579"/>
                <a:gd name="connsiteX2" fmla="*/ 35433 w 70484"/>
                <a:gd name="connsiteY2" fmla="*/ 0 h 70579"/>
                <a:gd name="connsiteX3" fmla="*/ 52864 w 70484"/>
                <a:gd name="connsiteY3" fmla="*/ 4286 h 70579"/>
                <a:gd name="connsiteX4" fmla="*/ 65722 w 70484"/>
                <a:gd name="connsiteY4" fmla="*/ 16573 h 70579"/>
                <a:gd name="connsiteX5" fmla="*/ 70485 w 70484"/>
                <a:gd name="connsiteY5" fmla="*/ 35242 h 70579"/>
                <a:gd name="connsiteX6" fmla="*/ 65722 w 70484"/>
                <a:gd name="connsiteY6" fmla="*/ 54007 h 70579"/>
                <a:gd name="connsiteX7" fmla="*/ 52864 w 70484"/>
                <a:gd name="connsiteY7" fmla="*/ 66294 h 70579"/>
                <a:gd name="connsiteX8" fmla="*/ 35338 w 70484"/>
                <a:gd name="connsiteY8" fmla="*/ 70580 h 70579"/>
                <a:gd name="connsiteX9" fmla="*/ 17812 w 70484"/>
                <a:gd name="connsiteY9" fmla="*/ 66294 h 70579"/>
                <a:gd name="connsiteX10" fmla="*/ 4858 w 70484"/>
                <a:gd name="connsiteY10" fmla="*/ 54007 h 70579"/>
                <a:gd name="connsiteX11" fmla="*/ 0 w 70484"/>
                <a:gd name="connsiteY11" fmla="*/ 35242 h 70579"/>
                <a:gd name="connsiteX12" fmla="*/ 4858 w 70484"/>
                <a:gd name="connsiteY12" fmla="*/ 16573 h 70579"/>
                <a:gd name="connsiteX13" fmla="*/ 25622 w 70484"/>
                <a:gd name="connsiteY13" fmla="*/ 47720 h 70579"/>
                <a:gd name="connsiteX14" fmla="*/ 35242 w 70484"/>
                <a:gd name="connsiteY14" fmla="*/ 52292 h 70579"/>
                <a:gd name="connsiteX15" fmla="*/ 44767 w 70484"/>
                <a:gd name="connsiteY15" fmla="*/ 47720 h 70579"/>
                <a:gd name="connsiteX16" fmla="*/ 48577 w 70484"/>
                <a:gd name="connsiteY16" fmla="*/ 35242 h 70579"/>
                <a:gd name="connsiteX17" fmla="*/ 44767 w 70484"/>
                <a:gd name="connsiteY17" fmla="*/ 22669 h 70579"/>
                <a:gd name="connsiteX18" fmla="*/ 35242 w 70484"/>
                <a:gd name="connsiteY18" fmla="*/ 18002 h 70579"/>
                <a:gd name="connsiteX19" fmla="*/ 25622 w 70484"/>
                <a:gd name="connsiteY19" fmla="*/ 22669 h 70579"/>
                <a:gd name="connsiteX20" fmla="*/ 21812 w 70484"/>
                <a:gd name="connsiteY20" fmla="*/ 35242 h 70579"/>
                <a:gd name="connsiteX21" fmla="*/ 25622 w 70484"/>
                <a:gd name="connsiteY21" fmla="*/ 47720 h 70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0484" h="70579">
                  <a:moveTo>
                    <a:pt x="4858" y="16573"/>
                  </a:moveTo>
                  <a:cubicBezTo>
                    <a:pt x="8096" y="11239"/>
                    <a:pt x="12478" y="7144"/>
                    <a:pt x="17907" y="4286"/>
                  </a:cubicBezTo>
                  <a:cubicBezTo>
                    <a:pt x="23336" y="1429"/>
                    <a:pt x="29146" y="0"/>
                    <a:pt x="35433" y="0"/>
                  </a:cubicBezTo>
                  <a:cubicBezTo>
                    <a:pt x="41719" y="0"/>
                    <a:pt x="47434" y="1429"/>
                    <a:pt x="52864" y="4286"/>
                  </a:cubicBezTo>
                  <a:cubicBezTo>
                    <a:pt x="58293" y="7144"/>
                    <a:pt x="62579" y="11239"/>
                    <a:pt x="65722" y="16573"/>
                  </a:cubicBezTo>
                  <a:cubicBezTo>
                    <a:pt x="68961" y="21907"/>
                    <a:pt x="70485" y="28099"/>
                    <a:pt x="70485" y="35242"/>
                  </a:cubicBezTo>
                  <a:cubicBezTo>
                    <a:pt x="70485" y="42386"/>
                    <a:pt x="68866" y="48673"/>
                    <a:pt x="65722" y="54007"/>
                  </a:cubicBezTo>
                  <a:cubicBezTo>
                    <a:pt x="62484" y="59341"/>
                    <a:pt x="58293" y="63436"/>
                    <a:pt x="52864" y="66294"/>
                  </a:cubicBezTo>
                  <a:cubicBezTo>
                    <a:pt x="47530" y="69151"/>
                    <a:pt x="41624" y="70580"/>
                    <a:pt x="35338" y="70580"/>
                  </a:cubicBezTo>
                  <a:cubicBezTo>
                    <a:pt x="29051" y="70580"/>
                    <a:pt x="23146" y="69151"/>
                    <a:pt x="17812" y="66294"/>
                  </a:cubicBezTo>
                  <a:cubicBezTo>
                    <a:pt x="12382" y="63436"/>
                    <a:pt x="8096" y="59341"/>
                    <a:pt x="4858" y="54007"/>
                  </a:cubicBezTo>
                  <a:cubicBezTo>
                    <a:pt x="1619" y="48673"/>
                    <a:pt x="0" y="42481"/>
                    <a:pt x="0" y="35242"/>
                  </a:cubicBezTo>
                  <a:cubicBezTo>
                    <a:pt x="0" y="28003"/>
                    <a:pt x="1619" y="21907"/>
                    <a:pt x="4858" y="16573"/>
                  </a:cubicBezTo>
                  <a:close/>
                  <a:moveTo>
                    <a:pt x="25622" y="47720"/>
                  </a:moveTo>
                  <a:cubicBezTo>
                    <a:pt x="28194" y="50768"/>
                    <a:pt x="31337" y="52292"/>
                    <a:pt x="35242" y="52292"/>
                  </a:cubicBezTo>
                  <a:cubicBezTo>
                    <a:pt x="39148" y="52292"/>
                    <a:pt x="42196" y="50768"/>
                    <a:pt x="44767" y="47720"/>
                  </a:cubicBezTo>
                  <a:cubicBezTo>
                    <a:pt x="47339" y="44672"/>
                    <a:pt x="48577" y="40481"/>
                    <a:pt x="48577" y="35242"/>
                  </a:cubicBezTo>
                  <a:cubicBezTo>
                    <a:pt x="48577" y="30004"/>
                    <a:pt x="47339" y="25813"/>
                    <a:pt x="44767" y="22669"/>
                  </a:cubicBezTo>
                  <a:cubicBezTo>
                    <a:pt x="42196" y="19526"/>
                    <a:pt x="39052" y="18002"/>
                    <a:pt x="35242" y="18002"/>
                  </a:cubicBezTo>
                  <a:cubicBezTo>
                    <a:pt x="31432" y="18002"/>
                    <a:pt x="28099" y="19526"/>
                    <a:pt x="25622" y="22669"/>
                  </a:cubicBezTo>
                  <a:cubicBezTo>
                    <a:pt x="23050" y="25813"/>
                    <a:pt x="21812" y="30004"/>
                    <a:pt x="21812" y="35242"/>
                  </a:cubicBezTo>
                  <a:cubicBezTo>
                    <a:pt x="21812" y="40481"/>
                    <a:pt x="23050" y="44672"/>
                    <a:pt x="25622" y="47720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4" name="任意形状 93"/>
            <p:cNvSpPr/>
            <p:nvPr/>
          </p:nvSpPr>
          <p:spPr>
            <a:xfrm>
              <a:off x="19273328" y="11503056"/>
              <a:ext cx="65531" cy="68770"/>
            </a:xfrm>
            <a:custGeom>
              <a:avLst/>
              <a:gdLst>
                <a:gd name="connsiteX0" fmla="*/ 59150 w 65531"/>
                <a:gd name="connsiteY0" fmla="*/ 7334 h 68770"/>
                <a:gd name="connsiteX1" fmla="*/ 65532 w 65531"/>
                <a:gd name="connsiteY1" fmla="*/ 29051 h 68770"/>
                <a:gd name="connsiteX2" fmla="*/ 65532 w 65531"/>
                <a:gd name="connsiteY2" fmla="*/ 68675 h 68770"/>
                <a:gd name="connsiteX3" fmla="*/ 44387 w 65531"/>
                <a:gd name="connsiteY3" fmla="*/ 68675 h 68770"/>
                <a:gd name="connsiteX4" fmla="*/ 44387 w 65531"/>
                <a:gd name="connsiteY4" fmla="*/ 36195 h 68770"/>
                <a:gd name="connsiteX5" fmla="*/ 41815 w 65531"/>
                <a:gd name="connsiteY5" fmla="*/ 23146 h 68770"/>
                <a:gd name="connsiteX6" fmla="*/ 33433 w 65531"/>
                <a:gd name="connsiteY6" fmla="*/ 18478 h 68770"/>
                <a:gd name="connsiteX7" fmla="*/ 24384 w 65531"/>
                <a:gd name="connsiteY7" fmla="*/ 23431 h 68770"/>
                <a:gd name="connsiteX8" fmla="*/ 21146 w 65531"/>
                <a:gd name="connsiteY8" fmla="*/ 37147 h 68770"/>
                <a:gd name="connsiteX9" fmla="*/ 21146 w 65531"/>
                <a:gd name="connsiteY9" fmla="*/ 68771 h 68770"/>
                <a:gd name="connsiteX10" fmla="*/ 0 w 65531"/>
                <a:gd name="connsiteY10" fmla="*/ 68771 h 68770"/>
                <a:gd name="connsiteX11" fmla="*/ 0 w 65531"/>
                <a:gd name="connsiteY11" fmla="*/ 1809 h 68770"/>
                <a:gd name="connsiteX12" fmla="*/ 18764 w 65531"/>
                <a:gd name="connsiteY12" fmla="*/ 1809 h 68770"/>
                <a:gd name="connsiteX13" fmla="*/ 19907 w 65531"/>
                <a:gd name="connsiteY13" fmla="*/ 12192 h 68770"/>
                <a:gd name="connsiteX14" fmla="*/ 41148 w 65531"/>
                <a:gd name="connsiteY14" fmla="*/ 0 h 68770"/>
                <a:gd name="connsiteX15" fmla="*/ 58960 w 65531"/>
                <a:gd name="connsiteY15" fmla="*/ 7429 h 68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531" h="68770">
                  <a:moveTo>
                    <a:pt x="59150" y="7334"/>
                  </a:moveTo>
                  <a:cubicBezTo>
                    <a:pt x="63437" y="12287"/>
                    <a:pt x="65532" y="19526"/>
                    <a:pt x="65532" y="29051"/>
                  </a:cubicBezTo>
                  <a:lnTo>
                    <a:pt x="65532" y="68675"/>
                  </a:lnTo>
                  <a:lnTo>
                    <a:pt x="44387" y="68675"/>
                  </a:lnTo>
                  <a:lnTo>
                    <a:pt x="44387" y="36195"/>
                  </a:lnTo>
                  <a:cubicBezTo>
                    <a:pt x="44387" y="30575"/>
                    <a:pt x="43529" y="26194"/>
                    <a:pt x="41815" y="23146"/>
                  </a:cubicBezTo>
                  <a:cubicBezTo>
                    <a:pt x="40100" y="20002"/>
                    <a:pt x="37338" y="18478"/>
                    <a:pt x="33433" y="18478"/>
                  </a:cubicBezTo>
                  <a:cubicBezTo>
                    <a:pt x="29528" y="18478"/>
                    <a:pt x="26479" y="20098"/>
                    <a:pt x="24384" y="23431"/>
                  </a:cubicBezTo>
                  <a:cubicBezTo>
                    <a:pt x="22193" y="26670"/>
                    <a:pt x="21146" y="31242"/>
                    <a:pt x="21146" y="37147"/>
                  </a:cubicBezTo>
                  <a:lnTo>
                    <a:pt x="21146" y="68771"/>
                  </a:lnTo>
                  <a:lnTo>
                    <a:pt x="0" y="68771"/>
                  </a:lnTo>
                  <a:lnTo>
                    <a:pt x="0" y="1809"/>
                  </a:lnTo>
                  <a:lnTo>
                    <a:pt x="18764" y="1809"/>
                  </a:lnTo>
                  <a:cubicBezTo>
                    <a:pt x="18955" y="6096"/>
                    <a:pt x="19336" y="9620"/>
                    <a:pt x="19907" y="12192"/>
                  </a:cubicBezTo>
                  <a:cubicBezTo>
                    <a:pt x="24194" y="4096"/>
                    <a:pt x="31337" y="0"/>
                    <a:pt x="41148" y="0"/>
                  </a:cubicBezTo>
                  <a:cubicBezTo>
                    <a:pt x="48768" y="0"/>
                    <a:pt x="54673" y="2476"/>
                    <a:pt x="58960" y="7429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5" name="任意形状 94"/>
            <p:cNvSpPr/>
            <p:nvPr/>
          </p:nvSpPr>
          <p:spPr>
            <a:xfrm>
              <a:off x="19376199" y="11476957"/>
              <a:ext cx="95440" cy="94869"/>
            </a:xfrm>
            <a:custGeom>
              <a:avLst/>
              <a:gdLst>
                <a:gd name="connsiteX0" fmla="*/ 56959 w 95440"/>
                <a:gd name="connsiteY0" fmla="*/ 0 h 94869"/>
                <a:gd name="connsiteX1" fmla="*/ 95440 w 95440"/>
                <a:gd name="connsiteY1" fmla="*/ 94869 h 94869"/>
                <a:gd name="connsiteX2" fmla="*/ 72104 w 95440"/>
                <a:gd name="connsiteY2" fmla="*/ 94869 h 94869"/>
                <a:gd name="connsiteX3" fmla="*/ 64865 w 95440"/>
                <a:gd name="connsiteY3" fmla="*/ 75724 h 94869"/>
                <a:gd name="connsiteX4" fmla="*/ 28956 w 95440"/>
                <a:gd name="connsiteY4" fmla="*/ 75724 h 94869"/>
                <a:gd name="connsiteX5" fmla="*/ 22003 w 95440"/>
                <a:gd name="connsiteY5" fmla="*/ 94869 h 94869"/>
                <a:gd name="connsiteX6" fmla="*/ 0 w 95440"/>
                <a:gd name="connsiteY6" fmla="*/ 94869 h 94869"/>
                <a:gd name="connsiteX7" fmla="*/ 37433 w 95440"/>
                <a:gd name="connsiteY7" fmla="*/ 0 h 94869"/>
                <a:gd name="connsiteX8" fmla="*/ 56959 w 95440"/>
                <a:gd name="connsiteY8" fmla="*/ 0 h 94869"/>
                <a:gd name="connsiteX9" fmla="*/ 57912 w 95440"/>
                <a:gd name="connsiteY9" fmla="*/ 57150 h 94869"/>
                <a:gd name="connsiteX10" fmla="*/ 46672 w 95440"/>
                <a:gd name="connsiteY10" fmla="*/ 27622 h 94869"/>
                <a:gd name="connsiteX11" fmla="*/ 35909 w 95440"/>
                <a:gd name="connsiteY11" fmla="*/ 57150 h 94869"/>
                <a:gd name="connsiteX12" fmla="*/ 57912 w 95440"/>
                <a:gd name="connsiteY12" fmla="*/ 57150 h 94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5440" h="94869">
                  <a:moveTo>
                    <a:pt x="56959" y="0"/>
                  </a:moveTo>
                  <a:lnTo>
                    <a:pt x="95440" y="94869"/>
                  </a:lnTo>
                  <a:lnTo>
                    <a:pt x="72104" y="94869"/>
                  </a:lnTo>
                  <a:lnTo>
                    <a:pt x="64865" y="75724"/>
                  </a:lnTo>
                  <a:lnTo>
                    <a:pt x="28956" y="75724"/>
                  </a:lnTo>
                  <a:lnTo>
                    <a:pt x="22003" y="94869"/>
                  </a:lnTo>
                  <a:lnTo>
                    <a:pt x="0" y="94869"/>
                  </a:lnTo>
                  <a:lnTo>
                    <a:pt x="37433" y="0"/>
                  </a:lnTo>
                  <a:lnTo>
                    <a:pt x="56959" y="0"/>
                  </a:lnTo>
                  <a:close/>
                  <a:moveTo>
                    <a:pt x="57912" y="57150"/>
                  </a:moveTo>
                  <a:lnTo>
                    <a:pt x="46672" y="27622"/>
                  </a:lnTo>
                  <a:lnTo>
                    <a:pt x="35909" y="57150"/>
                  </a:lnTo>
                  <a:lnTo>
                    <a:pt x="57912" y="57150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6" name="任意形状 95"/>
            <p:cNvSpPr/>
            <p:nvPr/>
          </p:nvSpPr>
          <p:spPr>
            <a:xfrm>
              <a:off x="19480021" y="11473243"/>
              <a:ext cx="21145" cy="98583"/>
            </a:xfrm>
            <a:custGeom>
              <a:avLst/>
              <a:gdLst>
                <a:gd name="connsiteX0" fmla="*/ 21146 w 21145"/>
                <a:gd name="connsiteY0" fmla="*/ 98584 h 98583"/>
                <a:gd name="connsiteX1" fmla="*/ 0 w 21145"/>
                <a:gd name="connsiteY1" fmla="*/ 98584 h 98583"/>
                <a:gd name="connsiteX2" fmla="*/ 0 w 21145"/>
                <a:gd name="connsiteY2" fmla="*/ 0 h 98583"/>
                <a:gd name="connsiteX3" fmla="*/ 21146 w 21145"/>
                <a:gd name="connsiteY3" fmla="*/ 0 h 98583"/>
                <a:gd name="connsiteX4" fmla="*/ 21146 w 21145"/>
                <a:gd name="connsiteY4" fmla="*/ 98584 h 98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45" h="98583">
                  <a:moveTo>
                    <a:pt x="21146" y="98584"/>
                  </a:moveTo>
                  <a:lnTo>
                    <a:pt x="0" y="98584"/>
                  </a:lnTo>
                  <a:lnTo>
                    <a:pt x="0" y="0"/>
                  </a:lnTo>
                  <a:lnTo>
                    <a:pt x="21146" y="0"/>
                  </a:lnTo>
                  <a:lnTo>
                    <a:pt x="21146" y="98584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7" name="任意形状 96"/>
            <p:cNvSpPr/>
            <p:nvPr/>
          </p:nvSpPr>
          <p:spPr>
            <a:xfrm>
              <a:off x="19516597" y="11473243"/>
              <a:ext cx="21145" cy="98583"/>
            </a:xfrm>
            <a:custGeom>
              <a:avLst/>
              <a:gdLst>
                <a:gd name="connsiteX0" fmla="*/ 21145 w 21145"/>
                <a:gd name="connsiteY0" fmla="*/ 98584 h 98583"/>
                <a:gd name="connsiteX1" fmla="*/ 0 w 21145"/>
                <a:gd name="connsiteY1" fmla="*/ 98584 h 98583"/>
                <a:gd name="connsiteX2" fmla="*/ 0 w 21145"/>
                <a:gd name="connsiteY2" fmla="*/ 0 h 98583"/>
                <a:gd name="connsiteX3" fmla="*/ 21145 w 21145"/>
                <a:gd name="connsiteY3" fmla="*/ 0 h 98583"/>
                <a:gd name="connsiteX4" fmla="*/ 21145 w 21145"/>
                <a:gd name="connsiteY4" fmla="*/ 98584 h 98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45" h="98583">
                  <a:moveTo>
                    <a:pt x="21145" y="98584"/>
                  </a:moveTo>
                  <a:lnTo>
                    <a:pt x="0" y="98584"/>
                  </a:lnTo>
                  <a:lnTo>
                    <a:pt x="0" y="0"/>
                  </a:lnTo>
                  <a:lnTo>
                    <a:pt x="21145" y="0"/>
                  </a:lnTo>
                  <a:lnTo>
                    <a:pt x="21145" y="98584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8" name="任意形状 97"/>
            <p:cNvSpPr/>
            <p:nvPr/>
          </p:nvSpPr>
          <p:spPr>
            <a:xfrm>
              <a:off x="19551363" y="11472671"/>
              <a:ext cx="24670" cy="99155"/>
            </a:xfrm>
            <a:custGeom>
              <a:avLst/>
              <a:gdLst>
                <a:gd name="connsiteX0" fmla="*/ 3620 w 24670"/>
                <a:gd name="connsiteY0" fmla="*/ 21336 h 99155"/>
                <a:gd name="connsiteX1" fmla="*/ 0 w 24670"/>
                <a:gd name="connsiteY1" fmla="*/ 12573 h 99155"/>
                <a:gd name="connsiteX2" fmla="*/ 3525 w 24670"/>
                <a:gd name="connsiteY2" fmla="*/ 3715 h 99155"/>
                <a:gd name="connsiteX3" fmla="*/ 12288 w 24670"/>
                <a:gd name="connsiteY3" fmla="*/ 0 h 99155"/>
                <a:gd name="connsiteX4" fmla="*/ 20955 w 24670"/>
                <a:gd name="connsiteY4" fmla="*/ 3715 h 99155"/>
                <a:gd name="connsiteX5" fmla="*/ 24670 w 24670"/>
                <a:gd name="connsiteY5" fmla="*/ 12478 h 99155"/>
                <a:gd name="connsiteX6" fmla="*/ 21050 w 24670"/>
                <a:gd name="connsiteY6" fmla="*/ 21241 h 99155"/>
                <a:gd name="connsiteX7" fmla="*/ 12383 w 24670"/>
                <a:gd name="connsiteY7" fmla="*/ 24955 h 99155"/>
                <a:gd name="connsiteX8" fmla="*/ 3715 w 24670"/>
                <a:gd name="connsiteY8" fmla="*/ 21241 h 99155"/>
                <a:gd name="connsiteX9" fmla="*/ 22956 w 24670"/>
                <a:gd name="connsiteY9" fmla="*/ 99155 h 99155"/>
                <a:gd name="connsiteX10" fmla="*/ 1810 w 24670"/>
                <a:gd name="connsiteY10" fmla="*/ 99155 h 99155"/>
                <a:gd name="connsiteX11" fmla="*/ 1810 w 24670"/>
                <a:gd name="connsiteY11" fmla="*/ 32194 h 99155"/>
                <a:gd name="connsiteX12" fmla="*/ 22956 w 24670"/>
                <a:gd name="connsiteY12" fmla="*/ 32194 h 99155"/>
                <a:gd name="connsiteX13" fmla="*/ 22956 w 24670"/>
                <a:gd name="connsiteY13" fmla="*/ 99155 h 99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670" h="99155">
                  <a:moveTo>
                    <a:pt x="3620" y="21336"/>
                  </a:moveTo>
                  <a:cubicBezTo>
                    <a:pt x="1238" y="18859"/>
                    <a:pt x="0" y="15907"/>
                    <a:pt x="0" y="12573"/>
                  </a:cubicBezTo>
                  <a:cubicBezTo>
                    <a:pt x="0" y="9239"/>
                    <a:pt x="1144" y="6191"/>
                    <a:pt x="3525" y="3715"/>
                  </a:cubicBezTo>
                  <a:cubicBezTo>
                    <a:pt x="5906" y="1238"/>
                    <a:pt x="8763" y="0"/>
                    <a:pt x="12288" y="0"/>
                  </a:cubicBezTo>
                  <a:cubicBezTo>
                    <a:pt x="15812" y="0"/>
                    <a:pt x="18479" y="1238"/>
                    <a:pt x="20955" y="3715"/>
                  </a:cubicBezTo>
                  <a:cubicBezTo>
                    <a:pt x="23432" y="6191"/>
                    <a:pt x="24670" y="9144"/>
                    <a:pt x="24670" y="12478"/>
                  </a:cubicBezTo>
                  <a:cubicBezTo>
                    <a:pt x="24670" y="15812"/>
                    <a:pt x="23432" y="18764"/>
                    <a:pt x="21050" y="21241"/>
                  </a:cubicBezTo>
                  <a:cubicBezTo>
                    <a:pt x="18669" y="23717"/>
                    <a:pt x="15716" y="24955"/>
                    <a:pt x="12383" y="24955"/>
                  </a:cubicBezTo>
                  <a:cubicBezTo>
                    <a:pt x="9049" y="24955"/>
                    <a:pt x="6096" y="23717"/>
                    <a:pt x="3715" y="21241"/>
                  </a:cubicBezTo>
                  <a:close/>
                  <a:moveTo>
                    <a:pt x="22956" y="99155"/>
                  </a:moveTo>
                  <a:lnTo>
                    <a:pt x="1810" y="99155"/>
                  </a:lnTo>
                  <a:lnTo>
                    <a:pt x="1810" y="32194"/>
                  </a:lnTo>
                  <a:lnTo>
                    <a:pt x="22956" y="32194"/>
                  </a:lnTo>
                  <a:lnTo>
                    <a:pt x="22956" y="99155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9" name="任意形状 98"/>
            <p:cNvSpPr/>
            <p:nvPr/>
          </p:nvSpPr>
          <p:spPr>
            <a:xfrm>
              <a:off x="19586129" y="11503056"/>
              <a:ext cx="63150" cy="70484"/>
            </a:xfrm>
            <a:custGeom>
              <a:avLst/>
              <a:gdLst>
                <a:gd name="connsiteX0" fmla="*/ 55245 w 63150"/>
                <a:gd name="connsiteY0" fmla="*/ 8096 h 70484"/>
                <a:gd name="connsiteX1" fmla="*/ 63151 w 63150"/>
                <a:gd name="connsiteY1" fmla="*/ 30956 h 70484"/>
                <a:gd name="connsiteX2" fmla="*/ 63151 w 63150"/>
                <a:gd name="connsiteY2" fmla="*/ 68771 h 70484"/>
                <a:gd name="connsiteX3" fmla="*/ 45434 w 63150"/>
                <a:gd name="connsiteY3" fmla="*/ 68771 h 70484"/>
                <a:gd name="connsiteX4" fmla="*/ 44482 w 63150"/>
                <a:gd name="connsiteY4" fmla="*/ 61531 h 70484"/>
                <a:gd name="connsiteX5" fmla="*/ 36957 w 63150"/>
                <a:gd name="connsiteY5" fmla="*/ 68294 h 70484"/>
                <a:gd name="connsiteX6" fmla="*/ 25813 w 63150"/>
                <a:gd name="connsiteY6" fmla="*/ 70485 h 70484"/>
                <a:gd name="connsiteX7" fmla="*/ 12764 w 63150"/>
                <a:gd name="connsiteY7" fmla="*/ 67913 h 70484"/>
                <a:gd name="connsiteX8" fmla="*/ 3429 w 63150"/>
                <a:gd name="connsiteY8" fmla="*/ 60674 h 70484"/>
                <a:gd name="connsiteX9" fmla="*/ 0 w 63150"/>
                <a:gd name="connsiteY9" fmla="*/ 49434 h 70484"/>
                <a:gd name="connsiteX10" fmla="*/ 3810 w 63150"/>
                <a:gd name="connsiteY10" fmla="*/ 37624 h 70484"/>
                <a:gd name="connsiteX11" fmla="*/ 14097 w 63150"/>
                <a:gd name="connsiteY11" fmla="*/ 29813 h 70484"/>
                <a:gd name="connsiteX12" fmla="*/ 28194 w 63150"/>
                <a:gd name="connsiteY12" fmla="*/ 27051 h 70484"/>
                <a:gd name="connsiteX13" fmla="*/ 42196 w 63150"/>
                <a:gd name="connsiteY13" fmla="*/ 29527 h 70484"/>
                <a:gd name="connsiteX14" fmla="*/ 30671 w 63150"/>
                <a:gd name="connsiteY14" fmla="*/ 16859 h 70484"/>
                <a:gd name="connsiteX15" fmla="*/ 17716 w 63150"/>
                <a:gd name="connsiteY15" fmla="*/ 25146 h 70484"/>
                <a:gd name="connsiteX16" fmla="*/ 2857 w 63150"/>
                <a:gd name="connsiteY16" fmla="*/ 16478 h 70484"/>
                <a:gd name="connsiteX17" fmla="*/ 14478 w 63150"/>
                <a:gd name="connsiteY17" fmla="*/ 4381 h 70484"/>
                <a:gd name="connsiteX18" fmla="*/ 32861 w 63150"/>
                <a:gd name="connsiteY18" fmla="*/ 0 h 70484"/>
                <a:gd name="connsiteX19" fmla="*/ 55245 w 63150"/>
                <a:gd name="connsiteY19" fmla="*/ 8096 h 70484"/>
                <a:gd name="connsiteX20" fmla="*/ 42291 w 63150"/>
                <a:gd name="connsiteY20" fmla="*/ 42577 h 70484"/>
                <a:gd name="connsiteX21" fmla="*/ 32671 w 63150"/>
                <a:gd name="connsiteY21" fmla="*/ 41243 h 70484"/>
                <a:gd name="connsiteX22" fmla="*/ 24289 w 63150"/>
                <a:gd name="connsiteY22" fmla="*/ 43148 h 70484"/>
                <a:gd name="connsiteX23" fmla="*/ 21146 w 63150"/>
                <a:gd name="connsiteY23" fmla="*/ 48292 h 70484"/>
                <a:gd name="connsiteX24" fmla="*/ 23432 w 63150"/>
                <a:gd name="connsiteY24" fmla="*/ 52959 h 70484"/>
                <a:gd name="connsiteX25" fmla="*/ 29433 w 63150"/>
                <a:gd name="connsiteY25" fmla="*/ 54673 h 70484"/>
                <a:gd name="connsiteX26" fmla="*/ 38291 w 63150"/>
                <a:gd name="connsiteY26" fmla="*/ 51816 h 70484"/>
                <a:gd name="connsiteX27" fmla="*/ 42196 w 63150"/>
                <a:gd name="connsiteY27" fmla="*/ 44196 h 70484"/>
                <a:gd name="connsiteX28" fmla="*/ 42196 w 63150"/>
                <a:gd name="connsiteY28" fmla="*/ 42481 h 7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150" h="70484">
                  <a:moveTo>
                    <a:pt x="55245" y="8096"/>
                  </a:moveTo>
                  <a:cubicBezTo>
                    <a:pt x="60484" y="13525"/>
                    <a:pt x="63151" y="21146"/>
                    <a:pt x="63151" y="30956"/>
                  </a:cubicBezTo>
                  <a:lnTo>
                    <a:pt x="63151" y="68771"/>
                  </a:lnTo>
                  <a:lnTo>
                    <a:pt x="45434" y="68771"/>
                  </a:lnTo>
                  <a:cubicBezTo>
                    <a:pt x="45053" y="65151"/>
                    <a:pt x="44672" y="62770"/>
                    <a:pt x="44482" y="61531"/>
                  </a:cubicBezTo>
                  <a:cubicBezTo>
                    <a:pt x="42386" y="64579"/>
                    <a:pt x="39910" y="66770"/>
                    <a:pt x="36957" y="68294"/>
                  </a:cubicBezTo>
                  <a:cubicBezTo>
                    <a:pt x="34004" y="69723"/>
                    <a:pt x="30289" y="70485"/>
                    <a:pt x="25813" y="70485"/>
                  </a:cubicBezTo>
                  <a:cubicBezTo>
                    <a:pt x="21050" y="70485"/>
                    <a:pt x="16764" y="69628"/>
                    <a:pt x="12764" y="67913"/>
                  </a:cubicBezTo>
                  <a:cubicBezTo>
                    <a:pt x="8763" y="66199"/>
                    <a:pt x="5715" y="63817"/>
                    <a:pt x="3429" y="60674"/>
                  </a:cubicBezTo>
                  <a:cubicBezTo>
                    <a:pt x="1143" y="57531"/>
                    <a:pt x="0" y="53816"/>
                    <a:pt x="0" y="49434"/>
                  </a:cubicBezTo>
                  <a:cubicBezTo>
                    <a:pt x="0" y="45053"/>
                    <a:pt x="1238" y="40957"/>
                    <a:pt x="3810" y="37624"/>
                  </a:cubicBezTo>
                  <a:cubicBezTo>
                    <a:pt x="6382" y="34195"/>
                    <a:pt x="9811" y="31623"/>
                    <a:pt x="14097" y="29813"/>
                  </a:cubicBezTo>
                  <a:cubicBezTo>
                    <a:pt x="18383" y="28003"/>
                    <a:pt x="23146" y="27051"/>
                    <a:pt x="28194" y="27051"/>
                  </a:cubicBezTo>
                  <a:cubicBezTo>
                    <a:pt x="32957" y="27051"/>
                    <a:pt x="37624" y="27908"/>
                    <a:pt x="42196" y="29527"/>
                  </a:cubicBezTo>
                  <a:cubicBezTo>
                    <a:pt x="41624" y="21050"/>
                    <a:pt x="37719" y="16859"/>
                    <a:pt x="30671" y="16859"/>
                  </a:cubicBezTo>
                  <a:cubicBezTo>
                    <a:pt x="24670" y="16859"/>
                    <a:pt x="20384" y="19621"/>
                    <a:pt x="17716" y="25146"/>
                  </a:cubicBezTo>
                  <a:lnTo>
                    <a:pt x="2857" y="16478"/>
                  </a:lnTo>
                  <a:cubicBezTo>
                    <a:pt x="5334" y="11334"/>
                    <a:pt x="9240" y="7334"/>
                    <a:pt x="14478" y="4381"/>
                  </a:cubicBezTo>
                  <a:cubicBezTo>
                    <a:pt x="19717" y="1429"/>
                    <a:pt x="25813" y="0"/>
                    <a:pt x="32861" y="0"/>
                  </a:cubicBezTo>
                  <a:cubicBezTo>
                    <a:pt x="42577" y="0"/>
                    <a:pt x="50006" y="2667"/>
                    <a:pt x="55245" y="8096"/>
                  </a:cubicBezTo>
                  <a:close/>
                  <a:moveTo>
                    <a:pt x="42291" y="42577"/>
                  </a:moveTo>
                  <a:cubicBezTo>
                    <a:pt x="38958" y="41719"/>
                    <a:pt x="35719" y="41243"/>
                    <a:pt x="32671" y="41243"/>
                  </a:cubicBezTo>
                  <a:cubicBezTo>
                    <a:pt x="29146" y="41243"/>
                    <a:pt x="26289" y="41910"/>
                    <a:pt x="24289" y="43148"/>
                  </a:cubicBezTo>
                  <a:cubicBezTo>
                    <a:pt x="22289" y="44386"/>
                    <a:pt x="21146" y="46196"/>
                    <a:pt x="21146" y="48292"/>
                  </a:cubicBezTo>
                  <a:cubicBezTo>
                    <a:pt x="21146" y="50292"/>
                    <a:pt x="21907" y="51816"/>
                    <a:pt x="23432" y="52959"/>
                  </a:cubicBezTo>
                  <a:cubicBezTo>
                    <a:pt x="24955" y="54102"/>
                    <a:pt x="26956" y="54673"/>
                    <a:pt x="29433" y="54673"/>
                  </a:cubicBezTo>
                  <a:cubicBezTo>
                    <a:pt x="32671" y="54673"/>
                    <a:pt x="35623" y="53721"/>
                    <a:pt x="38291" y="51816"/>
                  </a:cubicBezTo>
                  <a:cubicBezTo>
                    <a:pt x="40957" y="49911"/>
                    <a:pt x="42196" y="47339"/>
                    <a:pt x="42196" y="44196"/>
                  </a:cubicBezTo>
                  <a:lnTo>
                    <a:pt x="42196" y="42481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0" name="任意形状 99"/>
            <p:cNvSpPr/>
            <p:nvPr/>
          </p:nvSpPr>
          <p:spPr>
            <a:xfrm>
              <a:off x="19663377" y="11503056"/>
              <a:ext cx="65532" cy="68770"/>
            </a:xfrm>
            <a:custGeom>
              <a:avLst/>
              <a:gdLst>
                <a:gd name="connsiteX0" fmla="*/ 59150 w 65532"/>
                <a:gd name="connsiteY0" fmla="*/ 7334 h 68770"/>
                <a:gd name="connsiteX1" fmla="*/ 65532 w 65532"/>
                <a:gd name="connsiteY1" fmla="*/ 29051 h 68770"/>
                <a:gd name="connsiteX2" fmla="*/ 65532 w 65532"/>
                <a:gd name="connsiteY2" fmla="*/ 68675 h 68770"/>
                <a:gd name="connsiteX3" fmla="*/ 44387 w 65532"/>
                <a:gd name="connsiteY3" fmla="*/ 68675 h 68770"/>
                <a:gd name="connsiteX4" fmla="*/ 44387 w 65532"/>
                <a:gd name="connsiteY4" fmla="*/ 36195 h 68770"/>
                <a:gd name="connsiteX5" fmla="*/ 41815 w 65532"/>
                <a:gd name="connsiteY5" fmla="*/ 23146 h 68770"/>
                <a:gd name="connsiteX6" fmla="*/ 33433 w 65532"/>
                <a:gd name="connsiteY6" fmla="*/ 18478 h 68770"/>
                <a:gd name="connsiteX7" fmla="*/ 24384 w 65532"/>
                <a:gd name="connsiteY7" fmla="*/ 23431 h 68770"/>
                <a:gd name="connsiteX8" fmla="*/ 21146 w 65532"/>
                <a:gd name="connsiteY8" fmla="*/ 37147 h 68770"/>
                <a:gd name="connsiteX9" fmla="*/ 21146 w 65532"/>
                <a:gd name="connsiteY9" fmla="*/ 68771 h 68770"/>
                <a:gd name="connsiteX10" fmla="*/ 0 w 65532"/>
                <a:gd name="connsiteY10" fmla="*/ 68771 h 68770"/>
                <a:gd name="connsiteX11" fmla="*/ 0 w 65532"/>
                <a:gd name="connsiteY11" fmla="*/ 1809 h 68770"/>
                <a:gd name="connsiteX12" fmla="*/ 18765 w 65532"/>
                <a:gd name="connsiteY12" fmla="*/ 1809 h 68770"/>
                <a:gd name="connsiteX13" fmla="*/ 19908 w 65532"/>
                <a:gd name="connsiteY13" fmla="*/ 12192 h 68770"/>
                <a:gd name="connsiteX14" fmla="*/ 41148 w 65532"/>
                <a:gd name="connsiteY14" fmla="*/ 0 h 68770"/>
                <a:gd name="connsiteX15" fmla="*/ 58960 w 65532"/>
                <a:gd name="connsiteY15" fmla="*/ 7429 h 68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532" h="68770">
                  <a:moveTo>
                    <a:pt x="59150" y="7334"/>
                  </a:moveTo>
                  <a:cubicBezTo>
                    <a:pt x="63437" y="12287"/>
                    <a:pt x="65532" y="19526"/>
                    <a:pt x="65532" y="29051"/>
                  </a:cubicBezTo>
                  <a:lnTo>
                    <a:pt x="65532" y="68675"/>
                  </a:lnTo>
                  <a:lnTo>
                    <a:pt x="44387" y="68675"/>
                  </a:lnTo>
                  <a:lnTo>
                    <a:pt x="44387" y="36195"/>
                  </a:lnTo>
                  <a:cubicBezTo>
                    <a:pt x="44387" y="30575"/>
                    <a:pt x="43529" y="26194"/>
                    <a:pt x="41815" y="23146"/>
                  </a:cubicBezTo>
                  <a:cubicBezTo>
                    <a:pt x="40100" y="20002"/>
                    <a:pt x="37338" y="18478"/>
                    <a:pt x="33433" y="18478"/>
                  </a:cubicBezTo>
                  <a:cubicBezTo>
                    <a:pt x="29528" y="18478"/>
                    <a:pt x="26480" y="20098"/>
                    <a:pt x="24384" y="23431"/>
                  </a:cubicBezTo>
                  <a:cubicBezTo>
                    <a:pt x="22193" y="26670"/>
                    <a:pt x="21146" y="31242"/>
                    <a:pt x="21146" y="37147"/>
                  </a:cubicBezTo>
                  <a:lnTo>
                    <a:pt x="21146" y="68771"/>
                  </a:lnTo>
                  <a:lnTo>
                    <a:pt x="0" y="68771"/>
                  </a:lnTo>
                  <a:lnTo>
                    <a:pt x="0" y="1809"/>
                  </a:lnTo>
                  <a:lnTo>
                    <a:pt x="18765" y="1809"/>
                  </a:lnTo>
                  <a:cubicBezTo>
                    <a:pt x="18955" y="6096"/>
                    <a:pt x="19336" y="9620"/>
                    <a:pt x="19908" y="12192"/>
                  </a:cubicBezTo>
                  <a:cubicBezTo>
                    <a:pt x="24194" y="4096"/>
                    <a:pt x="31338" y="0"/>
                    <a:pt x="41148" y="0"/>
                  </a:cubicBezTo>
                  <a:cubicBezTo>
                    <a:pt x="48768" y="0"/>
                    <a:pt x="54673" y="2476"/>
                    <a:pt x="58960" y="7429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1" name="任意形状 100"/>
            <p:cNvSpPr/>
            <p:nvPr/>
          </p:nvSpPr>
          <p:spPr>
            <a:xfrm>
              <a:off x="19739768" y="11503151"/>
              <a:ext cx="61912" cy="70294"/>
            </a:xfrm>
            <a:custGeom>
              <a:avLst/>
              <a:gdLst>
                <a:gd name="connsiteX0" fmla="*/ 41243 w 61912"/>
                <a:gd name="connsiteY0" fmla="*/ 50292 h 70294"/>
                <a:gd name="connsiteX1" fmla="*/ 46006 w 61912"/>
                <a:gd name="connsiteY1" fmla="*/ 45149 h 70294"/>
                <a:gd name="connsiteX2" fmla="*/ 61913 w 61912"/>
                <a:gd name="connsiteY2" fmla="*/ 54388 h 70294"/>
                <a:gd name="connsiteX3" fmla="*/ 51435 w 61912"/>
                <a:gd name="connsiteY3" fmla="*/ 66199 h 70294"/>
                <a:gd name="connsiteX4" fmla="*/ 34766 w 61912"/>
                <a:gd name="connsiteY4" fmla="*/ 70295 h 70294"/>
                <a:gd name="connsiteX5" fmla="*/ 17907 w 61912"/>
                <a:gd name="connsiteY5" fmla="*/ 66389 h 70294"/>
                <a:gd name="connsiteX6" fmla="*/ 4953 w 61912"/>
                <a:gd name="connsiteY6" fmla="*/ 54483 h 70294"/>
                <a:gd name="connsiteX7" fmla="*/ 0 w 61912"/>
                <a:gd name="connsiteY7" fmla="*/ 35147 h 70294"/>
                <a:gd name="connsiteX8" fmla="*/ 4953 w 61912"/>
                <a:gd name="connsiteY8" fmla="*/ 15812 h 70294"/>
                <a:gd name="connsiteX9" fmla="*/ 17907 w 61912"/>
                <a:gd name="connsiteY9" fmla="*/ 3905 h 70294"/>
                <a:gd name="connsiteX10" fmla="*/ 34766 w 61912"/>
                <a:gd name="connsiteY10" fmla="*/ 0 h 70294"/>
                <a:gd name="connsiteX11" fmla="*/ 51435 w 61912"/>
                <a:gd name="connsiteY11" fmla="*/ 4096 h 70294"/>
                <a:gd name="connsiteX12" fmla="*/ 61913 w 61912"/>
                <a:gd name="connsiteY12" fmla="*/ 15812 h 70294"/>
                <a:gd name="connsiteX13" fmla="*/ 46006 w 61912"/>
                <a:gd name="connsiteY13" fmla="*/ 25146 h 70294"/>
                <a:gd name="connsiteX14" fmla="*/ 41148 w 61912"/>
                <a:gd name="connsiteY14" fmla="*/ 20003 h 70294"/>
                <a:gd name="connsiteX15" fmla="*/ 34766 w 61912"/>
                <a:gd name="connsiteY15" fmla="*/ 18193 h 70294"/>
                <a:gd name="connsiteX16" fmla="*/ 25241 w 61912"/>
                <a:gd name="connsiteY16" fmla="*/ 22955 h 70294"/>
                <a:gd name="connsiteX17" fmla="*/ 21717 w 61912"/>
                <a:gd name="connsiteY17" fmla="*/ 35338 h 70294"/>
                <a:gd name="connsiteX18" fmla="*/ 25241 w 61912"/>
                <a:gd name="connsiteY18" fmla="*/ 47625 h 70294"/>
                <a:gd name="connsiteX19" fmla="*/ 34766 w 61912"/>
                <a:gd name="connsiteY19" fmla="*/ 52292 h 70294"/>
                <a:gd name="connsiteX20" fmla="*/ 41339 w 61912"/>
                <a:gd name="connsiteY20" fmla="*/ 50578 h 70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1912" h="70294">
                  <a:moveTo>
                    <a:pt x="41243" y="50292"/>
                  </a:moveTo>
                  <a:cubicBezTo>
                    <a:pt x="43053" y="49149"/>
                    <a:pt x="44577" y="47435"/>
                    <a:pt x="46006" y="45149"/>
                  </a:cubicBezTo>
                  <a:lnTo>
                    <a:pt x="61913" y="54388"/>
                  </a:lnTo>
                  <a:cubicBezTo>
                    <a:pt x="59817" y="59531"/>
                    <a:pt x="56292" y="63532"/>
                    <a:pt x="51435" y="66199"/>
                  </a:cubicBezTo>
                  <a:cubicBezTo>
                    <a:pt x="46482" y="68961"/>
                    <a:pt x="40957" y="70295"/>
                    <a:pt x="34766" y="70295"/>
                  </a:cubicBezTo>
                  <a:cubicBezTo>
                    <a:pt x="28575" y="70295"/>
                    <a:pt x="23146" y="68961"/>
                    <a:pt x="17907" y="66389"/>
                  </a:cubicBezTo>
                  <a:cubicBezTo>
                    <a:pt x="12573" y="63722"/>
                    <a:pt x="8287" y="59817"/>
                    <a:pt x="4953" y="54483"/>
                  </a:cubicBezTo>
                  <a:cubicBezTo>
                    <a:pt x="1619" y="49149"/>
                    <a:pt x="0" y="42672"/>
                    <a:pt x="0" y="35147"/>
                  </a:cubicBezTo>
                  <a:cubicBezTo>
                    <a:pt x="0" y="27622"/>
                    <a:pt x="1619" y="21050"/>
                    <a:pt x="4953" y="15812"/>
                  </a:cubicBezTo>
                  <a:cubicBezTo>
                    <a:pt x="8287" y="10478"/>
                    <a:pt x="12573" y="6572"/>
                    <a:pt x="17907" y="3905"/>
                  </a:cubicBezTo>
                  <a:cubicBezTo>
                    <a:pt x="23241" y="1238"/>
                    <a:pt x="28861" y="0"/>
                    <a:pt x="34766" y="0"/>
                  </a:cubicBezTo>
                  <a:cubicBezTo>
                    <a:pt x="40672" y="0"/>
                    <a:pt x="46577" y="1334"/>
                    <a:pt x="51435" y="4096"/>
                  </a:cubicBezTo>
                  <a:cubicBezTo>
                    <a:pt x="56388" y="6858"/>
                    <a:pt x="59817" y="10763"/>
                    <a:pt x="61913" y="15812"/>
                  </a:cubicBezTo>
                  <a:lnTo>
                    <a:pt x="46006" y="25146"/>
                  </a:lnTo>
                  <a:cubicBezTo>
                    <a:pt x="44577" y="22860"/>
                    <a:pt x="42958" y="21146"/>
                    <a:pt x="41148" y="20003"/>
                  </a:cubicBezTo>
                  <a:cubicBezTo>
                    <a:pt x="39338" y="18764"/>
                    <a:pt x="37242" y="18193"/>
                    <a:pt x="34766" y="18193"/>
                  </a:cubicBezTo>
                  <a:cubicBezTo>
                    <a:pt x="30766" y="18193"/>
                    <a:pt x="27623" y="19812"/>
                    <a:pt x="25241" y="22955"/>
                  </a:cubicBezTo>
                  <a:cubicBezTo>
                    <a:pt x="22860" y="26099"/>
                    <a:pt x="21717" y="30194"/>
                    <a:pt x="21717" y="35338"/>
                  </a:cubicBezTo>
                  <a:cubicBezTo>
                    <a:pt x="21717" y="40481"/>
                    <a:pt x="22860" y="44577"/>
                    <a:pt x="25241" y="47625"/>
                  </a:cubicBezTo>
                  <a:cubicBezTo>
                    <a:pt x="27623" y="50768"/>
                    <a:pt x="30766" y="52292"/>
                    <a:pt x="34766" y="52292"/>
                  </a:cubicBezTo>
                  <a:cubicBezTo>
                    <a:pt x="37338" y="52292"/>
                    <a:pt x="39529" y="51721"/>
                    <a:pt x="41339" y="50578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2" name="任意形状 101"/>
            <p:cNvSpPr/>
            <p:nvPr/>
          </p:nvSpPr>
          <p:spPr>
            <a:xfrm>
              <a:off x="19804824" y="11503246"/>
              <a:ext cx="65626" cy="70389"/>
            </a:xfrm>
            <a:custGeom>
              <a:avLst/>
              <a:gdLst>
                <a:gd name="connsiteX0" fmla="*/ 50768 w 65626"/>
                <a:gd name="connsiteY0" fmla="*/ 3715 h 70389"/>
                <a:gd name="connsiteX1" fmla="*/ 61722 w 65626"/>
                <a:gd name="connsiteY1" fmla="*/ 15049 h 70389"/>
                <a:gd name="connsiteX2" fmla="*/ 65627 w 65626"/>
                <a:gd name="connsiteY2" fmla="*/ 32290 h 70389"/>
                <a:gd name="connsiteX3" fmla="*/ 64865 w 65626"/>
                <a:gd name="connsiteY3" fmla="*/ 41148 h 70389"/>
                <a:gd name="connsiteX4" fmla="*/ 22003 w 65626"/>
                <a:gd name="connsiteY4" fmla="*/ 41148 h 70389"/>
                <a:gd name="connsiteX5" fmla="*/ 26955 w 65626"/>
                <a:gd name="connsiteY5" fmla="*/ 49721 h 70389"/>
                <a:gd name="connsiteX6" fmla="*/ 35528 w 65626"/>
                <a:gd name="connsiteY6" fmla="*/ 52769 h 70389"/>
                <a:gd name="connsiteX7" fmla="*/ 42958 w 65626"/>
                <a:gd name="connsiteY7" fmla="*/ 50863 h 70389"/>
                <a:gd name="connsiteX8" fmla="*/ 47815 w 65626"/>
                <a:gd name="connsiteY8" fmla="*/ 45148 h 70389"/>
                <a:gd name="connsiteX9" fmla="*/ 63246 w 65626"/>
                <a:gd name="connsiteY9" fmla="*/ 54388 h 70389"/>
                <a:gd name="connsiteX10" fmla="*/ 52483 w 65626"/>
                <a:gd name="connsiteY10" fmla="*/ 66199 h 70389"/>
                <a:gd name="connsiteX11" fmla="*/ 34766 w 65626"/>
                <a:gd name="connsiteY11" fmla="*/ 70390 h 70389"/>
                <a:gd name="connsiteX12" fmla="*/ 17716 w 65626"/>
                <a:gd name="connsiteY12" fmla="*/ 66389 h 70389"/>
                <a:gd name="connsiteX13" fmla="*/ 4858 w 65626"/>
                <a:gd name="connsiteY13" fmla="*/ 54293 h 70389"/>
                <a:gd name="connsiteX14" fmla="*/ 0 w 65626"/>
                <a:gd name="connsiteY14" fmla="*/ 34862 h 70389"/>
                <a:gd name="connsiteX15" fmla="*/ 4858 w 65626"/>
                <a:gd name="connsiteY15" fmla="*/ 15716 h 70389"/>
                <a:gd name="connsiteX16" fmla="*/ 17621 w 65626"/>
                <a:gd name="connsiteY16" fmla="*/ 3905 h 70389"/>
                <a:gd name="connsiteX17" fmla="*/ 34576 w 65626"/>
                <a:gd name="connsiteY17" fmla="*/ 0 h 70389"/>
                <a:gd name="connsiteX18" fmla="*/ 50863 w 65626"/>
                <a:gd name="connsiteY18" fmla="*/ 3905 h 70389"/>
                <a:gd name="connsiteX19" fmla="*/ 26479 w 65626"/>
                <a:gd name="connsiteY19" fmla="*/ 19240 h 70389"/>
                <a:gd name="connsiteX20" fmla="*/ 22003 w 65626"/>
                <a:gd name="connsiteY20" fmla="*/ 26670 h 70389"/>
                <a:gd name="connsiteX21" fmla="*/ 44291 w 65626"/>
                <a:gd name="connsiteY21" fmla="*/ 26670 h 70389"/>
                <a:gd name="connsiteX22" fmla="*/ 40957 w 65626"/>
                <a:gd name="connsiteY22" fmla="*/ 19145 h 70389"/>
                <a:gd name="connsiteX23" fmla="*/ 34004 w 65626"/>
                <a:gd name="connsiteY23" fmla="*/ 16573 h 70389"/>
                <a:gd name="connsiteX24" fmla="*/ 26575 w 65626"/>
                <a:gd name="connsiteY24" fmla="*/ 19240 h 70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626" h="70389">
                  <a:moveTo>
                    <a:pt x="50768" y="3715"/>
                  </a:moveTo>
                  <a:cubicBezTo>
                    <a:pt x="55436" y="6382"/>
                    <a:pt x="59150" y="10096"/>
                    <a:pt x="61722" y="15049"/>
                  </a:cubicBezTo>
                  <a:cubicBezTo>
                    <a:pt x="64294" y="20003"/>
                    <a:pt x="65627" y="25718"/>
                    <a:pt x="65627" y="32290"/>
                  </a:cubicBezTo>
                  <a:cubicBezTo>
                    <a:pt x="65627" y="35052"/>
                    <a:pt x="65341" y="38005"/>
                    <a:pt x="64865" y="41148"/>
                  </a:cubicBezTo>
                  <a:lnTo>
                    <a:pt x="22003" y="41148"/>
                  </a:lnTo>
                  <a:cubicBezTo>
                    <a:pt x="22955" y="44863"/>
                    <a:pt x="24574" y="47720"/>
                    <a:pt x="26955" y="49721"/>
                  </a:cubicBezTo>
                  <a:cubicBezTo>
                    <a:pt x="29337" y="51721"/>
                    <a:pt x="32099" y="52769"/>
                    <a:pt x="35528" y="52769"/>
                  </a:cubicBezTo>
                  <a:cubicBezTo>
                    <a:pt x="38290" y="52769"/>
                    <a:pt x="40767" y="52102"/>
                    <a:pt x="42958" y="50863"/>
                  </a:cubicBezTo>
                  <a:cubicBezTo>
                    <a:pt x="45148" y="49625"/>
                    <a:pt x="46767" y="47625"/>
                    <a:pt x="47815" y="45148"/>
                  </a:cubicBezTo>
                  <a:lnTo>
                    <a:pt x="63246" y="54388"/>
                  </a:lnTo>
                  <a:cubicBezTo>
                    <a:pt x="61341" y="59531"/>
                    <a:pt x="57721" y="63437"/>
                    <a:pt x="52483" y="66199"/>
                  </a:cubicBezTo>
                  <a:cubicBezTo>
                    <a:pt x="47244" y="68961"/>
                    <a:pt x="41338" y="70390"/>
                    <a:pt x="34766" y="70390"/>
                  </a:cubicBezTo>
                  <a:cubicBezTo>
                    <a:pt x="28670" y="70390"/>
                    <a:pt x="23050" y="69056"/>
                    <a:pt x="17716" y="66389"/>
                  </a:cubicBezTo>
                  <a:cubicBezTo>
                    <a:pt x="12382" y="63722"/>
                    <a:pt x="8096" y="59722"/>
                    <a:pt x="4858" y="54293"/>
                  </a:cubicBezTo>
                  <a:cubicBezTo>
                    <a:pt x="1619" y="48958"/>
                    <a:pt x="0" y="42481"/>
                    <a:pt x="0" y="34862"/>
                  </a:cubicBezTo>
                  <a:cubicBezTo>
                    <a:pt x="0" y="27241"/>
                    <a:pt x="1619" y="20955"/>
                    <a:pt x="4858" y="15716"/>
                  </a:cubicBezTo>
                  <a:cubicBezTo>
                    <a:pt x="8096" y="10478"/>
                    <a:pt x="12382" y="6477"/>
                    <a:pt x="17621" y="3905"/>
                  </a:cubicBezTo>
                  <a:cubicBezTo>
                    <a:pt x="22860" y="1238"/>
                    <a:pt x="28575" y="0"/>
                    <a:pt x="34576" y="0"/>
                  </a:cubicBezTo>
                  <a:cubicBezTo>
                    <a:pt x="40577" y="0"/>
                    <a:pt x="46101" y="1333"/>
                    <a:pt x="50863" y="3905"/>
                  </a:cubicBezTo>
                  <a:close/>
                  <a:moveTo>
                    <a:pt x="26479" y="19240"/>
                  </a:moveTo>
                  <a:cubicBezTo>
                    <a:pt x="24479" y="21050"/>
                    <a:pt x="22955" y="23527"/>
                    <a:pt x="22003" y="26670"/>
                  </a:cubicBezTo>
                  <a:lnTo>
                    <a:pt x="44291" y="26670"/>
                  </a:lnTo>
                  <a:cubicBezTo>
                    <a:pt x="43910" y="23431"/>
                    <a:pt x="42863" y="20860"/>
                    <a:pt x="40957" y="19145"/>
                  </a:cubicBezTo>
                  <a:cubicBezTo>
                    <a:pt x="39052" y="17431"/>
                    <a:pt x="36766" y="16573"/>
                    <a:pt x="34004" y="16573"/>
                  </a:cubicBezTo>
                  <a:cubicBezTo>
                    <a:pt x="31052" y="16573"/>
                    <a:pt x="28575" y="17431"/>
                    <a:pt x="26575" y="19240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64" name="任意形状 63"/>
          <p:cNvSpPr/>
          <p:nvPr/>
        </p:nvSpPr>
        <p:spPr>
          <a:xfrm>
            <a:off x="24901536" y="15321987"/>
            <a:ext cx="5062431" cy="375662"/>
          </a:xfrm>
          <a:custGeom>
            <a:avLst/>
            <a:gdLst>
              <a:gd name="connsiteX0" fmla="*/ 84963 w 1685353"/>
              <a:gd name="connsiteY0" fmla="*/ 47911 h 125063"/>
              <a:gd name="connsiteX1" fmla="*/ 84963 w 1685353"/>
              <a:gd name="connsiteY1" fmla="*/ 72485 h 125063"/>
              <a:gd name="connsiteX2" fmla="*/ 66961 w 1685353"/>
              <a:gd name="connsiteY2" fmla="*/ 72485 h 125063"/>
              <a:gd name="connsiteX3" fmla="*/ 66961 w 1685353"/>
              <a:gd name="connsiteY3" fmla="*/ 47911 h 125063"/>
              <a:gd name="connsiteX4" fmla="*/ 84963 w 1685353"/>
              <a:gd name="connsiteY4" fmla="*/ 47911 h 125063"/>
              <a:gd name="connsiteX5" fmla="*/ 101251 w 1685353"/>
              <a:gd name="connsiteY5" fmla="*/ 86677 h 125063"/>
              <a:gd name="connsiteX6" fmla="*/ 101251 w 1685353"/>
              <a:gd name="connsiteY6" fmla="*/ 47911 h 125063"/>
              <a:gd name="connsiteX7" fmla="*/ 118491 w 1685353"/>
              <a:gd name="connsiteY7" fmla="*/ 47911 h 125063"/>
              <a:gd name="connsiteX8" fmla="*/ 118491 w 1685353"/>
              <a:gd name="connsiteY8" fmla="*/ 32861 h 125063"/>
              <a:gd name="connsiteX9" fmla="*/ 101251 w 1685353"/>
              <a:gd name="connsiteY9" fmla="*/ 32861 h 125063"/>
              <a:gd name="connsiteX10" fmla="*/ 101251 w 1685353"/>
              <a:gd name="connsiteY10" fmla="*/ 3810 h 125063"/>
              <a:gd name="connsiteX11" fmla="*/ 84963 w 1685353"/>
              <a:gd name="connsiteY11" fmla="*/ 3810 h 125063"/>
              <a:gd name="connsiteX12" fmla="*/ 84963 w 1685353"/>
              <a:gd name="connsiteY12" fmla="*/ 32861 h 125063"/>
              <a:gd name="connsiteX13" fmla="*/ 66961 w 1685353"/>
              <a:gd name="connsiteY13" fmla="*/ 32861 h 125063"/>
              <a:gd name="connsiteX14" fmla="*/ 66961 w 1685353"/>
              <a:gd name="connsiteY14" fmla="*/ 2572 h 125063"/>
              <a:gd name="connsiteX15" fmla="*/ 51530 w 1685353"/>
              <a:gd name="connsiteY15" fmla="*/ 2572 h 125063"/>
              <a:gd name="connsiteX16" fmla="*/ 51530 w 1685353"/>
              <a:gd name="connsiteY16" fmla="*/ 32861 h 125063"/>
              <a:gd name="connsiteX17" fmla="*/ 33814 w 1685353"/>
              <a:gd name="connsiteY17" fmla="*/ 32861 h 125063"/>
              <a:gd name="connsiteX18" fmla="*/ 33814 w 1685353"/>
              <a:gd name="connsiteY18" fmla="*/ 5334 h 125063"/>
              <a:gd name="connsiteX19" fmla="*/ 17621 w 1685353"/>
              <a:gd name="connsiteY19" fmla="*/ 5334 h 125063"/>
              <a:gd name="connsiteX20" fmla="*/ 17621 w 1685353"/>
              <a:gd name="connsiteY20" fmla="*/ 32861 h 125063"/>
              <a:gd name="connsiteX21" fmla="*/ 0 w 1685353"/>
              <a:gd name="connsiteY21" fmla="*/ 32861 h 125063"/>
              <a:gd name="connsiteX22" fmla="*/ 0 w 1685353"/>
              <a:gd name="connsiteY22" fmla="*/ 47911 h 125063"/>
              <a:gd name="connsiteX23" fmla="*/ 17621 w 1685353"/>
              <a:gd name="connsiteY23" fmla="*/ 47911 h 125063"/>
              <a:gd name="connsiteX24" fmla="*/ 17621 w 1685353"/>
              <a:gd name="connsiteY24" fmla="*/ 116396 h 125063"/>
              <a:gd name="connsiteX25" fmla="*/ 115062 w 1685353"/>
              <a:gd name="connsiteY25" fmla="*/ 116396 h 125063"/>
              <a:gd name="connsiteX26" fmla="*/ 115062 w 1685353"/>
              <a:gd name="connsiteY26" fmla="*/ 101346 h 125063"/>
              <a:gd name="connsiteX27" fmla="*/ 33814 w 1685353"/>
              <a:gd name="connsiteY27" fmla="*/ 101346 h 125063"/>
              <a:gd name="connsiteX28" fmla="*/ 33814 w 1685353"/>
              <a:gd name="connsiteY28" fmla="*/ 47815 h 125063"/>
              <a:gd name="connsiteX29" fmla="*/ 51530 w 1685353"/>
              <a:gd name="connsiteY29" fmla="*/ 47815 h 125063"/>
              <a:gd name="connsiteX30" fmla="*/ 51530 w 1685353"/>
              <a:gd name="connsiteY30" fmla="*/ 86582 h 125063"/>
              <a:gd name="connsiteX31" fmla="*/ 101251 w 1685353"/>
              <a:gd name="connsiteY31" fmla="*/ 86582 h 125063"/>
              <a:gd name="connsiteX32" fmla="*/ 159067 w 1685353"/>
              <a:gd name="connsiteY32" fmla="*/ 39529 h 125063"/>
              <a:gd name="connsiteX33" fmla="*/ 181928 w 1685353"/>
              <a:gd name="connsiteY33" fmla="*/ 39529 h 125063"/>
              <a:gd name="connsiteX34" fmla="*/ 181928 w 1685353"/>
              <a:gd name="connsiteY34" fmla="*/ 48958 h 125063"/>
              <a:gd name="connsiteX35" fmla="*/ 159067 w 1685353"/>
              <a:gd name="connsiteY35" fmla="*/ 48958 h 125063"/>
              <a:gd name="connsiteX36" fmla="*/ 159067 w 1685353"/>
              <a:gd name="connsiteY36" fmla="*/ 39529 h 125063"/>
              <a:gd name="connsiteX37" fmla="*/ 159067 w 1685353"/>
              <a:gd name="connsiteY37" fmla="*/ 39529 h 125063"/>
              <a:gd name="connsiteX38" fmla="*/ 159067 w 1685353"/>
              <a:gd name="connsiteY38" fmla="*/ 18574 h 125063"/>
              <a:gd name="connsiteX39" fmla="*/ 181928 w 1685353"/>
              <a:gd name="connsiteY39" fmla="*/ 18574 h 125063"/>
              <a:gd name="connsiteX40" fmla="*/ 181928 w 1685353"/>
              <a:gd name="connsiteY40" fmla="*/ 28003 h 125063"/>
              <a:gd name="connsiteX41" fmla="*/ 159067 w 1685353"/>
              <a:gd name="connsiteY41" fmla="*/ 28003 h 125063"/>
              <a:gd name="connsiteX42" fmla="*/ 159067 w 1685353"/>
              <a:gd name="connsiteY42" fmla="*/ 18574 h 125063"/>
              <a:gd name="connsiteX43" fmla="*/ 159067 w 1685353"/>
              <a:gd name="connsiteY43" fmla="*/ 18574 h 125063"/>
              <a:gd name="connsiteX44" fmla="*/ 220313 w 1685353"/>
              <a:gd name="connsiteY44" fmla="*/ 27908 h 125063"/>
              <a:gd name="connsiteX45" fmla="*/ 197453 w 1685353"/>
              <a:gd name="connsiteY45" fmla="*/ 27908 h 125063"/>
              <a:gd name="connsiteX46" fmla="*/ 197453 w 1685353"/>
              <a:gd name="connsiteY46" fmla="*/ 18478 h 125063"/>
              <a:gd name="connsiteX47" fmla="*/ 220313 w 1685353"/>
              <a:gd name="connsiteY47" fmla="*/ 18478 h 125063"/>
              <a:gd name="connsiteX48" fmla="*/ 220313 w 1685353"/>
              <a:gd name="connsiteY48" fmla="*/ 27908 h 125063"/>
              <a:gd name="connsiteX49" fmla="*/ 220313 w 1685353"/>
              <a:gd name="connsiteY49" fmla="*/ 27908 h 125063"/>
              <a:gd name="connsiteX50" fmla="*/ 220313 w 1685353"/>
              <a:gd name="connsiteY50" fmla="*/ 48958 h 125063"/>
              <a:gd name="connsiteX51" fmla="*/ 197453 w 1685353"/>
              <a:gd name="connsiteY51" fmla="*/ 48958 h 125063"/>
              <a:gd name="connsiteX52" fmla="*/ 197453 w 1685353"/>
              <a:gd name="connsiteY52" fmla="*/ 39529 h 125063"/>
              <a:gd name="connsiteX53" fmla="*/ 220313 w 1685353"/>
              <a:gd name="connsiteY53" fmla="*/ 39529 h 125063"/>
              <a:gd name="connsiteX54" fmla="*/ 220313 w 1685353"/>
              <a:gd name="connsiteY54" fmla="*/ 48958 h 125063"/>
              <a:gd name="connsiteX55" fmla="*/ 220313 w 1685353"/>
              <a:gd name="connsiteY55" fmla="*/ 48958 h 125063"/>
              <a:gd name="connsiteX56" fmla="*/ 236506 w 1685353"/>
              <a:gd name="connsiteY56" fmla="*/ 61436 h 125063"/>
              <a:gd name="connsiteX57" fmla="*/ 236506 w 1685353"/>
              <a:gd name="connsiteY57" fmla="*/ 6001 h 125063"/>
              <a:gd name="connsiteX58" fmla="*/ 143542 w 1685353"/>
              <a:gd name="connsiteY58" fmla="*/ 6001 h 125063"/>
              <a:gd name="connsiteX59" fmla="*/ 143542 w 1685353"/>
              <a:gd name="connsiteY59" fmla="*/ 61436 h 125063"/>
              <a:gd name="connsiteX60" fmla="*/ 164306 w 1685353"/>
              <a:gd name="connsiteY60" fmla="*/ 61436 h 125063"/>
              <a:gd name="connsiteX61" fmla="*/ 129064 w 1685353"/>
              <a:gd name="connsiteY61" fmla="*/ 79915 h 125063"/>
              <a:gd name="connsiteX62" fmla="*/ 139255 w 1685353"/>
              <a:gd name="connsiteY62" fmla="*/ 92678 h 125063"/>
              <a:gd name="connsiteX63" fmla="*/ 162973 w 1685353"/>
              <a:gd name="connsiteY63" fmla="*/ 80581 h 125063"/>
              <a:gd name="connsiteX64" fmla="*/ 162973 w 1685353"/>
              <a:gd name="connsiteY64" fmla="*/ 85249 h 125063"/>
              <a:gd name="connsiteX65" fmla="*/ 138589 w 1685353"/>
              <a:gd name="connsiteY65" fmla="*/ 111728 h 125063"/>
              <a:gd name="connsiteX66" fmla="*/ 149257 w 1685353"/>
              <a:gd name="connsiteY66" fmla="*/ 124301 h 125063"/>
              <a:gd name="connsiteX67" fmla="*/ 178975 w 1685353"/>
              <a:gd name="connsiteY67" fmla="*/ 85915 h 125063"/>
              <a:gd name="connsiteX68" fmla="*/ 178975 w 1685353"/>
              <a:gd name="connsiteY68" fmla="*/ 76962 h 125063"/>
              <a:gd name="connsiteX69" fmla="*/ 167926 w 1685353"/>
              <a:gd name="connsiteY69" fmla="*/ 76962 h 125063"/>
              <a:gd name="connsiteX70" fmla="*/ 183547 w 1685353"/>
              <a:gd name="connsiteY70" fmla="*/ 61436 h 125063"/>
              <a:gd name="connsiteX71" fmla="*/ 196977 w 1685353"/>
              <a:gd name="connsiteY71" fmla="*/ 61436 h 125063"/>
              <a:gd name="connsiteX72" fmla="*/ 212217 w 1685353"/>
              <a:gd name="connsiteY72" fmla="*/ 77057 h 125063"/>
              <a:gd name="connsiteX73" fmla="*/ 202406 w 1685353"/>
              <a:gd name="connsiteY73" fmla="*/ 77057 h 125063"/>
              <a:gd name="connsiteX74" fmla="*/ 202406 w 1685353"/>
              <a:gd name="connsiteY74" fmla="*/ 122967 h 125063"/>
              <a:gd name="connsiteX75" fmla="*/ 218599 w 1685353"/>
              <a:gd name="connsiteY75" fmla="*/ 122967 h 125063"/>
              <a:gd name="connsiteX76" fmla="*/ 218599 w 1685353"/>
              <a:gd name="connsiteY76" fmla="*/ 81724 h 125063"/>
              <a:gd name="connsiteX77" fmla="*/ 240602 w 1685353"/>
              <a:gd name="connsiteY77" fmla="*/ 92297 h 125063"/>
              <a:gd name="connsiteX78" fmla="*/ 250888 w 1685353"/>
              <a:gd name="connsiteY78" fmla="*/ 78962 h 125063"/>
              <a:gd name="connsiteX79" fmla="*/ 215170 w 1685353"/>
              <a:gd name="connsiteY79" fmla="*/ 61341 h 125063"/>
              <a:gd name="connsiteX80" fmla="*/ 236411 w 1685353"/>
              <a:gd name="connsiteY80" fmla="*/ 61341 h 125063"/>
              <a:gd name="connsiteX81" fmla="*/ 343376 w 1685353"/>
              <a:gd name="connsiteY81" fmla="*/ 105061 h 125063"/>
              <a:gd name="connsiteX82" fmla="*/ 336899 w 1685353"/>
              <a:gd name="connsiteY82" fmla="*/ 99346 h 125063"/>
              <a:gd name="connsiteX83" fmla="*/ 336899 w 1685353"/>
              <a:gd name="connsiteY83" fmla="*/ 62198 h 125063"/>
              <a:gd name="connsiteX84" fmla="*/ 379952 w 1685353"/>
              <a:gd name="connsiteY84" fmla="*/ 62198 h 125063"/>
              <a:gd name="connsiteX85" fmla="*/ 379952 w 1685353"/>
              <a:gd name="connsiteY85" fmla="*/ 46767 h 125063"/>
              <a:gd name="connsiteX86" fmla="*/ 324231 w 1685353"/>
              <a:gd name="connsiteY86" fmla="*/ 46767 h 125063"/>
              <a:gd name="connsiteX87" fmla="*/ 325946 w 1685353"/>
              <a:gd name="connsiteY87" fmla="*/ 24955 h 125063"/>
              <a:gd name="connsiteX88" fmla="*/ 372904 w 1685353"/>
              <a:gd name="connsiteY88" fmla="*/ 24955 h 125063"/>
              <a:gd name="connsiteX89" fmla="*/ 372904 w 1685353"/>
              <a:gd name="connsiteY89" fmla="*/ 9715 h 125063"/>
              <a:gd name="connsiteX90" fmla="*/ 269177 w 1685353"/>
              <a:gd name="connsiteY90" fmla="*/ 9715 h 125063"/>
              <a:gd name="connsiteX91" fmla="*/ 269177 w 1685353"/>
              <a:gd name="connsiteY91" fmla="*/ 24955 h 125063"/>
              <a:gd name="connsiteX92" fmla="*/ 309848 w 1685353"/>
              <a:gd name="connsiteY92" fmla="*/ 24955 h 125063"/>
              <a:gd name="connsiteX93" fmla="*/ 308420 w 1685353"/>
              <a:gd name="connsiteY93" fmla="*/ 46767 h 125063"/>
              <a:gd name="connsiteX94" fmla="*/ 261461 w 1685353"/>
              <a:gd name="connsiteY94" fmla="*/ 46767 h 125063"/>
              <a:gd name="connsiteX95" fmla="*/ 261461 w 1685353"/>
              <a:gd name="connsiteY95" fmla="*/ 62198 h 125063"/>
              <a:gd name="connsiteX96" fmla="*/ 305467 w 1685353"/>
              <a:gd name="connsiteY96" fmla="*/ 62198 h 125063"/>
              <a:gd name="connsiteX97" fmla="*/ 259271 w 1685353"/>
              <a:gd name="connsiteY97" fmla="*/ 110490 h 125063"/>
              <a:gd name="connsiteX98" fmla="*/ 269748 w 1685353"/>
              <a:gd name="connsiteY98" fmla="*/ 123539 h 125063"/>
              <a:gd name="connsiteX99" fmla="*/ 320707 w 1685353"/>
              <a:gd name="connsiteY99" fmla="*/ 66103 h 125063"/>
              <a:gd name="connsiteX100" fmla="*/ 320707 w 1685353"/>
              <a:gd name="connsiteY100" fmla="*/ 99631 h 125063"/>
              <a:gd name="connsiteX101" fmla="*/ 341471 w 1685353"/>
              <a:gd name="connsiteY101" fmla="*/ 120396 h 125063"/>
              <a:gd name="connsiteX102" fmla="*/ 360902 w 1685353"/>
              <a:gd name="connsiteY102" fmla="*/ 120396 h 125063"/>
              <a:gd name="connsiteX103" fmla="*/ 381286 w 1685353"/>
              <a:gd name="connsiteY103" fmla="*/ 92202 h 125063"/>
              <a:gd name="connsiteX104" fmla="*/ 366427 w 1685353"/>
              <a:gd name="connsiteY104" fmla="*/ 85725 h 125063"/>
              <a:gd name="connsiteX105" fmla="*/ 359664 w 1685353"/>
              <a:gd name="connsiteY105" fmla="*/ 105156 h 125063"/>
              <a:gd name="connsiteX106" fmla="*/ 343662 w 1685353"/>
              <a:gd name="connsiteY106" fmla="*/ 105156 h 125063"/>
              <a:gd name="connsiteX107" fmla="*/ 502920 w 1685353"/>
              <a:gd name="connsiteY107" fmla="*/ 14002 h 125063"/>
              <a:gd name="connsiteX108" fmla="*/ 486442 w 1685353"/>
              <a:gd name="connsiteY108" fmla="*/ 2762 h 125063"/>
              <a:gd name="connsiteX109" fmla="*/ 477393 w 1685353"/>
              <a:gd name="connsiteY109" fmla="*/ 10858 h 125063"/>
              <a:gd name="connsiteX110" fmla="*/ 493586 w 1685353"/>
              <a:gd name="connsiteY110" fmla="*/ 23146 h 125063"/>
              <a:gd name="connsiteX111" fmla="*/ 502825 w 1685353"/>
              <a:gd name="connsiteY111" fmla="*/ 14002 h 125063"/>
              <a:gd name="connsiteX112" fmla="*/ 502825 w 1685353"/>
              <a:gd name="connsiteY112" fmla="*/ 14002 h 125063"/>
              <a:gd name="connsiteX113" fmla="*/ 416528 w 1685353"/>
              <a:gd name="connsiteY113" fmla="*/ 70675 h 125063"/>
              <a:gd name="connsiteX114" fmla="*/ 440817 w 1685353"/>
              <a:gd name="connsiteY114" fmla="*/ 35814 h 125063"/>
              <a:gd name="connsiteX115" fmla="*/ 428339 w 1685353"/>
              <a:gd name="connsiteY115" fmla="*/ 27813 h 125063"/>
              <a:gd name="connsiteX116" fmla="*/ 420814 w 1685353"/>
              <a:gd name="connsiteY116" fmla="*/ 41529 h 125063"/>
              <a:gd name="connsiteX117" fmla="*/ 409861 w 1685353"/>
              <a:gd name="connsiteY117" fmla="*/ 42481 h 125063"/>
              <a:gd name="connsiteX118" fmla="*/ 429196 w 1685353"/>
              <a:gd name="connsiteY118" fmla="*/ 8858 h 125063"/>
              <a:gd name="connsiteX119" fmla="*/ 414719 w 1685353"/>
              <a:gd name="connsiteY119" fmla="*/ 1809 h 125063"/>
              <a:gd name="connsiteX120" fmla="*/ 398240 w 1685353"/>
              <a:gd name="connsiteY120" fmla="*/ 36290 h 125063"/>
              <a:gd name="connsiteX121" fmla="*/ 390430 w 1685353"/>
              <a:gd name="connsiteY121" fmla="*/ 44005 h 125063"/>
              <a:gd name="connsiteX122" fmla="*/ 395383 w 1685353"/>
              <a:gd name="connsiteY122" fmla="*/ 58293 h 125063"/>
              <a:gd name="connsiteX123" fmla="*/ 412242 w 1685353"/>
              <a:gd name="connsiteY123" fmla="*/ 55150 h 125063"/>
              <a:gd name="connsiteX124" fmla="*/ 401955 w 1685353"/>
              <a:gd name="connsiteY124" fmla="*/ 68104 h 125063"/>
              <a:gd name="connsiteX125" fmla="*/ 391478 w 1685353"/>
              <a:gd name="connsiteY125" fmla="*/ 76486 h 125063"/>
              <a:gd name="connsiteX126" fmla="*/ 396335 w 1685353"/>
              <a:gd name="connsiteY126" fmla="*/ 90011 h 125063"/>
              <a:gd name="connsiteX127" fmla="*/ 436816 w 1685353"/>
              <a:gd name="connsiteY127" fmla="*/ 80391 h 125063"/>
              <a:gd name="connsiteX128" fmla="*/ 437197 w 1685353"/>
              <a:gd name="connsiteY128" fmla="*/ 67437 h 125063"/>
              <a:gd name="connsiteX129" fmla="*/ 416719 w 1685353"/>
              <a:gd name="connsiteY129" fmla="*/ 70866 h 125063"/>
              <a:gd name="connsiteX130" fmla="*/ 416719 w 1685353"/>
              <a:gd name="connsiteY130" fmla="*/ 70866 h 125063"/>
              <a:gd name="connsiteX131" fmla="*/ 436150 w 1685353"/>
              <a:gd name="connsiteY131" fmla="*/ 89535 h 125063"/>
              <a:gd name="connsiteX132" fmla="*/ 438531 w 1685353"/>
              <a:gd name="connsiteY132" fmla="*/ 102203 h 125063"/>
              <a:gd name="connsiteX133" fmla="*/ 395097 w 1685353"/>
              <a:gd name="connsiteY133" fmla="*/ 117348 h 125063"/>
              <a:gd name="connsiteX134" fmla="*/ 391954 w 1685353"/>
              <a:gd name="connsiteY134" fmla="*/ 102775 h 125063"/>
              <a:gd name="connsiteX135" fmla="*/ 436150 w 1685353"/>
              <a:gd name="connsiteY135" fmla="*/ 89630 h 125063"/>
              <a:gd name="connsiteX136" fmla="*/ 436150 w 1685353"/>
              <a:gd name="connsiteY136" fmla="*/ 89630 h 125063"/>
              <a:gd name="connsiteX137" fmla="*/ 497586 w 1685353"/>
              <a:gd name="connsiteY137" fmla="*/ 66294 h 125063"/>
              <a:gd name="connsiteX138" fmla="*/ 510635 w 1685353"/>
              <a:gd name="connsiteY138" fmla="*/ 72199 h 125063"/>
              <a:gd name="connsiteX139" fmla="*/ 487680 w 1685353"/>
              <a:gd name="connsiteY139" fmla="*/ 97631 h 125063"/>
              <a:gd name="connsiteX140" fmla="*/ 496919 w 1685353"/>
              <a:gd name="connsiteY140" fmla="*/ 108299 h 125063"/>
              <a:gd name="connsiteX141" fmla="*/ 501205 w 1685353"/>
              <a:gd name="connsiteY141" fmla="*/ 94488 h 125063"/>
              <a:gd name="connsiteX142" fmla="*/ 512064 w 1685353"/>
              <a:gd name="connsiteY142" fmla="*/ 103060 h 125063"/>
              <a:gd name="connsiteX143" fmla="*/ 495205 w 1685353"/>
              <a:gd name="connsiteY143" fmla="*/ 123253 h 125063"/>
              <a:gd name="connsiteX144" fmla="*/ 475107 w 1685353"/>
              <a:gd name="connsiteY144" fmla="*/ 106394 h 125063"/>
              <a:gd name="connsiteX145" fmla="*/ 443674 w 1685353"/>
              <a:gd name="connsiteY145" fmla="*/ 121444 h 125063"/>
              <a:gd name="connsiteX146" fmla="*/ 434245 w 1685353"/>
              <a:gd name="connsiteY146" fmla="*/ 108680 h 125063"/>
              <a:gd name="connsiteX147" fmla="*/ 469868 w 1685353"/>
              <a:gd name="connsiteY147" fmla="*/ 92869 h 125063"/>
              <a:gd name="connsiteX148" fmla="*/ 464630 w 1685353"/>
              <a:gd name="connsiteY148" fmla="*/ 69151 h 125063"/>
              <a:gd name="connsiteX149" fmla="*/ 441388 w 1685353"/>
              <a:gd name="connsiteY149" fmla="*/ 73342 h 125063"/>
              <a:gd name="connsiteX150" fmla="*/ 438912 w 1685353"/>
              <a:gd name="connsiteY150" fmla="*/ 59626 h 125063"/>
              <a:gd name="connsiteX151" fmla="*/ 462820 w 1685353"/>
              <a:gd name="connsiteY151" fmla="*/ 55150 h 125063"/>
              <a:gd name="connsiteX152" fmla="*/ 461486 w 1685353"/>
              <a:gd name="connsiteY152" fmla="*/ 42672 h 125063"/>
              <a:gd name="connsiteX153" fmla="*/ 444151 w 1685353"/>
              <a:gd name="connsiteY153" fmla="*/ 45434 h 125063"/>
              <a:gd name="connsiteX154" fmla="*/ 441579 w 1685353"/>
              <a:gd name="connsiteY154" fmla="*/ 31432 h 125063"/>
              <a:gd name="connsiteX155" fmla="*/ 460629 w 1685353"/>
              <a:gd name="connsiteY155" fmla="*/ 28575 h 125063"/>
              <a:gd name="connsiteX156" fmla="*/ 459867 w 1685353"/>
              <a:gd name="connsiteY156" fmla="*/ 1048 h 125063"/>
              <a:gd name="connsiteX157" fmla="*/ 475297 w 1685353"/>
              <a:gd name="connsiteY157" fmla="*/ 1048 h 125063"/>
              <a:gd name="connsiteX158" fmla="*/ 475679 w 1685353"/>
              <a:gd name="connsiteY158" fmla="*/ 26194 h 125063"/>
              <a:gd name="connsiteX159" fmla="*/ 503587 w 1685353"/>
              <a:gd name="connsiteY159" fmla="*/ 22003 h 125063"/>
              <a:gd name="connsiteX160" fmla="*/ 506158 w 1685353"/>
              <a:gd name="connsiteY160" fmla="*/ 35433 h 125063"/>
              <a:gd name="connsiteX161" fmla="*/ 476536 w 1685353"/>
              <a:gd name="connsiteY161" fmla="*/ 40100 h 125063"/>
              <a:gd name="connsiteX162" fmla="*/ 477679 w 1685353"/>
              <a:gd name="connsiteY162" fmla="*/ 52292 h 125063"/>
              <a:gd name="connsiteX163" fmla="*/ 507016 w 1685353"/>
              <a:gd name="connsiteY163" fmla="*/ 47053 h 125063"/>
              <a:gd name="connsiteX164" fmla="*/ 509492 w 1685353"/>
              <a:gd name="connsiteY164" fmla="*/ 60579 h 125063"/>
              <a:gd name="connsiteX165" fmla="*/ 479584 w 1685353"/>
              <a:gd name="connsiteY165" fmla="*/ 66199 h 125063"/>
              <a:gd name="connsiteX166" fmla="*/ 482822 w 1685353"/>
              <a:gd name="connsiteY166" fmla="*/ 83058 h 125063"/>
              <a:gd name="connsiteX167" fmla="*/ 497396 w 1685353"/>
              <a:gd name="connsiteY167" fmla="*/ 66199 h 125063"/>
              <a:gd name="connsiteX168" fmla="*/ 497396 w 1685353"/>
              <a:gd name="connsiteY168" fmla="*/ 66199 h 125063"/>
              <a:gd name="connsiteX169" fmla="*/ 592169 w 1685353"/>
              <a:gd name="connsiteY169" fmla="*/ 98393 h 125063"/>
              <a:gd name="connsiteX170" fmla="*/ 569595 w 1685353"/>
              <a:gd name="connsiteY170" fmla="*/ 98393 h 125063"/>
              <a:gd name="connsiteX171" fmla="*/ 569595 w 1685353"/>
              <a:gd name="connsiteY171" fmla="*/ 86677 h 125063"/>
              <a:gd name="connsiteX172" fmla="*/ 592169 w 1685353"/>
              <a:gd name="connsiteY172" fmla="*/ 86677 h 125063"/>
              <a:gd name="connsiteX173" fmla="*/ 592169 w 1685353"/>
              <a:gd name="connsiteY173" fmla="*/ 98393 h 125063"/>
              <a:gd name="connsiteX174" fmla="*/ 592169 w 1685353"/>
              <a:gd name="connsiteY174" fmla="*/ 98393 h 125063"/>
              <a:gd name="connsiteX175" fmla="*/ 611219 w 1685353"/>
              <a:gd name="connsiteY175" fmla="*/ 20764 h 125063"/>
              <a:gd name="connsiteX176" fmla="*/ 611219 w 1685353"/>
              <a:gd name="connsiteY176" fmla="*/ 32099 h 125063"/>
              <a:gd name="connsiteX177" fmla="*/ 549497 w 1685353"/>
              <a:gd name="connsiteY177" fmla="*/ 32099 h 125063"/>
              <a:gd name="connsiteX178" fmla="*/ 549497 w 1685353"/>
              <a:gd name="connsiteY178" fmla="*/ 20764 h 125063"/>
              <a:gd name="connsiteX179" fmla="*/ 611219 w 1685353"/>
              <a:gd name="connsiteY179" fmla="*/ 20764 h 125063"/>
              <a:gd name="connsiteX180" fmla="*/ 549212 w 1685353"/>
              <a:gd name="connsiteY180" fmla="*/ 53340 h 125063"/>
              <a:gd name="connsiteX181" fmla="*/ 549497 w 1685353"/>
              <a:gd name="connsiteY181" fmla="*/ 45148 h 125063"/>
              <a:gd name="connsiteX182" fmla="*/ 626555 w 1685353"/>
              <a:gd name="connsiteY182" fmla="*/ 45148 h 125063"/>
              <a:gd name="connsiteX183" fmla="*/ 626555 w 1685353"/>
              <a:gd name="connsiteY183" fmla="*/ 7715 h 125063"/>
              <a:gd name="connsiteX184" fmla="*/ 534353 w 1685353"/>
              <a:gd name="connsiteY184" fmla="*/ 7715 h 125063"/>
              <a:gd name="connsiteX185" fmla="*/ 534353 w 1685353"/>
              <a:gd name="connsiteY185" fmla="*/ 39814 h 125063"/>
              <a:gd name="connsiteX186" fmla="*/ 518731 w 1685353"/>
              <a:gd name="connsiteY186" fmla="*/ 110109 h 125063"/>
              <a:gd name="connsiteX187" fmla="*/ 531114 w 1685353"/>
              <a:gd name="connsiteY187" fmla="*/ 120015 h 125063"/>
              <a:gd name="connsiteX188" fmla="*/ 548164 w 1685353"/>
              <a:gd name="connsiteY188" fmla="*/ 66770 h 125063"/>
              <a:gd name="connsiteX189" fmla="*/ 620458 w 1685353"/>
              <a:gd name="connsiteY189" fmla="*/ 66770 h 125063"/>
              <a:gd name="connsiteX190" fmla="*/ 615887 w 1685353"/>
              <a:gd name="connsiteY190" fmla="*/ 107347 h 125063"/>
              <a:gd name="connsiteX191" fmla="*/ 611600 w 1685353"/>
              <a:gd name="connsiteY191" fmla="*/ 109061 h 125063"/>
              <a:gd name="connsiteX192" fmla="*/ 606647 w 1685353"/>
              <a:gd name="connsiteY192" fmla="*/ 109061 h 125063"/>
              <a:gd name="connsiteX193" fmla="*/ 606647 w 1685353"/>
              <a:gd name="connsiteY193" fmla="*/ 74390 h 125063"/>
              <a:gd name="connsiteX194" fmla="*/ 555212 w 1685353"/>
              <a:gd name="connsiteY194" fmla="*/ 74390 h 125063"/>
              <a:gd name="connsiteX195" fmla="*/ 555212 w 1685353"/>
              <a:gd name="connsiteY195" fmla="*/ 118491 h 125063"/>
              <a:gd name="connsiteX196" fmla="*/ 569595 w 1685353"/>
              <a:gd name="connsiteY196" fmla="*/ 118491 h 125063"/>
              <a:gd name="connsiteX197" fmla="*/ 569595 w 1685353"/>
              <a:gd name="connsiteY197" fmla="*/ 110680 h 125063"/>
              <a:gd name="connsiteX198" fmla="*/ 599694 w 1685353"/>
              <a:gd name="connsiteY198" fmla="*/ 110680 h 125063"/>
              <a:gd name="connsiteX199" fmla="*/ 602932 w 1685353"/>
              <a:gd name="connsiteY199" fmla="*/ 122967 h 125063"/>
              <a:gd name="connsiteX200" fmla="*/ 618935 w 1685353"/>
              <a:gd name="connsiteY200" fmla="*/ 122491 h 125063"/>
              <a:gd name="connsiteX201" fmla="*/ 629412 w 1685353"/>
              <a:gd name="connsiteY201" fmla="*/ 116872 h 125063"/>
              <a:gd name="connsiteX202" fmla="*/ 636175 w 1685353"/>
              <a:gd name="connsiteY202" fmla="*/ 59817 h 125063"/>
              <a:gd name="connsiteX203" fmla="*/ 636461 w 1685353"/>
              <a:gd name="connsiteY203" fmla="*/ 53435 h 125063"/>
              <a:gd name="connsiteX204" fmla="*/ 549212 w 1685353"/>
              <a:gd name="connsiteY204" fmla="*/ 53435 h 125063"/>
              <a:gd name="connsiteX205" fmla="*/ 686372 w 1685353"/>
              <a:gd name="connsiteY205" fmla="*/ 74390 h 125063"/>
              <a:gd name="connsiteX206" fmla="*/ 677513 w 1685353"/>
              <a:gd name="connsiteY206" fmla="*/ 78867 h 125063"/>
              <a:gd name="connsiteX207" fmla="*/ 677513 w 1685353"/>
              <a:gd name="connsiteY207" fmla="*/ 47434 h 125063"/>
              <a:gd name="connsiteX208" fmla="*/ 687324 w 1685353"/>
              <a:gd name="connsiteY208" fmla="*/ 47434 h 125063"/>
              <a:gd name="connsiteX209" fmla="*/ 687324 w 1685353"/>
              <a:gd name="connsiteY209" fmla="*/ 32575 h 125063"/>
              <a:gd name="connsiteX210" fmla="*/ 677513 w 1685353"/>
              <a:gd name="connsiteY210" fmla="*/ 32575 h 125063"/>
              <a:gd name="connsiteX211" fmla="*/ 677513 w 1685353"/>
              <a:gd name="connsiteY211" fmla="*/ 3334 h 125063"/>
              <a:gd name="connsiteX212" fmla="*/ 663035 w 1685353"/>
              <a:gd name="connsiteY212" fmla="*/ 3334 h 125063"/>
              <a:gd name="connsiteX213" fmla="*/ 663035 w 1685353"/>
              <a:gd name="connsiteY213" fmla="*/ 32575 h 125063"/>
              <a:gd name="connsiteX214" fmla="*/ 651320 w 1685353"/>
              <a:gd name="connsiteY214" fmla="*/ 32575 h 125063"/>
              <a:gd name="connsiteX215" fmla="*/ 651320 w 1685353"/>
              <a:gd name="connsiteY215" fmla="*/ 47339 h 125063"/>
              <a:gd name="connsiteX216" fmla="*/ 663035 w 1685353"/>
              <a:gd name="connsiteY216" fmla="*/ 47339 h 125063"/>
              <a:gd name="connsiteX217" fmla="*/ 663035 w 1685353"/>
              <a:gd name="connsiteY217" fmla="*/ 86296 h 125063"/>
              <a:gd name="connsiteX218" fmla="*/ 650081 w 1685353"/>
              <a:gd name="connsiteY218" fmla="*/ 92202 h 125063"/>
              <a:gd name="connsiteX219" fmla="*/ 655987 w 1685353"/>
              <a:gd name="connsiteY219" fmla="*/ 107823 h 125063"/>
              <a:gd name="connsiteX220" fmla="*/ 690848 w 1685353"/>
              <a:gd name="connsiteY220" fmla="*/ 88106 h 125063"/>
              <a:gd name="connsiteX221" fmla="*/ 686372 w 1685353"/>
              <a:gd name="connsiteY221" fmla="*/ 74390 h 125063"/>
              <a:gd name="connsiteX222" fmla="*/ 686372 w 1685353"/>
              <a:gd name="connsiteY222" fmla="*/ 74390 h 125063"/>
              <a:gd name="connsiteX223" fmla="*/ 755332 w 1685353"/>
              <a:gd name="connsiteY223" fmla="*/ 42005 h 125063"/>
              <a:gd name="connsiteX224" fmla="*/ 769144 w 1685353"/>
              <a:gd name="connsiteY224" fmla="*/ 44767 h 125063"/>
              <a:gd name="connsiteX225" fmla="*/ 751808 w 1685353"/>
              <a:gd name="connsiteY225" fmla="*/ 90202 h 125063"/>
              <a:gd name="connsiteX226" fmla="*/ 760190 w 1685353"/>
              <a:gd name="connsiteY226" fmla="*/ 108871 h 125063"/>
              <a:gd name="connsiteX227" fmla="*/ 763429 w 1685353"/>
              <a:gd name="connsiteY227" fmla="*/ 92392 h 125063"/>
              <a:gd name="connsiteX228" fmla="*/ 773906 w 1685353"/>
              <a:gd name="connsiteY228" fmla="*/ 100965 h 125063"/>
              <a:gd name="connsiteX229" fmla="*/ 758095 w 1685353"/>
              <a:gd name="connsiteY229" fmla="*/ 123253 h 125063"/>
              <a:gd name="connsiteX230" fmla="*/ 741236 w 1685353"/>
              <a:gd name="connsiteY230" fmla="*/ 105251 h 125063"/>
              <a:gd name="connsiteX231" fmla="*/ 722947 w 1685353"/>
              <a:gd name="connsiteY231" fmla="*/ 122491 h 125063"/>
              <a:gd name="connsiteX232" fmla="*/ 711898 w 1685353"/>
              <a:gd name="connsiteY232" fmla="*/ 112681 h 125063"/>
              <a:gd name="connsiteX233" fmla="*/ 728567 w 1685353"/>
              <a:gd name="connsiteY233" fmla="*/ 98869 h 125063"/>
              <a:gd name="connsiteX234" fmla="*/ 688943 w 1685353"/>
              <a:gd name="connsiteY234" fmla="*/ 109347 h 125063"/>
              <a:gd name="connsiteX235" fmla="*/ 685324 w 1685353"/>
              <a:gd name="connsiteY235" fmla="*/ 94869 h 125063"/>
              <a:gd name="connsiteX236" fmla="*/ 730187 w 1685353"/>
              <a:gd name="connsiteY236" fmla="*/ 85249 h 125063"/>
              <a:gd name="connsiteX237" fmla="*/ 731330 w 1685353"/>
              <a:gd name="connsiteY237" fmla="*/ 95536 h 125063"/>
              <a:gd name="connsiteX238" fmla="*/ 736854 w 1685353"/>
              <a:gd name="connsiteY238" fmla="*/ 88392 h 125063"/>
              <a:gd name="connsiteX239" fmla="*/ 731330 w 1685353"/>
              <a:gd name="connsiteY239" fmla="*/ 33623 h 125063"/>
              <a:gd name="connsiteX240" fmla="*/ 689229 w 1685353"/>
              <a:gd name="connsiteY240" fmla="*/ 33623 h 125063"/>
              <a:gd name="connsiteX241" fmla="*/ 689229 w 1685353"/>
              <a:gd name="connsiteY241" fmla="*/ 19526 h 125063"/>
              <a:gd name="connsiteX242" fmla="*/ 730853 w 1685353"/>
              <a:gd name="connsiteY242" fmla="*/ 19526 h 125063"/>
              <a:gd name="connsiteX243" fmla="*/ 730567 w 1685353"/>
              <a:gd name="connsiteY243" fmla="*/ 1619 h 125063"/>
              <a:gd name="connsiteX244" fmla="*/ 745331 w 1685353"/>
              <a:gd name="connsiteY244" fmla="*/ 1619 h 125063"/>
              <a:gd name="connsiteX245" fmla="*/ 745331 w 1685353"/>
              <a:gd name="connsiteY245" fmla="*/ 19526 h 125063"/>
              <a:gd name="connsiteX246" fmla="*/ 759142 w 1685353"/>
              <a:gd name="connsiteY246" fmla="*/ 19526 h 125063"/>
              <a:gd name="connsiteX247" fmla="*/ 747808 w 1685353"/>
              <a:gd name="connsiteY247" fmla="*/ 9239 h 125063"/>
              <a:gd name="connsiteX248" fmla="*/ 756571 w 1685353"/>
              <a:gd name="connsiteY248" fmla="*/ 1714 h 125063"/>
              <a:gd name="connsiteX249" fmla="*/ 770954 w 1685353"/>
              <a:gd name="connsiteY249" fmla="*/ 14383 h 125063"/>
              <a:gd name="connsiteX250" fmla="*/ 765334 w 1685353"/>
              <a:gd name="connsiteY250" fmla="*/ 19621 h 125063"/>
              <a:gd name="connsiteX251" fmla="*/ 771049 w 1685353"/>
              <a:gd name="connsiteY251" fmla="*/ 19621 h 125063"/>
              <a:gd name="connsiteX252" fmla="*/ 771049 w 1685353"/>
              <a:gd name="connsiteY252" fmla="*/ 33718 h 125063"/>
              <a:gd name="connsiteX253" fmla="*/ 745712 w 1685353"/>
              <a:gd name="connsiteY253" fmla="*/ 33718 h 125063"/>
              <a:gd name="connsiteX254" fmla="*/ 748189 w 1685353"/>
              <a:gd name="connsiteY254" fmla="*/ 66580 h 125063"/>
              <a:gd name="connsiteX255" fmla="*/ 755332 w 1685353"/>
              <a:gd name="connsiteY255" fmla="*/ 42196 h 125063"/>
              <a:gd name="connsiteX256" fmla="*/ 755332 w 1685353"/>
              <a:gd name="connsiteY256" fmla="*/ 42196 h 125063"/>
              <a:gd name="connsiteX257" fmla="*/ 714375 w 1685353"/>
              <a:gd name="connsiteY257" fmla="*/ 70104 h 125063"/>
              <a:gd name="connsiteX258" fmla="*/ 714375 w 1685353"/>
              <a:gd name="connsiteY258" fmla="*/ 54197 h 125063"/>
              <a:gd name="connsiteX259" fmla="*/ 704374 w 1685353"/>
              <a:gd name="connsiteY259" fmla="*/ 54197 h 125063"/>
              <a:gd name="connsiteX260" fmla="*/ 704374 w 1685353"/>
              <a:gd name="connsiteY260" fmla="*/ 70104 h 125063"/>
              <a:gd name="connsiteX261" fmla="*/ 714375 w 1685353"/>
              <a:gd name="connsiteY261" fmla="*/ 70104 h 125063"/>
              <a:gd name="connsiteX262" fmla="*/ 692944 w 1685353"/>
              <a:gd name="connsiteY262" fmla="*/ 42291 h 125063"/>
              <a:gd name="connsiteX263" fmla="*/ 692944 w 1685353"/>
              <a:gd name="connsiteY263" fmla="*/ 81915 h 125063"/>
              <a:gd name="connsiteX264" fmla="*/ 726472 w 1685353"/>
              <a:gd name="connsiteY264" fmla="*/ 81915 h 125063"/>
              <a:gd name="connsiteX265" fmla="*/ 726472 w 1685353"/>
              <a:gd name="connsiteY265" fmla="*/ 42291 h 125063"/>
              <a:gd name="connsiteX266" fmla="*/ 692944 w 1685353"/>
              <a:gd name="connsiteY266" fmla="*/ 42291 h 125063"/>
              <a:gd name="connsiteX267" fmla="*/ 881348 w 1685353"/>
              <a:gd name="connsiteY267" fmla="*/ 84677 h 125063"/>
              <a:gd name="connsiteX268" fmla="*/ 869252 w 1685353"/>
              <a:gd name="connsiteY268" fmla="*/ 64675 h 125063"/>
              <a:gd name="connsiteX269" fmla="*/ 875633 w 1685353"/>
              <a:gd name="connsiteY269" fmla="*/ 30671 h 125063"/>
              <a:gd name="connsiteX270" fmla="*/ 861917 w 1685353"/>
              <a:gd name="connsiteY270" fmla="*/ 29337 h 125063"/>
              <a:gd name="connsiteX271" fmla="*/ 858488 w 1685353"/>
              <a:gd name="connsiteY271" fmla="*/ 50863 h 125063"/>
              <a:gd name="connsiteX272" fmla="*/ 847439 w 1685353"/>
              <a:gd name="connsiteY272" fmla="*/ 38481 h 125063"/>
              <a:gd name="connsiteX273" fmla="*/ 838010 w 1685353"/>
              <a:gd name="connsiteY273" fmla="*/ 46958 h 125063"/>
              <a:gd name="connsiteX274" fmla="*/ 854297 w 1685353"/>
              <a:gd name="connsiteY274" fmla="*/ 66770 h 125063"/>
              <a:gd name="connsiteX275" fmla="*/ 834485 w 1685353"/>
              <a:gd name="connsiteY275" fmla="*/ 100965 h 125063"/>
              <a:gd name="connsiteX276" fmla="*/ 846487 w 1685353"/>
              <a:gd name="connsiteY276" fmla="*/ 109156 h 125063"/>
              <a:gd name="connsiteX277" fmla="*/ 863727 w 1685353"/>
              <a:gd name="connsiteY277" fmla="*/ 80867 h 125063"/>
              <a:gd name="connsiteX278" fmla="*/ 871156 w 1685353"/>
              <a:gd name="connsiteY278" fmla="*/ 94392 h 125063"/>
              <a:gd name="connsiteX279" fmla="*/ 881348 w 1685353"/>
              <a:gd name="connsiteY279" fmla="*/ 84582 h 125063"/>
              <a:gd name="connsiteX280" fmla="*/ 881348 w 1685353"/>
              <a:gd name="connsiteY280" fmla="*/ 84582 h 125063"/>
              <a:gd name="connsiteX281" fmla="*/ 802577 w 1685353"/>
              <a:gd name="connsiteY281" fmla="*/ 48292 h 125063"/>
              <a:gd name="connsiteX282" fmla="*/ 818579 w 1685353"/>
              <a:gd name="connsiteY282" fmla="*/ 67342 h 125063"/>
              <a:gd name="connsiteX283" fmla="*/ 802577 w 1685353"/>
              <a:gd name="connsiteY283" fmla="*/ 96774 h 125063"/>
              <a:gd name="connsiteX284" fmla="*/ 802577 w 1685353"/>
              <a:gd name="connsiteY284" fmla="*/ 48292 h 125063"/>
              <a:gd name="connsiteX285" fmla="*/ 802577 w 1685353"/>
              <a:gd name="connsiteY285" fmla="*/ 48292 h 125063"/>
              <a:gd name="connsiteX286" fmla="*/ 897160 w 1685353"/>
              <a:gd name="connsiteY286" fmla="*/ 8763 h 125063"/>
              <a:gd name="connsiteX287" fmla="*/ 897160 w 1685353"/>
              <a:gd name="connsiteY287" fmla="*/ 104680 h 125063"/>
              <a:gd name="connsiteX288" fmla="*/ 889445 w 1685353"/>
              <a:gd name="connsiteY288" fmla="*/ 120205 h 125063"/>
              <a:gd name="connsiteX289" fmla="*/ 863251 w 1685353"/>
              <a:gd name="connsiteY289" fmla="*/ 123063 h 125063"/>
              <a:gd name="connsiteX290" fmla="*/ 857536 w 1685353"/>
              <a:gd name="connsiteY290" fmla="*/ 107442 h 125063"/>
              <a:gd name="connsiteX291" fmla="*/ 877919 w 1685353"/>
              <a:gd name="connsiteY291" fmla="*/ 107918 h 125063"/>
              <a:gd name="connsiteX292" fmla="*/ 881729 w 1685353"/>
              <a:gd name="connsiteY292" fmla="*/ 104394 h 125063"/>
              <a:gd name="connsiteX293" fmla="*/ 881729 w 1685353"/>
              <a:gd name="connsiteY293" fmla="*/ 23527 h 125063"/>
              <a:gd name="connsiteX294" fmla="*/ 802672 w 1685353"/>
              <a:gd name="connsiteY294" fmla="*/ 23527 h 125063"/>
              <a:gd name="connsiteX295" fmla="*/ 802672 w 1685353"/>
              <a:gd name="connsiteY295" fmla="*/ 46006 h 125063"/>
              <a:gd name="connsiteX296" fmla="*/ 810197 w 1685353"/>
              <a:gd name="connsiteY296" fmla="*/ 37909 h 125063"/>
              <a:gd name="connsiteX297" fmla="*/ 822674 w 1685353"/>
              <a:gd name="connsiteY297" fmla="*/ 51911 h 125063"/>
              <a:gd name="connsiteX298" fmla="*/ 826198 w 1685353"/>
              <a:gd name="connsiteY298" fmla="*/ 29242 h 125063"/>
              <a:gd name="connsiteX299" fmla="*/ 840010 w 1685353"/>
              <a:gd name="connsiteY299" fmla="*/ 30671 h 125063"/>
              <a:gd name="connsiteX300" fmla="*/ 833438 w 1685353"/>
              <a:gd name="connsiteY300" fmla="*/ 64865 h 125063"/>
              <a:gd name="connsiteX301" fmla="*/ 845058 w 1685353"/>
              <a:gd name="connsiteY301" fmla="*/ 80486 h 125063"/>
              <a:gd name="connsiteX302" fmla="*/ 835628 w 1685353"/>
              <a:gd name="connsiteY302" fmla="*/ 91345 h 125063"/>
              <a:gd name="connsiteX303" fmla="*/ 828199 w 1685353"/>
              <a:gd name="connsiteY303" fmla="*/ 80296 h 125063"/>
              <a:gd name="connsiteX304" fmla="*/ 811625 w 1685353"/>
              <a:gd name="connsiteY304" fmla="*/ 108204 h 125063"/>
              <a:gd name="connsiteX305" fmla="*/ 802481 w 1685353"/>
              <a:gd name="connsiteY305" fmla="*/ 101727 h 125063"/>
              <a:gd name="connsiteX306" fmla="*/ 802481 w 1685353"/>
              <a:gd name="connsiteY306" fmla="*/ 123349 h 125063"/>
              <a:gd name="connsiteX307" fmla="*/ 786955 w 1685353"/>
              <a:gd name="connsiteY307" fmla="*/ 123349 h 125063"/>
              <a:gd name="connsiteX308" fmla="*/ 786955 w 1685353"/>
              <a:gd name="connsiteY308" fmla="*/ 8953 h 125063"/>
              <a:gd name="connsiteX309" fmla="*/ 897064 w 1685353"/>
              <a:gd name="connsiteY309" fmla="*/ 8953 h 125063"/>
              <a:gd name="connsiteX310" fmla="*/ 937450 w 1685353"/>
              <a:gd name="connsiteY310" fmla="*/ 31337 h 125063"/>
              <a:gd name="connsiteX311" fmla="*/ 1031081 w 1685353"/>
              <a:gd name="connsiteY311" fmla="*/ 31337 h 125063"/>
              <a:gd name="connsiteX312" fmla="*/ 1031081 w 1685353"/>
              <a:gd name="connsiteY312" fmla="*/ 16573 h 125063"/>
              <a:gd name="connsiteX313" fmla="*/ 988981 w 1685353"/>
              <a:gd name="connsiteY313" fmla="*/ 16573 h 125063"/>
              <a:gd name="connsiteX314" fmla="*/ 982218 w 1685353"/>
              <a:gd name="connsiteY314" fmla="*/ 0 h 125063"/>
              <a:gd name="connsiteX315" fmla="*/ 966597 w 1685353"/>
              <a:gd name="connsiteY315" fmla="*/ 3619 h 125063"/>
              <a:gd name="connsiteX316" fmla="*/ 971550 w 1685353"/>
              <a:gd name="connsiteY316" fmla="*/ 16573 h 125063"/>
              <a:gd name="connsiteX317" fmla="*/ 921734 w 1685353"/>
              <a:gd name="connsiteY317" fmla="*/ 16573 h 125063"/>
              <a:gd name="connsiteX318" fmla="*/ 921734 w 1685353"/>
              <a:gd name="connsiteY318" fmla="*/ 51625 h 125063"/>
              <a:gd name="connsiteX319" fmla="*/ 911162 w 1685353"/>
              <a:gd name="connsiteY319" fmla="*/ 115633 h 125063"/>
              <a:gd name="connsiteX320" fmla="*/ 924878 w 1685353"/>
              <a:gd name="connsiteY320" fmla="*/ 124682 h 125063"/>
              <a:gd name="connsiteX321" fmla="*/ 937546 w 1685353"/>
              <a:gd name="connsiteY321" fmla="*/ 51625 h 125063"/>
              <a:gd name="connsiteX322" fmla="*/ 937546 w 1685353"/>
              <a:gd name="connsiteY322" fmla="*/ 31242 h 125063"/>
              <a:gd name="connsiteX323" fmla="*/ 937546 w 1685353"/>
              <a:gd name="connsiteY323" fmla="*/ 31242 h 125063"/>
              <a:gd name="connsiteX324" fmla="*/ 992410 w 1685353"/>
              <a:gd name="connsiteY324" fmla="*/ 80867 h 125063"/>
              <a:gd name="connsiteX325" fmla="*/ 977455 w 1685353"/>
              <a:gd name="connsiteY325" fmla="*/ 84867 h 125063"/>
              <a:gd name="connsiteX326" fmla="*/ 966978 w 1685353"/>
              <a:gd name="connsiteY326" fmla="*/ 40100 h 125063"/>
              <a:gd name="connsiteX327" fmla="*/ 981075 w 1685353"/>
              <a:gd name="connsiteY327" fmla="*/ 36481 h 125063"/>
              <a:gd name="connsiteX328" fmla="*/ 992410 w 1685353"/>
              <a:gd name="connsiteY328" fmla="*/ 80867 h 125063"/>
              <a:gd name="connsiteX329" fmla="*/ 992410 w 1685353"/>
              <a:gd name="connsiteY329" fmla="*/ 80867 h 125063"/>
              <a:gd name="connsiteX330" fmla="*/ 941070 w 1685353"/>
              <a:gd name="connsiteY330" fmla="*/ 48292 h 125063"/>
              <a:gd name="connsiteX331" fmla="*/ 954786 w 1685353"/>
              <a:gd name="connsiteY331" fmla="*/ 42958 h 125063"/>
              <a:gd name="connsiteX332" fmla="*/ 969550 w 1685353"/>
              <a:gd name="connsiteY332" fmla="*/ 87154 h 125063"/>
              <a:gd name="connsiteX333" fmla="*/ 954977 w 1685353"/>
              <a:gd name="connsiteY333" fmla="*/ 93250 h 125063"/>
              <a:gd name="connsiteX334" fmla="*/ 941165 w 1685353"/>
              <a:gd name="connsiteY334" fmla="*/ 48196 h 125063"/>
              <a:gd name="connsiteX335" fmla="*/ 941165 w 1685353"/>
              <a:gd name="connsiteY335" fmla="*/ 48196 h 125063"/>
              <a:gd name="connsiteX336" fmla="*/ 1000220 w 1685353"/>
              <a:gd name="connsiteY336" fmla="*/ 103727 h 125063"/>
              <a:gd name="connsiteX337" fmla="*/ 1032605 w 1685353"/>
              <a:gd name="connsiteY337" fmla="*/ 103727 h 125063"/>
              <a:gd name="connsiteX338" fmla="*/ 1032605 w 1685353"/>
              <a:gd name="connsiteY338" fmla="*/ 118300 h 125063"/>
              <a:gd name="connsiteX339" fmla="*/ 935546 w 1685353"/>
              <a:gd name="connsiteY339" fmla="*/ 118300 h 125063"/>
              <a:gd name="connsiteX340" fmla="*/ 935546 w 1685353"/>
              <a:gd name="connsiteY340" fmla="*/ 103727 h 125063"/>
              <a:gd name="connsiteX341" fmla="*/ 983837 w 1685353"/>
              <a:gd name="connsiteY341" fmla="*/ 103727 h 125063"/>
              <a:gd name="connsiteX342" fmla="*/ 1010698 w 1685353"/>
              <a:gd name="connsiteY342" fmla="*/ 36004 h 125063"/>
              <a:gd name="connsiteX343" fmla="*/ 1027366 w 1685353"/>
              <a:gd name="connsiteY343" fmla="*/ 41529 h 125063"/>
              <a:gd name="connsiteX344" fmla="*/ 1000220 w 1685353"/>
              <a:gd name="connsiteY344" fmla="*/ 103727 h 125063"/>
              <a:gd name="connsiteX345" fmla="*/ 1000220 w 1685353"/>
              <a:gd name="connsiteY345" fmla="*/ 103727 h 125063"/>
              <a:gd name="connsiteX346" fmla="*/ 1111948 w 1685353"/>
              <a:gd name="connsiteY346" fmla="*/ 70675 h 125063"/>
              <a:gd name="connsiteX347" fmla="*/ 1111948 w 1685353"/>
              <a:gd name="connsiteY347" fmla="*/ 54673 h 125063"/>
              <a:gd name="connsiteX348" fmla="*/ 1139476 w 1685353"/>
              <a:gd name="connsiteY348" fmla="*/ 54673 h 125063"/>
              <a:gd name="connsiteX349" fmla="*/ 1139476 w 1685353"/>
              <a:gd name="connsiteY349" fmla="*/ 70675 h 125063"/>
              <a:gd name="connsiteX350" fmla="*/ 1111948 w 1685353"/>
              <a:gd name="connsiteY350" fmla="*/ 70675 h 125063"/>
              <a:gd name="connsiteX351" fmla="*/ 1071372 w 1685353"/>
              <a:gd name="connsiteY351" fmla="*/ 70675 h 125063"/>
              <a:gd name="connsiteX352" fmla="*/ 1071753 w 1685353"/>
              <a:gd name="connsiteY352" fmla="*/ 56959 h 125063"/>
              <a:gd name="connsiteX353" fmla="*/ 1071753 w 1685353"/>
              <a:gd name="connsiteY353" fmla="*/ 54578 h 125063"/>
              <a:gd name="connsiteX354" fmla="*/ 1096232 w 1685353"/>
              <a:gd name="connsiteY354" fmla="*/ 54578 h 125063"/>
              <a:gd name="connsiteX355" fmla="*/ 1096232 w 1685353"/>
              <a:gd name="connsiteY355" fmla="*/ 70580 h 125063"/>
              <a:gd name="connsiteX356" fmla="*/ 1071277 w 1685353"/>
              <a:gd name="connsiteY356" fmla="*/ 70580 h 125063"/>
              <a:gd name="connsiteX357" fmla="*/ 1096328 w 1685353"/>
              <a:gd name="connsiteY357" fmla="*/ 25051 h 125063"/>
              <a:gd name="connsiteX358" fmla="*/ 1096328 w 1685353"/>
              <a:gd name="connsiteY358" fmla="*/ 40196 h 125063"/>
              <a:gd name="connsiteX359" fmla="*/ 1071848 w 1685353"/>
              <a:gd name="connsiteY359" fmla="*/ 40196 h 125063"/>
              <a:gd name="connsiteX360" fmla="*/ 1071848 w 1685353"/>
              <a:gd name="connsiteY360" fmla="*/ 25051 h 125063"/>
              <a:gd name="connsiteX361" fmla="*/ 1096328 w 1685353"/>
              <a:gd name="connsiteY361" fmla="*/ 25051 h 125063"/>
              <a:gd name="connsiteX362" fmla="*/ 1139476 w 1685353"/>
              <a:gd name="connsiteY362" fmla="*/ 40196 h 125063"/>
              <a:gd name="connsiteX363" fmla="*/ 1111948 w 1685353"/>
              <a:gd name="connsiteY363" fmla="*/ 40196 h 125063"/>
              <a:gd name="connsiteX364" fmla="*/ 1111948 w 1685353"/>
              <a:gd name="connsiteY364" fmla="*/ 25051 h 125063"/>
              <a:gd name="connsiteX365" fmla="*/ 1139476 w 1685353"/>
              <a:gd name="connsiteY365" fmla="*/ 25051 h 125063"/>
              <a:gd name="connsiteX366" fmla="*/ 1139476 w 1685353"/>
              <a:gd name="connsiteY366" fmla="*/ 40196 h 125063"/>
              <a:gd name="connsiteX367" fmla="*/ 1139476 w 1685353"/>
              <a:gd name="connsiteY367" fmla="*/ 40196 h 125063"/>
              <a:gd name="connsiteX368" fmla="*/ 1154906 w 1685353"/>
              <a:gd name="connsiteY368" fmla="*/ 10287 h 125063"/>
              <a:gd name="connsiteX369" fmla="*/ 1056418 w 1685353"/>
              <a:gd name="connsiteY369" fmla="*/ 10287 h 125063"/>
              <a:gd name="connsiteX370" fmla="*/ 1056418 w 1685353"/>
              <a:gd name="connsiteY370" fmla="*/ 56864 h 125063"/>
              <a:gd name="connsiteX371" fmla="*/ 1040987 w 1685353"/>
              <a:gd name="connsiteY371" fmla="*/ 114014 h 125063"/>
              <a:gd name="connsiteX372" fmla="*/ 1053274 w 1685353"/>
              <a:gd name="connsiteY372" fmla="*/ 124015 h 125063"/>
              <a:gd name="connsiteX373" fmla="*/ 1069753 w 1685353"/>
              <a:gd name="connsiteY373" fmla="*/ 85249 h 125063"/>
              <a:gd name="connsiteX374" fmla="*/ 1096328 w 1685353"/>
              <a:gd name="connsiteY374" fmla="*/ 85249 h 125063"/>
              <a:gd name="connsiteX375" fmla="*/ 1096328 w 1685353"/>
              <a:gd name="connsiteY375" fmla="*/ 121634 h 125063"/>
              <a:gd name="connsiteX376" fmla="*/ 1111948 w 1685353"/>
              <a:gd name="connsiteY376" fmla="*/ 121634 h 125063"/>
              <a:gd name="connsiteX377" fmla="*/ 1111948 w 1685353"/>
              <a:gd name="connsiteY377" fmla="*/ 85249 h 125063"/>
              <a:gd name="connsiteX378" fmla="*/ 1139476 w 1685353"/>
              <a:gd name="connsiteY378" fmla="*/ 85249 h 125063"/>
              <a:gd name="connsiteX379" fmla="*/ 1139476 w 1685353"/>
              <a:gd name="connsiteY379" fmla="*/ 104775 h 125063"/>
              <a:gd name="connsiteX380" fmla="*/ 1136047 w 1685353"/>
              <a:gd name="connsiteY380" fmla="*/ 107918 h 125063"/>
              <a:gd name="connsiteX381" fmla="*/ 1117759 w 1685353"/>
              <a:gd name="connsiteY381" fmla="*/ 107632 h 125063"/>
              <a:gd name="connsiteX382" fmla="*/ 1122712 w 1685353"/>
              <a:gd name="connsiteY382" fmla="*/ 122491 h 125063"/>
              <a:gd name="connsiteX383" fmla="*/ 1147763 w 1685353"/>
              <a:gd name="connsiteY383" fmla="*/ 119729 h 125063"/>
              <a:gd name="connsiteX384" fmla="*/ 1154811 w 1685353"/>
              <a:gd name="connsiteY384" fmla="*/ 104870 h 125063"/>
              <a:gd name="connsiteX385" fmla="*/ 1154811 w 1685353"/>
              <a:gd name="connsiteY385" fmla="*/ 10192 h 125063"/>
              <a:gd name="connsiteX386" fmla="*/ 1154811 w 1685353"/>
              <a:gd name="connsiteY386" fmla="*/ 10192 h 125063"/>
              <a:gd name="connsiteX387" fmla="*/ 1282732 w 1685353"/>
              <a:gd name="connsiteY387" fmla="*/ 20002 h 125063"/>
              <a:gd name="connsiteX388" fmla="*/ 1267111 w 1685353"/>
              <a:gd name="connsiteY388" fmla="*/ 2096 h 125063"/>
              <a:gd name="connsiteX389" fmla="*/ 1255109 w 1685353"/>
              <a:gd name="connsiteY389" fmla="*/ 9239 h 125063"/>
              <a:gd name="connsiteX390" fmla="*/ 1270254 w 1685353"/>
              <a:gd name="connsiteY390" fmla="*/ 28003 h 125063"/>
              <a:gd name="connsiteX391" fmla="*/ 1282732 w 1685353"/>
              <a:gd name="connsiteY391" fmla="*/ 19907 h 125063"/>
              <a:gd name="connsiteX392" fmla="*/ 1282732 w 1685353"/>
              <a:gd name="connsiteY392" fmla="*/ 19907 h 125063"/>
              <a:gd name="connsiteX393" fmla="*/ 1261015 w 1685353"/>
              <a:gd name="connsiteY393" fmla="*/ 69628 h 125063"/>
              <a:gd name="connsiteX394" fmla="*/ 1245394 w 1685353"/>
              <a:gd name="connsiteY394" fmla="*/ 88678 h 125063"/>
              <a:gd name="connsiteX395" fmla="*/ 1228915 w 1685353"/>
              <a:gd name="connsiteY395" fmla="*/ 69628 h 125063"/>
              <a:gd name="connsiteX396" fmla="*/ 1261015 w 1685353"/>
              <a:gd name="connsiteY396" fmla="*/ 69628 h 125063"/>
              <a:gd name="connsiteX397" fmla="*/ 1272159 w 1685353"/>
              <a:gd name="connsiteY397" fmla="*/ 54007 h 125063"/>
              <a:gd name="connsiteX398" fmla="*/ 1283017 w 1685353"/>
              <a:gd name="connsiteY398" fmla="*/ 59055 h 125063"/>
              <a:gd name="connsiteX399" fmla="*/ 1258729 w 1685353"/>
              <a:gd name="connsiteY399" fmla="*/ 97631 h 125063"/>
              <a:gd name="connsiteX400" fmla="*/ 1295400 w 1685353"/>
              <a:gd name="connsiteY400" fmla="*/ 109538 h 125063"/>
              <a:gd name="connsiteX401" fmla="*/ 1285780 w 1685353"/>
              <a:gd name="connsiteY401" fmla="*/ 123634 h 125063"/>
              <a:gd name="connsiteX402" fmla="*/ 1245584 w 1685353"/>
              <a:gd name="connsiteY402" fmla="*/ 107728 h 125063"/>
              <a:gd name="connsiteX403" fmla="*/ 1207389 w 1685353"/>
              <a:gd name="connsiteY403" fmla="*/ 123634 h 125063"/>
              <a:gd name="connsiteX404" fmla="*/ 1199293 w 1685353"/>
              <a:gd name="connsiteY404" fmla="*/ 109918 h 125063"/>
              <a:gd name="connsiteX405" fmla="*/ 1232916 w 1685353"/>
              <a:gd name="connsiteY405" fmla="*/ 97441 h 125063"/>
              <a:gd name="connsiteX406" fmla="*/ 1218819 w 1685353"/>
              <a:gd name="connsiteY406" fmla="*/ 79724 h 125063"/>
              <a:gd name="connsiteX407" fmla="*/ 1182338 w 1685353"/>
              <a:gd name="connsiteY407" fmla="*/ 113538 h 125063"/>
              <a:gd name="connsiteX408" fmla="*/ 1171003 w 1685353"/>
              <a:gd name="connsiteY408" fmla="*/ 101060 h 125063"/>
              <a:gd name="connsiteX409" fmla="*/ 1216533 w 1685353"/>
              <a:gd name="connsiteY409" fmla="*/ 44005 h 125063"/>
              <a:gd name="connsiteX410" fmla="*/ 1199578 w 1685353"/>
              <a:gd name="connsiteY410" fmla="*/ 44005 h 125063"/>
              <a:gd name="connsiteX411" fmla="*/ 1185862 w 1685353"/>
              <a:gd name="connsiteY411" fmla="*/ 47053 h 125063"/>
              <a:gd name="connsiteX412" fmla="*/ 1180814 w 1685353"/>
              <a:gd name="connsiteY412" fmla="*/ 32956 h 125063"/>
              <a:gd name="connsiteX413" fmla="*/ 1186434 w 1685353"/>
              <a:gd name="connsiteY413" fmla="*/ 27622 h 125063"/>
              <a:gd name="connsiteX414" fmla="*/ 1195483 w 1685353"/>
              <a:gd name="connsiteY414" fmla="*/ 4572 h 125063"/>
              <a:gd name="connsiteX415" fmla="*/ 1211961 w 1685353"/>
              <a:gd name="connsiteY415" fmla="*/ 7144 h 125063"/>
              <a:gd name="connsiteX416" fmla="*/ 1202817 w 1685353"/>
              <a:gd name="connsiteY416" fmla="*/ 29242 h 125063"/>
              <a:gd name="connsiteX417" fmla="*/ 1220819 w 1685353"/>
              <a:gd name="connsiteY417" fmla="*/ 29242 h 125063"/>
              <a:gd name="connsiteX418" fmla="*/ 1225772 w 1685353"/>
              <a:gd name="connsiteY418" fmla="*/ 762 h 125063"/>
              <a:gd name="connsiteX419" fmla="*/ 1243108 w 1685353"/>
              <a:gd name="connsiteY419" fmla="*/ 3619 h 125063"/>
              <a:gd name="connsiteX420" fmla="*/ 1238821 w 1685353"/>
              <a:gd name="connsiteY420" fmla="*/ 29146 h 125063"/>
              <a:gd name="connsiteX421" fmla="*/ 1291114 w 1685353"/>
              <a:gd name="connsiteY421" fmla="*/ 29146 h 125063"/>
              <a:gd name="connsiteX422" fmla="*/ 1291114 w 1685353"/>
              <a:gd name="connsiteY422" fmla="*/ 44005 h 125063"/>
              <a:gd name="connsiteX423" fmla="*/ 1235012 w 1685353"/>
              <a:gd name="connsiteY423" fmla="*/ 44005 h 125063"/>
              <a:gd name="connsiteX424" fmla="*/ 1231392 w 1685353"/>
              <a:gd name="connsiteY424" fmla="*/ 54673 h 125063"/>
              <a:gd name="connsiteX425" fmla="*/ 1269492 w 1685353"/>
              <a:gd name="connsiteY425" fmla="*/ 54673 h 125063"/>
              <a:gd name="connsiteX426" fmla="*/ 1272349 w 1685353"/>
              <a:gd name="connsiteY426" fmla="*/ 54007 h 125063"/>
              <a:gd name="connsiteX427" fmla="*/ 1272349 w 1685353"/>
              <a:gd name="connsiteY427" fmla="*/ 54007 h 125063"/>
              <a:gd name="connsiteX428" fmla="*/ 1404747 w 1685353"/>
              <a:gd name="connsiteY428" fmla="*/ 86011 h 125063"/>
              <a:gd name="connsiteX429" fmla="*/ 1391698 w 1685353"/>
              <a:gd name="connsiteY429" fmla="*/ 94774 h 125063"/>
              <a:gd name="connsiteX430" fmla="*/ 1384554 w 1685353"/>
              <a:gd name="connsiteY430" fmla="*/ 86011 h 125063"/>
              <a:gd name="connsiteX431" fmla="*/ 1404747 w 1685353"/>
              <a:gd name="connsiteY431" fmla="*/ 86011 h 125063"/>
              <a:gd name="connsiteX432" fmla="*/ 1364647 w 1685353"/>
              <a:gd name="connsiteY432" fmla="*/ 63913 h 125063"/>
              <a:gd name="connsiteX433" fmla="*/ 1384077 w 1685353"/>
              <a:gd name="connsiteY433" fmla="*/ 63913 h 125063"/>
              <a:gd name="connsiteX434" fmla="*/ 1384077 w 1685353"/>
              <a:gd name="connsiteY434" fmla="*/ 72961 h 125063"/>
              <a:gd name="connsiteX435" fmla="*/ 1364647 w 1685353"/>
              <a:gd name="connsiteY435" fmla="*/ 72961 h 125063"/>
              <a:gd name="connsiteX436" fmla="*/ 1364647 w 1685353"/>
              <a:gd name="connsiteY436" fmla="*/ 63913 h 125063"/>
              <a:gd name="connsiteX437" fmla="*/ 1364647 w 1685353"/>
              <a:gd name="connsiteY437" fmla="*/ 63913 h 125063"/>
              <a:gd name="connsiteX438" fmla="*/ 1364647 w 1685353"/>
              <a:gd name="connsiteY438" fmla="*/ 42005 h 125063"/>
              <a:gd name="connsiteX439" fmla="*/ 1384077 w 1685353"/>
              <a:gd name="connsiteY439" fmla="*/ 42005 h 125063"/>
              <a:gd name="connsiteX440" fmla="*/ 1384077 w 1685353"/>
              <a:gd name="connsiteY440" fmla="*/ 51054 h 125063"/>
              <a:gd name="connsiteX441" fmla="*/ 1364647 w 1685353"/>
              <a:gd name="connsiteY441" fmla="*/ 51054 h 125063"/>
              <a:gd name="connsiteX442" fmla="*/ 1364647 w 1685353"/>
              <a:gd name="connsiteY442" fmla="*/ 42005 h 125063"/>
              <a:gd name="connsiteX443" fmla="*/ 1364647 w 1685353"/>
              <a:gd name="connsiteY443" fmla="*/ 42005 h 125063"/>
              <a:gd name="connsiteX444" fmla="*/ 1331405 w 1685353"/>
              <a:gd name="connsiteY444" fmla="*/ 20193 h 125063"/>
              <a:gd name="connsiteX445" fmla="*/ 1400461 w 1685353"/>
              <a:gd name="connsiteY445" fmla="*/ 20193 h 125063"/>
              <a:gd name="connsiteX446" fmla="*/ 1400461 w 1685353"/>
              <a:gd name="connsiteY446" fmla="*/ 28765 h 125063"/>
              <a:gd name="connsiteX447" fmla="*/ 1331405 w 1685353"/>
              <a:gd name="connsiteY447" fmla="*/ 28765 h 125063"/>
              <a:gd name="connsiteX448" fmla="*/ 1331405 w 1685353"/>
              <a:gd name="connsiteY448" fmla="*/ 20193 h 125063"/>
              <a:gd name="connsiteX449" fmla="*/ 1331405 w 1685353"/>
              <a:gd name="connsiteY449" fmla="*/ 20193 h 125063"/>
              <a:gd name="connsiteX450" fmla="*/ 1409128 w 1685353"/>
              <a:gd name="connsiteY450" fmla="*/ 86011 h 125063"/>
              <a:gd name="connsiteX451" fmla="*/ 1422844 w 1685353"/>
              <a:gd name="connsiteY451" fmla="*/ 86011 h 125063"/>
              <a:gd name="connsiteX452" fmla="*/ 1422844 w 1685353"/>
              <a:gd name="connsiteY452" fmla="*/ 72961 h 125063"/>
              <a:gd name="connsiteX453" fmla="*/ 1398460 w 1685353"/>
              <a:gd name="connsiteY453" fmla="*/ 72961 h 125063"/>
              <a:gd name="connsiteX454" fmla="*/ 1398460 w 1685353"/>
              <a:gd name="connsiteY454" fmla="*/ 63913 h 125063"/>
              <a:gd name="connsiteX455" fmla="*/ 1417225 w 1685353"/>
              <a:gd name="connsiteY455" fmla="*/ 63913 h 125063"/>
              <a:gd name="connsiteX456" fmla="*/ 1417225 w 1685353"/>
              <a:gd name="connsiteY456" fmla="*/ 50959 h 125063"/>
              <a:gd name="connsiteX457" fmla="*/ 1398460 w 1685353"/>
              <a:gd name="connsiteY457" fmla="*/ 50959 h 125063"/>
              <a:gd name="connsiteX458" fmla="*/ 1398460 w 1685353"/>
              <a:gd name="connsiteY458" fmla="*/ 41910 h 125063"/>
              <a:gd name="connsiteX459" fmla="*/ 1416082 w 1685353"/>
              <a:gd name="connsiteY459" fmla="*/ 41910 h 125063"/>
              <a:gd name="connsiteX460" fmla="*/ 1416082 w 1685353"/>
              <a:gd name="connsiteY460" fmla="*/ 7048 h 125063"/>
              <a:gd name="connsiteX461" fmla="*/ 1315783 w 1685353"/>
              <a:gd name="connsiteY461" fmla="*/ 7048 h 125063"/>
              <a:gd name="connsiteX462" fmla="*/ 1315783 w 1685353"/>
              <a:gd name="connsiteY462" fmla="*/ 45625 h 125063"/>
              <a:gd name="connsiteX463" fmla="*/ 1301877 w 1685353"/>
              <a:gd name="connsiteY463" fmla="*/ 115633 h 125063"/>
              <a:gd name="connsiteX464" fmla="*/ 1315688 w 1685353"/>
              <a:gd name="connsiteY464" fmla="*/ 123539 h 125063"/>
              <a:gd name="connsiteX465" fmla="*/ 1331500 w 1685353"/>
              <a:gd name="connsiteY465" fmla="*/ 45529 h 125063"/>
              <a:gd name="connsiteX466" fmla="*/ 1331500 w 1685353"/>
              <a:gd name="connsiteY466" fmla="*/ 41719 h 125063"/>
              <a:gd name="connsiteX467" fmla="*/ 1350550 w 1685353"/>
              <a:gd name="connsiteY467" fmla="*/ 41719 h 125063"/>
              <a:gd name="connsiteX468" fmla="*/ 1350550 w 1685353"/>
              <a:gd name="connsiteY468" fmla="*/ 50768 h 125063"/>
              <a:gd name="connsiteX469" fmla="*/ 1334262 w 1685353"/>
              <a:gd name="connsiteY469" fmla="*/ 50768 h 125063"/>
              <a:gd name="connsiteX470" fmla="*/ 1334262 w 1685353"/>
              <a:gd name="connsiteY470" fmla="*/ 63722 h 125063"/>
              <a:gd name="connsiteX471" fmla="*/ 1350550 w 1685353"/>
              <a:gd name="connsiteY471" fmla="*/ 63722 h 125063"/>
              <a:gd name="connsiteX472" fmla="*/ 1350550 w 1685353"/>
              <a:gd name="connsiteY472" fmla="*/ 72771 h 125063"/>
              <a:gd name="connsiteX473" fmla="*/ 1331500 w 1685353"/>
              <a:gd name="connsiteY473" fmla="*/ 72771 h 125063"/>
              <a:gd name="connsiteX474" fmla="*/ 1331500 w 1685353"/>
              <a:gd name="connsiteY474" fmla="*/ 85820 h 125063"/>
              <a:gd name="connsiteX475" fmla="*/ 1342359 w 1685353"/>
              <a:gd name="connsiteY475" fmla="*/ 85820 h 125063"/>
              <a:gd name="connsiteX476" fmla="*/ 1342359 w 1685353"/>
              <a:gd name="connsiteY476" fmla="*/ 99346 h 125063"/>
              <a:gd name="connsiteX477" fmla="*/ 1335691 w 1685353"/>
              <a:gd name="connsiteY477" fmla="*/ 111442 h 125063"/>
              <a:gd name="connsiteX478" fmla="*/ 1341310 w 1685353"/>
              <a:gd name="connsiteY478" fmla="*/ 123920 h 125063"/>
              <a:gd name="connsiteX479" fmla="*/ 1341310 w 1685353"/>
              <a:gd name="connsiteY479" fmla="*/ 123920 h 125063"/>
              <a:gd name="connsiteX480" fmla="*/ 1377315 w 1685353"/>
              <a:gd name="connsiteY480" fmla="*/ 114681 h 125063"/>
              <a:gd name="connsiteX481" fmla="*/ 1378649 w 1685353"/>
              <a:gd name="connsiteY481" fmla="*/ 101917 h 125063"/>
              <a:gd name="connsiteX482" fmla="*/ 1356741 w 1685353"/>
              <a:gd name="connsiteY482" fmla="*/ 106108 h 125063"/>
              <a:gd name="connsiteX483" fmla="*/ 1356741 w 1685353"/>
              <a:gd name="connsiteY483" fmla="*/ 85725 h 125063"/>
              <a:gd name="connsiteX484" fmla="*/ 1370076 w 1685353"/>
              <a:gd name="connsiteY484" fmla="*/ 85725 h 125063"/>
              <a:gd name="connsiteX485" fmla="*/ 1415701 w 1685353"/>
              <a:gd name="connsiteY485" fmla="*/ 123063 h 125063"/>
              <a:gd name="connsiteX486" fmla="*/ 1424749 w 1685353"/>
              <a:gd name="connsiteY486" fmla="*/ 110109 h 125063"/>
              <a:gd name="connsiteX487" fmla="*/ 1401890 w 1685353"/>
              <a:gd name="connsiteY487" fmla="*/ 102108 h 125063"/>
              <a:gd name="connsiteX488" fmla="*/ 1418749 w 1685353"/>
              <a:gd name="connsiteY488" fmla="*/ 92107 h 125063"/>
              <a:gd name="connsiteX489" fmla="*/ 1409319 w 1685353"/>
              <a:gd name="connsiteY489" fmla="*/ 85725 h 125063"/>
              <a:gd name="connsiteX490" fmla="*/ 1409319 w 1685353"/>
              <a:gd name="connsiteY490" fmla="*/ 85725 h 125063"/>
              <a:gd name="connsiteX491" fmla="*/ 1453896 w 1685353"/>
              <a:gd name="connsiteY491" fmla="*/ 89154 h 125063"/>
              <a:gd name="connsiteX492" fmla="*/ 1453896 w 1685353"/>
              <a:gd name="connsiteY492" fmla="*/ 73247 h 125063"/>
              <a:gd name="connsiteX493" fmla="*/ 1467326 w 1685353"/>
              <a:gd name="connsiteY493" fmla="*/ 73247 h 125063"/>
              <a:gd name="connsiteX494" fmla="*/ 1467326 w 1685353"/>
              <a:gd name="connsiteY494" fmla="*/ 87058 h 125063"/>
              <a:gd name="connsiteX495" fmla="*/ 1453896 w 1685353"/>
              <a:gd name="connsiteY495" fmla="*/ 89154 h 125063"/>
              <a:gd name="connsiteX496" fmla="*/ 1453896 w 1685353"/>
              <a:gd name="connsiteY496" fmla="*/ 89154 h 125063"/>
              <a:gd name="connsiteX497" fmla="*/ 1467326 w 1685353"/>
              <a:gd name="connsiteY497" fmla="*/ 20383 h 125063"/>
              <a:gd name="connsiteX498" fmla="*/ 1467326 w 1685353"/>
              <a:gd name="connsiteY498" fmla="*/ 34099 h 125063"/>
              <a:gd name="connsiteX499" fmla="*/ 1453896 w 1685353"/>
              <a:gd name="connsiteY499" fmla="*/ 34099 h 125063"/>
              <a:gd name="connsiteX500" fmla="*/ 1453896 w 1685353"/>
              <a:gd name="connsiteY500" fmla="*/ 20383 h 125063"/>
              <a:gd name="connsiteX501" fmla="*/ 1467326 w 1685353"/>
              <a:gd name="connsiteY501" fmla="*/ 20383 h 125063"/>
              <a:gd name="connsiteX502" fmla="*/ 1453896 w 1685353"/>
              <a:gd name="connsiteY502" fmla="*/ 46672 h 125063"/>
              <a:gd name="connsiteX503" fmla="*/ 1467326 w 1685353"/>
              <a:gd name="connsiteY503" fmla="*/ 46672 h 125063"/>
              <a:gd name="connsiteX504" fmla="*/ 1467326 w 1685353"/>
              <a:gd name="connsiteY504" fmla="*/ 60484 h 125063"/>
              <a:gd name="connsiteX505" fmla="*/ 1453896 w 1685353"/>
              <a:gd name="connsiteY505" fmla="*/ 60484 h 125063"/>
              <a:gd name="connsiteX506" fmla="*/ 1453896 w 1685353"/>
              <a:gd name="connsiteY506" fmla="*/ 46672 h 125063"/>
              <a:gd name="connsiteX507" fmla="*/ 1453896 w 1685353"/>
              <a:gd name="connsiteY507" fmla="*/ 46672 h 125063"/>
              <a:gd name="connsiteX508" fmla="*/ 1554480 w 1685353"/>
              <a:gd name="connsiteY508" fmla="*/ 74771 h 125063"/>
              <a:gd name="connsiteX509" fmla="*/ 1554480 w 1685353"/>
              <a:gd name="connsiteY509" fmla="*/ 60674 h 125063"/>
              <a:gd name="connsiteX510" fmla="*/ 1526191 w 1685353"/>
              <a:gd name="connsiteY510" fmla="*/ 60674 h 125063"/>
              <a:gd name="connsiteX511" fmla="*/ 1526191 w 1685353"/>
              <a:gd name="connsiteY511" fmla="*/ 42577 h 125063"/>
              <a:gd name="connsiteX512" fmla="*/ 1550765 w 1685353"/>
              <a:gd name="connsiteY512" fmla="*/ 42577 h 125063"/>
              <a:gd name="connsiteX513" fmla="*/ 1550765 w 1685353"/>
              <a:gd name="connsiteY513" fmla="*/ 28480 h 125063"/>
              <a:gd name="connsiteX514" fmla="*/ 1535906 w 1685353"/>
              <a:gd name="connsiteY514" fmla="*/ 28480 h 125063"/>
              <a:gd name="connsiteX515" fmla="*/ 1547431 w 1685353"/>
              <a:gd name="connsiteY515" fmla="*/ 7906 h 125063"/>
              <a:gd name="connsiteX516" fmla="*/ 1531810 w 1685353"/>
              <a:gd name="connsiteY516" fmla="*/ 3905 h 125063"/>
              <a:gd name="connsiteX517" fmla="*/ 1520571 w 1685353"/>
              <a:gd name="connsiteY517" fmla="*/ 28575 h 125063"/>
              <a:gd name="connsiteX518" fmla="*/ 1505521 w 1685353"/>
              <a:gd name="connsiteY518" fmla="*/ 28575 h 125063"/>
              <a:gd name="connsiteX519" fmla="*/ 1516475 w 1685353"/>
              <a:gd name="connsiteY519" fmla="*/ 22860 h 125063"/>
              <a:gd name="connsiteX520" fmla="*/ 1503426 w 1685353"/>
              <a:gd name="connsiteY520" fmla="*/ 3810 h 125063"/>
              <a:gd name="connsiteX521" fmla="*/ 1491044 w 1685353"/>
              <a:gd name="connsiteY521" fmla="*/ 9715 h 125063"/>
              <a:gd name="connsiteX522" fmla="*/ 1502950 w 1685353"/>
              <a:gd name="connsiteY522" fmla="*/ 28670 h 125063"/>
              <a:gd name="connsiteX523" fmla="*/ 1488852 w 1685353"/>
              <a:gd name="connsiteY523" fmla="*/ 28670 h 125063"/>
              <a:gd name="connsiteX524" fmla="*/ 1488852 w 1685353"/>
              <a:gd name="connsiteY524" fmla="*/ 42767 h 125063"/>
              <a:gd name="connsiteX525" fmla="*/ 1510474 w 1685353"/>
              <a:gd name="connsiteY525" fmla="*/ 42767 h 125063"/>
              <a:gd name="connsiteX526" fmla="*/ 1510474 w 1685353"/>
              <a:gd name="connsiteY526" fmla="*/ 60865 h 125063"/>
              <a:gd name="connsiteX527" fmla="*/ 1486471 w 1685353"/>
              <a:gd name="connsiteY527" fmla="*/ 60865 h 125063"/>
              <a:gd name="connsiteX528" fmla="*/ 1486471 w 1685353"/>
              <a:gd name="connsiteY528" fmla="*/ 74962 h 125063"/>
              <a:gd name="connsiteX529" fmla="*/ 1509331 w 1685353"/>
              <a:gd name="connsiteY529" fmla="*/ 74962 h 125063"/>
              <a:gd name="connsiteX530" fmla="*/ 1480661 w 1685353"/>
              <a:gd name="connsiteY530" fmla="*/ 113919 h 125063"/>
              <a:gd name="connsiteX531" fmla="*/ 1480661 w 1685353"/>
              <a:gd name="connsiteY531" fmla="*/ 98774 h 125063"/>
              <a:gd name="connsiteX532" fmla="*/ 1490662 w 1685353"/>
              <a:gd name="connsiteY532" fmla="*/ 96964 h 125063"/>
              <a:gd name="connsiteX533" fmla="*/ 1489615 w 1685353"/>
              <a:gd name="connsiteY533" fmla="*/ 83629 h 125063"/>
              <a:gd name="connsiteX534" fmla="*/ 1480566 w 1685353"/>
              <a:gd name="connsiteY534" fmla="*/ 85058 h 125063"/>
              <a:gd name="connsiteX535" fmla="*/ 1480566 w 1685353"/>
              <a:gd name="connsiteY535" fmla="*/ 20479 h 125063"/>
              <a:gd name="connsiteX536" fmla="*/ 1485234 w 1685353"/>
              <a:gd name="connsiteY536" fmla="*/ 20479 h 125063"/>
              <a:gd name="connsiteX537" fmla="*/ 1485234 w 1685353"/>
              <a:gd name="connsiteY537" fmla="*/ 6667 h 125063"/>
              <a:gd name="connsiteX538" fmla="*/ 1434656 w 1685353"/>
              <a:gd name="connsiteY538" fmla="*/ 6667 h 125063"/>
              <a:gd name="connsiteX539" fmla="*/ 1434656 w 1685353"/>
              <a:gd name="connsiteY539" fmla="*/ 20479 h 125063"/>
              <a:gd name="connsiteX540" fmla="*/ 1440275 w 1685353"/>
              <a:gd name="connsiteY540" fmla="*/ 20479 h 125063"/>
              <a:gd name="connsiteX541" fmla="*/ 1440275 w 1685353"/>
              <a:gd name="connsiteY541" fmla="*/ 91345 h 125063"/>
              <a:gd name="connsiteX542" fmla="*/ 1433131 w 1685353"/>
              <a:gd name="connsiteY542" fmla="*/ 92297 h 125063"/>
              <a:gd name="connsiteX543" fmla="*/ 1436084 w 1685353"/>
              <a:gd name="connsiteY543" fmla="*/ 106775 h 125063"/>
              <a:gd name="connsiteX544" fmla="*/ 1467421 w 1685353"/>
              <a:gd name="connsiteY544" fmla="*/ 101155 h 125063"/>
              <a:gd name="connsiteX545" fmla="*/ 1467421 w 1685353"/>
              <a:gd name="connsiteY545" fmla="*/ 123634 h 125063"/>
              <a:gd name="connsiteX546" fmla="*/ 1480566 w 1685353"/>
              <a:gd name="connsiteY546" fmla="*/ 123634 h 125063"/>
              <a:gd name="connsiteX547" fmla="*/ 1480566 w 1685353"/>
              <a:gd name="connsiteY547" fmla="*/ 114205 h 125063"/>
              <a:gd name="connsiteX548" fmla="*/ 1492091 w 1685353"/>
              <a:gd name="connsiteY548" fmla="*/ 125063 h 125063"/>
              <a:gd name="connsiteX549" fmla="*/ 1518952 w 1685353"/>
              <a:gd name="connsiteY549" fmla="*/ 95345 h 125063"/>
              <a:gd name="connsiteX550" fmla="*/ 1546384 w 1685353"/>
              <a:gd name="connsiteY550" fmla="*/ 123539 h 125063"/>
              <a:gd name="connsiteX551" fmla="*/ 1556671 w 1685353"/>
              <a:gd name="connsiteY551" fmla="*/ 110585 h 125063"/>
              <a:gd name="connsiteX552" fmla="*/ 1525238 w 1685353"/>
              <a:gd name="connsiteY552" fmla="*/ 74962 h 125063"/>
              <a:gd name="connsiteX553" fmla="*/ 1554575 w 1685353"/>
              <a:gd name="connsiteY553" fmla="*/ 74962 h 125063"/>
              <a:gd name="connsiteX554" fmla="*/ 1661731 w 1685353"/>
              <a:gd name="connsiteY554" fmla="*/ 17335 h 125063"/>
              <a:gd name="connsiteX555" fmla="*/ 1661731 w 1685353"/>
              <a:gd name="connsiteY555" fmla="*/ 24955 h 125063"/>
              <a:gd name="connsiteX556" fmla="*/ 1639538 w 1685353"/>
              <a:gd name="connsiteY556" fmla="*/ 24955 h 125063"/>
              <a:gd name="connsiteX557" fmla="*/ 1639538 w 1685353"/>
              <a:gd name="connsiteY557" fmla="*/ 17335 h 125063"/>
              <a:gd name="connsiteX558" fmla="*/ 1661731 w 1685353"/>
              <a:gd name="connsiteY558" fmla="*/ 17335 h 125063"/>
              <a:gd name="connsiteX559" fmla="*/ 1638871 w 1685353"/>
              <a:gd name="connsiteY559" fmla="*/ 43339 h 125063"/>
              <a:gd name="connsiteX560" fmla="*/ 1639538 w 1685353"/>
              <a:gd name="connsiteY560" fmla="*/ 35528 h 125063"/>
              <a:gd name="connsiteX561" fmla="*/ 1661731 w 1685353"/>
              <a:gd name="connsiteY561" fmla="*/ 35528 h 125063"/>
              <a:gd name="connsiteX562" fmla="*/ 1661731 w 1685353"/>
              <a:gd name="connsiteY562" fmla="*/ 43339 h 125063"/>
              <a:gd name="connsiteX563" fmla="*/ 1638871 w 1685353"/>
              <a:gd name="connsiteY563" fmla="*/ 43339 h 125063"/>
              <a:gd name="connsiteX564" fmla="*/ 1661731 w 1685353"/>
              <a:gd name="connsiteY564" fmla="*/ 54007 h 125063"/>
              <a:gd name="connsiteX565" fmla="*/ 1661731 w 1685353"/>
              <a:gd name="connsiteY565" fmla="*/ 60007 h 125063"/>
              <a:gd name="connsiteX566" fmla="*/ 1659350 w 1685353"/>
              <a:gd name="connsiteY566" fmla="*/ 62103 h 125063"/>
              <a:gd name="connsiteX567" fmla="*/ 1646682 w 1685353"/>
              <a:gd name="connsiteY567" fmla="*/ 62103 h 125063"/>
              <a:gd name="connsiteX568" fmla="*/ 1652206 w 1685353"/>
              <a:gd name="connsiteY568" fmla="*/ 74771 h 125063"/>
              <a:gd name="connsiteX569" fmla="*/ 1671161 w 1685353"/>
              <a:gd name="connsiteY569" fmla="*/ 72295 h 125063"/>
              <a:gd name="connsiteX570" fmla="*/ 1677162 w 1685353"/>
              <a:gd name="connsiteY570" fmla="*/ 60198 h 125063"/>
              <a:gd name="connsiteX571" fmla="*/ 1677162 w 1685353"/>
              <a:gd name="connsiteY571" fmla="*/ 5429 h 125063"/>
              <a:gd name="connsiteX572" fmla="*/ 1625537 w 1685353"/>
              <a:gd name="connsiteY572" fmla="*/ 5429 h 125063"/>
              <a:gd name="connsiteX573" fmla="*/ 1625537 w 1685353"/>
              <a:gd name="connsiteY573" fmla="*/ 31623 h 125063"/>
              <a:gd name="connsiteX574" fmla="*/ 1611821 w 1685353"/>
              <a:gd name="connsiteY574" fmla="*/ 66675 h 125063"/>
              <a:gd name="connsiteX575" fmla="*/ 1622679 w 1685353"/>
              <a:gd name="connsiteY575" fmla="*/ 76486 h 125063"/>
              <a:gd name="connsiteX576" fmla="*/ 1636871 w 1685353"/>
              <a:gd name="connsiteY576" fmla="*/ 54007 h 125063"/>
              <a:gd name="connsiteX577" fmla="*/ 1661827 w 1685353"/>
              <a:gd name="connsiteY577" fmla="*/ 54007 h 125063"/>
              <a:gd name="connsiteX578" fmla="*/ 1601629 w 1685353"/>
              <a:gd name="connsiteY578" fmla="*/ 19431 h 125063"/>
              <a:gd name="connsiteX579" fmla="*/ 1601629 w 1685353"/>
              <a:gd name="connsiteY579" fmla="*/ 28861 h 125063"/>
              <a:gd name="connsiteX580" fmla="*/ 1585436 w 1685353"/>
              <a:gd name="connsiteY580" fmla="*/ 28861 h 125063"/>
              <a:gd name="connsiteX581" fmla="*/ 1585436 w 1685353"/>
              <a:gd name="connsiteY581" fmla="*/ 19431 h 125063"/>
              <a:gd name="connsiteX582" fmla="*/ 1601629 w 1685353"/>
              <a:gd name="connsiteY582" fmla="*/ 19431 h 125063"/>
              <a:gd name="connsiteX583" fmla="*/ 1585436 w 1685353"/>
              <a:gd name="connsiteY583" fmla="*/ 49625 h 125063"/>
              <a:gd name="connsiteX584" fmla="*/ 1585436 w 1685353"/>
              <a:gd name="connsiteY584" fmla="*/ 40386 h 125063"/>
              <a:gd name="connsiteX585" fmla="*/ 1601629 w 1685353"/>
              <a:gd name="connsiteY585" fmla="*/ 40386 h 125063"/>
              <a:gd name="connsiteX586" fmla="*/ 1601629 w 1685353"/>
              <a:gd name="connsiteY586" fmla="*/ 49625 h 125063"/>
              <a:gd name="connsiteX587" fmla="*/ 1585436 w 1685353"/>
              <a:gd name="connsiteY587" fmla="*/ 49625 h 125063"/>
              <a:gd name="connsiteX588" fmla="*/ 1585436 w 1685353"/>
              <a:gd name="connsiteY588" fmla="*/ 61627 h 125063"/>
              <a:gd name="connsiteX589" fmla="*/ 1585436 w 1685353"/>
              <a:gd name="connsiteY589" fmla="*/ 68008 h 125063"/>
              <a:gd name="connsiteX590" fmla="*/ 1571339 w 1685353"/>
              <a:gd name="connsiteY590" fmla="*/ 68008 h 125063"/>
              <a:gd name="connsiteX591" fmla="*/ 1571339 w 1685353"/>
              <a:gd name="connsiteY591" fmla="*/ 7334 h 125063"/>
              <a:gd name="connsiteX592" fmla="*/ 1615726 w 1685353"/>
              <a:gd name="connsiteY592" fmla="*/ 7334 h 125063"/>
              <a:gd name="connsiteX593" fmla="*/ 1615726 w 1685353"/>
              <a:gd name="connsiteY593" fmla="*/ 61627 h 125063"/>
              <a:gd name="connsiteX594" fmla="*/ 1585436 w 1685353"/>
              <a:gd name="connsiteY594" fmla="*/ 61627 h 125063"/>
              <a:gd name="connsiteX595" fmla="*/ 1593627 w 1685353"/>
              <a:gd name="connsiteY595" fmla="*/ 89249 h 125063"/>
              <a:gd name="connsiteX596" fmla="*/ 1604677 w 1685353"/>
              <a:gd name="connsiteY596" fmla="*/ 89249 h 125063"/>
              <a:gd name="connsiteX597" fmla="*/ 1604677 w 1685353"/>
              <a:gd name="connsiteY597" fmla="*/ 106584 h 125063"/>
              <a:gd name="connsiteX598" fmla="*/ 1593627 w 1685353"/>
              <a:gd name="connsiteY598" fmla="*/ 106584 h 125063"/>
              <a:gd name="connsiteX599" fmla="*/ 1593627 w 1685353"/>
              <a:gd name="connsiteY599" fmla="*/ 89249 h 125063"/>
              <a:gd name="connsiteX600" fmla="*/ 1593627 w 1685353"/>
              <a:gd name="connsiteY600" fmla="*/ 89249 h 125063"/>
              <a:gd name="connsiteX601" fmla="*/ 1630299 w 1685353"/>
              <a:gd name="connsiteY601" fmla="*/ 89249 h 125063"/>
              <a:gd name="connsiteX602" fmla="*/ 1630299 w 1685353"/>
              <a:gd name="connsiteY602" fmla="*/ 106584 h 125063"/>
              <a:gd name="connsiteX603" fmla="*/ 1618964 w 1685353"/>
              <a:gd name="connsiteY603" fmla="*/ 106584 h 125063"/>
              <a:gd name="connsiteX604" fmla="*/ 1618964 w 1685353"/>
              <a:gd name="connsiteY604" fmla="*/ 89249 h 125063"/>
              <a:gd name="connsiteX605" fmla="*/ 1630299 w 1685353"/>
              <a:gd name="connsiteY605" fmla="*/ 89249 h 125063"/>
              <a:gd name="connsiteX606" fmla="*/ 1655731 w 1685353"/>
              <a:gd name="connsiteY606" fmla="*/ 89249 h 125063"/>
              <a:gd name="connsiteX607" fmla="*/ 1655731 w 1685353"/>
              <a:gd name="connsiteY607" fmla="*/ 106584 h 125063"/>
              <a:gd name="connsiteX608" fmla="*/ 1644396 w 1685353"/>
              <a:gd name="connsiteY608" fmla="*/ 106584 h 125063"/>
              <a:gd name="connsiteX609" fmla="*/ 1644396 w 1685353"/>
              <a:gd name="connsiteY609" fmla="*/ 89249 h 125063"/>
              <a:gd name="connsiteX610" fmla="*/ 1655731 w 1685353"/>
              <a:gd name="connsiteY610" fmla="*/ 89249 h 125063"/>
              <a:gd name="connsiteX611" fmla="*/ 1670971 w 1685353"/>
              <a:gd name="connsiteY611" fmla="*/ 106584 h 125063"/>
              <a:gd name="connsiteX612" fmla="*/ 1670971 w 1685353"/>
              <a:gd name="connsiteY612" fmla="*/ 77248 h 125063"/>
              <a:gd name="connsiteX613" fmla="*/ 1579245 w 1685353"/>
              <a:gd name="connsiteY613" fmla="*/ 77248 h 125063"/>
              <a:gd name="connsiteX614" fmla="*/ 1579245 w 1685353"/>
              <a:gd name="connsiteY614" fmla="*/ 106584 h 125063"/>
              <a:gd name="connsiteX615" fmla="*/ 1564005 w 1685353"/>
              <a:gd name="connsiteY615" fmla="*/ 106584 h 125063"/>
              <a:gd name="connsiteX616" fmla="*/ 1564005 w 1685353"/>
              <a:gd name="connsiteY616" fmla="*/ 119920 h 125063"/>
              <a:gd name="connsiteX617" fmla="*/ 1685353 w 1685353"/>
              <a:gd name="connsiteY617" fmla="*/ 119920 h 125063"/>
              <a:gd name="connsiteX618" fmla="*/ 1685353 w 1685353"/>
              <a:gd name="connsiteY618" fmla="*/ 106584 h 125063"/>
              <a:gd name="connsiteX619" fmla="*/ 1670971 w 1685353"/>
              <a:gd name="connsiteY619" fmla="*/ 106584 h 125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</a:cxnLst>
            <a:rect l="l" t="t" r="r" b="b"/>
            <a:pathLst>
              <a:path w="1685353" h="125063">
                <a:moveTo>
                  <a:pt x="84963" y="47911"/>
                </a:moveTo>
                <a:lnTo>
                  <a:pt x="84963" y="72485"/>
                </a:lnTo>
                <a:lnTo>
                  <a:pt x="66961" y="72485"/>
                </a:lnTo>
                <a:lnTo>
                  <a:pt x="66961" y="47911"/>
                </a:lnTo>
                <a:lnTo>
                  <a:pt x="84963" y="47911"/>
                </a:lnTo>
                <a:close/>
                <a:moveTo>
                  <a:pt x="101251" y="86677"/>
                </a:moveTo>
                <a:lnTo>
                  <a:pt x="101251" y="47911"/>
                </a:lnTo>
                <a:lnTo>
                  <a:pt x="118491" y="47911"/>
                </a:lnTo>
                <a:lnTo>
                  <a:pt x="118491" y="32861"/>
                </a:lnTo>
                <a:lnTo>
                  <a:pt x="101251" y="32861"/>
                </a:lnTo>
                <a:lnTo>
                  <a:pt x="101251" y="3810"/>
                </a:lnTo>
                <a:lnTo>
                  <a:pt x="84963" y="3810"/>
                </a:lnTo>
                <a:lnTo>
                  <a:pt x="84963" y="32861"/>
                </a:lnTo>
                <a:lnTo>
                  <a:pt x="66961" y="32861"/>
                </a:lnTo>
                <a:lnTo>
                  <a:pt x="66961" y="2572"/>
                </a:lnTo>
                <a:lnTo>
                  <a:pt x="51530" y="2572"/>
                </a:lnTo>
                <a:lnTo>
                  <a:pt x="51530" y="32861"/>
                </a:lnTo>
                <a:lnTo>
                  <a:pt x="33814" y="32861"/>
                </a:lnTo>
                <a:lnTo>
                  <a:pt x="33814" y="5334"/>
                </a:lnTo>
                <a:lnTo>
                  <a:pt x="17621" y="5334"/>
                </a:lnTo>
                <a:lnTo>
                  <a:pt x="17621" y="32861"/>
                </a:lnTo>
                <a:lnTo>
                  <a:pt x="0" y="32861"/>
                </a:lnTo>
                <a:lnTo>
                  <a:pt x="0" y="47911"/>
                </a:lnTo>
                <a:lnTo>
                  <a:pt x="17621" y="47911"/>
                </a:lnTo>
                <a:lnTo>
                  <a:pt x="17621" y="116396"/>
                </a:lnTo>
                <a:lnTo>
                  <a:pt x="115062" y="116396"/>
                </a:lnTo>
                <a:lnTo>
                  <a:pt x="115062" y="101346"/>
                </a:lnTo>
                <a:lnTo>
                  <a:pt x="33814" y="101346"/>
                </a:lnTo>
                <a:lnTo>
                  <a:pt x="33814" y="47815"/>
                </a:lnTo>
                <a:lnTo>
                  <a:pt x="51530" y="47815"/>
                </a:lnTo>
                <a:lnTo>
                  <a:pt x="51530" y="86582"/>
                </a:lnTo>
                <a:lnTo>
                  <a:pt x="101251" y="86582"/>
                </a:lnTo>
                <a:close/>
                <a:moveTo>
                  <a:pt x="159067" y="39529"/>
                </a:moveTo>
                <a:lnTo>
                  <a:pt x="181928" y="39529"/>
                </a:lnTo>
                <a:lnTo>
                  <a:pt x="181928" y="48958"/>
                </a:lnTo>
                <a:lnTo>
                  <a:pt x="159067" y="48958"/>
                </a:lnTo>
                <a:lnTo>
                  <a:pt x="159067" y="39529"/>
                </a:lnTo>
                <a:lnTo>
                  <a:pt x="159067" y="39529"/>
                </a:lnTo>
                <a:close/>
                <a:moveTo>
                  <a:pt x="159067" y="18574"/>
                </a:moveTo>
                <a:lnTo>
                  <a:pt x="181928" y="18574"/>
                </a:lnTo>
                <a:lnTo>
                  <a:pt x="181928" y="28003"/>
                </a:lnTo>
                <a:lnTo>
                  <a:pt x="159067" y="28003"/>
                </a:lnTo>
                <a:lnTo>
                  <a:pt x="159067" y="18574"/>
                </a:lnTo>
                <a:lnTo>
                  <a:pt x="159067" y="18574"/>
                </a:lnTo>
                <a:close/>
                <a:moveTo>
                  <a:pt x="220313" y="27908"/>
                </a:moveTo>
                <a:lnTo>
                  <a:pt x="197453" y="27908"/>
                </a:lnTo>
                <a:lnTo>
                  <a:pt x="197453" y="18478"/>
                </a:lnTo>
                <a:lnTo>
                  <a:pt x="220313" y="18478"/>
                </a:lnTo>
                <a:lnTo>
                  <a:pt x="220313" y="27908"/>
                </a:lnTo>
                <a:lnTo>
                  <a:pt x="220313" y="27908"/>
                </a:lnTo>
                <a:close/>
                <a:moveTo>
                  <a:pt x="220313" y="48958"/>
                </a:moveTo>
                <a:lnTo>
                  <a:pt x="197453" y="48958"/>
                </a:lnTo>
                <a:lnTo>
                  <a:pt x="197453" y="39529"/>
                </a:lnTo>
                <a:lnTo>
                  <a:pt x="220313" y="39529"/>
                </a:lnTo>
                <a:lnTo>
                  <a:pt x="220313" y="48958"/>
                </a:lnTo>
                <a:lnTo>
                  <a:pt x="220313" y="48958"/>
                </a:lnTo>
                <a:close/>
                <a:moveTo>
                  <a:pt x="236506" y="61436"/>
                </a:moveTo>
                <a:lnTo>
                  <a:pt x="236506" y="6001"/>
                </a:lnTo>
                <a:lnTo>
                  <a:pt x="143542" y="6001"/>
                </a:lnTo>
                <a:lnTo>
                  <a:pt x="143542" y="61436"/>
                </a:lnTo>
                <a:lnTo>
                  <a:pt x="164306" y="61436"/>
                </a:lnTo>
                <a:cubicBezTo>
                  <a:pt x="155067" y="69342"/>
                  <a:pt x="142113" y="76200"/>
                  <a:pt x="129064" y="79915"/>
                </a:cubicBezTo>
                <a:cubicBezTo>
                  <a:pt x="132493" y="83153"/>
                  <a:pt x="136970" y="88963"/>
                  <a:pt x="139255" y="92678"/>
                </a:cubicBezTo>
                <a:cubicBezTo>
                  <a:pt x="147638" y="89630"/>
                  <a:pt x="155543" y="85630"/>
                  <a:pt x="162973" y="80581"/>
                </a:cubicBezTo>
                <a:lnTo>
                  <a:pt x="162973" y="85249"/>
                </a:lnTo>
                <a:cubicBezTo>
                  <a:pt x="162973" y="93631"/>
                  <a:pt x="160401" y="104584"/>
                  <a:pt x="138589" y="111728"/>
                </a:cubicBezTo>
                <a:cubicBezTo>
                  <a:pt x="142018" y="114586"/>
                  <a:pt x="147161" y="120491"/>
                  <a:pt x="149257" y="124301"/>
                </a:cubicBezTo>
                <a:cubicBezTo>
                  <a:pt x="175260" y="114776"/>
                  <a:pt x="178975" y="98298"/>
                  <a:pt x="178975" y="85915"/>
                </a:cubicBezTo>
                <a:lnTo>
                  <a:pt x="178975" y="76962"/>
                </a:lnTo>
                <a:lnTo>
                  <a:pt x="167926" y="76962"/>
                </a:lnTo>
                <a:cubicBezTo>
                  <a:pt x="173831" y="72295"/>
                  <a:pt x="179261" y="67151"/>
                  <a:pt x="183547" y="61436"/>
                </a:cubicBezTo>
                <a:lnTo>
                  <a:pt x="196977" y="61436"/>
                </a:lnTo>
                <a:cubicBezTo>
                  <a:pt x="201168" y="67342"/>
                  <a:pt x="206407" y="72390"/>
                  <a:pt x="212217" y="77057"/>
                </a:cubicBezTo>
                <a:lnTo>
                  <a:pt x="202406" y="77057"/>
                </a:lnTo>
                <a:lnTo>
                  <a:pt x="202406" y="122967"/>
                </a:lnTo>
                <a:lnTo>
                  <a:pt x="218599" y="122967"/>
                </a:lnTo>
                <a:lnTo>
                  <a:pt x="218599" y="81724"/>
                </a:lnTo>
                <a:cubicBezTo>
                  <a:pt x="225362" y="86106"/>
                  <a:pt x="232791" y="89725"/>
                  <a:pt x="240602" y="92297"/>
                </a:cubicBezTo>
                <a:cubicBezTo>
                  <a:pt x="242983" y="88106"/>
                  <a:pt x="247650" y="82105"/>
                  <a:pt x="250888" y="78962"/>
                </a:cubicBezTo>
                <a:cubicBezTo>
                  <a:pt x="237458" y="75533"/>
                  <a:pt x="224504" y="69151"/>
                  <a:pt x="215170" y="61341"/>
                </a:cubicBezTo>
                <a:lnTo>
                  <a:pt x="236411" y="61341"/>
                </a:lnTo>
                <a:close/>
                <a:moveTo>
                  <a:pt x="343376" y="105061"/>
                </a:moveTo>
                <a:cubicBezTo>
                  <a:pt x="337852" y="105061"/>
                  <a:pt x="336899" y="104299"/>
                  <a:pt x="336899" y="99346"/>
                </a:cubicBezTo>
                <a:lnTo>
                  <a:pt x="336899" y="62198"/>
                </a:lnTo>
                <a:lnTo>
                  <a:pt x="379952" y="62198"/>
                </a:lnTo>
                <a:lnTo>
                  <a:pt x="379952" y="46767"/>
                </a:lnTo>
                <a:lnTo>
                  <a:pt x="324231" y="46767"/>
                </a:lnTo>
                <a:cubicBezTo>
                  <a:pt x="325183" y="39624"/>
                  <a:pt x="325564" y="32194"/>
                  <a:pt x="325946" y="24955"/>
                </a:cubicBezTo>
                <a:lnTo>
                  <a:pt x="372904" y="24955"/>
                </a:lnTo>
                <a:lnTo>
                  <a:pt x="372904" y="9715"/>
                </a:lnTo>
                <a:lnTo>
                  <a:pt x="269177" y="9715"/>
                </a:lnTo>
                <a:lnTo>
                  <a:pt x="269177" y="24955"/>
                </a:lnTo>
                <a:lnTo>
                  <a:pt x="309848" y="24955"/>
                </a:lnTo>
                <a:cubicBezTo>
                  <a:pt x="309563" y="32099"/>
                  <a:pt x="309181" y="39529"/>
                  <a:pt x="308420" y="46767"/>
                </a:cubicBezTo>
                <a:lnTo>
                  <a:pt x="261461" y="46767"/>
                </a:lnTo>
                <a:lnTo>
                  <a:pt x="261461" y="62198"/>
                </a:lnTo>
                <a:lnTo>
                  <a:pt x="305467" y="62198"/>
                </a:lnTo>
                <a:cubicBezTo>
                  <a:pt x="300133" y="82010"/>
                  <a:pt x="288036" y="99536"/>
                  <a:pt x="259271" y="110490"/>
                </a:cubicBezTo>
                <a:cubicBezTo>
                  <a:pt x="263271" y="113633"/>
                  <a:pt x="267462" y="119348"/>
                  <a:pt x="269748" y="123539"/>
                </a:cubicBezTo>
                <a:cubicBezTo>
                  <a:pt x="301085" y="110585"/>
                  <a:pt x="314515" y="89535"/>
                  <a:pt x="320707" y="66103"/>
                </a:cubicBezTo>
                <a:lnTo>
                  <a:pt x="320707" y="99631"/>
                </a:lnTo>
                <a:cubicBezTo>
                  <a:pt x="320707" y="115252"/>
                  <a:pt x="324993" y="120396"/>
                  <a:pt x="341471" y="120396"/>
                </a:cubicBezTo>
                <a:lnTo>
                  <a:pt x="360902" y="120396"/>
                </a:lnTo>
                <a:cubicBezTo>
                  <a:pt x="374999" y="120396"/>
                  <a:pt x="379476" y="114395"/>
                  <a:pt x="381286" y="92202"/>
                </a:cubicBezTo>
                <a:cubicBezTo>
                  <a:pt x="376809" y="91154"/>
                  <a:pt x="369761" y="88392"/>
                  <a:pt x="366427" y="85725"/>
                </a:cubicBezTo>
                <a:cubicBezTo>
                  <a:pt x="365665" y="102394"/>
                  <a:pt x="364903" y="105156"/>
                  <a:pt x="359664" y="105156"/>
                </a:cubicBezTo>
                <a:lnTo>
                  <a:pt x="343662" y="105156"/>
                </a:lnTo>
                <a:close/>
                <a:moveTo>
                  <a:pt x="502920" y="14002"/>
                </a:moveTo>
                <a:cubicBezTo>
                  <a:pt x="499110" y="10763"/>
                  <a:pt x="491871" y="5905"/>
                  <a:pt x="486442" y="2762"/>
                </a:cubicBezTo>
                <a:lnTo>
                  <a:pt x="477393" y="10858"/>
                </a:lnTo>
                <a:cubicBezTo>
                  <a:pt x="482632" y="14383"/>
                  <a:pt x="489966" y="19717"/>
                  <a:pt x="493586" y="23146"/>
                </a:cubicBezTo>
                <a:lnTo>
                  <a:pt x="502825" y="14002"/>
                </a:lnTo>
                <a:lnTo>
                  <a:pt x="502825" y="14002"/>
                </a:lnTo>
                <a:close/>
                <a:moveTo>
                  <a:pt x="416528" y="70675"/>
                </a:moveTo>
                <a:cubicBezTo>
                  <a:pt x="425387" y="60293"/>
                  <a:pt x="433864" y="48101"/>
                  <a:pt x="440817" y="35814"/>
                </a:cubicBezTo>
                <a:lnTo>
                  <a:pt x="428339" y="27813"/>
                </a:lnTo>
                <a:cubicBezTo>
                  <a:pt x="426148" y="32480"/>
                  <a:pt x="423481" y="37052"/>
                  <a:pt x="420814" y="41529"/>
                </a:cubicBezTo>
                <a:lnTo>
                  <a:pt x="409861" y="42481"/>
                </a:lnTo>
                <a:cubicBezTo>
                  <a:pt x="417005" y="32480"/>
                  <a:pt x="424244" y="20288"/>
                  <a:pt x="429196" y="8858"/>
                </a:cubicBezTo>
                <a:lnTo>
                  <a:pt x="414719" y="1809"/>
                </a:lnTo>
                <a:cubicBezTo>
                  <a:pt x="410051" y="16669"/>
                  <a:pt x="401193" y="32480"/>
                  <a:pt x="398240" y="36290"/>
                </a:cubicBezTo>
                <a:cubicBezTo>
                  <a:pt x="395383" y="40481"/>
                  <a:pt x="393192" y="43243"/>
                  <a:pt x="390430" y="44005"/>
                </a:cubicBezTo>
                <a:cubicBezTo>
                  <a:pt x="392144" y="48101"/>
                  <a:pt x="394621" y="55435"/>
                  <a:pt x="395383" y="58293"/>
                </a:cubicBezTo>
                <a:cubicBezTo>
                  <a:pt x="397478" y="57245"/>
                  <a:pt x="400621" y="56483"/>
                  <a:pt x="412242" y="55150"/>
                </a:cubicBezTo>
                <a:cubicBezTo>
                  <a:pt x="407765" y="61150"/>
                  <a:pt x="404050" y="66008"/>
                  <a:pt x="401955" y="68104"/>
                </a:cubicBezTo>
                <a:cubicBezTo>
                  <a:pt x="397955" y="72771"/>
                  <a:pt x="394906" y="75628"/>
                  <a:pt x="391478" y="76486"/>
                </a:cubicBezTo>
                <a:cubicBezTo>
                  <a:pt x="393192" y="80296"/>
                  <a:pt x="395478" y="87154"/>
                  <a:pt x="396335" y="90011"/>
                </a:cubicBezTo>
                <a:cubicBezTo>
                  <a:pt x="399764" y="88011"/>
                  <a:pt x="404908" y="86487"/>
                  <a:pt x="436816" y="80391"/>
                </a:cubicBezTo>
                <a:cubicBezTo>
                  <a:pt x="436531" y="77248"/>
                  <a:pt x="436721" y="71342"/>
                  <a:pt x="437197" y="67437"/>
                </a:cubicBezTo>
                <a:lnTo>
                  <a:pt x="416719" y="70866"/>
                </a:lnTo>
                <a:lnTo>
                  <a:pt x="416719" y="70866"/>
                </a:lnTo>
                <a:close/>
                <a:moveTo>
                  <a:pt x="436150" y="89535"/>
                </a:moveTo>
                <a:lnTo>
                  <a:pt x="438531" y="102203"/>
                </a:lnTo>
                <a:cubicBezTo>
                  <a:pt x="423672" y="107442"/>
                  <a:pt x="407765" y="113157"/>
                  <a:pt x="395097" y="117348"/>
                </a:cubicBezTo>
                <a:lnTo>
                  <a:pt x="391954" y="102775"/>
                </a:lnTo>
                <a:cubicBezTo>
                  <a:pt x="402907" y="99917"/>
                  <a:pt x="419862" y="94583"/>
                  <a:pt x="436150" y="89630"/>
                </a:cubicBezTo>
                <a:lnTo>
                  <a:pt x="436150" y="89630"/>
                </a:lnTo>
                <a:close/>
                <a:moveTo>
                  <a:pt x="497586" y="66294"/>
                </a:moveTo>
                <a:lnTo>
                  <a:pt x="510635" y="72199"/>
                </a:lnTo>
                <a:cubicBezTo>
                  <a:pt x="504539" y="81820"/>
                  <a:pt x="496633" y="90488"/>
                  <a:pt x="487680" y="97631"/>
                </a:cubicBezTo>
                <a:cubicBezTo>
                  <a:pt x="490538" y="104299"/>
                  <a:pt x="493681" y="108299"/>
                  <a:pt x="496919" y="108299"/>
                </a:cubicBezTo>
                <a:cubicBezTo>
                  <a:pt x="499396" y="108299"/>
                  <a:pt x="500539" y="104870"/>
                  <a:pt x="501205" y="94488"/>
                </a:cubicBezTo>
                <a:cubicBezTo>
                  <a:pt x="504254" y="98107"/>
                  <a:pt x="508730" y="101536"/>
                  <a:pt x="512064" y="103060"/>
                </a:cubicBezTo>
                <a:cubicBezTo>
                  <a:pt x="509588" y="119158"/>
                  <a:pt x="505587" y="123253"/>
                  <a:pt x="495205" y="123253"/>
                </a:cubicBezTo>
                <a:cubicBezTo>
                  <a:pt x="486728" y="123253"/>
                  <a:pt x="480346" y="116872"/>
                  <a:pt x="475107" y="106394"/>
                </a:cubicBezTo>
                <a:cubicBezTo>
                  <a:pt x="465487" y="112490"/>
                  <a:pt x="454914" y="117348"/>
                  <a:pt x="443674" y="121444"/>
                </a:cubicBezTo>
                <a:cubicBezTo>
                  <a:pt x="441865" y="117538"/>
                  <a:pt x="437960" y="112300"/>
                  <a:pt x="434245" y="108680"/>
                </a:cubicBezTo>
                <a:cubicBezTo>
                  <a:pt x="446913" y="104870"/>
                  <a:pt x="459200" y="99631"/>
                  <a:pt x="469868" y="92869"/>
                </a:cubicBezTo>
                <a:cubicBezTo>
                  <a:pt x="467963" y="85725"/>
                  <a:pt x="466058" y="77724"/>
                  <a:pt x="464630" y="69151"/>
                </a:cubicBezTo>
                <a:lnTo>
                  <a:pt x="441388" y="73342"/>
                </a:lnTo>
                <a:lnTo>
                  <a:pt x="438912" y="59626"/>
                </a:lnTo>
                <a:lnTo>
                  <a:pt x="462820" y="55150"/>
                </a:lnTo>
                <a:cubicBezTo>
                  <a:pt x="462248" y="51054"/>
                  <a:pt x="461867" y="46863"/>
                  <a:pt x="461486" y="42672"/>
                </a:cubicBezTo>
                <a:lnTo>
                  <a:pt x="444151" y="45434"/>
                </a:lnTo>
                <a:lnTo>
                  <a:pt x="441579" y="31432"/>
                </a:lnTo>
                <a:lnTo>
                  <a:pt x="460629" y="28575"/>
                </a:lnTo>
                <a:cubicBezTo>
                  <a:pt x="460153" y="19431"/>
                  <a:pt x="459867" y="10192"/>
                  <a:pt x="459867" y="1048"/>
                </a:cubicBezTo>
                <a:lnTo>
                  <a:pt x="475297" y="1048"/>
                </a:lnTo>
                <a:cubicBezTo>
                  <a:pt x="475202" y="9525"/>
                  <a:pt x="475297" y="18002"/>
                  <a:pt x="475679" y="26194"/>
                </a:cubicBezTo>
                <a:lnTo>
                  <a:pt x="503587" y="22003"/>
                </a:lnTo>
                <a:lnTo>
                  <a:pt x="506158" y="35433"/>
                </a:lnTo>
                <a:lnTo>
                  <a:pt x="476536" y="40100"/>
                </a:lnTo>
                <a:cubicBezTo>
                  <a:pt x="476917" y="44291"/>
                  <a:pt x="477298" y="48387"/>
                  <a:pt x="477679" y="52292"/>
                </a:cubicBezTo>
                <a:lnTo>
                  <a:pt x="507016" y="47053"/>
                </a:lnTo>
                <a:lnTo>
                  <a:pt x="509492" y="60579"/>
                </a:lnTo>
                <a:lnTo>
                  <a:pt x="479584" y="66199"/>
                </a:lnTo>
                <a:cubicBezTo>
                  <a:pt x="480631" y="72199"/>
                  <a:pt x="481679" y="77914"/>
                  <a:pt x="482822" y="83058"/>
                </a:cubicBezTo>
                <a:cubicBezTo>
                  <a:pt x="488728" y="78105"/>
                  <a:pt x="493681" y="72390"/>
                  <a:pt x="497396" y="66199"/>
                </a:cubicBezTo>
                <a:lnTo>
                  <a:pt x="497396" y="66199"/>
                </a:lnTo>
                <a:close/>
                <a:moveTo>
                  <a:pt x="592169" y="98393"/>
                </a:moveTo>
                <a:lnTo>
                  <a:pt x="569595" y="98393"/>
                </a:lnTo>
                <a:lnTo>
                  <a:pt x="569595" y="86677"/>
                </a:lnTo>
                <a:lnTo>
                  <a:pt x="592169" y="86677"/>
                </a:lnTo>
                <a:lnTo>
                  <a:pt x="592169" y="98393"/>
                </a:lnTo>
                <a:lnTo>
                  <a:pt x="592169" y="98393"/>
                </a:lnTo>
                <a:close/>
                <a:moveTo>
                  <a:pt x="611219" y="20764"/>
                </a:moveTo>
                <a:lnTo>
                  <a:pt x="611219" y="32099"/>
                </a:lnTo>
                <a:lnTo>
                  <a:pt x="549497" y="32099"/>
                </a:lnTo>
                <a:lnTo>
                  <a:pt x="549497" y="20764"/>
                </a:lnTo>
                <a:lnTo>
                  <a:pt x="611219" y="20764"/>
                </a:lnTo>
                <a:close/>
                <a:moveTo>
                  <a:pt x="549212" y="53340"/>
                </a:moveTo>
                <a:cubicBezTo>
                  <a:pt x="549307" y="50482"/>
                  <a:pt x="549307" y="47720"/>
                  <a:pt x="549497" y="45148"/>
                </a:cubicBezTo>
                <a:lnTo>
                  <a:pt x="626555" y="45148"/>
                </a:lnTo>
                <a:lnTo>
                  <a:pt x="626555" y="7715"/>
                </a:lnTo>
                <a:lnTo>
                  <a:pt x="534353" y="7715"/>
                </a:lnTo>
                <a:lnTo>
                  <a:pt x="534353" y="39814"/>
                </a:lnTo>
                <a:cubicBezTo>
                  <a:pt x="534353" y="60293"/>
                  <a:pt x="533210" y="90011"/>
                  <a:pt x="518731" y="110109"/>
                </a:cubicBezTo>
                <a:cubicBezTo>
                  <a:pt x="522161" y="111823"/>
                  <a:pt x="528638" y="117157"/>
                  <a:pt x="531114" y="120015"/>
                </a:cubicBezTo>
                <a:cubicBezTo>
                  <a:pt x="541591" y="105537"/>
                  <a:pt x="546259" y="85439"/>
                  <a:pt x="548164" y="66770"/>
                </a:cubicBezTo>
                <a:lnTo>
                  <a:pt x="620458" y="66770"/>
                </a:lnTo>
                <a:cubicBezTo>
                  <a:pt x="619506" y="93726"/>
                  <a:pt x="618268" y="104775"/>
                  <a:pt x="615887" y="107347"/>
                </a:cubicBezTo>
                <a:cubicBezTo>
                  <a:pt x="614553" y="108775"/>
                  <a:pt x="613410" y="109156"/>
                  <a:pt x="611600" y="109061"/>
                </a:cubicBezTo>
                <a:lnTo>
                  <a:pt x="606647" y="109061"/>
                </a:lnTo>
                <a:lnTo>
                  <a:pt x="606647" y="74390"/>
                </a:lnTo>
                <a:lnTo>
                  <a:pt x="555212" y="74390"/>
                </a:lnTo>
                <a:lnTo>
                  <a:pt x="555212" y="118491"/>
                </a:lnTo>
                <a:lnTo>
                  <a:pt x="569595" y="118491"/>
                </a:lnTo>
                <a:lnTo>
                  <a:pt x="569595" y="110680"/>
                </a:lnTo>
                <a:lnTo>
                  <a:pt x="599694" y="110680"/>
                </a:lnTo>
                <a:cubicBezTo>
                  <a:pt x="601504" y="114490"/>
                  <a:pt x="602742" y="119253"/>
                  <a:pt x="602932" y="122967"/>
                </a:cubicBezTo>
                <a:cubicBezTo>
                  <a:pt x="609219" y="123063"/>
                  <a:pt x="615029" y="123063"/>
                  <a:pt x="618935" y="122491"/>
                </a:cubicBezTo>
                <a:cubicBezTo>
                  <a:pt x="623221" y="122015"/>
                  <a:pt x="626364" y="120682"/>
                  <a:pt x="629412" y="116872"/>
                </a:cubicBezTo>
                <a:cubicBezTo>
                  <a:pt x="633317" y="111919"/>
                  <a:pt x="634937" y="97536"/>
                  <a:pt x="636175" y="59817"/>
                </a:cubicBezTo>
                <a:cubicBezTo>
                  <a:pt x="636270" y="57817"/>
                  <a:pt x="636461" y="53435"/>
                  <a:pt x="636461" y="53435"/>
                </a:cubicBezTo>
                <a:lnTo>
                  <a:pt x="549212" y="53435"/>
                </a:lnTo>
                <a:close/>
                <a:moveTo>
                  <a:pt x="686372" y="74390"/>
                </a:moveTo>
                <a:lnTo>
                  <a:pt x="677513" y="78867"/>
                </a:lnTo>
                <a:lnTo>
                  <a:pt x="677513" y="47434"/>
                </a:lnTo>
                <a:lnTo>
                  <a:pt x="687324" y="47434"/>
                </a:lnTo>
                <a:lnTo>
                  <a:pt x="687324" y="32575"/>
                </a:lnTo>
                <a:lnTo>
                  <a:pt x="677513" y="32575"/>
                </a:lnTo>
                <a:lnTo>
                  <a:pt x="677513" y="3334"/>
                </a:lnTo>
                <a:lnTo>
                  <a:pt x="663035" y="3334"/>
                </a:lnTo>
                <a:lnTo>
                  <a:pt x="663035" y="32575"/>
                </a:lnTo>
                <a:lnTo>
                  <a:pt x="651320" y="32575"/>
                </a:lnTo>
                <a:lnTo>
                  <a:pt x="651320" y="47339"/>
                </a:lnTo>
                <a:lnTo>
                  <a:pt x="663035" y="47339"/>
                </a:lnTo>
                <a:lnTo>
                  <a:pt x="663035" y="86296"/>
                </a:lnTo>
                <a:cubicBezTo>
                  <a:pt x="658178" y="88487"/>
                  <a:pt x="653796" y="90583"/>
                  <a:pt x="650081" y="92202"/>
                </a:cubicBezTo>
                <a:lnTo>
                  <a:pt x="655987" y="107823"/>
                </a:lnTo>
                <a:cubicBezTo>
                  <a:pt x="666655" y="102108"/>
                  <a:pt x="679323" y="94869"/>
                  <a:pt x="690848" y="88106"/>
                </a:cubicBezTo>
                <a:lnTo>
                  <a:pt x="686372" y="74390"/>
                </a:lnTo>
                <a:lnTo>
                  <a:pt x="686372" y="74390"/>
                </a:lnTo>
                <a:close/>
                <a:moveTo>
                  <a:pt x="755332" y="42005"/>
                </a:moveTo>
                <a:lnTo>
                  <a:pt x="769144" y="44767"/>
                </a:lnTo>
                <a:cubicBezTo>
                  <a:pt x="765143" y="61817"/>
                  <a:pt x="759333" y="77152"/>
                  <a:pt x="751808" y="90202"/>
                </a:cubicBezTo>
                <a:cubicBezTo>
                  <a:pt x="753999" y="101822"/>
                  <a:pt x="757047" y="108871"/>
                  <a:pt x="760190" y="108871"/>
                </a:cubicBezTo>
                <a:cubicBezTo>
                  <a:pt x="762000" y="108871"/>
                  <a:pt x="763048" y="104013"/>
                  <a:pt x="763429" y="92392"/>
                </a:cubicBezTo>
                <a:cubicBezTo>
                  <a:pt x="766286" y="96012"/>
                  <a:pt x="770572" y="99346"/>
                  <a:pt x="773906" y="100965"/>
                </a:cubicBezTo>
                <a:cubicBezTo>
                  <a:pt x="771715" y="118300"/>
                  <a:pt x="767905" y="123253"/>
                  <a:pt x="758095" y="123253"/>
                </a:cubicBezTo>
                <a:cubicBezTo>
                  <a:pt x="750761" y="123253"/>
                  <a:pt x="745331" y="116300"/>
                  <a:pt x="741236" y="105251"/>
                </a:cubicBezTo>
                <a:cubicBezTo>
                  <a:pt x="735902" y="111919"/>
                  <a:pt x="729805" y="117634"/>
                  <a:pt x="722947" y="122491"/>
                </a:cubicBezTo>
                <a:cubicBezTo>
                  <a:pt x="720852" y="119920"/>
                  <a:pt x="715137" y="114967"/>
                  <a:pt x="711898" y="112681"/>
                </a:cubicBezTo>
                <a:cubicBezTo>
                  <a:pt x="718185" y="108775"/>
                  <a:pt x="723614" y="104108"/>
                  <a:pt x="728567" y="98869"/>
                </a:cubicBezTo>
                <a:cubicBezTo>
                  <a:pt x="714756" y="102489"/>
                  <a:pt x="700088" y="106394"/>
                  <a:pt x="688943" y="109347"/>
                </a:cubicBezTo>
                <a:lnTo>
                  <a:pt x="685324" y="94869"/>
                </a:lnTo>
                <a:cubicBezTo>
                  <a:pt x="696658" y="92773"/>
                  <a:pt x="713804" y="88868"/>
                  <a:pt x="730187" y="85249"/>
                </a:cubicBezTo>
                <a:lnTo>
                  <a:pt x="731330" y="95536"/>
                </a:lnTo>
                <a:cubicBezTo>
                  <a:pt x="733330" y="93154"/>
                  <a:pt x="735139" y="90868"/>
                  <a:pt x="736854" y="88392"/>
                </a:cubicBezTo>
                <a:cubicBezTo>
                  <a:pt x="733901" y="72866"/>
                  <a:pt x="732187" y="53816"/>
                  <a:pt x="731330" y="33623"/>
                </a:cubicBezTo>
                <a:lnTo>
                  <a:pt x="689229" y="33623"/>
                </a:lnTo>
                <a:lnTo>
                  <a:pt x="689229" y="19526"/>
                </a:lnTo>
                <a:lnTo>
                  <a:pt x="730853" y="19526"/>
                </a:lnTo>
                <a:cubicBezTo>
                  <a:pt x="730758" y="13525"/>
                  <a:pt x="730567" y="7620"/>
                  <a:pt x="730567" y="1619"/>
                </a:cubicBezTo>
                <a:lnTo>
                  <a:pt x="745331" y="1619"/>
                </a:lnTo>
                <a:cubicBezTo>
                  <a:pt x="745236" y="7620"/>
                  <a:pt x="745236" y="13525"/>
                  <a:pt x="745331" y="19526"/>
                </a:cubicBezTo>
                <a:lnTo>
                  <a:pt x="759142" y="19526"/>
                </a:lnTo>
                <a:cubicBezTo>
                  <a:pt x="755904" y="16097"/>
                  <a:pt x="751618" y="12192"/>
                  <a:pt x="747808" y="9239"/>
                </a:cubicBezTo>
                <a:lnTo>
                  <a:pt x="756571" y="1714"/>
                </a:lnTo>
                <a:cubicBezTo>
                  <a:pt x="761619" y="5334"/>
                  <a:pt x="767905" y="10573"/>
                  <a:pt x="770954" y="14383"/>
                </a:cubicBezTo>
                <a:lnTo>
                  <a:pt x="765334" y="19621"/>
                </a:lnTo>
                <a:lnTo>
                  <a:pt x="771049" y="19621"/>
                </a:lnTo>
                <a:lnTo>
                  <a:pt x="771049" y="33718"/>
                </a:lnTo>
                <a:lnTo>
                  <a:pt x="745712" y="33718"/>
                </a:lnTo>
                <a:cubicBezTo>
                  <a:pt x="746188" y="45625"/>
                  <a:pt x="747046" y="56674"/>
                  <a:pt x="748189" y="66580"/>
                </a:cubicBezTo>
                <a:cubicBezTo>
                  <a:pt x="751141" y="59055"/>
                  <a:pt x="753428" y="50959"/>
                  <a:pt x="755332" y="42196"/>
                </a:cubicBezTo>
                <a:lnTo>
                  <a:pt x="755332" y="42196"/>
                </a:lnTo>
                <a:close/>
                <a:moveTo>
                  <a:pt x="714375" y="70104"/>
                </a:moveTo>
                <a:lnTo>
                  <a:pt x="714375" y="54197"/>
                </a:lnTo>
                <a:lnTo>
                  <a:pt x="704374" y="54197"/>
                </a:lnTo>
                <a:lnTo>
                  <a:pt x="704374" y="70104"/>
                </a:lnTo>
                <a:lnTo>
                  <a:pt x="714375" y="70104"/>
                </a:lnTo>
                <a:close/>
                <a:moveTo>
                  <a:pt x="692944" y="42291"/>
                </a:moveTo>
                <a:lnTo>
                  <a:pt x="692944" y="81915"/>
                </a:lnTo>
                <a:lnTo>
                  <a:pt x="726472" y="81915"/>
                </a:lnTo>
                <a:lnTo>
                  <a:pt x="726472" y="42291"/>
                </a:lnTo>
                <a:lnTo>
                  <a:pt x="692944" y="42291"/>
                </a:lnTo>
                <a:close/>
                <a:moveTo>
                  <a:pt x="881348" y="84677"/>
                </a:moveTo>
                <a:cubicBezTo>
                  <a:pt x="878586" y="78772"/>
                  <a:pt x="874300" y="71723"/>
                  <a:pt x="869252" y="64675"/>
                </a:cubicBezTo>
                <a:cubicBezTo>
                  <a:pt x="872109" y="54102"/>
                  <a:pt x="874205" y="42767"/>
                  <a:pt x="875633" y="30671"/>
                </a:cubicBezTo>
                <a:lnTo>
                  <a:pt x="861917" y="29337"/>
                </a:lnTo>
                <a:cubicBezTo>
                  <a:pt x="861155" y="36766"/>
                  <a:pt x="859917" y="43910"/>
                  <a:pt x="858488" y="50863"/>
                </a:cubicBezTo>
                <a:cubicBezTo>
                  <a:pt x="854869" y="46387"/>
                  <a:pt x="851059" y="42291"/>
                  <a:pt x="847439" y="38481"/>
                </a:cubicBezTo>
                <a:lnTo>
                  <a:pt x="838010" y="46958"/>
                </a:lnTo>
                <a:cubicBezTo>
                  <a:pt x="843629" y="52959"/>
                  <a:pt x="849249" y="59912"/>
                  <a:pt x="854297" y="66770"/>
                </a:cubicBezTo>
                <a:cubicBezTo>
                  <a:pt x="849725" y="80867"/>
                  <a:pt x="843439" y="92488"/>
                  <a:pt x="834485" y="100965"/>
                </a:cubicBezTo>
                <a:cubicBezTo>
                  <a:pt x="837629" y="102679"/>
                  <a:pt x="843915" y="106966"/>
                  <a:pt x="846487" y="109156"/>
                </a:cubicBezTo>
                <a:cubicBezTo>
                  <a:pt x="853535" y="101632"/>
                  <a:pt x="859250" y="91916"/>
                  <a:pt x="863727" y="80867"/>
                </a:cubicBezTo>
                <a:cubicBezTo>
                  <a:pt x="866775" y="85820"/>
                  <a:pt x="869347" y="90392"/>
                  <a:pt x="871156" y="94392"/>
                </a:cubicBezTo>
                <a:lnTo>
                  <a:pt x="881348" y="84582"/>
                </a:lnTo>
                <a:lnTo>
                  <a:pt x="881348" y="84582"/>
                </a:lnTo>
                <a:close/>
                <a:moveTo>
                  <a:pt x="802577" y="48292"/>
                </a:moveTo>
                <a:cubicBezTo>
                  <a:pt x="807815" y="54007"/>
                  <a:pt x="813245" y="60865"/>
                  <a:pt x="818579" y="67342"/>
                </a:cubicBezTo>
                <a:cubicBezTo>
                  <a:pt x="814673" y="79057"/>
                  <a:pt x="809435" y="89249"/>
                  <a:pt x="802577" y="96774"/>
                </a:cubicBezTo>
                <a:lnTo>
                  <a:pt x="802577" y="48292"/>
                </a:lnTo>
                <a:lnTo>
                  <a:pt x="802577" y="48292"/>
                </a:lnTo>
                <a:close/>
                <a:moveTo>
                  <a:pt x="897160" y="8763"/>
                </a:moveTo>
                <a:lnTo>
                  <a:pt x="897160" y="104680"/>
                </a:lnTo>
                <a:cubicBezTo>
                  <a:pt x="897160" y="113442"/>
                  <a:pt x="895160" y="117729"/>
                  <a:pt x="889445" y="120205"/>
                </a:cubicBezTo>
                <a:cubicBezTo>
                  <a:pt x="883920" y="122777"/>
                  <a:pt x="875633" y="123158"/>
                  <a:pt x="863251" y="123063"/>
                </a:cubicBezTo>
                <a:cubicBezTo>
                  <a:pt x="862489" y="118777"/>
                  <a:pt x="859822" y="111538"/>
                  <a:pt x="857536" y="107442"/>
                </a:cubicBezTo>
                <a:cubicBezTo>
                  <a:pt x="865727" y="108109"/>
                  <a:pt x="875252" y="107918"/>
                  <a:pt x="877919" y="107918"/>
                </a:cubicBezTo>
                <a:cubicBezTo>
                  <a:pt x="880681" y="107823"/>
                  <a:pt x="881729" y="106871"/>
                  <a:pt x="881729" y="104394"/>
                </a:cubicBezTo>
                <a:lnTo>
                  <a:pt x="881729" y="23527"/>
                </a:lnTo>
                <a:lnTo>
                  <a:pt x="802672" y="23527"/>
                </a:lnTo>
                <a:lnTo>
                  <a:pt x="802672" y="46006"/>
                </a:lnTo>
                <a:lnTo>
                  <a:pt x="810197" y="37909"/>
                </a:lnTo>
                <a:cubicBezTo>
                  <a:pt x="814197" y="42196"/>
                  <a:pt x="818579" y="47053"/>
                  <a:pt x="822674" y="51911"/>
                </a:cubicBezTo>
                <a:cubicBezTo>
                  <a:pt x="824294" y="44767"/>
                  <a:pt x="825246" y="37052"/>
                  <a:pt x="826198" y="29242"/>
                </a:cubicBezTo>
                <a:lnTo>
                  <a:pt x="840010" y="30671"/>
                </a:lnTo>
                <a:cubicBezTo>
                  <a:pt x="838486" y="42958"/>
                  <a:pt x="836200" y="54388"/>
                  <a:pt x="833438" y="64865"/>
                </a:cubicBezTo>
                <a:cubicBezTo>
                  <a:pt x="838010" y="70580"/>
                  <a:pt x="842010" y="76200"/>
                  <a:pt x="845058" y="80486"/>
                </a:cubicBezTo>
                <a:lnTo>
                  <a:pt x="835628" y="91345"/>
                </a:lnTo>
                <a:cubicBezTo>
                  <a:pt x="833819" y="88201"/>
                  <a:pt x="831152" y="84391"/>
                  <a:pt x="828199" y="80296"/>
                </a:cubicBezTo>
                <a:cubicBezTo>
                  <a:pt x="823913" y="91249"/>
                  <a:pt x="818579" y="100774"/>
                  <a:pt x="811625" y="108204"/>
                </a:cubicBezTo>
                <a:cubicBezTo>
                  <a:pt x="809815" y="106489"/>
                  <a:pt x="805910" y="103632"/>
                  <a:pt x="802481" y="101727"/>
                </a:cubicBezTo>
                <a:lnTo>
                  <a:pt x="802481" y="123349"/>
                </a:lnTo>
                <a:lnTo>
                  <a:pt x="786955" y="123349"/>
                </a:lnTo>
                <a:lnTo>
                  <a:pt x="786955" y="8953"/>
                </a:lnTo>
                <a:lnTo>
                  <a:pt x="897064" y="8953"/>
                </a:lnTo>
                <a:close/>
                <a:moveTo>
                  <a:pt x="937450" y="31337"/>
                </a:moveTo>
                <a:lnTo>
                  <a:pt x="1031081" y="31337"/>
                </a:lnTo>
                <a:lnTo>
                  <a:pt x="1031081" y="16573"/>
                </a:lnTo>
                <a:lnTo>
                  <a:pt x="988981" y="16573"/>
                </a:lnTo>
                <a:cubicBezTo>
                  <a:pt x="987171" y="11334"/>
                  <a:pt x="984504" y="5048"/>
                  <a:pt x="982218" y="0"/>
                </a:cubicBezTo>
                <a:lnTo>
                  <a:pt x="966597" y="3619"/>
                </a:lnTo>
                <a:cubicBezTo>
                  <a:pt x="968312" y="7525"/>
                  <a:pt x="970121" y="12097"/>
                  <a:pt x="971550" y="16573"/>
                </a:cubicBezTo>
                <a:lnTo>
                  <a:pt x="921734" y="16573"/>
                </a:lnTo>
                <a:lnTo>
                  <a:pt x="921734" y="51625"/>
                </a:lnTo>
                <a:cubicBezTo>
                  <a:pt x="921734" y="70390"/>
                  <a:pt x="920972" y="97250"/>
                  <a:pt x="911162" y="115633"/>
                </a:cubicBezTo>
                <a:cubicBezTo>
                  <a:pt x="914972" y="117157"/>
                  <a:pt x="922020" y="121920"/>
                  <a:pt x="924878" y="124682"/>
                </a:cubicBezTo>
                <a:cubicBezTo>
                  <a:pt x="935736" y="104489"/>
                  <a:pt x="937546" y="72485"/>
                  <a:pt x="937546" y="51625"/>
                </a:cubicBezTo>
                <a:lnTo>
                  <a:pt x="937546" y="31242"/>
                </a:lnTo>
                <a:lnTo>
                  <a:pt x="937546" y="31242"/>
                </a:lnTo>
                <a:close/>
                <a:moveTo>
                  <a:pt x="992410" y="80867"/>
                </a:moveTo>
                <a:lnTo>
                  <a:pt x="977455" y="84867"/>
                </a:lnTo>
                <a:cubicBezTo>
                  <a:pt x="975836" y="72866"/>
                  <a:pt x="971074" y="54197"/>
                  <a:pt x="966978" y="40100"/>
                </a:cubicBezTo>
                <a:lnTo>
                  <a:pt x="981075" y="36481"/>
                </a:lnTo>
                <a:cubicBezTo>
                  <a:pt x="985552" y="50863"/>
                  <a:pt x="990314" y="68484"/>
                  <a:pt x="992410" y="80867"/>
                </a:cubicBezTo>
                <a:lnTo>
                  <a:pt x="992410" y="80867"/>
                </a:lnTo>
                <a:close/>
                <a:moveTo>
                  <a:pt x="941070" y="48292"/>
                </a:moveTo>
                <a:lnTo>
                  <a:pt x="954786" y="42958"/>
                </a:lnTo>
                <a:cubicBezTo>
                  <a:pt x="960406" y="57150"/>
                  <a:pt x="966502" y="75057"/>
                  <a:pt x="969550" y="87154"/>
                </a:cubicBezTo>
                <a:lnTo>
                  <a:pt x="954977" y="93250"/>
                </a:lnTo>
                <a:cubicBezTo>
                  <a:pt x="952500" y="81153"/>
                  <a:pt x="946404" y="62293"/>
                  <a:pt x="941165" y="48196"/>
                </a:cubicBezTo>
                <a:lnTo>
                  <a:pt x="941165" y="48196"/>
                </a:lnTo>
                <a:close/>
                <a:moveTo>
                  <a:pt x="1000220" y="103727"/>
                </a:moveTo>
                <a:lnTo>
                  <a:pt x="1032605" y="103727"/>
                </a:lnTo>
                <a:lnTo>
                  <a:pt x="1032605" y="118300"/>
                </a:lnTo>
                <a:lnTo>
                  <a:pt x="935546" y="118300"/>
                </a:lnTo>
                <a:lnTo>
                  <a:pt x="935546" y="103727"/>
                </a:lnTo>
                <a:lnTo>
                  <a:pt x="983837" y="103727"/>
                </a:lnTo>
                <a:cubicBezTo>
                  <a:pt x="996505" y="84296"/>
                  <a:pt x="1006030" y="58102"/>
                  <a:pt x="1010698" y="36004"/>
                </a:cubicBezTo>
                <a:lnTo>
                  <a:pt x="1027366" y="41529"/>
                </a:lnTo>
                <a:cubicBezTo>
                  <a:pt x="1021271" y="62293"/>
                  <a:pt x="1011746" y="84677"/>
                  <a:pt x="1000220" y="103727"/>
                </a:cubicBezTo>
                <a:lnTo>
                  <a:pt x="1000220" y="103727"/>
                </a:lnTo>
                <a:close/>
                <a:moveTo>
                  <a:pt x="1111948" y="70675"/>
                </a:moveTo>
                <a:lnTo>
                  <a:pt x="1111948" y="54673"/>
                </a:lnTo>
                <a:lnTo>
                  <a:pt x="1139476" y="54673"/>
                </a:lnTo>
                <a:lnTo>
                  <a:pt x="1139476" y="70675"/>
                </a:lnTo>
                <a:lnTo>
                  <a:pt x="1111948" y="70675"/>
                </a:lnTo>
                <a:close/>
                <a:moveTo>
                  <a:pt x="1071372" y="70675"/>
                </a:moveTo>
                <a:cubicBezTo>
                  <a:pt x="1071658" y="65817"/>
                  <a:pt x="1071753" y="61150"/>
                  <a:pt x="1071753" y="56959"/>
                </a:cubicBezTo>
                <a:lnTo>
                  <a:pt x="1071753" y="54578"/>
                </a:lnTo>
                <a:lnTo>
                  <a:pt x="1096232" y="54578"/>
                </a:lnTo>
                <a:lnTo>
                  <a:pt x="1096232" y="70580"/>
                </a:lnTo>
                <a:lnTo>
                  <a:pt x="1071277" y="70580"/>
                </a:lnTo>
                <a:close/>
                <a:moveTo>
                  <a:pt x="1096328" y="25051"/>
                </a:moveTo>
                <a:lnTo>
                  <a:pt x="1096328" y="40196"/>
                </a:lnTo>
                <a:lnTo>
                  <a:pt x="1071848" y="40196"/>
                </a:lnTo>
                <a:lnTo>
                  <a:pt x="1071848" y="25051"/>
                </a:lnTo>
                <a:lnTo>
                  <a:pt x="1096328" y="25051"/>
                </a:lnTo>
                <a:close/>
                <a:moveTo>
                  <a:pt x="1139476" y="40196"/>
                </a:moveTo>
                <a:lnTo>
                  <a:pt x="1111948" y="40196"/>
                </a:lnTo>
                <a:lnTo>
                  <a:pt x="1111948" y="25051"/>
                </a:lnTo>
                <a:lnTo>
                  <a:pt x="1139476" y="25051"/>
                </a:lnTo>
                <a:lnTo>
                  <a:pt x="1139476" y="40196"/>
                </a:lnTo>
                <a:lnTo>
                  <a:pt x="1139476" y="40196"/>
                </a:lnTo>
                <a:close/>
                <a:moveTo>
                  <a:pt x="1154906" y="10287"/>
                </a:moveTo>
                <a:lnTo>
                  <a:pt x="1056418" y="10287"/>
                </a:lnTo>
                <a:lnTo>
                  <a:pt x="1056418" y="56864"/>
                </a:lnTo>
                <a:cubicBezTo>
                  <a:pt x="1056418" y="75152"/>
                  <a:pt x="1055275" y="98393"/>
                  <a:pt x="1040987" y="114014"/>
                </a:cubicBezTo>
                <a:cubicBezTo>
                  <a:pt x="1044512" y="115824"/>
                  <a:pt x="1050798" y="121158"/>
                  <a:pt x="1053274" y="124015"/>
                </a:cubicBezTo>
                <a:cubicBezTo>
                  <a:pt x="1062704" y="113824"/>
                  <a:pt x="1067372" y="99536"/>
                  <a:pt x="1069753" y="85249"/>
                </a:cubicBezTo>
                <a:lnTo>
                  <a:pt x="1096328" y="85249"/>
                </a:lnTo>
                <a:lnTo>
                  <a:pt x="1096328" y="121634"/>
                </a:lnTo>
                <a:lnTo>
                  <a:pt x="1111948" y="121634"/>
                </a:lnTo>
                <a:lnTo>
                  <a:pt x="1111948" y="85249"/>
                </a:lnTo>
                <a:lnTo>
                  <a:pt x="1139476" y="85249"/>
                </a:lnTo>
                <a:lnTo>
                  <a:pt x="1139476" y="104775"/>
                </a:lnTo>
                <a:cubicBezTo>
                  <a:pt x="1139476" y="107156"/>
                  <a:pt x="1138523" y="107918"/>
                  <a:pt x="1136047" y="107918"/>
                </a:cubicBezTo>
                <a:cubicBezTo>
                  <a:pt x="1133570" y="107918"/>
                  <a:pt x="1125093" y="108013"/>
                  <a:pt x="1117759" y="107632"/>
                </a:cubicBezTo>
                <a:cubicBezTo>
                  <a:pt x="1119759" y="111633"/>
                  <a:pt x="1122236" y="118300"/>
                  <a:pt x="1122712" y="122491"/>
                </a:cubicBezTo>
                <a:cubicBezTo>
                  <a:pt x="1134428" y="122587"/>
                  <a:pt x="1142429" y="122396"/>
                  <a:pt x="1147763" y="119729"/>
                </a:cubicBezTo>
                <a:cubicBezTo>
                  <a:pt x="1153001" y="117348"/>
                  <a:pt x="1154811" y="113157"/>
                  <a:pt x="1154811" y="104870"/>
                </a:cubicBezTo>
                <a:lnTo>
                  <a:pt x="1154811" y="10192"/>
                </a:lnTo>
                <a:lnTo>
                  <a:pt x="1154811" y="10192"/>
                </a:lnTo>
                <a:close/>
                <a:moveTo>
                  <a:pt x="1282732" y="20002"/>
                </a:moveTo>
                <a:cubicBezTo>
                  <a:pt x="1279208" y="15145"/>
                  <a:pt x="1272159" y="7620"/>
                  <a:pt x="1267111" y="2096"/>
                </a:cubicBezTo>
                <a:lnTo>
                  <a:pt x="1255109" y="9239"/>
                </a:lnTo>
                <a:cubicBezTo>
                  <a:pt x="1260158" y="15145"/>
                  <a:pt x="1267015" y="23241"/>
                  <a:pt x="1270254" y="28003"/>
                </a:cubicBezTo>
                <a:lnTo>
                  <a:pt x="1282732" y="19907"/>
                </a:lnTo>
                <a:lnTo>
                  <a:pt x="1282732" y="19907"/>
                </a:lnTo>
                <a:close/>
                <a:moveTo>
                  <a:pt x="1261015" y="69628"/>
                </a:moveTo>
                <a:cubicBezTo>
                  <a:pt x="1257014" y="76771"/>
                  <a:pt x="1251776" y="83153"/>
                  <a:pt x="1245394" y="88678"/>
                </a:cubicBezTo>
                <a:cubicBezTo>
                  <a:pt x="1238917" y="83153"/>
                  <a:pt x="1233393" y="76771"/>
                  <a:pt x="1228915" y="69628"/>
                </a:cubicBezTo>
                <a:lnTo>
                  <a:pt x="1261015" y="69628"/>
                </a:lnTo>
                <a:close/>
                <a:moveTo>
                  <a:pt x="1272159" y="54007"/>
                </a:moveTo>
                <a:lnTo>
                  <a:pt x="1283017" y="59055"/>
                </a:lnTo>
                <a:cubicBezTo>
                  <a:pt x="1277779" y="75247"/>
                  <a:pt x="1269492" y="87916"/>
                  <a:pt x="1258729" y="97631"/>
                </a:cubicBezTo>
                <a:cubicBezTo>
                  <a:pt x="1269016" y="103156"/>
                  <a:pt x="1281208" y="107156"/>
                  <a:pt x="1295400" y="109538"/>
                </a:cubicBezTo>
                <a:cubicBezTo>
                  <a:pt x="1291971" y="112966"/>
                  <a:pt x="1287875" y="119348"/>
                  <a:pt x="1285780" y="123634"/>
                </a:cubicBezTo>
                <a:cubicBezTo>
                  <a:pt x="1269873" y="120396"/>
                  <a:pt x="1256728" y="115062"/>
                  <a:pt x="1245584" y="107728"/>
                </a:cubicBezTo>
                <a:cubicBezTo>
                  <a:pt x="1234345" y="114871"/>
                  <a:pt x="1221486" y="120015"/>
                  <a:pt x="1207389" y="123634"/>
                </a:cubicBezTo>
                <a:cubicBezTo>
                  <a:pt x="1205674" y="119443"/>
                  <a:pt x="1202150" y="113442"/>
                  <a:pt x="1199293" y="109918"/>
                </a:cubicBezTo>
                <a:cubicBezTo>
                  <a:pt x="1211580" y="107347"/>
                  <a:pt x="1222915" y="103156"/>
                  <a:pt x="1232916" y="97441"/>
                </a:cubicBezTo>
                <a:cubicBezTo>
                  <a:pt x="1227392" y="92202"/>
                  <a:pt x="1222915" y="86392"/>
                  <a:pt x="1218819" y="79724"/>
                </a:cubicBezTo>
                <a:cubicBezTo>
                  <a:pt x="1209961" y="93440"/>
                  <a:pt x="1198055" y="104680"/>
                  <a:pt x="1182338" y="113538"/>
                </a:cubicBezTo>
                <a:cubicBezTo>
                  <a:pt x="1180243" y="110109"/>
                  <a:pt x="1174814" y="103727"/>
                  <a:pt x="1171003" y="101060"/>
                </a:cubicBezTo>
                <a:cubicBezTo>
                  <a:pt x="1194054" y="88678"/>
                  <a:pt x="1208056" y="69247"/>
                  <a:pt x="1216533" y="44005"/>
                </a:cubicBezTo>
                <a:lnTo>
                  <a:pt x="1199578" y="44005"/>
                </a:lnTo>
                <a:cubicBezTo>
                  <a:pt x="1192530" y="44005"/>
                  <a:pt x="1187101" y="45053"/>
                  <a:pt x="1185862" y="47053"/>
                </a:cubicBezTo>
                <a:cubicBezTo>
                  <a:pt x="1184910" y="43815"/>
                  <a:pt x="1182433" y="36766"/>
                  <a:pt x="1180814" y="32956"/>
                </a:cubicBezTo>
                <a:cubicBezTo>
                  <a:pt x="1182815" y="32290"/>
                  <a:pt x="1184719" y="30480"/>
                  <a:pt x="1186434" y="27622"/>
                </a:cubicBezTo>
                <a:cubicBezTo>
                  <a:pt x="1188149" y="24860"/>
                  <a:pt x="1192911" y="14668"/>
                  <a:pt x="1195483" y="4572"/>
                </a:cubicBezTo>
                <a:lnTo>
                  <a:pt x="1211961" y="7144"/>
                </a:lnTo>
                <a:cubicBezTo>
                  <a:pt x="1209770" y="14573"/>
                  <a:pt x="1206341" y="22574"/>
                  <a:pt x="1202817" y="29242"/>
                </a:cubicBezTo>
                <a:lnTo>
                  <a:pt x="1220819" y="29242"/>
                </a:lnTo>
                <a:cubicBezTo>
                  <a:pt x="1222915" y="20383"/>
                  <a:pt x="1224629" y="10858"/>
                  <a:pt x="1225772" y="762"/>
                </a:cubicBezTo>
                <a:lnTo>
                  <a:pt x="1243108" y="3619"/>
                </a:lnTo>
                <a:cubicBezTo>
                  <a:pt x="1241965" y="12478"/>
                  <a:pt x="1240536" y="21050"/>
                  <a:pt x="1238821" y="29146"/>
                </a:cubicBezTo>
                <a:lnTo>
                  <a:pt x="1291114" y="29146"/>
                </a:lnTo>
                <a:lnTo>
                  <a:pt x="1291114" y="44005"/>
                </a:lnTo>
                <a:lnTo>
                  <a:pt x="1235012" y="44005"/>
                </a:lnTo>
                <a:cubicBezTo>
                  <a:pt x="1233869" y="47815"/>
                  <a:pt x="1232630" y="51149"/>
                  <a:pt x="1231392" y="54673"/>
                </a:cubicBezTo>
                <a:lnTo>
                  <a:pt x="1269492" y="54673"/>
                </a:lnTo>
                <a:lnTo>
                  <a:pt x="1272349" y="54007"/>
                </a:lnTo>
                <a:lnTo>
                  <a:pt x="1272349" y="54007"/>
                </a:lnTo>
                <a:close/>
                <a:moveTo>
                  <a:pt x="1404747" y="86011"/>
                </a:moveTo>
                <a:cubicBezTo>
                  <a:pt x="1400937" y="88868"/>
                  <a:pt x="1396174" y="92107"/>
                  <a:pt x="1391698" y="94774"/>
                </a:cubicBezTo>
                <a:cubicBezTo>
                  <a:pt x="1388935" y="92202"/>
                  <a:pt x="1386459" y="89249"/>
                  <a:pt x="1384554" y="86011"/>
                </a:cubicBezTo>
                <a:lnTo>
                  <a:pt x="1404747" y="86011"/>
                </a:lnTo>
                <a:close/>
                <a:moveTo>
                  <a:pt x="1364647" y="63913"/>
                </a:moveTo>
                <a:lnTo>
                  <a:pt x="1384077" y="63913"/>
                </a:lnTo>
                <a:lnTo>
                  <a:pt x="1384077" y="72961"/>
                </a:lnTo>
                <a:lnTo>
                  <a:pt x="1364647" y="72961"/>
                </a:lnTo>
                <a:lnTo>
                  <a:pt x="1364647" y="63913"/>
                </a:lnTo>
                <a:lnTo>
                  <a:pt x="1364647" y="63913"/>
                </a:lnTo>
                <a:close/>
                <a:moveTo>
                  <a:pt x="1364647" y="42005"/>
                </a:moveTo>
                <a:lnTo>
                  <a:pt x="1384077" y="42005"/>
                </a:lnTo>
                <a:lnTo>
                  <a:pt x="1384077" y="51054"/>
                </a:lnTo>
                <a:lnTo>
                  <a:pt x="1364647" y="51054"/>
                </a:lnTo>
                <a:lnTo>
                  <a:pt x="1364647" y="42005"/>
                </a:lnTo>
                <a:lnTo>
                  <a:pt x="1364647" y="42005"/>
                </a:lnTo>
                <a:close/>
                <a:moveTo>
                  <a:pt x="1331405" y="20193"/>
                </a:moveTo>
                <a:lnTo>
                  <a:pt x="1400461" y="20193"/>
                </a:lnTo>
                <a:lnTo>
                  <a:pt x="1400461" y="28765"/>
                </a:lnTo>
                <a:lnTo>
                  <a:pt x="1331405" y="28765"/>
                </a:lnTo>
                <a:lnTo>
                  <a:pt x="1331405" y="20193"/>
                </a:lnTo>
                <a:lnTo>
                  <a:pt x="1331405" y="20193"/>
                </a:lnTo>
                <a:close/>
                <a:moveTo>
                  <a:pt x="1409128" y="86011"/>
                </a:moveTo>
                <a:lnTo>
                  <a:pt x="1422844" y="86011"/>
                </a:lnTo>
                <a:lnTo>
                  <a:pt x="1422844" y="72961"/>
                </a:lnTo>
                <a:lnTo>
                  <a:pt x="1398460" y="72961"/>
                </a:lnTo>
                <a:lnTo>
                  <a:pt x="1398460" y="63913"/>
                </a:lnTo>
                <a:lnTo>
                  <a:pt x="1417225" y="63913"/>
                </a:lnTo>
                <a:lnTo>
                  <a:pt x="1417225" y="50959"/>
                </a:lnTo>
                <a:lnTo>
                  <a:pt x="1398460" y="50959"/>
                </a:lnTo>
                <a:lnTo>
                  <a:pt x="1398460" y="41910"/>
                </a:lnTo>
                <a:lnTo>
                  <a:pt x="1416082" y="41910"/>
                </a:lnTo>
                <a:lnTo>
                  <a:pt x="1416082" y="7048"/>
                </a:lnTo>
                <a:lnTo>
                  <a:pt x="1315783" y="7048"/>
                </a:lnTo>
                <a:lnTo>
                  <a:pt x="1315783" y="45625"/>
                </a:lnTo>
                <a:cubicBezTo>
                  <a:pt x="1315783" y="66389"/>
                  <a:pt x="1314736" y="95631"/>
                  <a:pt x="1301877" y="115633"/>
                </a:cubicBezTo>
                <a:cubicBezTo>
                  <a:pt x="1305782" y="117062"/>
                  <a:pt x="1312545" y="121158"/>
                  <a:pt x="1315688" y="123539"/>
                </a:cubicBezTo>
                <a:cubicBezTo>
                  <a:pt x="1329404" y="102108"/>
                  <a:pt x="1331500" y="68199"/>
                  <a:pt x="1331500" y="45529"/>
                </a:cubicBezTo>
                <a:lnTo>
                  <a:pt x="1331500" y="41719"/>
                </a:lnTo>
                <a:lnTo>
                  <a:pt x="1350550" y="41719"/>
                </a:lnTo>
                <a:lnTo>
                  <a:pt x="1350550" y="50768"/>
                </a:lnTo>
                <a:lnTo>
                  <a:pt x="1334262" y="50768"/>
                </a:lnTo>
                <a:lnTo>
                  <a:pt x="1334262" y="63722"/>
                </a:lnTo>
                <a:lnTo>
                  <a:pt x="1350550" y="63722"/>
                </a:lnTo>
                <a:lnTo>
                  <a:pt x="1350550" y="72771"/>
                </a:lnTo>
                <a:lnTo>
                  <a:pt x="1331500" y="72771"/>
                </a:lnTo>
                <a:lnTo>
                  <a:pt x="1331500" y="85820"/>
                </a:lnTo>
                <a:lnTo>
                  <a:pt x="1342359" y="85820"/>
                </a:lnTo>
                <a:lnTo>
                  <a:pt x="1342359" y="99346"/>
                </a:lnTo>
                <a:cubicBezTo>
                  <a:pt x="1342359" y="106013"/>
                  <a:pt x="1338453" y="109633"/>
                  <a:pt x="1335691" y="111442"/>
                </a:cubicBezTo>
                <a:cubicBezTo>
                  <a:pt x="1337501" y="114205"/>
                  <a:pt x="1340549" y="120301"/>
                  <a:pt x="1341310" y="123920"/>
                </a:cubicBezTo>
                <a:lnTo>
                  <a:pt x="1341310" y="123920"/>
                </a:lnTo>
                <a:cubicBezTo>
                  <a:pt x="1344073" y="122015"/>
                  <a:pt x="1348645" y="120967"/>
                  <a:pt x="1377315" y="114681"/>
                </a:cubicBezTo>
                <a:cubicBezTo>
                  <a:pt x="1377315" y="111538"/>
                  <a:pt x="1377791" y="105632"/>
                  <a:pt x="1378649" y="101917"/>
                </a:cubicBezTo>
                <a:lnTo>
                  <a:pt x="1356741" y="106108"/>
                </a:lnTo>
                <a:lnTo>
                  <a:pt x="1356741" y="85725"/>
                </a:lnTo>
                <a:lnTo>
                  <a:pt x="1370076" y="85725"/>
                </a:lnTo>
                <a:cubicBezTo>
                  <a:pt x="1378839" y="104870"/>
                  <a:pt x="1393031" y="117443"/>
                  <a:pt x="1415701" y="123063"/>
                </a:cubicBezTo>
                <a:cubicBezTo>
                  <a:pt x="1417701" y="119063"/>
                  <a:pt x="1421701" y="113252"/>
                  <a:pt x="1424749" y="110109"/>
                </a:cubicBezTo>
                <a:cubicBezTo>
                  <a:pt x="1415987" y="108585"/>
                  <a:pt x="1408462" y="105823"/>
                  <a:pt x="1401890" y="102108"/>
                </a:cubicBezTo>
                <a:cubicBezTo>
                  <a:pt x="1407509" y="99250"/>
                  <a:pt x="1413510" y="95631"/>
                  <a:pt x="1418749" y="92107"/>
                </a:cubicBezTo>
                <a:lnTo>
                  <a:pt x="1409319" y="85725"/>
                </a:lnTo>
                <a:lnTo>
                  <a:pt x="1409319" y="85725"/>
                </a:lnTo>
                <a:close/>
                <a:moveTo>
                  <a:pt x="1453896" y="89154"/>
                </a:moveTo>
                <a:lnTo>
                  <a:pt x="1453896" y="73247"/>
                </a:lnTo>
                <a:lnTo>
                  <a:pt x="1467326" y="73247"/>
                </a:lnTo>
                <a:lnTo>
                  <a:pt x="1467326" y="87058"/>
                </a:lnTo>
                <a:lnTo>
                  <a:pt x="1453896" y="89154"/>
                </a:lnTo>
                <a:lnTo>
                  <a:pt x="1453896" y="89154"/>
                </a:lnTo>
                <a:close/>
                <a:moveTo>
                  <a:pt x="1467326" y="20383"/>
                </a:moveTo>
                <a:lnTo>
                  <a:pt x="1467326" y="34099"/>
                </a:lnTo>
                <a:lnTo>
                  <a:pt x="1453896" y="34099"/>
                </a:lnTo>
                <a:lnTo>
                  <a:pt x="1453896" y="20383"/>
                </a:lnTo>
                <a:lnTo>
                  <a:pt x="1467326" y="20383"/>
                </a:lnTo>
                <a:close/>
                <a:moveTo>
                  <a:pt x="1453896" y="46672"/>
                </a:moveTo>
                <a:lnTo>
                  <a:pt x="1467326" y="46672"/>
                </a:lnTo>
                <a:lnTo>
                  <a:pt x="1467326" y="60484"/>
                </a:lnTo>
                <a:lnTo>
                  <a:pt x="1453896" y="60484"/>
                </a:lnTo>
                <a:lnTo>
                  <a:pt x="1453896" y="46672"/>
                </a:lnTo>
                <a:lnTo>
                  <a:pt x="1453896" y="46672"/>
                </a:lnTo>
                <a:close/>
                <a:moveTo>
                  <a:pt x="1554480" y="74771"/>
                </a:moveTo>
                <a:lnTo>
                  <a:pt x="1554480" y="60674"/>
                </a:lnTo>
                <a:lnTo>
                  <a:pt x="1526191" y="60674"/>
                </a:lnTo>
                <a:lnTo>
                  <a:pt x="1526191" y="42577"/>
                </a:lnTo>
                <a:lnTo>
                  <a:pt x="1550765" y="42577"/>
                </a:lnTo>
                <a:lnTo>
                  <a:pt x="1550765" y="28480"/>
                </a:lnTo>
                <a:lnTo>
                  <a:pt x="1535906" y="28480"/>
                </a:lnTo>
                <a:cubicBezTo>
                  <a:pt x="1539716" y="22479"/>
                  <a:pt x="1543717" y="14954"/>
                  <a:pt x="1547431" y="7906"/>
                </a:cubicBezTo>
                <a:lnTo>
                  <a:pt x="1531810" y="3905"/>
                </a:lnTo>
                <a:cubicBezTo>
                  <a:pt x="1529334" y="11430"/>
                  <a:pt x="1524667" y="21622"/>
                  <a:pt x="1520571" y="28575"/>
                </a:cubicBezTo>
                <a:lnTo>
                  <a:pt x="1505521" y="28575"/>
                </a:lnTo>
                <a:lnTo>
                  <a:pt x="1516475" y="22860"/>
                </a:lnTo>
                <a:cubicBezTo>
                  <a:pt x="1514094" y="17240"/>
                  <a:pt x="1508665" y="9525"/>
                  <a:pt x="1503426" y="3810"/>
                </a:cubicBezTo>
                <a:lnTo>
                  <a:pt x="1491044" y="9715"/>
                </a:lnTo>
                <a:cubicBezTo>
                  <a:pt x="1495711" y="15335"/>
                  <a:pt x="1500569" y="23050"/>
                  <a:pt x="1502950" y="28670"/>
                </a:cubicBezTo>
                <a:lnTo>
                  <a:pt x="1488852" y="28670"/>
                </a:lnTo>
                <a:lnTo>
                  <a:pt x="1488852" y="42767"/>
                </a:lnTo>
                <a:lnTo>
                  <a:pt x="1510474" y="42767"/>
                </a:lnTo>
                <a:lnTo>
                  <a:pt x="1510474" y="60865"/>
                </a:lnTo>
                <a:lnTo>
                  <a:pt x="1486471" y="60865"/>
                </a:lnTo>
                <a:lnTo>
                  <a:pt x="1486471" y="74962"/>
                </a:lnTo>
                <a:lnTo>
                  <a:pt x="1509331" y="74962"/>
                </a:lnTo>
                <a:cubicBezTo>
                  <a:pt x="1506855" y="87916"/>
                  <a:pt x="1500187" y="102584"/>
                  <a:pt x="1480661" y="113919"/>
                </a:cubicBezTo>
                <a:lnTo>
                  <a:pt x="1480661" y="98774"/>
                </a:lnTo>
                <a:lnTo>
                  <a:pt x="1490662" y="96964"/>
                </a:lnTo>
                <a:lnTo>
                  <a:pt x="1489615" y="83629"/>
                </a:lnTo>
                <a:lnTo>
                  <a:pt x="1480566" y="85058"/>
                </a:lnTo>
                <a:lnTo>
                  <a:pt x="1480566" y="20479"/>
                </a:lnTo>
                <a:lnTo>
                  <a:pt x="1485234" y="20479"/>
                </a:lnTo>
                <a:lnTo>
                  <a:pt x="1485234" y="6667"/>
                </a:lnTo>
                <a:lnTo>
                  <a:pt x="1434656" y="6667"/>
                </a:lnTo>
                <a:lnTo>
                  <a:pt x="1434656" y="20479"/>
                </a:lnTo>
                <a:lnTo>
                  <a:pt x="1440275" y="20479"/>
                </a:lnTo>
                <a:lnTo>
                  <a:pt x="1440275" y="91345"/>
                </a:lnTo>
                <a:lnTo>
                  <a:pt x="1433131" y="92297"/>
                </a:lnTo>
                <a:lnTo>
                  <a:pt x="1436084" y="106775"/>
                </a:lnTo>
                <a:cubicBezTo>
                  <a:pt x="1445228" y="105061"/>
                  <a:pt x="1456087" y="103251"/>
                  <a:pt x="1467421" y="101155"/>
                </a:cubicBezTo>
                <a:lnTo>
                  <a:pt x="1467421" y="123634"/>
                </a:lnTo>
                <a:lnTo>
                  <a:pt x="1480566" y="123634"/>
                </a:lnTo>
                <a:lnTo>
                  <a:pt x="1480566" y="114205"/>
                </a:lnTo>
                <a:cubicBezTo>
                  <a:pt x="1484567" y="116967"/>
                  <a:pt x="1489615" y="121634"/>
                  <a:pt x="1492091" y="125063"/>
                </a:cubicBezTo>
                <a:cubicBezTo>
                  <a:pt x="1505617" y="116300"/>
                  <a:pt x="1514094" y="105918"/>
                  <a:pt x="1518952" y="95345"/>
                </a:cubicBezTo>
                <a:cubicBezTo>
                  <a:pt x="1525333" y="107728"/>
                  <a:pt x="1534192" y="117634"/>
                  <a:pt x="1546384" y="123539"/>
                </a:cubicBezTo>
                <a:cubicBezTo>
                  <a:pt x="1548574" y="119348"/>
                  <a:pt x="1553146" y="113633"/>
                  <a:pt x="1556671" y="110585"/>
                </a:cubicBezTo>
                <a:cubicBezTo>
                  <a:pt x="1541050" y="104489"/>
                  <a:pt x="1530572" y="91059"/>
                  <a:pt x="1525238" y="74962"/>
                </a:cubicBezTo>
                <a:lnTo>
                  <a:pt x="1554575" y="74962"/>
                </a:lnTo>
                <a:close/>
                <a:moveTo>
                  <a:pt x="1661731" y="17335"/>
                </a:moveTo>
                <a:lnTo>
                  <a:pt x="1661731" y="24955"/>
                </a:lnTo>
                <a:lnTo>
                  <a:pt x="1639538" y="24955"/>
                </a:lnTo>
                <a:lnTo>
                  <a:pt x="1639538" y="17335"/>
                </a:lnTo>
                <a:lnTo>
                  <a:pt x="1661731" y="17335"/>
                </a:lnTo>
                <a:close/>
                <a:moveTo>
                  <a:pt x="1638871" y="43339"/>
                </a:moveTo>
                <a:cubicBezTo>
                  <a:pt x="1639253" y="40767"/>
                  <a:pt x="1639348" y="38005"/>
                  <a:pt x="1639538" y="35528"/>
                </a:cubicBezTo>
                <a:lnTo>
                  <a:pt x="1661731" y="35528"/>
                </a:lnTo>
                <a:lnTo>
                  <a:pt x="1661731" y="43339"/>
                </a:lnTo>
                <a:lnTo>
                  <a:pt x="1638871" y="43339"/>
                </a:lnTo>
                <a:close/>
                <a:moveTo>
                  <a:pt x="1661731" y="54007"/>
                </a:moveTo>
                <a:lnTo>
                  <a:pt x="1661731" y="60007"/>
                </a:lnTo>
                <a:cubicBezTo>
                  <a:pt x="1661731" y="61627"/>
                  <a:pt x="1661160" y="62103"/>
                  <a:pt x="1659350" y="62103"/>
                </a:cubicBezTo>
                <a:cubicBezTo>
                  <a:pt x="1657636" y="62198"/>
                  <a:pt x="1651921" y="62389"/>
                  <a:pt x="1646682" y="62103"/>
                </a:cubicBezTo>
                <a:cubicBezTo>
                  <a:pt x="1648682" y="65341"/>
                  <a:pt x="1651254" y="70866"/>
                  <a:pt x="1652206" y="74771"/>
                </a:cubicBezTo>
                <a:cubicBezTo>
                  <a:pt x="1660398" y="74771"/>
                  <a:pt x="1666685" y="74485"/>
                  <a:pt x="1671161" y="72295"/>
                </a:cubicBezTo>
                <a:cubicBezTo>
                  <a:pt x="1675828" y="70199"/>
                  <a:pt x="1677162" y="66770"/>
                  <a:pt x="1677162" y="60198"/>
                </a:cubicBezTo>
                <a:lnTo>
                  <a:pt x="1677162" y="5429"/>
                </a:lnTo>
                <a:lnTo>
                  <a:pt x="1625537" y="5429"/>
                </a:lnTo>
                <a:lnTo>
                  <a:pt x="1625537" y="31623"/>
                </a:lnTo>
                <a:cubicBezTo>
                  <a:pt x="1625537" y="43243"/>
                  <a:pt x="1624203" y="57055"/>
                  <a:pt x="1611821" y="66675"/>
                </a:cubicBezTo>
                <a:cubicBezTo>
                  <a:pt x="1614869" y="68484"/>
                  <a:pt x="1620393" y="73723"/>
                  <a:pt x="1622679" y="76486"/>
                </a:cubicBezTo>
                <a:cubicBezTo>
                  <a:pt x="1630394" y="70485"/>
                  <a:pt x="1634585" y="62389"/>
                  <a:pt x="1636871" y="54007"/>
                </a:cubicBezTo>
                <a:lnTo>
                  <a:pt x="1661827" y="54007"/>
                </a:lnTo>
                <a:close/>
                <a:moveTo>
                  <a:pt x="1601629" y="19431"/>
                </a:moveTo>
                <a:lnTo>
                  <a:pt x="1601629" y="28861"/>
                </a:lnTo>
                <a:lnTo>
                  <a:pt x="1585436" y="28861"/>
                </a:lnTo>
                <a:lnTo>
                  <a:pt x="1585436" y="19431"/>
                </a:lnTo>
                <a:lnTo>
                  <a:pt x="1601629" y="19431"/>
                </a:lnTo>
                <a:close/>
                <a:moveTo>
                  <a:pt x="1585436" y="49625"/>
                </a:moveTo>
                <a:lnTo>
                  <a:pt x="1585436" y="40386"/>
                </a:lnTo>
                <a:lnTo>
                  <a:pt x="1601629" y="40386"/>
                </a:lnTo>
                <a:lnTo>
                  <a:pt x="1601629" y="49625"/>
                </a:lnTo>
                <a:lnTo>
                  <a:pt x="1585436" y="49625"/>
                </a:lnTo>
                <a:close/>
                <a:moveTo>
                  <a:pt x="1585436" y="61627"/>
                </a:moveTo>
                <a:lnTo>
                  <a:pt x="1585436" y="68008"/>
                </a:lnTo>
                <a:lnTo>
                  <a:pt x="1571339" y="68008"/>
                </a:lnTo>
                <a:lnTo>
                  <a:pt x="1571339" y="7334"/>
                </a:lnTo>
                <a:lnTo>
                  <a:pt x="1615726" y="7334"/>
                </a:lnTo>
                <a:lnTo>
                  <a:pt x="1615726" y="61627"/>
                </a:lnTo>
                <a:lnTo>
                  <a:pt x="1585436" y="61627"/>
                </a:lnTo>
                <a:close/>
                <a:moveTo>
                  <a:pt x="1593627" y="89249"/>
                </a:moveTo>
                <a:lnTo>
                  <a:pt x="1604677" y="89249"/>
                </a:lnTo>
                <a:lnTo>
                  <a:pt x="1604677" y="106584"/>
                </a:lnTo>
                <a:lnTo>
                  <a:pt x="1593627" y="106584"/>
                </a:lnTo>
                <a:lnTo>
                  <a:pt x="1593627" y="89249"/>
                </a:lnTo>
                <a:lnTo>
                  <a:pt x="1593627" y="89249"/>
                </a:lnTo>
                <a:close/>
                <a:moveTo>
                  <a:pt x="1630299" y="89249"/>
                </a:moveTo>
                <a:lnTo>
                  <a:pt x="1630299" y="106584"/>
                </a:lnTo>
                <a:lnTo>
                  <a:pt x="1618964" y="106584"/>
                </a:lnTo>
                <a:lnTo>
                  <a:pt x="1618964" y="89249"/>
                </a:lnTo>
                <a:lnTo>
                  <a:pt x="1630299" y="89249"/>
                </a:lnTo>
                <a:close/>
                <a:moveTo>
                  <a:pt x="1655731" y="89249"/>
                </a:moveTo>
                <a:lnTo>
                  <a:pt x="1655731" y="106584"/>
                </a:lnTo>
                <a:lnTo>
                  <a:pt x="1644396" y="106584"/>
                </a:lnTo>
                <a:lnTo>
                  <a:pt x="1644396" y="89249"/>
                </a:lnTo>
                <a:lnTo>
                  <a:pt x="1655731" y="89249"/>
                </a:lnTo>
                <a:close/>
                <a:moveTo>
                  <a:pt x="1670971" y="106584"/>
                </a:moveTo>
                <a:lnTo>
                  <a:pt x="1670971" y="77248"/>
                </a:lnTo>
                <a:lnTo>
                  <a:pt x="1579245" y="77248"/>
                </a:lnTo>
                <a:lnTo>
                  <a:pt x="1579245" y="106584"/>
                </a:lnTo>
                <a:lnTo>
                  <a:pt x="1564005" y="106584"/>
                </a:lnTo>
                <a:lnTo>
                  <a:pt x="1564005" y="119920"/>
                </a:lnTo>
                <a:lnTo>
                  <a:pt x="1685353" y="119920"/>
                </a:lnTo>
                <a:lnTo>
                  <a:pt x="1685353" y="106584"/>
                </a:lnTo>
                <a:lnTo>
                  <a:pt x="1670971" y="106584"/>
                </a:lnTo>
                <a:close/>
              </a:path>
            </a:pathLst>
          </a:custGeom>
          <a:solidFill>
            <a:srgbClr val="59575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65" name="图形 5"/>
          <p:cNvGrpSpPr/>
          <p:nvPr/>
        </p:nvGrpSpPr>
        <p:grpSpPr>
          <a:xfrm>
            <a:off x="24908581" y="10881071"/>
            <a:ext cx="5051775" cy="380797"/>
            <a:chOff x="18043746" y="9940289"/>
            <a:chExt cx="2054637" cy="154876"/>
          </a:xfrm>
          <a:solidFill>
            <a:srgbClr val="595757"/>
          </a:solidFill>
        </p:grpSpPr>
        <p:sp>
          <p:nvSpPr>
            <p:cNvPr id="67" name="任意形状 66"/>
            <p:cNvSpPr/>
            <p:nvPr/>
          </p:nvSpPr>
          <p:spPr>
            <a:xfrm>
              <a:off x="18043746" y="9944766"/>
              <a:ext cx="143446" cy="140303"/>
            </a:xfrm>
            <a:custGeom>
              <a:avLst/>
              <a:gdLst>
                <a:gd name="connsiteX0" fmla="*/ 56674 w 143446"/>
                <a:gd name="connsiteY0" fmla="*/ 104203 h 140303"/>
                <a:gd name="connsiteX1" fmla="*/ 56674 w 143446"/>
                <a:gd name="connsiteY1" fmla="*/ 53149 h 140303"/>
                <a:gd name="connsiteX2" fmla="*/ 39148 w 143446"/>
                <a:gd name="connsiteY2" fmla="*/ 53149 h 140303"/>
                <a:gd name="connsiteX3" fmla="*/ 39148 w 143446"/>
                <a:gd name="connsiteY3" fmla="*/ 120872 h 140303"/>
                <a:gd name="connsiteX4" fmla="*/ 137636 w 143446"/>
                <a:gd name="connsiteY4" fmla="*/ 120872 h 140303"/>
                <a:gd name="connsiteX5" fmla="*/ 137636 w 143446"/>
                <a:gd name="connsiteY5" fmla="*/ 140303 h 140303"/>
                <a:gd name="connsiteX6" fmla="*/ 18097 w 143446"/>
                <a:gd name="connsiteY6" fmla="*/ 140303 h 140303"/>
                <a:gd name="connsiteX7" fmla="*/ 18097 w 143446"/>
                <a:gd name="connsiteY7" fmla="*/ 53149 h 140303"/>
                <a:gd name="connsiteX8" fmla="*/ 0 w 143446"/>
                <a:gd name="connsiteY8" fmla="*/ 53149 h 140303"/>
                <a:gd name="connsiteX9" fmla="*/ 0 w 143446"/>
                <a:gd name="connsiteY9" fmla="*/ 33052 h 140303"/>
                <a:gd name="connsiteX10" fmla="*/ 18097 w 143446"/>
                <a:gd name="connsiteY10" fmla="*/ 33052 h 140303"/>
                <a:gd name="connsiteX11" fmla="*/ 18097 w 143446"/>
                <a:gd name="connsiteY11" fmla="*/ 4096 h 140303"/>
                <a:gd name="connsiteX12" fmla="*/ 39148 w 143446"/>
                <a:gd name="connsiteY12" fmla="*/ 4858 h 140303"/>
                <a:gd name="connsiteX13" fmla="*/ 39148 w 143446"/>
                <a:gd name="connsiteY13" fmla="*/ 33052 h 140303"/>
                <a:gd name="connsiteX14" fmla="*/ 56674 w 143446"/>
                <a:gd name="connsiteY14" fmla="*/ 33052 h 140303"/>
                <a:gd name="connsiteX15" fmla="*/ 56674 w 143446"/>
                <a:gd name="connsiteY15" fmla="*/ 190 h 140303"/>
                <a:gd name="connsiteX16" fmla="*/ 77248 w 143446"/>
                <a:gd name="connsiteY16" fmla="*/ 952 h 140303"/>
                <a:gd name="connsiteX17" fmla="*/ 77248 w 143446"/>
                <a:gd name="connsiteY17" fmla="*/ 33052 h 140303"/>
                <a:gd name="connsiteX18" fmla="*/ 100870 w 143446"/>
                <a:gd name="connsiteY18" fmla="*/ 33052 h 140303"/>
                <a:gd name="connsiteX19" fmla="*/ 100870 w 143446"/>
                <a:gd name="connsiteY19" fmla="*/ 0 h 140303"/>
                <a:gd name="connsiteX20" fmla="*/ 121444 w 143446"/>
                <a:gd name="connsiteY20" fmla="*/ 762 h 140303"/>
                <a:gd name="connsiteX21" fmla="*/ 121444 w 143446"/>
                <a:gd name="connsiteY21" fmla="*/ 32956 h 140303"/>
                <a:gd name="connsiteX22" fmla="*/ 143446 w 143446"/>
                <a:gd name="connsiteY22" fmla="*/ 32956 h 140303"/>
                <a:gd name="connsiteX23" fmla="*/ 143446 w 143446"/>
                <a:gd name="connsiteY23" fmla="*/ 53054 h 140303"/>
                <a:gd name="connsiteX24" fmla="*/ 121444 w 143446"/>
                <a:gd name="connsiteY24" fmla="*/ 53054 h 140303"/>
                <a:gd name="connsiteX25" fmla="*/ 121444 w 143446"/>
                <a:gd name="connsiteY25" fmla="*/ 104108 h 140303"/>
                <a:gd name="connsiteX26" fmla="*/ 56674 w 143446"/>
                <a:gd name="connsiteY26" fmla="*/ 104108 h 140303"/>
                <a:gd name="connsiteX27" fmla="*/ 77248 w 143446"/>
                <a:gd name="connsiteY27" fmla="*/ 53149 h 140303"/>
                <a:gd name="connsiteX28" fmla="*/ 77248 w 143446"/>
                <a:gd name="connsiteY28" fmla="*/ 84582 h 140303"/>
                <a:gd name="connsiteX29" fmla="*/ 100870 w 143446"/>
                <a:gd name="connsiteY29" fmla="*/ 84582 h 140303"/>
                <a:gd name="connsiteX30" fmla="*/ 100870 w 143446"/>
                <a:gd name="connsiteY30" fmla="*/ 53149 h 140303"/>
                <a:gd name="connsiteX31" fmla="*/ 77248 w 143446"/>
                <a:gd name="connsiteY31" fmla="*/ 53149 h 140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3446" h="140303">
                  <a:moveTo>
                    <a:pt x="56674" y="104203"/>
                  </a:moveTo>
                  <a:lnTo>
                    <a:pt x="56674" y="53149"/>
                  </a:lnTo>
                  <a:lnTo>
                    <a:pt x="39148" y="53149"/>
                  </a:lnTo>
                  <a:lnTo>
                    <a:pt x="39148" y="120872"/>
                  </a:lnTo>
                  <a:lnTo>
                    <a:pt x="137636" y="120872"/>
                  </a:lnTo>
                  <a:lnTo>
                    <a:pt x="137636" y="140303"/>
                  </a:lnTo>
                  <a:lnTo>
                    <a:pt x="18097" y="140303"/>
                  </a:lnTo>
                  <a:lnTo>
                    <a:pt x="18097" y="53149"/>
                  </a:lnTo>
                  <a:lnTo>
                    <a:pt x="0" y="53149"/>
                  </a:lnTo>
                  <a:lnTo>
                    <a:pt x="0" y="33052"/>
                  </a:lnTo>
                  <a:lnTo>
                    <a:pt x="18097" y="33052"/>
                  </a:lnTo>
                  <a:lnTo>
                    <a:pt x="18097" y="4096"/>
                  </a:lnTo>
                  <a:lnTo>
                    <a:pt x="39148" y="4858"/>
                  </a:lnTo>
                  <a:lnTo>
                    <a:pt x="39148" y="33052"/>
                  </a:lnTo>
                  <a:lnTo>
                    <a:pt x="56674" y="33052"/>
                  </a:lnTo>
                  <a:lnTo>
                    <a:pt x="56674" y="190"/>
                  </a:lnTo>
                  <a:lnTo>
                    <a:pt x="77248" y="952"/>
                  </a:lnTo>
                  <a:lnTo>
                    <a:pt x="77248" y="33052"/>
                  </a:lnTo>
                  <a:lnTo>
                    <a:pt x="100870" y="33052"/>
                  </a:lnTo>
                  <a:lnTo>
                    <a:pt x="100870" y="0"/>
                  </a:lnTo>
                  <a:lnTo>
                    <a:pt x="121444" y="762"/>
                  </a:lnTo>
                  <a:lnTo>
                    <a:pt x="121444" y="32956"/>
                  </a:lnTo>
                  <a:lnTo>
                    <a:pt x="143446" y="32956"/>
                  </a:lnTo>
                  <a:lnTo>
                    <a:pt x="143446" y="53054"/>
                  </a:lnTo>
                  <a:lnTo>
                    <a:pt x="121444" y="53054"/>
                  </a:lnTo>
                  <a:lnTo>
                    <a:pt x="121444" y="104108"/>
                  </a:lnTo>
                  <a:lnTo>
                    <a:pt x="56674" y="104108"/>
                  </a:lnTo>
                  <a:close/>
                  <a:moveTo>
                    <a:pt x="77248" y="53149"/>
                  </a:moveTo>
                  <a:lnTo>
                    <a:pt x="77248" y="84582"/>
                  </a:lnTo>
                  <a:lnTo>
                    <a:pt x="100870" y="84582"/>
                  </a:lnTo>
                  <a:lnTo>
                    <a:pt x="100870" y="53149"/>
                  </a:lnTo>
                  <a:lnTo>
                    <a:pt x="77248" y="53149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" name="任意形状 67"/>
            <p:cNvSpPr/>
            <p:nvPr/>
          </p:nvSpPr>
          <p:spPr>
            <a:xfrm>
              <a:off x="18200433" y="9947528"/>
              <a:ext cx="148780" cy="147637"/>
            </a:xfrm>
            <a:custGeom>
              <a:avLst/>
              <a:gdLst>
                <a:gd name="connsiteX0" fmla="*/ 138493 w 148780"/>
                <a:gd name="connsiteY0" fmla="*/ 110300 h 147637"/>
                <a:gd name="connsiteX1" fmla="*/ 123730 w 148780"/>
                <a:gd name="connsiteY1" fmla="*/ 105632 h 147637"/>
                <a:gd name="connsiteX2" fmla="*/ 109823 w 148780"/>
                <a:gd name="connsiteY2" fmla="*/ 99632 h 147637"/>
                <a:gd name="connsiteX3" fmla="*/ 109823 w 148780"/>
                <a:gd name="connsiteY3" fmla="*/ 144018 h 147637"/>
                <a:gd name="connsiteX4" fmla="*/ 88963 w 148780"/>
                <a:gd name="connsiteY4" fmla="*/ 144018 h 147637"/>
                <a:gd name="connsiteX5" fmla="*/ 88963 w 148780"/>
                <a:gd name="connsiteY5" fmla="*/ 91535 h 147637"/>
                <a:gd name="connsiteX6" fmla="*/ 95726 w 148780"/>
                <a:gd name="connsiteY6" fmla="*/ 91821 h 147637"/>
                <a:gd name="connsiteX7" fmla="*/ 83915 w 148780"/>
                <a:gd name="connsiteY7" fmla="*/ 83629 h 147637"/>
                <a:gd name="connsiteX8" fmla="*/ 74676 w 148780"/>
                <a:gd name="connsiteY8" fmla="*/ 75819 h 147637"/>
                <a:gd name="connsiteX9" fmla="*/ 65151 w 148780"/>
                <a:gd name="connsiteY9" fmla="*/ 83534 h 147637"/>
                <a:gd name="connsiteX10" fmla="*/ 51244 w 148780"/>
                <a:gd name="connsiteY10" fmla="*/ 91916 h 147637"/>
                <a:gd name="connsiteX11" fmla="*/ 61913 w 148780"/>
                <a:gd name="connsiteY11" fmla="*/ 92583 h 147637"/>
                <a:gd name="connsiteX12" fmla="*/ 61913 w 148780"/>
                <a:gd name="connsiteY12" fmla="*/ 98108 h 147637"/>
                <a:gd name="connsiteX13" fmla="*/ 60007 w 148780"/>
                <a:gd name="connsiteY13" fmla="*/ 111919 h 147637"/>
                <a:gd name="connsiteX14" fmla="*/ 53911 w 148780"/>
                <a:gd name="connsiteY14" fmla="*/ 124682 h 147637"/>
                <a:gd name="connsiteX15" fmla="*/ 42863 w 148780"/>
                <a:gd name="connsiteY15" fmla="*/ 136588 h 147637"/>
                <a:gd name="connsiteX16" fmla="*/ 26194 w 148780"/>
                <a:gd name="connsiteY16" fmla="*/ 147638 h 147637"/>
                <a:gd name="connsiteX17" fmla="*/ 13716 w 148780"/>
                <a:gd name="connsiteY17" fmla="*/ 130588 h 147637"/>
                <a:gd name="connsiteX18" fmla="*/ 27527 w 148780"/>
                <a:gd name="connsiteY18" fmla="*/ 123349 h 147637"/>
                <a:gd name="connsiteX19" fmla="*/ 35909 w 148780"/>
                <a:gd name="connsiteY19" fmla="*/ 115919 h 147637"/>
                <a:gd name="connsiteX20" fmla="*/ 40005 w 148780"/>
                <a:gd name="connsiteY20" fmla="*/ 107728 h 147637"/>
                <a:gd name="connsiteX21" fmla="*/ 41148 w 148780"/>
                <a:gd name="connsiteY21" fmla="*/ 98108 h 147637"/>
                <a:gd name="connsiteX22" fmla="*/ 41148 w 148780"/>
                <a:gd name="connsiteY22" fmla="*/ 97250 h 147637"/>
                <a:gd name="connsiteX23" fmla="*/ 26194 w 148780"/>
                <a:gd name="connsiteY23" fmla="*/ 104013 h 147637"/>
                <a:gd name="connsiteX24" fmla="*/ 9906 w 148780"/>
                <a:gd name="connsiteY24" fmla="*/ 110490 h 147637"/>
                <a:gd name="connsiteX25" fmla="*/ 0 w 148780"/>
                <a:gd name="connsiteY25" fmla="*/ 91821 h 147637"/>
                <a:gd name="connsiteX26" fmla="*/ 28765 w 148780"/>
                <a:gd name="connsiteY26" fmla="*/ 81629 h 147637"/>
                <a:gd name="connsiteX27" fmla="*/ 52673 w 148780"/>
                <a:gd name="connsiteY27" fmla="*/ 68199 h 147637"/>
                <a:gd name="connsiteX28" fmla="*/ 16764 w 148780"/>
                <a:gd name="connsiteY28" fmla="*/ 68199 h 147637"/>
                <a:gd name="connsiteX29" fmla="*/ 16764 w 148780"/>
                <a:gd name="connsiteY29" fmla="*/ 0 h 147637"/>
                <a:gd name="connsiteX30" fmla="*/ 132397 w 148780"/>
                <a:gd name="connsiteY30" fmla="*/ 0 h 147637"/>
                <a:gd name="connsiteX31" fmla="*/ 132397 w 148780"/>
                <a:gd name="connsiteY31" fmla="*/ 68199 h 147637"/>
                <a:gd name="connsiteX32" fmla="*/ 94869 w 148780"/>
                <a:gd name="connsiteY32" fmla="*/ 68199 h 147637"/>
                <a:gd name="connsiteX33" fmla="*/ 118586 w 148780"/>
                <a:gd name="connsiteY33" fmla="*/ 81343 h 147637"/>
                <a:gd name="connsiteX34" fmla="*/ 148780 w 148780"/>
                <a:gd name="connsiteY34" fmla="*/ 91535 h 147637"/>
                <a:gd name="connsiteX35" fmla="*/ 138589 w 148780"/>
                <a:gd name="connsiteY35" fmla="*/ 110300 h 147637"/>
                <a:gd name="connsiteX36" fmla="*/ 36290 w 148780"/>
                <a:gd name="connsiteY36" fmla="*/ 17335 h 147637"/>
                <a:gd name="connsiteX37" fmla="*/ 36290 w 148780"/>
                <a:gd name="connsiteY37" fmla="*/ 25908 h 147637"/>
                <a:gd name="connsiteX38" fmla="*/ 65151 w 148780"/>
                <a:gd name="connsiteY38" fmla="*/ 25908 h 147637"/>
                <a:gd name="connsiteX39" fmla="*/ 65151 w 148780"/>
                <a:gd name="connsiteY39" fmla="*/ 17335 h 147637"/>
                <a:gd name="connsiteX40" fmla="*/ 36290 w 148780"/>
                <a:gd name="connsiteY40" fmla="*/ 17335 h 147637"/>
                <a:gd name="connsiteX41" fmla="*/ 36290 w 148780"/>
                <a:gd name="connsiteY41" fmla="*/ 50863 h 147637"/>
                <a:gd name="connsiteX42" fmla="*/ 65151 w 148780"/>
                <a:gd name="connsiteY42" fmla="*/ 50863 h 147637"/>
                <a:gd name="connsiteX43" fmla="*/ 65151 w 148780"/>
                <a:gd name="connsiteY43" fmla="*/ 42482 h 147637"/>
                <a:gd name="connsiteX44" fmla="*/ 36290 w 148780"/>
                <a:gd name="connsiteY44" fmla="*/ 42482 h 147637"/>
                <a:gd name="connsiteX45" fmla="*/ 36290 w 148780"/>
                <a:gd name="connsiteY45" fmla="*/ 50863 h 147637"/>
                <a:gd name="connsiteX46" fmla="*/ 112585 w 148780"/>
                <a:gd name="connsiteY46" fmla="*/ 17335 h 147637"/>
                <a:gd name="connsiteX47" fmla="*/ 84106 w 148780"/>
                <a:gd name="connsiteY47" fmla="*/ 17335 h 147637"/>
                <a:gd name="connsiteX48" fmla="*/ 84106 w 148780"/>
                <a:gd name="connsiteY48" fmla="*/ 25908 h 147637"/>
                <a:gd name="connsiteX49" fmla="*/ 112585 w 148780"/>
                <a:gd name="connsiteY49" fmla="*/ 25908 h 147637"/>
                <a:gd name="connsiteX50" fmla="*/ 112585 w 148780"/>
                <a:gd name="connsiteY50" fmla="*/ 17335 h 147637"/>
                <a:gd name="connsiteX51" fmla="*/ 112585 w 148780"/>
                <a:gd name="connsiteY51" fmla="*/ 50863 h 147637"/>
                <a:gd name="connsiteX52" fmla="*/ 112585 w 148780"/>
                <a:gd name="connsiteY52" fmla="*/ 42482 h 147637"/>
                <a:gd name="connsiteX53" fmla="*/ 84106 w 148780"/>
                <a:gd name="connsiteY53" fmla="*/ 42482 h 147637"/>
                <a:gd name="connsiteX54" fmla="*/ 84106 w 148780"/>
                <a:gd name="connsiteY54" fmla="*/ 50863 h 147637"/>
                <a:gd name="connsiteX55" fmla="*/ 112585 w 148780"/>
                <a:gd name="connsiteY55" fmla="*/ 50863 h 14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48780" h="147637">
                  <a:moveTo>
                    <a:pt x="138493" y="110300"/>
                  </a:moveTo>
                  <a:cubicBezTo>
                    <a:pt x="133445" y="108966"/>
                    <a:pt x="128492" y="107442"/>
                    <a:pt x="123730" y="105632"/>
                  </a:cubicBezTo>
                  <a:cubicBezTo>
                    <a:pt x="118967" y="103822"/>
                    <a:pt x="114300" y="101822"/>
                    <a:pt x="109823" y="99632"/>
                  </a:cubicBezTo>
                  <a:lnTo>
                    <a:pt x="109823" y="144018"/>
                  </a:lnTo>
                  <a:lnTo>
                    <a:pt x="88963" y="144018"/>
                  </a:lnTo>
                  <a:lnTo>
                    <a:pt x="88963" y="91535"/>
                  </a:lnTo>
                  <a:lnTo>
                    <a:pt x="95726" y="91821"/>
                  </a:lnTo>
                  <a:cubicBezTo>
                    <a:pt x="91440" y="89154"/>
                    <a:pt x="87439" y="86392"/>
                    <a:pt x="83915" y="83629"/>
                  </a:cubicBezTo>
                  <a:cubicBezTo>
                    <a:pt x="80391" y="80867"/>
                    <a:pt x="77248" y="78296"/>
                    <a:pt x="74676" y="75819"/>
                  </a:cubicBezTo>
                  <a:cubicBezTo>
                    <a:pt x="72295" y="78200"/>
                    <a:pt x="69151" y="80772"/>
                    <a:pt x="65151" y="83534"/>
                  </a:cubicBezTo>
                  <a:cubicBezTo>
                    <a:pt x="61150" y="86296"/>
                    <a:pt x="56483" y="89059"/>
                    <a:pt x="51244" y="91916"/>
                  </a:cubicBezTo>
                  <a:lnTo>
                    <a:pt x="61913" y="92583"/>
                  </a:lnTo>
                  <a:lnTo>
                    <a:pt x="61913" y="98108"/>
                  </a:lnTo>
                  <a:cubicBezTo>
                    <a:pt x="61913" y="102870"/>
                    <a:pt x="61246" y="107442"/>
                    <a:pt x="60007" y="111919"/>
                  </a:cubicBezTo>
                  <a:cubicBezTo>
                    <a:pt x="58769" y="116396"/>
                    <a:pt x="56769" y="120587"/>
                    <a:pt x="53911" y="124682"/>
                  </a:cubicBezTo>
                  <a:cubicBezTo>
                    <a:pt x="51149" y="128778"/>
                    <a:pt x="47434" y="132779"/>
                    <a:pt x="42863" y="136588"/>
                  </a:cubicBezTo>
                  <a:cubicBezTo>
                    <a:pt x="38386" y="140399"/>
                    <a:pt x="32766" y="144113"/>
                    <a:pt x="26194" y="147638"/>
                  </a:cubicBezTo>
                  <a:lnTo>
                    <a:pt x="13716" y="130588"/>
                  </a:lnTo>
                  <a:cubicBezTo>
                    <a:pt x="19336" y="128111"/>
                    <a:pt x="23908" y="125635"/>
                    <a:pt x="27527" y="123349"/>
                  </a:cubicBezTo>
                  <a:cubicBezTo>
                    <a:pt x="31147" y="121063"/>
                    <a:pt x="33814" y="118491"/>
                    <a:pt x="35909" y="115919"/>
                  </a:cubicBezTo>
                  <a:cubicBezTo>
                    <a:pt x="37909" y="113347"/>
                    <a:pt x="39243" y="110585"/>
                    <a:pt x="40005" y="107728"/>
                  </a:cubicBezTo>
                  <a:cubicBezTo>
                    <a:pt x="40767" y="104870"/>
                    <a:pt x="41148" y="101632"/>
                    <a:pt x="41148" y="98108"/>
                  </a:cubicBezTo>
                  <a:lnTo>
                    <a:pt x="41148" y="97250"/>
                  </a:lnTo>
                  <a:cubicBezTo>
                    <a:pt x="36385" y="99536"/>
                    <a:pt x="31432" y="101822"/>
                    <a:pt x="26194" y="104013"/>
                  </a:cubicBezTo>
                  <a:cubicBezTo>
                    <a:pt x="20955" y="106299"/>
                    <a:pt x="15526" y="108395"/>
                    <a:pt x="9906" y="110490"/>
                  </a:cubicBezTo>
                  <a:lnTo>
                    <a:pt x="0" y="91821"/>
                  </a:lnTo>
                  <a:cubicBezTo>
                    <a:pt x="10382" y="89059"/>
                    <a:pt x="19907" y="85630"/>
                    <a:pt x="28765" y="81629"/>
                  </a:cubicBezTo>
                  <a:cubicBezTo>
                    <a:pt x="37528" y="77629"/>
                    <a:pt x="45529" y="73152"/>
                    <a:pt x="52673" y="68199"/>
                  </a:cubicBezTo>
                  <a:lnTo>
                    <a:pt x="16764" y="68199"/>
                  </a:lnTo>
                  <a:lnTo>
                    <a:pt x="16764" y="0"/>
                  </a:lnTo>
                  <a:lnTo>
                    <a:pt x="132397" y="0"/>
                  </a:lnTo>
                  <a:lnTo>
                    <a:pt x="132397" y="68199"/>
                  </a:lnTo>
                  <a:lnTo>
                    <a:pt x="94869" y="68199"/>
                  </a:lnTo>
                  <a:cubicBezTo>
                    <a:pt x="101822" y="73152"/>
                    <a:pt x="109728" y="77533"/>
                    <a:pt x="118586" y="81343"/>
                  </a:cubicBezTo>
                  <a:cubicBezTo>
                    <a:pt x="127444" y="85154"/>
                    <a:pt x="137541" y="88487"/>
                    <a:pt x="148780" y="91535"/>
                  </a:cubicBezTo>
                  <a:lnTo>
                    <a:pt x="138589" y="110300"/>
                  </a:lnTo>
                  <a:close/>
                  <a:moveTo>
                    <a:pt x="36290" y="17335"/>
                  </a:moveTo>
                  <a:lnTo>
                    <a:pt x="36290" y="25908"/>
                  </a:lnTo>
                  <a:lnTo>
                    <a:pt x="65151" y="25908"/>
                  </a:lnTo>
                  <a:lnTo>
                    <a:pt x="65151" y="17335"/>
                  </a:lnTo>
                  <a:lnTo>
                    <a:pt x="36290" y="17335"/>
                  </a:lnTo>
                  <a:close/>
                  <a:moveTo>
                    <a:pt x="36290" y="50863"/>
                  </a:moveTo>
                  <a:lnTo>
                    <a:pt x="65151" y="50863"/>
                  </a:lnTo>
                  <a:lnTo>
                    <a:pt x="65151" y="42482"/>
                  </a:lnTo>
                  <a:lnTo>
                    <a:pt x="36290" y="42482"/>
                  </a:lnTo>
                  <a:lnTo>
                    <a:pt x="36290" y="50863"/>
                  </a:lnTo>
                  <a:close/>
                  <a:moveTo>
                    <a:pt x="112585" y="17335"/>
                  </a:moveTo>
                  <a:lnTo>
                    <a:pt x="84106" y="17335"/>
                  </a:lnTo>
                  <a:lnTo>
                    <a:pt x="84106" y="25908"/>
                  </a:lnTo>
                  <a:lnTo>
                    <a:pt x="112585" y="25908"/>
                  </a:lnTo>
                  <a:lnTo>
                    <a:pt x="112585" y="17335"/>
                  </a:lnTo>
                  <a:close/>
                  <a:moveTo>
                    <a:pt x="112585" y="50863"/>
                  </a:moveTo>
                  <a:lnTo>
                    <a:pt x="112585" y="42482"/>
                  </a:lnTo>
                  <a:lnTo>
                    <a:pt x="84106" y="42482"/>
                  </a:lnTo>
                  <a:lnTo>
                    <a:pt x="84106" y="50863"/>
                  </a:lnTo>
                  <a:lnTo>
                    <a:pt x="112585" y="50863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" name="任意形状 68"/>
            <p:cNvSpPr/>
            <p:nvPr/>
          </p:nvSpPr>
          <p:spPr>
            <a:xfrm>
              <a:off x="18360357" y="9950862"/>
              <a:ext cx="144589" cy="141446"/>
            </a:xfrm>
            <a:custGeom>
              <a:avLst/>
              <a:gdLst>
                <a:gd name="connsiteX0" fmla="*/ 144494 w 144589"/>
                <a:gd name="connsiteY0" fmla="*/ 98393 h 141446"/>
                <a:gd name="connsiteX1" fmla="*/ 144209 w 144589"/>
                <a:gd name="connsiteY1" fmla="*/ 102394 h 141446"/>
                <a:gd name="connsiteX2" fmla="*/ 143732 w 144589"/>
                <a:gd name="connsiteY2" fmla="*/ 107061 h 141446"/>
                <a:gd name="connsiteX3" fmla="*/ 143256 w 144589"/>
                <a:gd name="connsiteY3" fmla="*/ 111823 h 141446"/>
                <a:gd name="connsiteX4" fmla="*/ 142685 w 144589"/>
                <a:gd name="connsiteY4" fmla="*/ 115919 h 141446"/>
                <a:gd name="connsiteX5" fmla="*/ 140113 w 144589"/>
                <a:gd name="connsiteY5" fmla="*/ 125254 h 141446"/>
                <a:gd name="connsiteX6" fmla="*/ 135636 w 144589"/>
                <a:gd name="connsiteY6" fmla="*/ 131064 h 141446"/>
                <a:gd name="connsiteX7" fmla="*/ 128302 w 144589"/>
                <a:gd name="connsiteY7" fmla="*/ 134302 h 141446"/>
                <a:gd name="connsiteX8" fmla="*/ 117253 w 144589"/>
                <a:gd name="connsiteY8" fmla="*/ 135636 h 141446"/>
                <a:gd name="connsiteX9" fmla="*/ 105346 w 144589"/>
                <a:gd name="connsiteY9" fmla="*/ 135922 h 141446"/>
                <a:gd name="connsiteX10" fmla="*/ 93440 w 144589"/>
                <a:gd name="connsiteY10" fmla="*/ 135636 h 141446"/>
                <a:gd name="connsiteX11" fmla="*/ 83344 w 144589"/>
                <a:gd name="connsiteY11" fmla="*/ 134112 h 141446"/>
                <a:gd name="connsiteX12" fmla="*/ 76295 w 144589"/>
                <a:gd name="connsiteY12" fmla="*/ 130397 h 141446"/>
                <a:gd name="connsiteX13" fmla="*/ 72200 w 144589"/>
                <a:gd name="connsiteY13" fmla="*/ 123730 h 141446"/>
                <a:gd name="connsiteX14" fmla="*/ 70866 w 144589"/>
                <a:gd name="connsiteY14" fmla="*/ 113252 h 141446"/>
                <a:gd name="connsiteX15" fmla="*/ 70866 w 144589"/>
                <a:gd name="connsiteY15" fmla="*/ 79915 h 141446"/>
                <a:gd name="connsiteX16" fmla="*/ 62484 w 144589"/>
                <a:gd name="connsiteY16" fmla="*/ 97060 h 141446"/>
                <a:gd name="connsiteX17" fmla="*/ 50578 w 144589"/>
                <a:gd name="connsiteY17" fmla="*/ 112681 h 141446"/>
                <a:gd name="connsiteX18" fmla="*/ 34862 w 144589"/>
                <a:gd name="connsiteY18" fmla="*/ 127254 h 141446"/>
                <a:gd name="connsiteX19" fmla="*/ 14859 w 144589"/>
                <a:gd name="connsiteY19" fmla="*/ 141446 h 141446"/>
                <a:gd name="connsiteX20" fmla="*/ 0 w 144589"/>
                <a:gd name="connsiteY20" fmla="*/ 122492 h 141446"/>
                <a:gd name="connsiteX21" fmla="*/ 20193 w 144589"/>
                <a:gd name="connsiteY21" fmla="*/ 109347 h 141446"/>
                <a:gd name="connsiteX22" fmla="*/ 35528 w 144589"/>
                <a:gd name="connsiteY22" fmla="*/ 95536 h 141446"/>
                <a:gd name="connsiteX23" fmla="*/ 46387 w 144589"/>
                <a:gd name="connsiteY23" fmla="*/ 80486 h 141446"/>
                <a:gd name="connsiteX24" fmla="*/ 53340 w 144589"/>
                <a:gd name="connsiteY24" fmla="*/ 63341 h 141446"/>
                <a:gd name="connsiteX25" fmla="*/ 9335 w 144589"/>
                <a:gd name="connsiteY25" fmla="*/ 63341 h 141446"/>
                <a:gd name="connsiteX26" fmla="*/ 9335 w 144589"/>
                <a:gd name="connsiteY26" fmla="*/ 43720 h 141446"/>
                <a:gd name="connsiteX27" fmla="*/ 57245 w 144589"/>
                <a:gd name="connsiteY27" fmla="*/ 43720 h 141446"/>
                <a:gd name="connsiteX28" fmla="*/ 57721 w 144589"/>
                <a:gd name="connsiteY28" fmla="*/ 38386 h 141446"/>
                <a:gd name="connsiteX29" fmla="*/ 58103 w 144589"/>
                <a:gd name="connsiteY29" fmla="*/ 32861 h 141446"/>
                <a:gd name="connsiteX30" fmla="*/ 58388 w 144589"/>
                <a:gd name="connsiteY30" fmla="*/ 27527 h 141446"/>
                <a:gd name="connsiteX31" fmla="*/ 58674 w 144589"/>
                <a:gd name="connsiteY31" fmla="*/ 19240 h 141446"/>
                <a:gd name="connsiteX32" fmla="*/ 18479 w 144589"/>
                <a:gd name="connsiteY32" fmla="*/ 19240 h 141446"/>
                <a:gd name="connsiteX33" fmla="*/ 18479 w 144589"/>
                <a:gd name="connsiteY33" fmla="*/ 0 h 141446"/>
                <a:gd name="connsiteX34" fmla="*/ 129445 w 144589"/>
                <a:gd name="connsiteY34" fmla="*/ 0 h 141446"/>
                <a:gd name="connsiteX35" fmla="*/ 129445 w 144589"/>
                <a:gd name="connsiteY35" fmla="*/ 19240 h 141446"/>
                <a:gd name="connsiteX36" fmla="*/ 80105 w 144589"/>
                <a:gd name="connsiteY36" fmla="*/ 19240 h 141446"/>
                <a:gd name="connsiteX37" fmla="*/ 79915 w 144589"/>
                <a:gd name="connsiteY37" fmla="*/ 28289 h 141446"/>
                <a:gd name="connsiteX38" fmla="*/ 79724 w 144589"/>
                <a:gd name="connsiteY38" fmla="*/ 34290 h 141446"/>
                <a:gd name="connsiteX39" fmla="*/ 79438 w 144589"/>
                <a:gd name="connsiteY39" fmla="*/ 39052 h 141446"/>
                <a:gd name="connsiteX40" fmla="*/ 79153 w 144589"/>
                <a:gd name="connsiteY40" fmla="*/ 43624 h 141446"/>
                <a:gd name="connsiteX41" fmla="*/ 139827 w 144589"/>
                <a:gd name="connsiteY41" fmla="*/ 43624 h 141446"/>
                <a:gd name="connsiteX42" fmla="*/ 139827 w 144589"/>
                <a:gd name="connsiteY42" fmla="*/ 63246 h 141446"/>
                <a:gd name="connsiteX43" fmla="*/ 76010 w 144589"/>
                <a:gd name="connsiteY43" fmla="*/ 63246 h 141446"/>
                <a:gd name="connsiteX44" fmla="*/ 75247 w 144589"/>
                <a:gd name="connsiteY44" fmla="*/ 66580 h 141446"/>
                <a:gd name="connsiteX45" fmla="*/ 74390 w 144589"/>
                <a:gd name="connsiteY45" fmla="*/ 69723 h 141446"/>
                <a:gd name="connsiteX46" fmla="*/ 91916 w 144589"/>
                <a:gd name="connsiteY46" fmla="*/ 70390 h 141446"/>
                <a:gd name="connsiteX47" fmla="*/ 91916 w 144589"/>
                <a:gd name="connsiteY47" fmla="*/ 107442 h 141446"/>
                <a:gd name="connsiteX48" fmla="*/ 93821 w 144589"/>
                <a:gd name="connsiteY48" fmla="*/ 113919 h 141446"/>
                <a:gd name="connsiteX49" fmla="*/ 100298 w 144589"/>
                <a:gd name="connsiteY49" fmla="*/ 116205 h 141446"/>
                <a:gd name="connsiteX50" fmla="*/ 106680 w 144589"/>
                <a:gd name="connsiteY50" fmla="*/ 116491 h 141446"/>
                <a:gd name="connsiteX51" fmla="*/ 112871 w 144589"/>
                <a:gd name="connsiteY51" fmla="*/ 116205 h 141446"/>
                <a:gd name="connsiteX52" fmla="*/ 118015 w 144589"/>
                <a:gd name="connsiteY52" fmla="*/ 115443 h 141446"/>
                <a:gd name="connsiteX53" fmla="*/ 120968 w 144589"/>
                <a:gd name="connsiteY53" fmla="*/ 114014 h 141446"/>
                <a:gd name="connsiteX54" fmla="*/ 122682 w 144589"/>
                <a:gd name="connsiteY54" fmla="*/ 111442 h 141446"/>
                <a:gd name="connsiteX55" fmla="*/ 123730 w 144589"/>
                <a:gd name="connsiteY55" fmla="*/ 107251 h 141446"/>
                <a:gd name="connsiteX56" fmla="*/ 124111 w 144589"/>
                <a:gd name="connsiteY56" fmla="*/ 104108 h 141446"/>
                <a:gd name="connsiteX57" fmla="*/ 124587 w 144589"/>
                <a:gd name="connsiteY57" fmla="*/ 100013 h 141446"/>
                <a:gd name="connsiteX58" fmla="*/ 124873 w 144589"/>
                <a:gd name="connsiteY58" fmla="*/ 96012 h 141446"/>
                <a:gd name="connsiteX59" fmla="*/ 124873 w 144589"/>
                <a:gd name="connsiteY59" fmla="*/ 92773 h 141446"/>
                <a:gd name="connsiteX60" fmla="*/ 144589 w 144589"/>
                <a:gd name="connsiteY60" fmla="*/ 98298 h 1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44589" h="141446">
                  <a:moveTo>
                    <a:pt x="144494" y="98393"/>
                  </a:moveTo>
                  <a:cubicBezTo>
                    <a:pt x="144494" y="99536"/>
                    <a:pt x="144494" y="100965"/>
                    <a:pt x="144209" y="102394"/>
                  </a:cubicBezTo>
                  <a:cubicBezTo>
                    <a:pt x="144018" y="103918"/>
                    <a:pt x="143923" y="105442"/>
                    <a:pt x="143732" y="107061"/>
                  </a:cubicBezTo>
                  <a:cubicBezTo>
                    <a:pt x="143542" y="108680"/>
                    <a:pt x="143446" y="110299"/>
                    <a:pt x="143256" y="111823"/>
                  </a:cubicBezTo>
                  <a:cubicBezTo>
                    <a:pt x="143066" y="113443"/>
                    <a:pt x="142875" y="114776"/>
                    <a:pt x="142685" y="115919"/>
                  </a:cubicBezTo>
                  <a:cubicBezTo>
                    <a:pt x="142018" y="119729"/>
                    <a:pt x="141161" y="122777"/>
                    <a:pt x="140113" y="125254"/>
                  </a:cubicBezTo>
                  <a:cubicBezTo>
                    <a:pt x="139065" y="127635"/>
                    <a:pt x="137541" y="129635"/>
                    <a:pt x="135636" y="131064"/>
                  </a:cubicBezTo>
                  <a:cubicBezTo>
                    <a:pt x="133731" y="132493"/>
                    <a:pt x="131350" y="133636"/>
                    <a:pt x="128302" y="134302"/>
                  </a:cubicBezTo>
                  <a:cubicBezTo>
                    <a:pt x="125349" y="134969"/>
                    <a:pt x="121634" y="135445"/>
                    <a:pt x="117253" y="135636"/>
                  </a:cubicBezTo>
                  <a:cubicBezTo>
                    <a:pt x="113157" y="135826"/>
                    <a:pt x="109157" y="135922"/>
                    <a:pt x="105346" y="135922"/>
                  </a:cubicBezTo>
                  <a:cubicBezTo>
                    <a:pt x="101537" y="135922"/>
                    <a:pt x="97536" y="135826"/>
                    <a:pt x="93440" y="135636"/>
                  </a:cubicBezTo>
                  <a:cubicBezTo>
                    <a:pt x="89535" y="135445"/>
                    <a:pt x="86201" y="134874"/>
                    <a:pt x="83344" y="134112"/>
                  </a:cubicBezTo>
                  <a:cubicBezTo>
                    <a:pt x="80486" y="133350"/>
                    <a:pt x="78105" y="132112"/>
                    <a:pt x="76295" y="130397"/>
                  </a:cubicBezTo>
                  <a:cubicBezTo>
                    <a:pt x="74486" y="128683"/>
                    <a:pt x="73057" y="126492"/>
                    <a:pt x="72200" y="123730"/>
                  </a:cubicBezTo>
                  <a:cubicBezTo>
                    <a:pt x="71247" y="120967"/>
                    <a:pt x="70866" y="117538"/>
                    <a:pt x="70866" y="113252"/>
                  </a:cubicBezTo>
                  <a:lnTo>
                    <a:pt x="70866" y="79915"/>
                  </a:lnTo>
                  <a:cubicBezTo>
                    <a:pt x="68580" y="86011"/>
                    <a:pt x="65818" y="91726"/>
                    <a:pt x="62484" y="97060"/>
                  </a:cubicBezTo>
                  <a:cubicBezTo>
                    <a:pt x="59150" y="102489"/>
                    <a:pt x="55150" y="107632"/>
                    <a:pt x="50578" y="112681"/>
                  </a:cubicBezTo>
                  <a:cubicBezTo>
                    <a:pt x="46006" y="117729"/>
                    <a:pt x="40767" y="122587"/>
                    <a:pt x="34862" y="127254"/>
                  </a:cubicBezTo>
                  <a:cubicBezTo>
                    <a:pt x="28956" y="131921"/>
                    <a:pt x="22288" y="136684"/>
                    <a:pt x="14859" y="141446"/>
                  </a:cubicBezTo>
                  <a:lnTo>
                    <a:pt x="0" y="122492"/>
                  </a:lnTo>
                  <a:cubicBezTo>
                    <a:pt x="7525" y="118205"/>
                    <a:pt x="14288" y="113824"/>
                    <a:pt x="20193" y="109347"/>
                  </a:cubicBezTo>
                  <a:cubicBezTo>
                    <a:pt x="26099" y="104965"/>
                    <a:pt x="31147" y="100298"/>
                    <a:pt x="35528" y="95536"/>
                  </a:cubicBezTo>
                  <a:cubicBezTo>
                    <a:pt x="39814" y="90773"/>
                    <a:pt x="43434" y="85725"/>
                    <a:pt x="46387" y="80486"/>
                  </a:cubicBezTo>
                  <a:cubicBezTo>
                    <a:pt x="49339" y="75152"/>
                    <a:pt x="51626" y="69437"/>
                    <a:pt x="53340" y="63341"/>
                  </a:cubicBezTo>
                  <a:lnTo>
                    <a:pt x="9335" y="63341"/>
                  </a:lnTo>
                  <a:lnTo>
                    <a:pt x="9335" y="43720"/>
                  </a:lnTo>
                  <a:lnTo>
                    <a:pt x="57245" y="43720"/>
                  </a:lnTo>
                  <a:cubicBezTo>
                    <a:pt x="57436" y="42005"/>
                    <a:pt x="57626" y="40195"/>
                    <a:pt x="57721" y="38386"/>
                  </a:cubicBezTo>
                  <a:cubicBezTo>
                    <a:pt x="57817" y="36576"/>
                    <a:pt x="57912" y="34671"/>
                    <a:pt x="58103" y="32861"/>
                  </a:cubicBezTo>
                  <a:cubicBezTo>
                    <a:pt x="58198" y="32004"/>
                    <a:pt x="58293" y="30194"/>
                    <a:pt x="58388" y="27527"/>
                  </a:cubicBezTo>
                  <a:cubicBezTo>
                    <a:pt x="58388" y="24860"/>
                    <a:pt x="58484" y="22098"/>
                    <a:pt x="58674" y="19240"/>
                  </a:cubicBezTo>
                  <a:lnTo>
                    <a:pt x="18479" y="19240"/>
                  </a:lnTo>
                  <a:lnTo>
                    <a:pt x="18479" y="0"/>
                  </a:lnTo>
                  <a:lnTo>
                    <a:pt x="129445" y="0"/>
                  </a:lnTo>
                  <a:lnTo>
                    <a:pt x="129445" y="19240"/>
                  </a:lnTo>
                  <a:lnTo>
                    <a:pt x="80105" y="19240"/>
                  </a:lnTo>
                  <a:cubicBezTo>
                    <a:pt x="80010" y="22384"/>
                    <a:pt x="79915" y="25432"/>
                    <a:pt x="79915" y="28289"/>
                  </a:cubicBezTo>
                  <a:cubicBezTo>
                    <a:pt x="79915" y="31147"/>
                    <a:pt x="79915" y="33242"/>
                    <a:pt x="79724" y="34290"/>
                  </a:cubicBezTo>
                  <a:cubicBezTo>
                    <a:pt x="79629" y="35909"/>
                    <a:pt x="79534" y="37528"/>
                    <a:pt x="79438" y="39052"/>
                  </a:cubicBezTo>
                  <a:cubicBezTo>
                    <a:pt x="79343" y="40672"/>
                    <a:pt x="79248" y="42196"/>
                    <a:pt x="79153" y="43624"/>
                  </a:cubicBezTo>
                  <a:lnTo>
                    <a:pt x="139827" y="43624"/>
                  </a:lnTo>
                  <a:lnTo>
                    <a:pt x="139827" y="63246"/>
                  </a:lnTo>
                  <a:lnTo>
                    <a:pt x="76010" y="63246"/>
                  </a:lnTo>
                  <a:cubicBezTo>
                    <a:pt x="75819" y="64389"/>
                    <a:pt x="75533" y="65532"/>
                    <a:pt x="75247" y="66580"/>
                  </a:cubicBezTo>
                  <a:cubicBezTo>
                    <a:pt x="74962" y="67627"/>
                    <a:pt x="74676" y="68675"/>
                    <a:pt x="74390" y="69723"/>
                  </a:cubicBezTo>
                  <a:lnTo>
                    <a:pt x="91916" y="70390"/>
                  </a:lnTo>
                  <a:lnTo>
                    <a:pt x="91916" y="107442"/>
                  </a:lnTo>
                  <a:cubicBezTo>
                    <a:pt x="91916" y="110585"/>
                    <a:pt x="92583" y="112776"/>
                    <a:pt x="93821" y="113919"/>
                  </a:cubicBezTo>
                  <a:cubicBezTo>
                    <a:pt x="95155" y="115062"/>
                    <a:pt x="97250" y="115824"/>
                    <a:pt x="100298" y="116205"/>
                  </a:cubicBezTo>
                  <a:cubicBezTo>
                    <a:pt x="102679" y="116395"/>
                    <a:pt x="104775" y="116491"/>
                    <a:pt x="106680" y="116491"/>
                  </a:cubicBezTo>
                  <a:cubicBezTo>
                    <a:pt x="108585" y="116491"/>
                    <a:pt x="110680" y="116395"/>
                    <a:pt x="112871" y="116205"/>
                  </a:cubicBezTo>
                  <a:cubicBezTo>
                    <a:pt x="115062" y="116014"/>
                    <a:pt x="116777" y="115729"/>
                    <a:pt x="118015" y="115443"/>
                  </a:cubicBezTo>
                  <a:cubicBezTo>
                    <a:pt x="119253" y="115157"/>
                    <a:pt x="120205" y="114681"/>
                    <a:pt x="120968" y="114014"/>
                  </a:cubicBezTo>
                  <a:cubicBezTo>
                    <a:pt x="121729" y="113347"/>
                    <a:pt x="122301" y="112490"/>
                    <a:pt x="122682" y="111442"/>
                  </a:cubicBezTo>
                  <a:cubicBezTo>
                    <a:pt x="123063" y="110395"/>
                    <a:pt x="123444" y="108966"/>
                    <a:pt x="123730" y="107251"/>
                  </a:cubicBezTo>
                  <a:cubicBezTo>
                    <a:pt x="123825" y="106489"/>
                    <a:pt x="124016" y="105442"/>
                    <a:pt x="124111" y="104108"/>
                  </a:cubicBezTo>
                  <a:cubicBezTo>
                    <a:pt x="124301" y="102775"/>
                    <a:pt x="124396" y="101346"/>
                    <a:pt x="124587" y="100013"/>
                  </a:cubicBezTo>
                  <a:cubicBezTo>
                    <a:pt x="124778" y="98584"/>
                    <a:pt x="124873" y="97250"/>
                    <a:pt x="124873" y="96012"/>
                  </a:cubicBezTo>
                  <a:cubicBezTo>
                    <a:pt x="124873" y="94678"/>
                    <a:pt x="124873" y="93631"/>
                    <a:pt x="124873" y="92773"/>
                  </a:cubicBezTo>
                  <a:lnTo>
                    <a:pt x="144589" y="98298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" name="任意形状 69"/>
            <p:cNvSpPr/>
            <p:nvPr/>
          </p:nvSpPr>
          <p:spPr>
            <a:xfrm>
              <a:off x="18524187" y="9943242"/>
              <a:ext cx="142589" cy="147256"/>
            </a:xfrm>
            <a:custGeom>
              <a:avLst/>
              <a:gdLst>
                <a:gd name="connsiteX0" fmla="*/ 0 w 142589"/>
                <a:gd name="connsiteY0" fmla="*/ 119348 h 147256"/>
                <a:gd name="connsiteX1" fmla="*/ 10001 w 142589"/>
                <a:gd name="connsiteY1" fmla="*/ 117443 h 147256"/>
                <a:gd name="connsiteX2" fmla="*/ 24194 w 142589"/>
                <a:gd name="connsiteY2" fmla="*/ 114109 h 147256"/>
                <a:gd name="connsiteX3" fmla="*/ 39338 w 142589"/>
                <a:gd name="connsiteY3" fmla="*/ 110109 h 147256"/>
                <a:gd name="connsiteX4" fmla="*/ 52006 w 142589"/>
                <a:gd name="connsiteY4" fmla="*/ 106204 h 147256"/>
                <a:gd name="connsiteX5" fmla="*/ 53912 w 142589"/>
                <a:gd name="connsiteY5" fmla="*/ 124015 h 147256"/>
                <a:gd name="connsiteX6" fmla="*/ 47815 w 142589"/>
                <a:gd name="connsiteY6" fmla="*/ 126016 h 147256"/>
                <a:gd name="connsiteX7" fmla="*/ 39053 w 142589"/>
                <a:gd name="connsiteY7" fmla="*/ 128588 h 147256"/>
                <a:gd name="connsiteX8" fmla="*/ 29051 w 142589"/>
                <a:gd name="connsiteY8" fmla="*/ 131445 h 147256"/>
                <a:gd name="connsiteX9" fmla="*/ 19050 w 142589"/>
                <a:gd name="connsiteY9" fmla="*/ 134112 h 147256"/>
                <a:gd name="connsiteX10" fmla="*/ 10382 w 142589"/>
                <a:gd name="connsiteY10" fmla="*/ 136303 h 147256"/>
                <a:gd name="connsiteX11" fmla="*/ 4381 w 142589"/>
                <a:gd name="connsiteY11" fmla="*/ 137636 h 147256"/>
                <a:gd name="connsiteX12" fmla="*/ 0 w 142589"/>
                <a:gd name="connsiteY12" fmla="*/ 119348 h 147256"/>
                <a:gd name="connsiteX13" fmla="*/ 142589 w 142589"/>
                <a:gd name="connsiteY13" fmla="*/ 110680 h 147256"/>
                <a:gd name="connsiteX14" fmla="*/ 140875 w 142589"/>
                <a:gd name="connsiteY14" fmla="*/ 118205 h 147256"/>
                <a:gd name="connsiteX15" fmla="*/ 138494 w 142589"/>
                <a:gd name="connsiteY15" fmla="*/ 126397 h 147256"/>
                <a:gd name="connsiteX16" fmla="*/ 129730 w 142589"/>
                <a:gd name="connsiteY16" fmla="*/ 142684 h 147256"/>
                <a:gd name="connsiteX17" fmla="*/ 116110 w 142589"/>
                <a:gd name="connsiteY17" fmla="*/ 147256 h 147256"/>
                <a:gd name="connsiteX18" fmla="*/ 109919 w 142589"/>
                <a:gd name="connsiteY18" fmla="*/ 146399 h 147256"/>
                <a:gd name="connsiteX19" fmla="*/ 104013 w 142589"/>
                <a:gd name="connsiteY19" fmla="*/ 143351 h 147256"/>
                <a:gd name="connsiteX20" fmla="*/ 98107 w 142589"/>
                <a:gd name="connsiteY20" fmla="*/ 137541 h 147256"/>
                <a:gd name="connsiteX21" fmla="*/ 91726 w 142589"/>
                <a:gd name="connsiteY21" fmla="*/ 128206 h 147256"/>
                <a:gd name="connsiteX22" fmla="*/ 89821 w 142589"/>
                <a:gd name="connsiteY22" fmla="*/ 124777 h 147256"/>
                <a:gd name="connsiteX23" fmla="*/ 64198 w 142589"/>
                <a:gd name="connsiteY23" fmla="*/ 137731 h 147256"/>
                <a:gd name="connsiteX24" fmla="*/ 55436 w 142589"/>
                <a:gd name="connsiteY24" fmla="*/ 119729 h 147256"/>
                <a:gd name="connsiteX25" fmla="*/ 82296 w 142589"/>
                <a:gd name="connsiteY25" fmla="*/ 107251 h 147256"/>
                <a:gd name="connsiteX26" fmla="*/ 78772 w 142589"/>
                <a:gd name="connsiteY26" fmla="*/ 94964 h 147256"/>
                <a:gd name="connsiteX27" fmla="*/ 75629 w 142589"/>
                <a:gd name="connsiteY27" fmla="*/ 80581 h 147256"/>
                <a:gd name="connsiteX28" fmla="*/ 57150 w 142589"/>
                <a:gd name="connsiteY28" fmla="*/ 82963 h 147256"/>
                <a:gd name="connsiteX29" fmla="*/ 55340 w 142589"/>
                <a:gd name="connsiteY29" fmla="*/ 64198 h 147256"/>
                <a:gd name="connsiteX30" fmla="*/ 72676 w 142589"/>
                <a:gd name="connsiteY30" fmla="*/ 61913 h 147256"/>
                <a:gd name="connsiteX31" fmla="*/ 72009 w 142589"/>
                <a:gd name="connsiteY31" fmla="*/ 56769 h 147256"/>
                <a:gd name="connsiteX32" fmla="*/ 71342 w 142589"/>
                <a:gd name="connsiteY32" fmla="*/ 51435 h 147256"/>
                <a:gd name="connsiteX33" fmla="*/ 60674 w 142589"/>
                <a:gd name="connsiteY33" fmla="*/ 52768 h 147256"/>
                <a:gd name="connsiteX34" fmla="*/ 59341 w 142589"/>
                <a:gd name="connsiteY34" fmla="*/ 37052 h 147256"/>
                <a:gd name="connsiteX35" fmla="*/ 52006 w 142589"/>
                <a:gd name="connsiteY35" fmla="*/ 50768 h 147256"/>
                <a:gd name="connsiteX36" fmla="*/ 44672 w 142589"/>
                <a:gd name="connsiteY36" fmla="*/ 63817 h 147256"/>
                <a:gd name="connsiteX37" fmla="*/ 37909 w 142589"/>
                <a:gd name="connsiteY37" fmla="*/ 74771 h 147256"/>
                <a:gd name="connsiteX38" fmla="*/ 32385 w 142589"/>
                <a:gd name="connsiteY38" fmla="*/ 82010 h 147256"/>
                <a:gd name="connsiteX39" fmla="*/ 37529 w 142589"/>
                <a:gd name="connsiteY39" fmla="*/ 81058 h 147256"/>
                <a:gd name="connsiteX40" fmla="*/ 43244 w 142589"/>
                <a:gd name="connsiteY40" fmla="*/ 79724 h 147256"/>
                <a:gd name="connsiteX41" fmla="*/ 48863 w 142589"/>
                <a:gd name="connsiteY41" fmla="*/ 78391 h 147256"/>
                <a:gd name="connsiteX42" fmla="*/ 53816 w 142589"/>
                <a:gd name="connsiteY42" fmla="*/ 77438 h 147256"/>
                <a:gd name="connsiteX43" fmla="*/ 54007 w 142589"/>
                <a:gd name="connsiteY43" fmla="*/ 95250 h 147256"/>
                <a:gd name="connsiteX44" fmla="*/ 46291 w 142589"/>
                <a:gd name="connsiteY44" fmla="*/ 97155 h 147256"/>
                <a:gd name="connsiteX45" fmla="*/ 36957 w 142589"/>
                <a:gd name="connsiteY45" fmla="*/ 99155 h 147256"/>
                <a:gd name="connsiteX46" fmla="*/ 27241 w 142589"/>
                <a:gd name="connsiteY46" fmla="*/ 101155 h 147256"/>
                <a:gd name="connsiteX47" fmla="*/ 18288 w 142589"/>
                <a:gd name="connsiteY47" fmla="*/ 103060 h 147256"/>
                <a:gd name="connsiteX48" fmla="*/ 13430 w 142589"/>
                <a:gd name="connsiteY48" fmla="*/ 104394 h 147256"/>
                <a:gd name="connsiteX49" fmla="*/ 9906 w 142589"/>
                <a:gd name="connsiteY49" fmla="*/ 105346 h 147256"/>
                <a:gd name="connsiteX50" fmla="*/ 4858 w 142589"/>
                <a:gd name="connsiteY50" fmla="*/ 85439 h 147256"/>
                <a:gd name="connsiteX51" fmla="*/ 11144 w 142589"/>
                <a:gd name="connsiteY51" fmla="*/ 82867 h 147256"/>
                <a:gd name="connsiteX52" fmla="*/ 15049 w 142589"/>
                <a:gd name="connsiteY52" fmla="*/ 78772 h 147256"/>
                <a:gd name="connsiteX53" fmla="*/ 27051 w 142589"/>
                <a:gd name="connsiteY53" fmla="*/ 60769 h 147256"/>
                <a:gd name="connsiteX54" fmla="*/ 18955 w 142589"/>
                <a:gd name="connsiteY54" fmla="*/ 61436 h 147256"/>
                <a:gd name="connsiteX55" fmla="*/ 12287 w 142589"/>
                <a:gd name="connsiteY55" fmla="*/ 62103 h 147256"/>
                <a:gd name="connsiteX56" fmla="*/ 5810 w 142589"/>
                <a:gd name="connsiteY56" fmla="*/ 63055 h 147256"/>
                <a:gd name="connsiteX57" fmla="*/ 1429 w 142589"/>
                <a:gd name="connsiteY57" fmla="*/ 44577 h 147256"/>
                <a:gd name="connsiteX58" fmla="*/ 5334 w 142589"/>
                <a:gd name="connsiteY58" fmla="*/ 42386 h 147256"/>
                <a:gd name="connsiteX59" fmla="*/ 7620 w 142589"/>
                <a:gd name="connsiteY59" fmla="*/ 40672 h 147256"/>
                <a:gd name="connsiteX60" fmla="*/ 11525 w 142589"/>
                <a:gd name="connsiteY60" fmla="*/ 35528 h 147256"/>
                <a:gd name="connsiteX61" fmla="*/ 17145 w 142589"/>
                <a:gd name="connsiteY61" fmla="*/ 25908 h 147256"/>
                <a:gd name="connsiteX62" fmla="*/ 23431 w 142589"/>
                <a:gd name="connsiteY62" fmla="*/ 13525 h 147256"/>
                <a:gd name="connsiteX63" fmla="*/ 29051 w 142589"/>
                <a:gd name="connsiteY63" fmla="*/ 0 h 147256"/>
                <a:gd name="connsiteX64" fmla="*/ 46196 w 142589"/>
                <a:gd name="connsiteY64" fmla="*/ 8096 h 147256"/>
                <a:gd name="connsiteX65" fmla="*/ 40767 w 142589"/>
                <a:gd name="connsiteY65" fmla="*/ 17907 h 147256"/>
                <a:gd name="connsiteX66" fmla="*/ 34862 w 142589"/>
                <a:gd name="connsiteY66" fmla="*/ 28384 h 147256"/>
                <a:gd name="connsiteX67" fmla="*/ 29242 w 142589"/>
                <a:gd name="connsiteY67" fmla="*/ 37624 h 147256"/>
                <a:gd name="connsiteX68" fmla="*/ 24955 w 142589"/>
                <a:gd name="connsiteY68" fmla="*/ 43339 h 147256"/>
                <a:gd name="connsiteX69" fmla="*/ 30575 w 142589"/>
                <a:gd name="connsiteY69" fmla="*/ 43053 h 147256"/>
                <a:gd name="connsiteX70" fmla="*/ 36766 w 142589"/>
                <a:gd name="connsiteY70" fmla="*/ 43053 h 147256"/>
                <a:gd name="connsiteX71" fmla="*/ 41434 w 142589"/>
                <a:gd name="connsiteY71" fmla="*/ 33623 h 147256"/>
                <a:gd name="connsiteX72" fmla="*/ 46006 w 142589"/>
                <a:gd name="connsiteY72" fmla="*/ 24193 h 147256"/>
                <a:gd name="connsiteX73" fmla="*/ 61722 w 142589"/>
                <a:gd name="connsiteY73" fmla="*/ 32290 h 147256"/>
                <a:gd name="connsiteX74" fmla="*/ 61055 w 142589"/>
                <a:gd name="connsiteY74" fmla="*/ 33623 h 147256"/>
                <a:gd name="connsiteX75" fmla="*/ 60388 w 142589"/>
                <a:gd name="connsiteY75" fmla="*/ 34957 h 147256"/>
                <a:gd name="connsiteX76" fmla="*/ 69437 w 142589"/>
                <a:gd name="connsiteY76" fmla="*/ 33814 h 147256"/>
                <a:gd name="connsiteX77" fmla="*/ 68866 w 142589"/>
                <a:gd name="connsiteY77" fmla="*/ 25527 h 147256"/>
                <a:gd name="connsiteX78" fmla="*/ 68485 w 142589"/>
                <a:gd name="connsiteY78" fmla="*/ 16192 h 147256"/>
                <a:gd name="connsiteX79" fmla="*/ 68199 w 142589"/>
                <a:gd name="connsiteY79" fmla="*/ 7715 h 147256"/>
                <a:gd name="connsiteX80" fmla="*/ 67913 w 142589"/>
                <a:gd name="connsiteY80" fmla="*/ 1714 h 147256"/>
                <a:gd name="connsiteX81" fmla="*/ 86678 w 142589"/>
                <a:gd name="connsiteY81" fmla="*/ 2191 h 147256"/>
                <a:gd name="connsiteX82" fmla="*/ 87344 w 142589"/>
                <a:gd name="connsiteY82" fmla="*/ 12859 h 147256"/>
                <a:gd name="connsiteX83" fmla="*/ 88297 w 142589"/>
                <a:gd name="connsiteY83" fmla="*/ 31337 h 147256"/>
                <a:gd name="connsiteX84" fmla="*/ 105156 w 142589"/>
                <a:gd name="connsiteY84" fmla="*/ 29242 h 147256"/>
                <a:gd name="connsiteX85" fmla="*/ 98488 w 142589"/>
                <a:gd name="connsiteY85" fmla="*/ 19431 h 147256"/>
                <a:gd name="connsiteX86" fmla="*/ 91345 w 142589"/>
                <a:gd name="connsiteY86" fmla="*/ 10287 h 147256"/>
                <a:gd name="connsiteX87" fmla="*/ 104108 w 142589"/>
                <a:gd name="connsiteY87" fmla="*/ 571 h 147256"/>
                <a:gd name="connsiteX88" fmla="*/ 111919 w 142589"/>
                <a:gd name="connsiteY88" fmla="*/ 9906 h 147256"/>
                <a:gd name="connsiteX89" fmla="*/ 119444 w 142589"/>
                <a:gd name="connsiteY89" fmla="*/ 20479 h 147256"/>
                <a:gd name="connsiteX90" fmla="*/ 109442 w 142589"/>
                <a:gd name="connsiteY90" fmla="*/ 28575 h 147256"/>
                <a:gd name="connsiteX91" fmla="*/ 130302 w 142589"/>
                <a:gd name="connsiteY91" fmla="*/ 26003 h 147256"/>
                <a:gd name="connsiteX92" fmla="*/ 131921 w 142589"/>
                <a:gd name="connsiteY92" fmla="*/ 44005 h 147256"/>
                <a:gd name="connsiteX93" fmla="*/ 89630 w 142589"/>
                <a:gd name="connsiteY93" fmla="*/ 49149 h 147256"/>
                <a:gd name="connsiteX94" fmla="*/ 90202 w 142589"/>
                <a:gd name="connsiteY94" fmla="*/ 54483 h 147256"/>
                <a:gd name="connsiteX95" fmla="*/ 90773 w 142589"/>
                <a:gd name="connsiteY95" fmla="*/ 59626 h 147256"/>
                <a:gd name="connsiteX96" fmla="*/ 134017 w 142589"/>
                <a:gd name="connsiteY96" fmla="*/ 54102 h 147256"/>
                <a:gd name="connsiteX97" fmla="*/ 135446 w 142589"/>
                <a:gd name="connsiteY97" fmla="*/ 72580 h 147256"/>
                <a:gd name="connsiteX98" fmla="*/ 118586 w 142589"/>
                <a:gd name="connsiteY98" fmla="*/ 74867 h 147256"/>
                <a:gd name="connsiteX99" fmla="*/ 130112 w 142589"/>
                <a:gd name="connsiteY99" fmla="*/ 87630 h 147256"/>
                <a:gd name="connsiteX100" fmla="*/ 118681 w 142589"/>
                <a:gd name="connsiteY100" fmla="*/ 101060 h 147256"/>
                <a:gd name="connsiteX101" fmla="*/ 105156 w 142589"/>
                <a:gd name="connsiteY101" fmla="*/ 113538 h 147256"/>
                <a:gd name="connsiteX102" fmla="*/ 106489 w 142589"/>
                <a:gd name="connsiteY102" fmla="*/ 116014 h 147256"/>
                <a:gd name="connsiteX103" fmla="*/ 107823 w 142589"/>
                <a:gd name="connsiteY103" fmla="*/ 118396 h 147256"/>
                <a:gd name="connsiteX104" fmla="*/ 112395 w 142589"/>
                <a:gd name="connsiteY104" fmla="*/ 123920 h 147256"/>
                <a:gd name="connsiteX105" fmla="*/ 116014 w 142589"/>
                <a:gd name="connsiteY105" fmla="*/ 125349 h 147256"/>
                <a:gd name="connsiteX106" fmla="*/ 120015 w 142589"/>
                <a:gd name="connsiteY106" fmla="*/ 123444 h 147256"/>
                <a:gd name="connsiteX107" fmla="*/ 122968 w 142589"/>
                <a:gd name="connsiteY107" fmla="*/ 115824 h 147256"/>
                <a:gd name="connsiteX108" fmla="*/ 124873 w 142589"/>
                <a:gd name="connsiteY108" fmla="*/ 109156 h 147256"/>
                <a:gd name="connsiteX109" fmla="*/ 126111 w 142589"/>
                <a:gd name="connsiteY109" fmla="*/ 102870 h 147256"/>
                <a:gd name="connsiteX110" fmla="*/ 142113 w 142589"/>
                <a:gd name="connsiteY110" fmla="*/ 110680 h 147256"/>
                <a:gd name="connsiteX111" fmla="*/ 94107 w 142589"/>
                <a:gd name="connsiteY111" fmla="*/ 78200 h 147256"/>
                <a:gd name="connsiteX112" fmla="*/ 96298 w 142589"/>
                <a:gd name="connsiteY112" fmla="*/ 87821 h 147256"/>
                <a:gd name="connsiteX113" fmla="*/ 98679 w 142589"/>
                <a:gd name="connsiteY113" fmla="*/ 96298 h 147256"/>
                <a:gd name="connsiteX114" fmla="*/ 109156 w 142589"/>
                <a:gd name="connsiteY114" fmla="*/ 86296 h 147256"/>
                <a:gd name="connsiteX115" fmla="*/ 118681 w 142589"/>
                <a:gd name="connsiteY115" fmla="*/ 74867 h 147256"/>
                <a:gd name="connsiteX116" fmla="*/ 94107 w 142589"/>
                <a:gd name="connsiteY116" fmla="*/ 78105 h 147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42589" h="147256">
                  <a:moveTo>
                    <a:pt x="0" y="119348"/>
                  </a:moveTo>
                  <a:cubicBezTo>
                    <a:pt x="2286" y="119063"/>
                    <a:pt x="5620" y="118396"/>
                    <a:pt x="10001" y="117443"/>
                  </a:cubicBezTo>
                  <a:cubicBezTo>
                    <a:pt x="14383" y="116491"/>
                    <a:pt x="19050" y="115348"/>
                    <a:pt x="24194" y="114109"/>
                  </a:cubicBezTo>
                  <a:cubicBezTo>
                    <a:pt x="29242" y="112871"/>
                    <a:pt x="34290" y="111538"/>
                    <a:pt x="39338" y="110109"/>
                  </a:cubicBezTo>
                  <a:cubicBezTo>
                    <a:pt x="44387" y="108680"/>
                    <a:pt x="48578" y="107442"/>
                    <a:pt x="52006" y="106204"/>
                  </a:cubicBezTo>
                  <a:lnTo>
                    <a:pt x="53912" y="124015"/>
                  </a:lnTo>
                  <a:cubicBezTo>
                    <a:pt x="52483" y="124587"/>
                    <a:pt x="50482" y="125254"/>
                    <a:pt x="47815" y="126016"/>
                  </a:cubicBezTo>
                  <a:cubicBezTo>
                    <a:pt x="45148" y="126778"/>
                    <a:pt x="42291" y="127730"/>
                    <a:pt x="39053" y="128588"/>
                  </a:cubicBezTo>
                  <a:cubicBezTo>
                    <a:pt x="35909" y="129540"/>
                    <a:pt x="32480" y="130492"/>
                    <a:pt x="29051" y="131445"/>
                  </a:cubicBezTo>
                  <a:cubicBezTo>
                    <a:pt x="25527" y="132397"/>
                    <a:pt x="22193" y="133350"/>
                    <a:pt x="19050" y="134112"/>
                  </a:cubicBezTo>
                  <a:cubicBezTo>
                    <a:pt x="15907" y="134874"/>
                    <a:pt x="12954" y="135636"/>
                    <a:pt x="10382" y="136303"/>
                  </a:cubicBezTo>
                  <a:cubicBezTo>
                    <a:pt x="7811" y="136969"/>
                    <a:pt x="5810" y="137350"/>
                    <a:pt x="4381" y="137636"/>
                  </a:cubicBezTo>
                  <a:lnTo>
                    <a:pt x="0" y="119348"/>
                  </a:lnTo>
                  <a:close/>
                  <a:moveTo>
                    <a:pt x="142589" y="110680"/>
                  </a:moveTo>
                  <a:cubicBezTo>
                    <a:pt x="142018" y="113443"/>
                    <a:pt x="141446" y="116014"/>
                    <a:pt x="140875" y="118205"/>
                  </a:cubicBezTo>
                  <a:cubicBezTo>
                    <a:pt x="140303" y="120396"/>
                    <a:pt x="139541" y="123158"/>
                    <a:pt x="138494" y="126397"/>
                  </a:cubicBezTo>
                  <a:cubicBezTo>
                    <a:pt x="136112" y="134207"/>
                    <a:pt x="133159" y="139637"/>
                    <a:pt x="129730" y="142684"/>
                  </a:cubicBezTo>
                  <a:cubicBezTo>
                    <a:pt x="126302" y="145733"/>
                    <a:pt x="121729" y="147256"/>
                    <a:pt x="116110" y="147256"/>
                  </a:cubicBezTo>
                  <a:cubicBezTo>
                    <a:pt x="113919" y="147256"/>
                    <a:pt x="111919" y="146971"/>
                    <a:pt x="109919" y="146399"/>
                  </a:cubicBezTo>
                  <a:cubicBezTo>
                    <a:pt x="107918" y="145828"/>
                    <a:pt x="105918" y="144780"/>
                    <a:pt x="104013" y="143351"/>
                  </a:cubicBezTo>
                  <a:cubicBezTo>
                    <a:pt x="102013" y="141922"/>
                    <a:pt x="100108" y="139922"/>
                    <a:pt x="98107" y="137541"/>
                  </a:cubicBezTo>
                  <a:cubicBezTo>
                    <a:pt x="96107" y="135160"/>
                    <a:pt x="94012" y="132017"/>
                    <a:pt x="91726" y="128206"/>
                  </a:cubicBezTo>
                  <a:lnTo>
                    <a:pt x="89821" y="124777"/>
                  </a:lnTo>
                  <a:cubicBezTo>
                    <a:pt x="82010" y="129540"/>
                    <a:pt x="73533" y="133826"/>
                    <a:pt x="64198" y="137731"/>
                  </a:cubicBezTo>
                  <a:lnTo>
                    <a:pt x="55436" y="119729"/>
                  </a:lnTo>
                  <a:cubicBezTo>
                    <a:pt x="66008" y="115729"/>
                    <a:pt x="74962" y="111538"/>
                    <a:pt x="82296" y="107251"/>
                  </a:cubicBezTo>
                  <a:cubicBezTo>
                    <a:pt x="81153" y="103442"/>
                    <a:pt x="79915" y="99346"/>
                    <a:pt x="78772" y="94964"/>
                  </a:cubicBezTo>
                  <a:cubicBezTo>
                    <a:pt x="77629" y="90583"/>
                    <a:pt x="76581" y="85725"/>
                    <a:pt x="75629" y="80581"/>
                  </a:cubicBezTo>
                  <a:lnTo>
                    <a:pt x="57150" y="82963"/>
                  </a:lnTo>
                  <a:lnTo>
                    <a:pt x="55340" y="64198"/>
                  </a:lnTo>
                  <a:lnTo>
                    <a:pt x="72676" y="61913"/>
                  </a:lnTo>
                  <a:cubicBezTo>
                    <a:pt x="72485" y="60198"/>
                    <a:pt x="72295" y="58483"/>
                    <a:pt x="72009" y="56769"/>
                  </a:cubicBezTo>
                  <a:cubicBezTo>
                    <a:pt x="71819" y="55054"/>
                    <a:pt x="71628" y="53245"/>
                    <a:pt x="71342" y="51435"/>
                  </a:cubicBezTo>
                  <a:lnTo>
                    <a:pt x="60674" y="52768"/>
                  </a:lnTo>
                  <a:lnTo>
                    <a:pt x="59341" y="37052"/>
                  </a:lnTo>
                  <a:cubicBezTo>
                    <a:pt x="56959" y="41624"/>
                    <a:pt x="54483" y="46101"/>
                    <a:pt x="52006" y="50768"/>
                  </a:cubicBezTo>
                  <a:cubicBezTo>
                    <a:pt x="49435" y="55340"/>
                    <a:pt x="47054" y="59722"/>
                    <a:pt x="44672" y="63817"/>
                  </a:cubicBezTo>
                  <a:cubicBezTo>
                    <a:pt x="42291" y="67913"/>
                    <a:pt x="40005" y="71533"/>
                    <a:pt x="37909" y="74771"/>
                  </a:cubicBezTo>
                  <a:cubicBezTo>
                    <a:pt x="35719" y="77914"/>
                    <a:pt x="33909" y="80391"/>
                    <a:pt x="32385" y="82010"/>
                  </a:cubicBezTo>
                  <a:cubicBezTo>
                    <a:pt x="33909" y="81820"/>
                    <a:pt x="35623" y="81439"/>
                    <a:pt x="37529" y="81058"/>
                  </a:cubicBezTo>
                  <a:cubicBezTo>
                    <a:pt x="39433" y="80677"/>
                    <a:pt x="41338" y="80200"/>
                    <a:pt x="43244" y="79724"/>
                  </a:cubicBezTo>
                  <a:cubicBezTo>
                    <a:pt x="45148" y="79343"/>
                    <a:pt x="47054" y="78867"/>
                    <a:pt x="48863" y="78391"/>
                  </a:cubicBezTo>
                  <a:cubicBezTo>
                    <a:pt x="50673" y="77914"/>
                    <a:pt x="52292" y="77629"/>
                    <a:pt x="53816" y="77438"/>
                  </a:cubicBezTo>
                  <a:lnTo>
                    <a:pt x="54007" y="95250"/>
                  </a:lnTo>
                  <a:cubicBezTo>
                    <a:pt x="51816" y="95821"/>
                    <a:pt x="49244" y="96393"/>
                    <a:pt x="46291" y="97155"/>
                  </a:cubicBezTo>
                  <a:cubicBezTo>
                    <a:pt x="43339" y="97822"/>
                    <a:pt x="40196" y="98488"/>
                    <a:pt x="36957" y="99155"/>
                  </a:cubicBezTo>
                  <a:cubicBezTo>
                    <a:pt x="33719" y="99822"/>
                    <a:pt x="30480" y="100489"/>
                    <a:pt x="27241" y="101155"/>
                  </a:cubicBezTo>
                  <a:cubicBezTo>
                    <a:pt x="24003" y="101822"/>
                    <a:pt x="21050" y="102489"/>
                    <a:pt x="18288" y="103060"/>
                  </a:cubicBezTo>
                  <a:cubicBezTo>
                    <a:pt x="16478" y="103442"/>
                    <a:pt x="14859" y="103918"/>
                    <a:pt x="13430" y="104394"/>
                  </a:cubicBezTo>
                  <a:cubicBezTo>
                    <a:pt x="12002" y="104870"/>
                    <a:pt x="10858" y="105156"/>
                    <a:pt x="9906" y="105346"/>
                  </a:cubicBezTo>
                  <a:lnTo>
                    <a:pt x="4858" y="85439"/>
                  </a:lnTo>
                  <a:cubicBezTo>
                    <a:pt x="7811" y="84582"/>
                    <a:pt x="9906" y="83725"/>
                    <a:pt x="11144" y="82867"/>
                  </a:cubicBezTo>
                  <a:cubicBezTo>
                    <a:pt x="12478" y="82010"/>
                    <a:pt x="13716" y="80677"/>
                    <a:pt x="15049" y="78772"/>
                  </a:cubicBezTo>
                  <a:cubicBezTo>
                    <a:pt x="18097" y="74962"/>
                    <a:pt x="22098" y="68961"/>
                    <a:pt x="27051" y="60769"/>
                  </a:cubicBezTo>
                  <a:cubicBezTo>
                    <a:pt x="24289" y="60960"/>
                    <a:pt x="21527" y="61246"/>
                    <a:pt x="18955" y="61436"/>
                  </a:cubicBezTo>
                  <a:cubicBezTo>
                    <a:pt x="16383" y="61627"/>
                    <a:pt x="14192" y="61817"/>
                    <a:pt x="12287" y="62103"/>
                  </a:cubicBezTo>
                  <a:lnTo>
                    <a:pt x="5810" y="63055"/>
                  </a:lnTo>
                  <a:lnTo>
                    <a:pt x="1429" y="44577"/>
                  </a:lnTo>
                  <a:cubicBezTo>
                    <a:pt x="3143" y="43720"/>
                    <a:pt x="4477" y="42958"/>
                    <a:pt x="5334" y="42386"/>
                  </a:cubicBezTo>
                  <a:cubicBezTo>
                    <a:pt x="6191" y="41815"/>
                    <a:pt x="6953" y="41243"/>
                    <a:pt x="7620" y="40672"/>
                  </a:cubicBezTo>
                  <a:cubicBezTo>
                    <a:pt x="8477" y="39910"/>
                    <a:pt x="9811" y="38195"/>
                    <a:pt x="11525" y="35528"/>
                  </a:cubicBezTo>
                  <a:cubicBezTo>
                    <a:pt x="13240" y="32861"/>
                    <a:pt x="15145" y="29718"/>
                    <a:pt x="17145" y="25908"/>
                  </a:cubicBezTo>
                  <a:cubicBezTo>
                    <a:pt x="19145" y="22098"/>
                    <a:pt x="21336" y="18002"/>
                    <a:pt x="23431" y="13525"/>
                  </a:cubicBezTo>
                  <a:cubicBezTo>
                    <a:pt x="25622" y="9049"/>
                    <a:pt x="27432" y="4572"/>
                    <a:pt x="29051" y="0"/>
                  </a:cubicBezTo>
                  <a:lnTo>
                    <a:pt x="46196" y="8096"/>
                  </a:lnTo>
                  <a:cubicBezTo>
                    <a:pt x="44577" y="11049"/>
                    <a:pt x="42767" y="14288"/>
                    <a:pt x="40767" y="17907"/>
                  </a:cubicBezTo>
                  <a:cubicBezTo>
                    <a:pt x="38767" y="21526"/>
                    <a:pt x="36766" y="25051"/>
                    <a:pt x="34862" y="28384"/>
                  </a:cubicBezTo>
                  <a:cubicBezTo>
                    <a:pt x="32956" y="31813"/>
                    <a:pt x="31052" y="34862"/>
                    <a:pt x="29242" y="37624"/>
                  </a:cubicBezTo>
                  <a:cubicBezTo>
                    <a:pt x="27432" y="40386"/>
                    <a:pt x="26003" y="42291"/>
                    <a:pt x="24955" y="43339"/>
                  </a:cubicBezTo>
                  <a:cubicBezTo>
                    <a:pt x="26670" y="43243"/>
                    <a:pt x="28575" y="43148"/>
                    <a:pt x="30575" y="43053"/>
                  </a:cubicBezTo>
                  <a:cubicBezTo>
                    <a:pt x="32575" y="43053"/>
                    <a:pt x="34671" y="43053"/>
                    <a:pt x="36766" y="43053"/>
                  </a:cubicBezTo>
                  <a:cubicBezTo>
                    <a:pt x="38290" y="39910"/>
                    <a:pt x="39814" y="36767"/>
                    <a:pt x="41434" y="33623"/>
                  </a:cubicBezTo>
                  <a:cubicBezTo>
                    <a:pt x="42958" y="30480"/>
                    <a:pt x="44577" y="27337"/>
                    <a:pt x="46006" y="24193"/>
                  </a:cubicBezTo>
                  <a:lnTo>
                    <a:pt x="61722" y="32290"/>
                  </a:lnTo>
                  <a:cubicBezTo>
                    <a:pt x="61722" y="32290"/>
                    <a:pt x="61246" y="33147"/>
                    <a:pt x="61055" y="33623"/>
                  </a:cubicBezTo>
                  <a:cubicBezTo>
                    <a:pt x="60865" y="34100"/>
                    <a:pt x="60674" y="34480"/>
                    <a:pt x="60388" y="34957"/>
                  </a:cubicBezTo>
                  <a:lnTo>
                    <a:pt x="69437" y="33814"/>
                  </a:lnTo>
                  <a:cubicBezTo>
                    <a:pt x="69247" y="31433"/>
                    <a:pt x="69056" y="28670"/>
                    <a:pt x="68866" y="25527"/>
                  </a:cubicBezTo>
                  <a:cubicBezTo>
                    <a:pt x="68675" y="22384"/>
                    <a:pt x="68580" y="19240"/>
                    <a:pt x="68485" y="16192"/>
                  </a:cubicBezTo>
                  <a:cubicBezTo>
                    <a:pt x="68389" y="13144"/>
                    <a:pt x="68294" y="10287"/>
                    <a:pt x="68199" y="7715"/>
                  </a:cubicBezTo>
                  <a:cubicBezTo>
                    <a:pt x="68104" y="5143"/>
                    <a:pt x="68008" y="3143"/>
                    <a:pt x="67913" y="1714"/>
                  </a:cubicBezTo>
                  <a:lnTo>
                    <a:pt x="86678" y="2191"/>
                  </a:lnTo>
                  <a:cubicBezTo>
                    <a:pt x="86868" y="4096"/>
                    <a:pt x="87058" y="7715"/>
                    <a:pt x="87344" y="12859"/>
                  </a:cubicBezTo>
                  <a:cubicBezTo>
                    <a:pt x="87535" y="18002"/>
                    <a:pt x="87916" y="24193"/>
                    <a:pt x="88297" y="31337"/>
                  </a:cubicBezTo>
                  <a:lnTo>
                    <a:pt x="105156" y="29242"/>
                  </a:lnTo>
                  <a:cubicBezTo>
                    <a:pt x="103251" y="26098"/>
                    <a:pt x="100965" y="22860"/>
                    <a:pt x="98488" y="19431"/>
                  </a:cubicBezTo>
                  <a:cubicBezTo>
                    <a:pt x="96012" y="16002"/>
                    <a:pt x="93631" y="12954"/>
                    <a:pt x="91345" y="10287"/>
                  </a:cubicBezTo>
                  <a:lnTo>
                    <a:pt x="104108" y="571"/>
                  </a:lnTo>
                  <a:cubicBezTo>
                    <a:pt x="106775" y="3524"/>
                    <a:pt x="109442" y="6572"/>
                    <a:pt x="111919" y="9906"/>
                  </a:cubicBezTo>
                  <a:cubicBezTo>
                    <a:pt x="114490" y="13240"/>
                    <a:pt x="116967" y="16764"/>
                    <a:pt x="119444" y="20479"/>
                  </a:cubicBezTo>
                  <a:lnTo>
                    <a:pt x="109442" y="28575"/>
                  </a:lnTo>
                  <a:lnTo>
                    <a:pt x="130302" y="26003"/>
                  </a:lnTo>
                  <a:lnTo>
                    <a:pt x="131921" y="44005"/>
                  </a:lnTo>
                  <a:lnTo>
                    <a:pt x="89630" y="49149"/>
                  </a:lnTo>
                  <a:cubicBezTo>
                    <a:pt x="89821" y="50959"/>
                    <a:pt x="90011" y="52768"/>
                    <a:pt x="90202" y="54483"/>
                  </a:cubicBezTo>
                  <a:cubicBezTo>
                    <a:pt x="90392" y="56197"/>
                    <a:pt x="90583" y="57912"/>
                    <a:pt x="90773" y="59626"/>
                  </a:cubicBezTo>
                  <a:lnTo>
                    <a:pt x="134017" y="54102"/>
                  </a:lnTo>
                  <a:lnTo>
                    <a:pt x="135446" y="72580"/>
                  </a:lnTo>
                  <a:lnTo>
                    <a:pt x="118586" y="74867"/>
                  </a:lnTo>
                  <a:lnTo>
                    <a:pt x="130112" y="87630"/>
                  </a:lnTo>
                  <a:cubicBezTo>
                    <a:pt x="126682" y="92297"/>
                    <a:pt x="122872" y="96774"/>
                    <a:pt x="118681" y="101060"/>
                  </a:cubicBezTo>
                  <a:cubicBezTo>
                    <a:pt x="114490" y="105346"/>
                    <a:pt x="110014" y="109538"/>
                    <a:pt x="105156" y="113538"/>
                  </a:cubicBezTo>
                  <a:cubicBezTo>
                    <a:pt x="105728" y="114395"/>
                    <a:pt x="106204" y="115252"/>
                    <a:pt x="106489" y="116014"/>
                  </a:cubicBezTo>
                  <a:cubicBezTo>
                    <a:pt x="106871" y="116776"/>
                    <a:pt x="107347" y="117634"/>
                    <a:pt x="107823" y="118396"/>
                  </a:cubicBezTo>
                  <a:cubicBezTo>
                    <a:pt x="109347" y="121063"/>
                    <a:pt x="110871" y="122968"/>
                    <a:pt x="112395" y="123920"/>
                  </a:cubicBezTo>
                  <a:cubicBezTo>
                    <a:pt x="113919" y="124873"/>
                    <a:pt x="115157" y="125349"/>
                    <a:pt x="116014" y="125349"/>
                  </a:cubicBezTo>
                  <a:cubicBezTo>
                    <a:pt x="117920" y="125349"/>
                    <a:pt x="119348" y="124682"/>
                    <a:pt x="120015" y="123444"/>
                  </a:cubicBezTo>
                  <a:cubicBezTo>
                    <a:pt x="120777" y="122110"/>
                    <a:pt x="121729" y="119634"/>
                    <a:pt x="122968" y="115824"/>
                  </a:cubicBezTo>
                  <a:cubicBezTo>
                    <a:pt x="123825" y="113347"/>
                    <a:pt x="124492" y="111157"/>
                    <a:pt x="124873" y="109156"/>
                  </a:cubicBezTo>
                  <a:cubicBezTo>
                    <a:pt x="125254" y="107251"/>
                    <a:pt x="125635" y="105156"/>
                    <a:pt x="126111" y="102870"/>
                  </a:cubicBezTo>
                  <a:lnTo>
                    <a:pt x="142113" y="110680"/>
                  </a:lnTo>
                  <a:close/>
                  <a:moveTo>
                    <a:pt x="94107" y="78200"/>
                  </a:moveTo>
                  <a:cubicBezTo>
                    <a:pt x="94869" y="81629"/>
                    <a:pt x="95631" y="84868"/>
                    <a:pt x="96298" y="87821"/>
                  </a:cubicBezTo>
                  <a:cubicBezTo>
                    <a:pt x="96964" y="90773"/>
                    <a:pt x="97727" y="93631"/>
                    <a:pt x="98679" y="96298"/>
                  </a:cubicBezTo>
                  <a:cubicBezTo>
                    <a:pt x="102489" y="93154"/>
                    <a:pt x="105918" y="89821"/>
                    <a:pt x="109156" y="86296"/>
                  </a:cubicBezTo>
                  <a:cubicBezTo>
                    <a:pt x="112395" y="82772"/>
                    <a:pt x="115538" y="78962"/>
                    <a:pt x="118681" y="74867"/>
                  </a:cubicBezTo>
                  <a:lnTo>
                    <a:pt x="94107" y="78105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" name="任意形状 70"/>
            <p:cNvSpPr/>
            <p:nvPr/>
          </p:nvSpPr>
          <p:spPr>
            <a:xfrm>
              <a:off x="18676206" y="9948385"/>
              <a:ext cx="143827" cy="141636"/>
            </a:xfrm>
            <a:custGeom>
              <a:avLst/>
              <a:gdLst>
                <a:gd name="connsiteX0" fmla="*/ 143637 w 143827"/>
                <a:gd name="connsiteY0" fmla="*/ 53245 h 141636"/>
                <a:gd name="connsiteX1" fmla="*/ 143446 w 143827"/>
                <a:gd name="connsiteY1" fmla="*/ 59055 h 141636"/>
                <a:gd name="connsiteX2" fmla="*/ 143161 w 143827"/>
                <a:gd name="connsiteY2" fmla="*/ 70199 h 141636"/>
                <a:gd name="connsiteX3" fmla="*/ 142875 w 143827"/>
                <a:gd name="connsiteY3" fmla="*/ 84011 h 141636"/>
                <a:gd name="connsiteX4" fmla="*/ 142589 w 143827"/>
                <a:gd name="connsiteY4" fmla="*/ 97917 h 141636"/>
                <a:gd name="connsiteX5" fmla="*/ 142208 w 143827"/>
                <a:gd name="connsiteY5" fmla="*/ 109442 h 141636"/>
                <a:gd name="connsiteX6" fmla="*/ 141922 w 143827"/>
                <a:gd name="connsiteY6" fmla="*/ 116015 h 141636"/>
                <a:gd name="connsiteX7" fmla="*/ 140208 w 143827"/>
                <a:gd name="connsiteY7" fmla="*/ 127254 h 141636"/>
                <a:gd name="connsiteX8" fmla="*/ 136493 w 143827"/>
                <a:gd name="connsiteY8" fmla="*/ 134398 h 141636"/>
                <a:gd name="connsiteX9" fmla="*/ 129826 w 143827"/>
                <a:gd name="connsiteY9" fmla="*/ 138398 h 141636"/>
                <a:gd name="connsiteX10" fmla="*/ 119158 w 143827"/>
                <a:gd name="connsiteY10" fmla="*/ 140208 h 141636"/>
                <a:gd name="connsiteX11" fmla="*/ 101537 w 143827"/>
                <a:gd name="connsiteY11" fmla="*/ 141637 h 141636"/>
                <a:gd name="connsiteX12" fmla="*/ 96488 w 143827"/>
                <a:gd name="connsiteY12" fmla="*/ 125254 h 141636"/>
                <a:gd name="connsiteX13" fmla="*/ 112967 w 143827"/>
                <a:gd name="connsiteY13" fmla="*/ 123920 h 141636"/>
                <a:gd name="connsiteX14" fmla="*/ 117538 w 143827"/>
                <a:gd name="connsiteY14" fmla="*/ 123158 h 141636"/>
                <a:gd name="connsiteX15" fmla="*/ 120396 w 143827"/>
                <a:gd name="connsiteY15" fmla="*/ 121253 h 141636"/>
                <a:gd name="connsiteX16" fmla="*/ 121825 w 143827"/>
                <a:gd name="connsiteY16" fmla="*/ 117729 h 141636"/>
                <a:gd name="connsiteX17" fmla="*/ 122396 w 143827"/>
                <a:gd name="connsiteY17" fmla="*/ 112109 h 141636"/>
                <a:gd name="connsiteX18" fmla="*/ 122587 w 143827"/>
                <a:gd name="connsiteY18" fmla="*/ 108013 h 141636"/>
                <a:gd name="connsiteX19" fmla="*/ 122872 w 143827"/>
                <a:gd name="connsiteY19" fmla="*/ 100775 h 141636"/>
                <a:gd name="connsiteX20" fmla="*/ 123158 w 143827"/>
                <a:gd name="connsiteY20" fmla="*/ 92012 h 141636"/>
                <a:gd name="connsiteX21" fmla="*/ 123444 w 143827"/>
                <a:gd name="connsiteY21" fmla="*/ 83249 h 141636"/>
                <a:gd name="connsiteX22" fmla="*/ 123730 w 143827"/>
                <a:gd name="connsiteY22" fmla="*/ 76009 h 141636"/>
                <a:gd name="connsiteX23" fmla="*/ 123730 w 143827"/>
                <a:gd name="connsiteY23" fmla="*/ 72009 h 141636"/>
                <a:gd name="connsiteX24" fmla="*/ 38195 w 143827"/>
                <a:gd name="connsiteY24" fmla="*/ 72009 h 141636"/>
                <a:gd name="connsiteX25" fmla="*/ 36386 w 143827"/>
                <a:gd name="connsiteY25" fmla="*/ 91154 h 141636"/>
                <a:gd name="connsiteX26" fmla="*/ 32861 w 143827"/>
                <a:gd name="connsiteY26" fmla="*/ 107633 h 141636"/>
                <a:gd name="connsiteX27" fmla="*/ 27242 w 143827"/>
                <a:gd name="connsiteY27" fmla="*/ 123158 h 141636"/>
                <a:gd name="connsiteX28" fmla="*/ 18955 w 143827"/>
                <a:gd name="connsiteY28" fmla="*/ 139256 h 141636"/>
                <a:gd name="connsiteX29" fmla="*/ 0 w 143827"/>
                <a:gd name="connsiteY29" fmla="*/ 131159 h 141636"/>
                <a:gd name="connsiteX30" fmla="*/ 9335 w 143827"/>
                <a:gd name="connsiteY30" fmla="*/ 112776 h 141636"/>
                <a:gd name="connsiteX31" fmla="*/ 15526 w 143827"/>
                <a:gd name="connsiteY31" fmla="*/ 95059 h 141636"/>
                <a:gd name="connsiteX32" fmla="*/ 18860 w 143827"/>
                <a:gd name="connsiteY32" fmla="*/ 74867 h 141636"/>
                <a:gd name="connsiteX33" fmla="*/ 19812 w 143827"/>
                <a:gd name="connsiteY33" fmla="*/ 48768 h 141636"/>
                <a:gd name="connsiteX34" fmla="*/ 19812 w 143827"/>
                <a:gd name="connsiteY34" fmla="*/ 0 h 141636"/>
                <a:gd name="connsiteX35" fmla="*/ 137351 w 143827"/>
                <a:gd name="connsiteY35" fmla="*/ 0 h 141636"/>
                <a:gd name="connsiteX36" fmla="*/ 137351 w 143827"/>
                <a:gd name="connsiteY36" fmla="*/ 46292 h 141636"/>
                <a:gd name="connsiteX37" fmla="*/ 38767 w 143827"/>
                <a:gd name="connsiteY37" fmla="*/ 46292 h 141636"/>
                <a:gd name="connsiteX38" fmla="*/ 38767 w 143827"/>
                <a:gd name="connsiteY38" fmla="*/ 53054 h 141636"/>
                <a:gd name="connsiteX39" fmla="*/ 143828 w 143827"/>
                <a:gd name="connsiteY39" fmla="*/ 53054 h 141636"/>
                <a:gd name="connsiteX40" fmla="*/ 38576 w 143827"/>
                <a:gd name="connsiteY40" fmla="*/ 18669 h 141636"/>
                <a:gd name="connsiteX41" fmla="*/ 38576 w 143827"/>
                <a:gd name="connsiteY41" fmla="*/ 28099 h 141636"/>
                <a:gd name="connsiteX42" fmla="*/ 117634 w 143827"/>
                <a:gd name="connsiteY42" fmla="*/ 28099 h 141636"/>
                <a:gd name="connsiteX43" fmla="*/ 117634 w 143827"/>
                <a:gd name="connsiteY43" fmla="*/ 18669 h 141636"/>
                <a:gd name="connsiteX44" fmla="*/ 38576 w 143827"/>
                <a:gd name="connsiteY44" fmla="*/ 18669 h 141636"/>
                <a:gd name="connsiteX45" fmla="*/ 109823 w 143827"/>
                <a:gd name="connsiteY45" fmla="*/ 121634 h 141636"/>
                <a:gd name="connsiteX46" fmla="*/ 43720 w 143827"/>
                <a:gd name="connsiteY46" fmla="*/ 121634 h 141636"/>
                <a:gd name="connsiteX47" fmla="*/ 43720 w 143827"/>
                <a:gd name="connsiteY47" fmla="*/ 79248 h 141636"/>
                <a:gd name="connsiteX48" fmla="*/ 109823 w 143827"/>
                <a:gd name="connsiteY48" fmla="*/ 79248 h 141636"/>
                <a:gd name="connsiteX49" fmla="*/ 109823 w 143827"/>
                <a:gd name="connsiteY49" fmla="*/ 121634 h 141636"/>
                <a:gd name="connsiteX50" fmla="*/ 91059 w 143827"/>
                <a:gd name="connsiteY50" fmla="*/ 94393 h 141636"/>
                <a:gd name="connsiteX51" fmla="*/ 61913 w 143827"/>
                <a:gd name="connsiteY51" fmla="*/ 94393 h 141636"/>
                <a:gd name="connsiteX52" fmla="*/ 61913 w 143827"/>
                <a:gd name="connsiteY52" fmla="*/ 106204 h 141636"/>
                <a:gd name="connsiteX53" fmla="*/ 91059 w 143827"/>
                <a:gd name="connsiteY53" fmla="*/ 106204 h 141636"/>
                <a:gd name="connsiteX54" fmla="*/ 91059 w 143827"/>
                <a:gd name="connsiteY54" fmla="*/ 94393 h 141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43827" h="141636">
                  <a:moveTo>
                    <a:pt x="143637" y="53245"/>
                  </a:moveTo>
                  <a:cubicBezTo>
                    <a:pt x="143637" y="54007"/>
                    <a:pt x="143637" y="55912"/>
                    <a:pt x="143446" y="59055"/>
                  </a:cubicBezTo>
                  <a:cubicBezTo>
                    <a:pt x="143351" y="62198"/>
                    <a:pt x="143256" y="65913"/>
                    <a:pt x="143161" y="70199"/>
                  </a:cubicBezTo>
                  <a:cubicBezTo>
                    <a:pt x="143065" y="74486"/>
                    <a:pt x="142970" y="79153"/>
                    <a:pt x="142875" y="84011"/>
                  </a:cubicBezTo>
                  <a:cubicBezTo>
                    <a:pt x="142780" y="88963"/>
                    <a:pt x="142685" y="93536"/>
                    <a:pt x="142589" y="97917"/>
                  </a:cubicBezTo>
                  <a:cubicBezTo>
                    <a:pt x="142494" y="102299"/>
                    <a:pt x="142399" y="106108"/>
                    <a:pt x="142208" y="109442"/>
                  </a:cubicBezTo>
                  <a:cubicBezTo>
                    <a:pt x="142113" y="112776"/>
                    <a:pt x="142018" y="114967"/>
                    <a:pt x="141922" y="116015"/>
                  </a:cubicBezTo>
                  <a:cubicBezTo>
                    <a:pt x="141637" y="120587"/>
                    <a:pt x="141065" y="124301"/>
                    <a:pt x="140208" y="127254"/>
                  </a:cubicBezTo>
                  <a:cubicBezTo>
                    <a:pt x="139446" y="130207"/>
                    <a:pt x="138113" y="132588"/>
                    <a:pt x="136493" y="134398"/>
                  </a:cubicBezTo>
                  <a:cubicBezTo>
                    <a:pt x="134779" y="136208"/>
                    <a:pt x="132588" y="137541"/>
                    <a:pt x="129826" y="138398"/>
                  </a:cubicBezTo>
                  <a:cubicBezTo>
                    <a:pt x="127063" y="139256"/>
                    <a:pt x="123444" y="139827"/>
                    <a:pt x="119158" y="140208"/>
                  </a:cubicBezTo>
                  <a:lnTo>
                    <a:pt x="101537" y="141637"/>
                  </a:lnTo>
                  <a:lnTo>
                    <a:pt x="96488" y="125254"/>
                  </a:lnTo>
                  <a:lnTo>
                    <a:pt x="112967" y="123920"/>
                  </a:lnTo>
                  <a:cubicBezTo>
                    <a:pt x="114776" y="123825"/>
                    <a:pt x="116300" y="123539"/>
                    <a:pt x="117538" y="123158"/>
                  </a:cubicBezTo>
                  <a:cubicBezTo>
                    <a:pt x="118681" y="122777"/>
                    <a:pt x="119634" y="122111"/>
                    <a:pt x="120396" y="121253"/>
                  </a:cubicBezTo>
                  <a:cubicBezTo>
                    <a:pt x="121063" y="120396"/>
                    <a:pt x="121539" y="119253"/>
                    <a:pt x="121825" y="117729"/>
                  </a:cubicBezTo>
                  <a:cubicBezTo>
                    <a:pt x="122111" y="116300"/>
                    <a:pt x="122301" y="114395"/>
                    <a:pt x="122396" y="112109"/>
                  </a:cubicBezTo>
                  <a:cubicBezTo>
                    <a:pt x="122396" y="111442"/>
                    <a:pt x="122396" y="110109"/>
                    <a:pt x="122587" y="108013"/>
                  </a:cubicBezTo>
                  <a:cubicBezTo>
                    <a:pt x="122682" y="105918"/>
                    <a:pt x="122777" y="103442"/>
                    <a:pt x="122872" y="100775"/>
                  </a:cubicBezTo>
                  <a:cubicBezTo>
                    <a:pt x="122872" y="98012"/>
                    <a:pt x="122968" y="95155"/>
                    <a:pt x="123158" y="92012"/>
                  </a:cubicBezTo>
                  <a:cubicBezTo>
                    <a:pt x="123254" y="88963"/>
                    <a:pt x="123349" y="86011"/>
                    <a:pt x="123444" y="83249"/>
                  </a:cubicBezTo>
                  <a:cubicBezTo>
                    <a:pt x="123539" y="80486"/>
                    <a:pt x="123635" y="78105"/>
                    <a:pt x="123730" y="76009"/>
                  </a:cubicBezTo>
                  <a:cubicBezTo>
                    <a:pt x="123730" y="74009"/>
                    <a:pt x="123730" y="72581"/>
                    <a:pt x="123730" y="72009"/>
                  </a:cubicBezTo>
                  <a:lnTo>
                    <a:pt x="38195" y="72009"/>
                  </a:lnTo>
                  <a:cubicBezTo>
                    <a:pt x="37910" y="79058"/>
                    <a:pt x="37243" y="85439"/>
                    <a:pt x="36386" y="91154"/>
                  </a:cubicBezTo>
                  <a:cubicBezTo>
                    <a:pt x="35528" y="96965"/>
                    <a:pt x="34290" y="102394"/>
                    <a:pt x="32861" y="107633"/>
                  </a:cubicBezTo>
                  <a:cubicBezTo>
                    <a:pt x="31337" y="112871"/>
                    <a:pt x="29432" y="118015"/>
                    <a:pt x="27242" y="123158"/>
                  </a:cubicBezTo>
                  <a:cubicBezTo>
                    <a:pt x="24955" y="128302"/>
                    <a:pt x="22193" y="133636"/>
                    <a:pt x="18955" y="139256"/>
                  </a:cubicBezTo>
                  <a:lnTo>
                    <a:pt x="0" y="131159"/>
                  </a:lnTo>
                  <a:cubicBezTo>
                    <a:pt x="3715" y="124587"/>
                    <a:pt x="6763" y="118491"/>
                    <a:pt x="9335" y="112776"/>
                  </a:cubicBezTo>
                  <a:cubicBezTo>
                    <a:pt x="11906" y="107061"/>
                    <a:pt x="13906" y="101156"/>
                    <a:pt x="15526" y="95059"/>
                  </a:cubicBezTo>
                  <a:cubicBezTo>
                    <a:pt x="17050" y="88868"/>
                    <a:pt x="18193" y="82201"/>
                    <a:pt x="18860" y="74867"/>
                  </a:cubicBezTo>
                  <a:cubicBezTo>
                    <a:pt x="19526" y="67532"/>
                    <a:pt x="19812" y="58865"/>
                    <a:pt x="19812" y="48768"/>
                  </a:cubicBezTo>
                  <a:lnTo>
                    <a:pt x="19812" y="0"/>
                  </a:lnTo>
                  <a:lnTo>
                    <a:pt x="137351" y="0"/>
                  </a:lnTo>
                  <a:lnTo>
                    <a:pt x="137351" y="46292"/>
                  </a:lnTo>
                  <a:lnTo>
                    <a:pt x="38767" y="46292"/>
                  </a:lnTo>
                  <a:lnTo>
                    <a:pt x="38767" y="53054"/>
                  </a:lnTo>
                  <a:lnTo>
                    <a:pt x="143828" y="53054"/>
                  </a:lnTo>
                  <a:close/>
                  <a:moveTo>
                    <a:pt x="38576" y="18669"/>
                  </a:moveTo>
                  <a:lnTo>
                    <a:pt x="38576" y="28099"/>
                  </a:lnTo>
                  <a:lnTo>
                    <a:pt x="117634" y="28099"/>
                  </a:lnTo>
                  <a:lnTo>
                    <a:pt x="117634" y="18669"/>
                  </a:lnTo>
                  <a:lnTo>
                    <a:pt x="38576" y="18669"/>
                  </a:lnTo>
                  <a:close/>
                  <a:moveTo>
                    <a:pt x="109823" y="121634"/>
                  </a:moveTo>
                  <a:lnTo>
                    <a:pt x="43720" y="121634"/>
                  </a:lnTo>
                  <a:lnTo>
                    <a:pt x="43720" y="79248"/>
                  </a:lnTo>
                  <a:lnTo>
                    <a:pt x="109823" y="79248"/>
                  </a:lnTo>
                  <a:lnTo>
                    <a:pt x="109823" y="121634"/>
                  </a:lnTo>
                  <a:close/>
                  <a:moveTo>
                    <a:pt x="91059" y="94393"/>
                  </a:moveTo>
                  <a:lnTo>
                    <a:pt x="61913" y="94393"/>
                  </a:lnTo>
                  <a:lnTo>
                    <a:pt x="61913" y="106204"/>
                  </a:lnTo>
                  <a:lnTo>
                    <a:pt x="91059" y="106204"/>
                  </a:lnTo>
                  <a:lnTo>
                    <a:pt x="91059" y="94393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" name="任意形状 71"/>
            <p:cNvSpPr/>
            <p:nvPr/>
          </p:nvSpPr>
          <p:spPr>
            <a:xfrm>
              <a:off x="18838988" y="9942861"/>
              <a:ext cx="146970" cy="147923"/>
            </a:xfrm>
            <a:custGeom>
              <a:avLst/>
              <a:gdLst>
                <a:gd name="connsiteX0" fmla="*/ 49244 w 146970"/>
                <a:gd name="connsiteY0" fmla="*/ 111252 h 147923"/>
                <a:gd name="connsiteX1" fmla="*/ 44101 w 146970"/>
                <a:gd name="connsiteY1" fmla="*/ 112776 h 147923"/>
                <a:gd name="connsiteX2" fmla="*/ 36290 w 146970"/>
                <a:gd name="connsiteY2" fmla="*/ 115157 h 147923"/>
                <a:gd name="connsiteX3" fmla="*/ 27051 w 146970"/>
                <a:gd name="connsiteY3" fmla="*/ 118015 h 147923"/>
                <a:gd name="connsiteX4" fmla="*/ 17717 w 146970"/>
                <a:gd name="connsiteY4" fmla="*/ 120872 h 147923"/>
                <a:gd name="connsiteX5" fmla="*/ 9620 w 146970"/>
                <a:gd name="connsiteY5" fmla="*/ 123254 h 147923"/>
                <a:gd name="connsiteX6" fmla="*/ 4191 w 146970"/>
                <a:gd name="connsiteY6" fmla="*/ 125063 h 147923"/>
                <a:gd name="connsiteX7" fmla="*/ 0 w 146970"/>
                <a:gd name="connsiteY7" fmla="*/ 105632 h 147923"/>
                <a:gd name="connsiteX8" fmla="*/ 6858 w 146970"/>
                <a:gd name="connsiteY8" fmla="*/ 103632 h 147923"/>
                <a:gd name="connsiteX9" fmla="*/ 18383 w 146970"/>
                <a:gd name="connsiteY9" fmla="*/ 100298 h 147923"/>
                <a:gd name="connsiteX10" fmla="*/ 18383 w 146970"/>
                <a:gd name="connsiteY10" fmla="*/ 57055 h 147923"/>
                <a:gd name="connsiteX11" fmla="*/ 5905 w 146970"/>
                <a:gd name="connsiteY11" fmla="*/ 57055 h 147923"/>
                <a:gd name="connsiteX12" fmla="*/ 5905 w 146970"/>
                <a:gd name="connsiteY12" fmla="*/ 37910 h 147923"/>
                <a:gd name="connsiteX13" fmla="*/ 18383 w 146970"/>
                <a:gd name="connsiteY13" fmla="*/ 37910 h 147923"/>
                <a:gd name="connsiteX14" fmla="*/ 18383 w 146970"/>
                <a:gd name="connsiteY14" fmla="*/ 3905 h 147923"/>
                <a:gd name="connsiteX15" fmla="*/ 37052 w 146970"/>
                <a:gd name="connsiteY15" fmla="*/ 4667 h 147923"/>
                <a:gd name="connsiteX16" fmla="*/ 37052 w 146970"/>
                <a:gd name="connsiteY16" fmla="*/ 37910 h 147923"/>
                <a:gd name="connsiteX17" fmla="*/ 47244 w 146970"/>
                <a:gd name="connsiteY17" fmla="*/ 37910 h 147923"/>
                <a:gd name="connsiteX18" fmla="*/ 47244 w 146970"/>
                <a:gd name="connsiteY18" fmla="*/ 57055 h 147923"/>
                <a:gd name="connsiteX19" fmla="*/ 37052 w 146970"/>
                <a:gd name="connsiteY19" fmla="*/ 57055 h 147923"/>
                <a:gd name="connsiteX20" fmla="*/ 37052 w 146970"/>
                <a:gd name="connsiteY20" fmla="*/ 94774 h 147923"/>
                <a:gd name="connsiteX21" fmla="*/ 46482 w 146970"/>
                <a:gd name="connsiteY21" fmla="*/ 91821 h 147923"/>
                <a:gd name="connsiteX22" fmla="*/ 47911 w 146970"/>
                <a:gd name="connsiteY22" fmla="*/ 101537 h 147923"/>
                <a:gd name="connsiteX23" fmla="*/ 49244 w 146970"/>
                <a:gd name="connsiteY23" fmla="*/ 111252 h 147923"/>
                <a:gd name="connsiteX24" fmla="*/ 146971 w 146970"/>
                <a:gd name="connsiteY24" fmla="*/ 112871 h 147923"/>
                <a:gd name="connsiteX25" fmla="*/ 146495 w 146970"/>
                <a:gd name="connsiteY25" fmla="*/ 116396 h 147923"/>
                <a:gd name="connsiteX26" fmla="*/ 146113 w 146970"/>
                <a:gd name="connsiteY26" fmla="*/ 120015 h 147923"/>
                <a:gd name="connsiteX27" fmla="*/ 145352 w 146970"/>
                <a:gd name="connsiteY27" fmla="*/ 124206 h 147923"/>
                <a:gd name="connsiteX28" fmla="*/ 144018 w 146970"/>
                <a:gd name="connsiteY28" fmla="*/ 129540 h 147923"/>
                <a:gd name="connsiteX29" fmla="*/ 140684 w 146970"/>
                <a:gd name="connsiteY29" fmla="*/ 138970 h 147923"/>
                <a:gd name="connsiteX30" fmla="*/ 136588 w 146970"/>
                <a:gd name="connsiteY30" fmla="*/ 144590 h 147923"/>
                <a:gd name="connsiteX31" fmla="*/ 131731 w 146970"/>
                <a:gd name="connsiteY31" fmla="*/ 147257 h 147923"/>
                <a:gd name="connsiteX32" fmla="*/ 126016 w 146970"/>
                <a:gd name="connsiteY32" fmla="*/ 147923 h 147923"/>
                <a:gd name="connsiteX33" fmla="*/ 115634 w 146970"/>
                <a:gd name="connsiteY33" fmla="*/ 143637 h 147923"/>
                <a:gd name="connsiteX34" fmla="*/ 106680 w 146970"/>
                <a:gd name="connsiteY34" fmla="*/ 129445 h 147923"/>
                <a:gd name="connsiteX35" fmla="*/ 106204 w 146970"/>
                <a:gd name="connsiteY35" fmla="*/ 128111 h 147923"/>
                <a:gd name="connsiteX36" fmla="*/ 98108 w 146970"/>
                <a:gd name="connsiteY36" fmla="*/ 137636 h 147923"/>
                <a:gd name="connsiteX37" fmla="*/ 88868 w 146970"/>
                <a:gd name="connsiteY37" fmla="*/ 146971 h 147923"/>
                <a:gd name="connsiteX38" fmla="*/ 75247 w 146970"/>
                <a:gd name="connsiteY38" fmla="*/ 132398 h 147923"/>
                <a:gd name="connsiteX39" fmla="*/ 79724 w 146970"/>
                <a:gd name="connsiteY39" fmla="*/ 128588 h 147923"/>
                <a:gd name="connsiteX40" fmla="*/ 84011 w 146970"/>
                <a:gd name="connsiteY40" fmla="*/ 124778 h 147923"/>
                <a:gd name="connsiteX41" fmla="*/ 72771 w 146970"/>
                <a:gd name="connsiteY41" fmla="*/ 127825 h 147923"/>
                <a:gd name="connsiteX42" fmla="*/ 60198 w 146970"/>
                <a:gd name="connsiteY42" fmla="*/ 131350 h 147923"/>
                <a:gd name="connsiteX43" fmla="*/ 49244 w 146970"/>
                <a:gd name="connsiteY43" fmla="*/ 134398 h 147923"/>
                <a:gd name="connsiteX44" fmla="*/ 42863 w 146970"/>
                <a:gd name="connsiteY44" fmla="*/ 136303 h 147923"/>
                <a:gd name="connsiteX45" fmla="*/ 38671 w 146970"/>
                <a:gd name="connsiteY45" fmla="*/ 117539 h 147923"/>
                <a:gd name="connsiteX46" fmla="*/ 44005 w 146970"/>
                <a:gd name="connsiteY46" fmla="*/ 116205 h 147923"/>
                <a:gd name="connsiteX47" fmla="*/ 52864 w 146970"/>
                <a:gd name="connsiteY47" fmla="*/ 113919 h 147923"/>
                <a:gd name="connsiteX48" fmla="*/ 63341 w 146970"/>
                <a:gd name="connsiteY48" fmla="*/ 111252 h 147923"/>
                <a:gd name="connsiteX49" fmla="*/ 73819 w 146970"/>
                <a:gd name="connsiteY49" fmla="*/ 108490 h 147923"/>
                <a:gd name="connsiteX50" fmla="*/ 82677 w 146970"/>
                <a:gd name="connsiteY50" fmla="*/ 106204 h 147923"/>
                <a:gd name="connsiteX51" fmla="*/ 88106 w 146970"/>
                <a:gd name="connsiteY51" fmla="*/ 104775 h 147923"/>
                <a:gd name="connsiteX52" fmla="*/ 89440 w 146970"/>
                <a:gd name="connsiteY52" fmla="*/ 113062 h 147923"/>
                <a:gd name="connsiteX53" fmla="*/ 90583 w 146970"/>
                <a:gd name="connsiteY53" fmla="*/ 118586 h 147923"/>
                <a:gd name="connsiteX54" fmla="*/ 95726 w 146970"/>
                <a:gd name="connsiteY54" fmla="*/ 112871 h 147923"/>
                <a:gd name="connsiteX55" fmla="*/ 100394 w 146970"/>
                <a:gd name="connsiteY55" fmla="*/ 106966 h 147923"/>
                <a:gd name="connsiteX56" fmla="*/ 95917 w 146970"/>
                <a:gd name="connsiteY56" fmla="*/ 77343 h 147923"/>
                <a:gd name="connsiteX57" fmla="*/ 93726 w 146970"/>
                <a:gd name="connsiteY57" fmla="*/ 41243 h 147923"/>
                <a:gd name="connsiteX58" fmla="*/ 49339 w 146970"/>
                <a:gd name="connsiteY58" fmla="*/ 41243 h 147923"/>
                <a:gd name="connsiteX59" fmla="*/ 49339 w 146970"/>
                <a:gd name="connsiteY59" fmla="*/ 22955 h 147923"/>
                <a:gd name="connsiteX60" fmla="*/ 93345 w 146970"/>
                <a:gd name="connsiteY60" fmla="*/ 22955 h 147923"/>
                <a:gd name="connsiteX61" fmla="*/ 93345 w 146970"/>
                <a:gd name="connsiteY61" fmla="*/ 1715 h 147923"/>
                <a:gd name="connsiteX62" fmla="*/ 110490 w 146970"/>
                <a:gd name="connsiteY62" fmla="*/ 2381 h 147923"/>
                <a:gd name="connsiteX63" fmla="*/ 110871 w 146970"/>
                <a:gd name="connsiteY63" fmla="*/ 22955 h 147923"/>
                <a:gd name="connsiteX64" fmla="*/ 125921 w 146970"/>
                <a:gd name="connsiteY64" fmla="*/ 22955 h 147923"/>
                <a:gd name="connsiteX65" fmla="*/ 119158 w 146970"/>
                <a:gd name="connsiteY65" fmla="*/ 16383 h 147923"/>
                <a:gd name="connsiteX66" fmla="*/ 112967 w 146970"/>
                <a:gd name="connsiteY66" fmla="*/ 10668 h 147923"/>
                <a:gd name="connsiteX67" fmla="*/ 123158 w 146970"/>
                <a:gd name="connsiteY67" fmla="*/ 0 h 147923"/>
                <a:gd name="connsiteX68" fmla="*/ 130874 w 146970"/>
                <a:gd name="connsiteY68" fmla="*/ 6763 h 147923"/>
                <a:gd name="connsiteX69" fmla="*/ 139351 w 146970"/>
                <a:gd name="connsiteY69" fmla="*/ 14764 h 147923"/>
                <a:gd name="connsiteX70" fmla="*/ 131921 w 146970"/>
                <a:gd name="connsiteY70" fmla="*/ 23050 h 147923"/>
                <a:gd name="connsiteX71" fmla="*/ 141351 w 146970"/>
                <a:gd name="connsiteY71" fmla="*/ 23050 h 147923"/>
                <a:gd name="connsiteX72" fmla="*/ 141351 w 146970"/>
                <a:gd name="connsiteY72" fmla="*/ 41339 h 147923"/>
                <a:gd name="connsiteX73" fmla="*/ 111443 w 146970"/>
                <a:gd name="connsiteY73" fmla="*/ 41339 h 147923"/>
                <a:gd name="connsiteX74" fmla="*/ 112300 w 146970"/>
                <a:gd name="connsiteY74" fmla="*/ 63532 h 147923"/>
                <a:gd name="connsiteX75" fmla="*/ 113633 w 146970"/>
                <a:gd name="connsiteY75" fmla="*/ 82201 h 147923"/>
                <a:gd name="connsiteX76" fmla="*/ 119158 w 146970"/>
                <a:gd name="connsiteY76" fmla="*/ 66866 h 147923"/>
                <a:gd name="connsiteX77" fmla="*/ 124492 w 146970"/>
                <a:gd name="connsiteY77" fmla="*/ 48673 h 147923"/>
                <a:gd name="connsiteX78" fmla="*/ 140399 w 146970"/>
                <a:gd name="connsiteY78" fmla="*/ 54197 h 147923"/>
                <a:gd name="connsiteX79" fmla="*/ 130588 w 146970"/>
                <a:gd name="connsiteY79" fmla="*/ 84487 h 147923"/>
                <a:gd name="connsiteX80" fmla="*/ 118682 w 146970"/>
                <a:gd name="connsiteY80" fmla="*/ 109919 h 147923"/>
                <a:gd name="connsiteX81" fmla="*/ 119634 w 146970"/>
                <a:gd name="connsiteY81" fmla="*/ 113443 h 147923"/>
                <a:gd name="connsiteX82" fmla="*/ 120777 w 146970"/>
                <a:gd name="connsiteY82" fmla="*/ 116777 h 147923"/>
                <a:gd name="connsiteX83" fmla="*/ 123730 w 146970"/>
                <a:gd name="connsiteY83" fmla="*/ 123158 h 147923"/>
                <a:gd name="connsiteX84" fmla="*/ 125730 w 146970"/>
                <a:gd name="connsiteY84" fmla="*/ 124873 h 147923"/>
                <a:gd name="connsiteX85" fmla="*/ 127730 w 146970"/>
                <a:gd name="connsiteY85" fmla="*/ 123349 h 147923"/>
                <a:gd name="connsiteX86" fmla="*/ 129921 w 146970"/>
                <a:gd name="connsiteY86" fmla="*/ 116967 h 147923"/>
                <a:gd name="connsiteX87" fmla="*/ 130683 w 146970"/>
                <a:gd name="connsiteY87" fmla="*/ 112204 h 147923"/>
                <a:gd name="connsiteX88" fmla="*/ 131350 w 146970"/>
                <a:gd name="connsiteY88" fmla="*/ 107252 h 147923"/>
                <a:gd name="connsiteX89" fmla="*/ 146876 w 146970"/>
                <a:gd name="connsiteY89" fmla="*/ 113443 h 147923"/>
                <a:gd name="connsiteX90" fmla="*/ 90678 w 146970"/>
                <a:gd name="connsiteY90" fmla="*/ 101346 h 147923"/>
                <a:gd name="connsiteX91" fmla="*/ 50673 w 146970"/>
                <a:gd name="connsiteY91" fmla="*/ 101346 h 147923"/>
                <a:gd name="connsiteX92" fmla="*/ 50673 w 146970"/>
                <a:gd name="connsiteY92" fmla="*/ 50006 h 147923"/>
                <a:gd name="connsiteX93" fmla="*/ 90678 w 146970"/>
                <a:gd name="connsiteY93" fmla="*/ 50006 h 147923"/>
                <a:gd name="connsiteX94" fmla="*/ 90678 w 146970"/>
                <a:gd name="connsiteY94" fmla="*/ 101346 h 147923"/>
                <a:gd name="connsiteX95" fmla="*/ 75438 w 146970"/>
                <a:gd name="connsiteY95" fmla="*/ 67342 h 147923"/>
                <a:gd name="connsiteX96" fmla="*/ 66199 w 146970"/>
                <a:gd name="connsiteY96" fmla="*/ 67342 h 147923"/>
                <a:gd name="connsiteX97" fmla="*/ 66199 w 146970"/>
                <a:gd name="connsiteY97" fmla="*/ 84011 h 147923"/>
                <a:gd name="connsiteX98" fmla="*/ 75438 w 146970"/>
                <a:gd name="connsiteY98" fmla="*/ 84011 h 147923"/>
                <a:gd name="connsiteX99" fmla="*/ 75438 w 146970"/>
                <a:gd name="connsiteY99" fmla="*/ 67342 h 147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146970" h="147923">
                  <a:moveTo>
                    <a:pt x="49244" y="111252"/>
                  </a:moveTo>
                  <a:cubicBezTo>
                    <a:pt x="48196" y="111538"/>
                    <a:pt x="46482" y="112109"/>
                    <a:pt x="44101" y="112776"/>
                  </a:cubicBezTo>
                  <a:cubicBezTo>
                    <a:pt x="41815" y="113443"/>
                    <a:pt x="39148" y="114300"/>
                    <a:pt x="36290" y="115157"/>
                  </a:cubicBezTo>
                  <a:cubicBezTo>
                    <a:pt x="33338" y="116015"/>
                    <a:pt x="30289" y="116967"/>
                    <a:pt x="27051" y="118015"/>
                  </a:cubicBezTo>
                  <a:cubicBezTo>
                    <a:pt x="23813" y="119063"/>
                    <a:pt x="20669" y="120015"/>
                    <a:pt x="17717" y="120872"/>
                  </a:cubicBezTo>
                  <a:cubicBezTo>
                    <a:pt x="14764" y="121729"/>
                    <a:pt x="12002" y="122587"/>
                    <a:pt x="9620" y="123254"/>
                  </a:cubicBezTo>
                  <a:cubicBezTo>
                    <a:pt x="7239" y="124016"/>
                    <a:pt x="5429" y="124587"/>
                    <a:pt x="4191" y="125063"/>
                  </a:cubicBezTo>
                  <a:lnTo>
                    <a:pt x="0" y="105632"/>
                  </a:lnTo>
                  <a:cubicBezTo>
                    <a:pt x="1143" y="105346"/>
                    <a:pt x="3524" y="104585"/>
                    <a:pt x="6858" y="103632"/>
                  </a:cubicBezTo>
                  <a:cubicBezTo>
                    <a:pt x="10287" y="102584"/>
                    <a:pt x="14097" y="101537"/>
                    <a:pt x="18383" y="100298"/>
                  </a:cubicBezTo>
                  <a:lnTo>
                    <a:pt x="18383" y="57055"/>
                  </a:lnTo>
                  <a:lnTo>
                    <a:pt x="5905" y="57055"/>
                  </a:lnTo>
                  <a:lnTo>
                    <a:pt x="5905" y="37910"/>
                  </a:lnTo>
                  <a:lnTo>
                    <a:pt x="18383" y="37910"/>
                  </a:lnTo>
                  <a:lnTo>
                    <a:pt x="18383" y="3905"/>
                  </a:lnTo>
                  <a:lnTo>
                    <a:pt x="37052" y="4667"/>
                  </a:lnTo>
                  <a:lnTo>
                    <a:pt x="37052" y="37910"/>
                  </a:lnTo>
                  <a:lnTo>
                    <a:pt x="47244" y="37910"/>
                  </a:lnTo>
                  <a:lnTo>
                    <a:pt x="47244" y="57055"/>
                  </a:lnTo>
                  <a:lnTo>
                    <a:pt x="37052" y="57055"/>
                  </a:lnTo>
                  <a:lnTo>
                    <a:pt x="37052" y="94774"/>
                  </a:lnTo>
                  <a:lnTo>
                    <a:pt x="46482" y="91821"/>
                  </a:lnTo>
                  <a:lnTo>
                    <a:pt x="47911" y="101537"/>
                  </a:lnTo>
                  <a:lnTo>
                    <a:pt x="49244" y="111252"/>
                  </a:lnTo>
                  <a:close/>
                  <a:moveTo>
                    <a:pt x="146971" y="112871"/>
                  </a:moveTo>
                  <a:cubicBezTo>
                    <a:pt x="146780" y="114014"/>
                    <a:pt x="146590" y="115253"/>
                    <a:pt x="146495" y="116396"/>
                  </a:cubicBezTo>
                  <a:cubicBezTo>
                    <a:pt x="146399" y="117539"/>
                    <a:pt x="146209" y="118777"/>
                    <a:pt x="146113" y="120015"/>
                  </a:cubicBezTo>
                  <a:cubicBezTo>
                    <a:pt x="145923" y="121349"/>
                    <a:pt x="145733" y="122682"/>
                    <a:pt x="145352" y="124206"/>
                  </a:cubicBezTo>
                  <a:cubicBezTo>
                    <a:pt x="145066" y="125730"/>
                    <a:pt x="144589" y="127540"/>
                    <a:pt x="144018" y="129540"/>
                  </a:cubicBezTo>
                  <a:cubicBezTo>
                    <a:pt x="143066" y="133445"/>
                    <a:pt x="141922" y="136589"/>
                    <a:pt x="140684" y="138970"/>
                  </a:cubicBezTo>
                  <a:cubicBezTo>
                    <a:pt x="139446" y="141351"/>
                    <a:pt x="138113" y="143161"/>
                    <a:pt x="136588" y="144590"/>
                  </a:cubicBezTo>
                  <a:cubicBezTo>
                    <a:pt x="135160" y="145923"/>
                    <a:pt x="133541" y="146875"/>
                    <a:pt x="131731" y="147257"/>
                  </a:cubicBezTo>
                  <a:cubicBezTo>
                    <a:pt x="129921" y="147733"/>
                    <a:pt x="128016" y="147923"/>
                    <a:pt x="126016" y="147923"/>
                  </a:cubicBezTo>
                  <a:cubicBezTo>
                    <a:pt x="122206" y="147923"/>
                    <a:pt x="118777" y="146495"/>
                    <a:pt x="115634" y="143637"/>
                  </a:cubicBezTo>
                  <a:cubicBezTo>
                    <a:pt x="112490" y="140779"/>
                    <a:pt x="109538" y="136017"/>
                    <a:pt x="106680" y="129445"/>
                  </a:cubicBezTo>
                  <a:lnTo>
                    <a:pt x="106204" y="128111"/>
                  </a:lnTo>
                  <a:cubicBezTo>
                    <a:pt x="103727" y="131350"/>
                    <a:pt x="101060" y="134493"/>
                    <a:pt x="98108" y="137636"/>
                  </a:cubicBezTo>
                  <a:cubicBezTo>
                    <a:pt x="95155" y="140684"/>
                    <a:pt x="92107" y="143828"/>
                    <a:pt x="88868" y="146971"/>
                  </a:cubicBezTo>
                  <a:lnTo>
                    <a:pt x="75247" y="132398"/>
                  </a:lnTo>
                  <a:cubicBezTo>
                    <a:pt x="76771" y="131064"/>
                    <a:pt x="78200" y="129826"/>
                    <a:pt x="79724" y="128588"/>
                  </a:cubicBezTo>
                  <a:cubicBezTo>
                    <a:pt x="81153" y="127349"/>
                    <a:pt x="82582" y="126111"/>
                    <a:pt x="84011" y="124778"/>
                  </a:cubicBezTo>
                  <a:cubicBezTo>
                    <a:pt x="80772" y="125635"/>
                    <a:pt x="77057" y="126683"/>
                    <a:pt x="72771" y="127825"/>
                  </a:cubicBezTo>
                  <a:cubicBezTo>
                    <a:pt x="68485" y="128969"/>
                    <a:pt x="64294" y="130207"/>
                    <a:pt x="60198" y="131350"/>
                  </a:cubicBezTo>
                  <a:cubicBezTo>
                    <a:pt x="56102" y="132493"/>
                    <a:pt x="52483" y="133541"/>
                    <a:pt x="49244" y="134398"/>
                  </a:cubicBezTo>
                  <a:cubicBezTo>
                    <a:pt x="46101" y="135350"/>
                    <a:pt x="43910" y="135922"/>
                    <a:pt x="42863" y="136303"/>
                  </a:cubicBezTo>
                  <a:lnTo>
                    <a:pt x="38671" y="117539"/>
                  </a:lnTo>
                  <a:cubicBezTo>
                    <a:pt x="39624" y="117348"/>
                    <a:pt x="41434" y="116872"/>
                    <a:pt x="44005" y="116205"/>
                  </a:cubicBezTo>
                  <a:cubicBezTo>
                    <a:pt x="46577" y="115538"/>
                    <a:pt x="49530" y="114776"/>
                    <a:pt x="52864" y="113919"/>
                  </a:cubicBezTo>
                  <a:cubicBezTo>
                    <a:pt x="56197" y="113157"/>
                    <a:pt x="59627" y="112204"/>
                    <a:pt x="63341" y="111252"/>
                  </a:cubicBezTo>
                  <a:cubicBezTo>
                    <a:pt x="66961" y="110300"/>
                    <a:pt x="70485" y="109347"/>
                    <a:pt x="73819" y="108490"/>
                  </a:cubicBezTo>
                  <a:cubicBezTo>
                    <a:pt x="77153" y="107633"/>
                    <a:pt x="80105" y="106871"/>
                    <a:pt x="82677" y="106204"/>
                  </a:cubicBezTo>
                  <a:cubicBezTo>
                    <a:pt x="85249" y="105537"/>
                    <a:pt x="87059" y="105061"/>
                    <a:pt x="88106" y="104775"/>
                  </a:cubicBezTo>
                  <a:lnTo>
                    <a:pt x="89440" y="113062"/>
                  </a:lnTo>
                  <a:lnTo>
                    <a:pt x="90583" y="118586"/>
                  </a:lnTo>
                  <a:cubicBezTo>
                    <a:pt x="92393" y="116681"/>
                    <a:pt x="94107" y="114681"/>
                    <a:pt x="95726" y="112871"/>
                  </a:cubicBezTo>
                  <a:cubicBezTo>
                    <a:pt x="97346" y="110966"/>
                    <a:pt x="98870" y="108966"/>
                    <a:pt x="100394" y="106966"/>
                  </a:cubicBezTo>
                  <a:cubicBezTo>
                    <a:pt x="98584" y="98203"/>
                    <a:pt x="97060" y="88297"/>
                    <a:pt x="95917" y="77343"/>
                  </a:cubicBezTo>
                  <a:cubicBezTo>
                    <a:pt x="94774" y="66294"/>
                    <a:pt x="94012" y="54293"/>
                    <a:pt x="93726" y="41243"/>
                  </a:cubicBezTo>
                  <a:lnTo>
                    <a:pt x="49339" y="41243"/>
                  </a:lnTo>
                  <a:lnTo>
                    <a:pt x="49339" y="22955"/>
                  </a:lnTo>
                  <a:lnTo>
                    <a:pt x="93345" y="22955"/>
                  </a:lnTo>
                  <a:lnTo>
                    <a:pt x="93345" y="1715"/>
                  </a:lnTo>
                  <a:lnTo>
                    <a:pt x="110490" y="2381"/>
                  </a:lnTo>
                  <a:lnTo>
                    <a:pt x="110871" y="22955"/>
                  </a:lnTo>
                  <a:lnTo>
                    <a:pt x="125921" y="22955"/>
                  </a:lnTo>
                  <a:cubicBezTo>
                    <a:pt x="123444" y="20479"/>
                    <a:pt x="121158" y="18288"/>
                    <a:pt x="119158" y="16383"/>
                  </a:cubicBezTo>
                  <a:cubicBezTo>
                    <a:pt x="117062" y="14478"/>
                    <a:pt x="115062" y="12573"/>
                    <a:pt x="112967" y="10668"/>
                  </a:cubicBezTo>
                  <a:lnTo>
                    <a:pt x="123158" y="0"/>
                  </a:lnTo>
                  <a:cubicBezTo>
                    <a:pt x="125635" y="2191"/>
                    <a:pt x="128207" y="4382"/>
                    <a:pt x="130874" y="6763"/>
                  </a:cubicBezTo>
                  <a:cubicBezTo>
                    <a:pt x="133541" y="9049"/>
                    <a:pt x="136398" y="11716"/>
                    <a:pt x="139351" y="14764"/>
                  </a:cubicBezTo>
                  <a:lnTo>
                    <a:pt x="131921" y="23050"/>
                  </a:lnTo>
                  <a:lnTo>
                    <a:pt x="141351" y="23050"/>
                  </a:lnTo>
                  <a:lnTo>
                    <a:pt x="141351" y="41339"/>
                  </a:lnTo>
                  <a:lnTo>
                    <a:pt x="111443" y="41339"/>
                  </a:lnTo>
                  <a:cubicBezTo>
                    <a:pt x="111633" y="49435"/>
                    <a:pt x="111919" y="56864"/>
                    <a:pt x="112300" y="63532"/>
                  </a:cubicBezTo>
                  <a:cubicBezTo>
                    <a:pt x="112681" y="70199"/>
                    <a:pt x="113157" y="76391"/>
                    <a:pt x="113633" y="82201"/>
                  </a:cubicBezTo>
                  <a:cubicBezTo>
                    <a:pt x="115538" y="77438"/>
                    <a:pt x="117443" y="72390"/>
                    <a:pt x="119158" y="66866"/>
                  </a:cubicBezTo>
                  <a:cubicBezTo>
                    <a:pt x="120872" y="61436"/>
                    <a:pt x="122682" y="55340"/>
                    <a:pt x="124492" y="48673"/>
                  </a:cubicBezTo>
                  <a:lnTo>
                    <a:pt x="140399" y="54197"/>
                  </a:lnTo>
                  <a:cubicBezTo>
                    <a:pt x="137255" y="65342"/>
                    <a:pt x="134017" y="75438"/>
                    <a:pt x="130588" y="84487"/>
                  </a:cubicBezTo>
                  <a:cubicBezTo>
                    <a:pt x="127159" y="93536"/>
                    <a:pt x="123254" y="102013"/>
                    <a:pt x="118682" y="109919"/>
                  </a:cubicBezTo>
                  <a:cubicBezTo>
                    <a:pt x="118967" y="111062"/>
                    <a:pt x="119348" y="112300"/>
                    <a:pt x="119634" y="113443"/>
                  </a:cubicBezTo>
                  <a:cubicBezTo>
                    <a:pt x="119920" y="114586"/>
                    <a:pt x="120301" y="115729"/>
                    <a:pt x="120777" y="116777"/>
                  </a:cubicBezTo>
                  <a:cubicBezTo>
                    <a:pt x="121920" y="119920"/>
                    <a:pt x="122968" y="122015"/>
                    <a:pt x="123730" y="123158"/>
                  </a:cubicBezTo>
                  <a:cubicBezTo>
                    <a:pt x="124492" y="124301"/>
                    <a:pt x="125159" y="124873"/>
                    <a:pt x="125730" y="124873"/>
                  </a:cubicBezTo>
                  <a:cubicBezTo>
                    <a:pt x="126397" y="124873"/>
                    <a:pt x="127063" y="124396"/>
                    <a:pt x="127730" y="123349"/>
                  </a:cubicBezTo>
                  <a:cubicBezTo>
                    <a:pt x="128397" y="122301"/>
                    <a:pt x="129159" y="120206"/>
                    <a:pt x="129921" y="116967"/>
                  </a:cubicBezTo>
                  <a:cubicBezTo>
                    <a:pt x="130207" y="115157"/>
                    <a:pt x="130493" y="113538"/>
                    <a:pt x="130683" y="112204"/>
                  </a:cubicBezTo>
                  <a:cubicBezTo>
                    <a:pt x="130874" y="110871"/>
                    <a:pt x="131159" y="109252"/>
                    <a:pt x="131350" y="107252"/>
                  </a:cubicBezTo>
                  <a:lnTo>
                    <a:pt x="146876" y="113443"/>
                  </a:lnTo>
                  <a:close/>
                  <a:moveTo>
                    <a:pt x="90678" y="101346"/>
                  </a:moveTo>
                  <a:lnTo>
                    <a:pt x="50673" y="101346"/>
                  </a:lnTo>
                  <a:lnTo>
                    <a:pt x="50673" y="50006"/>
                  </a:lnTo>
                  <a:lnTo>
                    <a:pt x="90678" y="50006"/>
                  </a:lnTo>
                  <a:lnTo>
                    <a:pt x="90678" y="101346"/>
                  </a:lnTo>
                  <a:close/>
                  <a:moveTo>
                    <a:pt x="75438" y="67342"/>
                  </a:moveTo>
                  <a:lnTo>
                    <a:pt x="66199" y="67342"/>
                  </a:lnTo>
                  <a:lnTo>
                    <a:pt x="66199" y="84011"/>
                  </a:lnTo>
                  <a:lnTo>
                    <a:pt x="75438" y="84011"/>
                  </a:lnTo>
                  <a:lnTo>
                    <a:pt x="75438" y="67342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" name="任意形状 72"/>
            <p:cNvSpPr/>
            <p:nvPr/>
          </p:nvSpPr>
          <p:spPr>
            <a:xfrm>
              <a:off x="19007295" y="9949528"/>
              <a:ext cx="127825" cy="140969"/>
            </a:xfrm>
            <a:custGeom>
              <a:avLst/>
              <a:gdLst>
                <a:gd name="connsiteX0" fmla="*/ 127825 w 127825"/>
                <a:gd name="connsiteY0" fmla="*/ 0 h 140969"/>
                <a:gd name="connsiteX1" fmla="*/ 127825 w 127825"/>
                <a:gd name="connsiteY1" fmla="*/ 116300 h 140969"/>
                <a:gd name="connsiteX2" fmla="*/ 126778 w 127825"/>
                <a:gd name="connsiteY2" fmla="*/ 127159 h 140969"/>
                <a:gd name="connsiteX3" fmla="*/ 123063 w 127825"/>
                <a:gd name="connsiteY3" fmla="*/ 133921 h 140969"/>
                <a:gd name="connsiteX4" fmla="*/ 115729 w 127825"/>
                <a:gd name="connsiteY4" fmla="*/ 137731 h 140969"/>
                <a:gd name="connsiteX5" fmla="*/ 103632 w 127825"/>
                <a:gd name="connsiteY5" fmla="*/ 139827 h 140969"/>
                <a:gd name="connsiteX6" fmla="*/ 93440 w 127825"/>
                <a:gd name="connsiteY6" fmla="*/ 140970 h 140969"/>
                <a:gd name="connsiteX7" fmla="*/ 87249 w 127825"/>
                <a:gd name="connsiteY7" fmla="*/ 121825 h 140969"/>
                <a:gd name="connsiteX8" fmla="*/ 98584 w 127825"/>
                <a:gd name="connsiteY8" fmla="*/ 120491 h 140969"/>
                <a:gd name="connsiteX9" fmla="*/ 103822 w 127825"/>
                <a:gd name="connsiteY9" fmla="*/ 119729 h 140969"/>
                <a:gd name="connsiteX10" fmla="*/ 106966 w 127825"/>
                <a:gd name="connsiteY10" fmla="*/ 118300 h 140969"/>
                <a:gd name="connsiteX11" fmla="*/ 108490 w 127825"/>
                <a:gd name="connsiteY11" fmla="*/ 115729 h 140969"/>
                <a:gd name="connsiteX12" fmla="*/ 108871 w 127825"/>
                <a:gd name="connsiteY12" fmla="*/ 111538 h 140969"/>
                <a:gd name="connsiteX13" fmla="*/ 108871 w 127825"/>
                <a:gd name="connsiteY13" fmla="*/ 105346 h 140969"/>
                <a:gd name="connsiteX14" fmla="*/ 98298 w 127825"/>
                <a:gd name="connsiteY14" fmla="*/ 113157 h 140969"/>
                <a:gd name="connsiteX15" fmla="*/ 93154 w 127825"/>
                <a:gd name="connsiteY15" fmla="*/ 102679 h 140969"/>
                <a:gd name="connsiteX16" fmla="*/ 87249 w 127825"/>
                <a:gd name="connsiteY16" fmla="*/ 90868 h 140969"/>
                <a:gd name="connsiteX17" fmla="*/ 78296 w 127825"/>
                <a:gd name="connsiteY17" fmla="*/ 106585 h 140969"/>
                <a:gd name="connsiteX18" fmla="*/ 68008 w 127825"/>
                <a:gd name="connsiteY18" fmla="*/ 122110 h 140969"/>
                <a:gd name="connsiteX19" fmla="*/ 52959 w 127825"/>
                <a:gd name="connsiteY19" fmla="*/ 111252 h 140969"/>
                <a:gd name="connsiteX20" fmla="*/ 59150 w 127825"/>
                <a:gd name="connsiteY20" fmla="*/ 102298 h 140969"/>
                <a:gd name="connsiteX21" fmla="*/ 64865 w 127825"/>
                <a:gd name="connsiteY21" fmla="*/ 93154 h 140969"/>
                <a:gd name="connsiteX22" fmla="*/ 51435 w 127825"/>
                <a:gd name="connsiteY22" fmla="*/ 102203 h 140969"/>
                <a:gd name="connsiteX23" fmla="*/ 48768 w 127825"/>
                <a:gd name="connsiteY23" fmla="*/ 96202 h 140969"/>
                <a:gd name="connsiteX24" fmla="*/ 45911 w 127825"/>
                <a:gd name="connsiteY24" fmla="*/ 89725 h 140969"/>
                <a:gd name="connsiteX25" fmla="*/ 37529 w 127825"/>
                <a:gd name="connsiteY25" fmla="*/ 104870 h 140969"/>
                <a:gd name="connsiteX26" fmla="*/ 28670 w 127825"/>
                <a:gd name="connsiteY26" fmla="*/ 118681 h 140969"/>
                <a:gd name="connsiteX27" fmla="*/ 18955 w 127825"/>
                <a:gd name="connsiteY27" fmla="*/ 111442 h 140969"/>
                <a:gd name="connsiteX28" fmla="*/ 18955 w 127825"/>
                <a:gd name="connsiteY28" fmla="*/ 140113 h 140969"/>
                <a:gd name="connsiteX29" fmla="*/ 0 w 127825"/>
                <a:gd name="connsiteY29" fmla="*/ 140113 h 140969"/>
                <a:gd name="connsiteX30" fmla="*/ 0 w 127825"/>
                <a:gd name="connsiteY30" fmla="*/ 190 h 140969"/>
                <a:gd name="connsiteX31" fmla="*/ 127635 w 127825"/>
                <a:gd name="connsiteY31" fmla="*/ 190 h 140969"/>
                <a:gd name="connsiteX32" fmla="*/ 19145 w 127825"/>
                <a:gd name="connsiteY32" fmla="*/ 99536 h 140969"/>
                <a:gd name="connsiteX33" fmla="*/ 36481 w 127825"/>
                <a:gd name="connsiteY33" fmla="*/ 69056 h 140969"/>
                <a:gd name="connsiteX34" fmla="*/ 27622 w 127825"/>
                <a:gd name="connsiteY34" fmla="*/ 51054 h 140969"/>
                <a:gd name="connsiteX35" fmla="*/ 19717 w 127825"/>
                <a:gd name="connsiteY35" fmla="*/ 36290 h 140969"/>
                <a:gd name="connsiteX36" fmla="*/ 34290 w 127825"/>
                <a:gd name="connsiteY36" fmla="*/ 27337 h 140969"/>
                <a:gd name="connsiteX37" fmla="*/ 39433 w 127825"/>
                <a:gd name="connsiteY37" fmla="*/ 37052 h 140969"/>
                <a:gd name="connsiteX38" fmla="*/ 45625 w 127825"/>
                <a:gd name="connsiteY38" fmla="*/ 48673 h 140969"/>
                <a:gd name="connsiteX39" fmla="*/ 50387 w 127825"/>
                <a:gd name="connsiteY39" fmla="*/ 36290 h 140969"/>
                <a:gd name="connsiteX40" fmla="*/ 54673 w 127825"/>
                <a:gd name="connsiteY40" fmla="*/ 23622 h 140969"/>
                <a:gd name="connsiteX41" fmla="*/ 70675 w 127825"/>
                <a:gd name="connsiteY41" fmla="*/ 29623 h 140969"/>
                <a:gd name="connsiteX42" fmla="*/ 68866 w 127825"/>
                <a:gd name="connsiteY42" fmla="*/ 35338 h 140969"/>
                <a:gd name="connsiteX43" fmla="*/ 66961 w 127825"/>
                <a:gd name="connsiteY43" fmla="*/ 40957 h 140969"/>
                <a:gd name="connsiteX44" fmla="*/ 77153 w 127825"/>
                <a:gd name="connsiteY44" fmla="*/ 33814 h 140969"/>
                <a:gd name="connsiteX45" fmla="*/ 86392 w 127825"/>
                <a:gd name="connsiteY45" fmla="*/ 50006 h 140969"/>
                <a:gd name="connsiteX46" fmla="*/ 94488 w 127825"/>
                <a:gd name="connsiteY46" fmla="*/ 27051 h 140969"/>
                <a:gd name="connsiteX47" fmla="*/ 108871 w 127825"/>
                <a:gd name="connsiteY47" fmla="*/ 32385 h 140969"/>
                <a:gd name="connsiteX48" fmla="*/ 108871 w 127825"/>
                <a:gd name="connsiteY48" fmla="*/ 18764 h 140969"/>
                <a:gd name="connsiteX49" fmla="*/ 19145 w 127825"/>
                <a:gd name="connsiteY49" fmla="*/ 18764 h 140969"/>
                <a:gd name="connsiteX50" fmla="*/ 19145 w 127825"/>
                <a:gd name="connsiteY50" fmla="*/ 99441 h 140969"/>
                <a:gd name="connsiteX51" fmla="*/ 66580 w 127825"/>
                <a:gd name="connsiteY51" fmla="*/ 90392 h 140969"/>
                <a:gd name="connsiteX52" fmla="*/ 72009 w 127825"/>
                <a:gd name="connsiteY52" fmla="*/ 80581 h 140969"/>
                <a:gd name="connsiteX53" fmla="*/ 77248 w 127825"/>
                <a:gd name="connsiteY53" fmla="*/ 70771 h 140969"/>
                <a:gd name="connsiteX54" fmla="*/ 70485 w 127825"/>
                <a:gd name="connsiteY54" fmla="*/ 58007 h 140969"/>
                <a:gd name="connsiteX55" fmla="*/ 64579 w 127825"/>
                <a:gd name="connsiteY55" fmla="*/ 47339 h 140969"/>
                <a:gd name="connsiteX56" fmla="*/ 60293 w 127825"/>
                <a:gd name="connsiteY56" fmla="*/ 58388 h 140969"/>
                <a:gd name="connsiteX57" fmla="*/ 55816 w 127825"/>
                <a:gd name="connsiteY57" fmla="*/ 68961 h 140969"/>
                <a:gd name="connsiteX58" fmla="*/ 66484 w 127825"/>
                <a:gd name="connsiteY58" fmla="*/ 90297 h 140969"/>
                <a:gd name="connsiteX59" fmla="*/ 97250 w 127825"/>
                <a:gd name="connsiteY59" fmla="*/ 70294 h 140969"/>
                <a:gd name="connsiteX60" fmla="*/ 103346 w 127825"/>
                <a:gd name="connsiteY60" fmla="*/ 81915 h 140969"/>
                <a:gd name="connsiteX61" fmla="*/ 108966 w 127825"/>
                <a:gd name="connsiteY61" fmla="*/ 93250 h 140969"/>
                <a:gd name="connsiteX62" fmla="*/ 108966 w 127825"/>
                <a:gd name="connsiteY62" fmla="*/ 38195 h 140969"/>
                <a:gd name="connsiteX63" fmla="*/ 97346 w 127825"/>
                <a:gd name="connsiteY63" fmla="*/ 70294 h 140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27825" h="140969">
                  <a:moveTo>
                    <a:pt x="127825" y="0"/>
                  </a:moveTo>
                  <a:lnTo>
                    <a:pt x="127825" y="116300"/>
                  </a:lnTo>
                  <a:cubicBezTo>
                    <a:pt x="127825" y="120682"/>
                    <a:pt x="127445" y="124301"/>
                    <a:pt x="126778" y="127159"/>
                  </a:cubicBezTo>
                  <a:cubicBezTo>
                    <a:pt x="126111" y="129921"/>
                    <a:pt x="124873" y="132207"/>
                    <a:pt x="123063" y="133921"/>
                  </a:cubicBezTo>
                  <a:cubicBezTo>
                    <a:pt x="121253" y="135636"/>
                    <a:pt x="118872" y="136874"/>
                    <a:pt x="115729" y="137731"/>
                  </a:cubicBezTo>
                  <a:cubicBezTo>
                    <a:pt x="112586" y="138589"/>
                    <a:pt x="108585" y="139255"/>
                    <a:pt x="103632" y="139827"/>
                  </a:cubicBezTo>
                  <a:lnTo>
                    <a:pt x="93440" y="140970"/>
                  </a:lnTo>
                  <a:lnTo>
                    <a:pt x="87249" y="121825"/>
                  </a:lnTo>
                  <a:lnTo>
                    <a:pt x="98584" y="120491"/>
                  </a:lnTo>
                  <a:cubicBezTo>
                    <a:pt x="100774" y="120301"/>
                    <a:pt x="102489" y="120015"/>
                    <a:pt x="103822" y="119729"/>
                  </a:cubicBezTo>
                  <a:cubicBezTo>
                    <a:pt x="105156" y="119443"/>
                    <a:pt x="106204" y="118967"/>
                    <a:pt x="106966" y="118300"/>
                  </a:cubicBezTo>
                  <a:cubicBezTo>
                    <a:pt x="107728" y="117634"/>
                    <a:pt x="108204" y="116776"/>
                    <a:pt x="108490" y="115729"/>
                  </a:cubicBezTo>
                  <a:cubicBezTo>
                    <a:pt x="108775" y="114681"/>
                    <a:pt x="108871" y="113252"/>
                    <a:pt x="108871" y="111538"/>
                  </a:cubicBezTo>
                  <a:lnTo>
                    <a:pt x="108871" y="105346"/>
                  </a:lnTo>
                  <a:lnTo>
                    <a:pt x="98298" y="113157"/>
                  </a:lnTo>
                  <a:cubicBezTo>
                    <a:pt x="96774" y="109918"/>
                    <a:pt x="95059" y="106394"/>
                    <a:pt x="93154" y="102679"/>
                  </a:cubicBezTo>
                  <a:cubicBezTo>
                    <a:pt x="91249" y="98869"/>
                    <a:pt x="89249" y="94964"/>
                    <a:pt x="87249" y="90868"/>
                  </a:cubicBezTo>
                  <a:cubicBezTo>
                    <a:pt x="84487" y="96202"/>
                    <a:pt x="81439" y="101346"/>
                    <a:pt x="78296" y="106585"/>
                  </a:cubicBezTo>
                  <a:cubicBezTo>
                    <a:pt x="75152" y="111728"/>
                    <a:pt x="71723" y="116967"/>
                    <a:pt x="68008" y="122110"/>
                  </a:cubicBezTo>
                  <a:lnTo>
                    <a:pt x="52959" y="111252"/>
                  </a:lnTo>
                  <a:cubicBezTo>
                    <a:pt x="55150" y="108204"/>
                    <a:pt x="57245" y="105251"/>
                    <a:pt x="59150" y="102298"/>
                  </a:cubicBezTo>
                  <a:cubicBezTo>
                    <a:pt x="61150" y="99346"/>
                    <a:pt x="63055" y="96298"/>
                    <a:pt x="64865" y="93154"/>
                  </a:cubicBezTo>
                  <a:lnTo>
                    <a:pt x="51435" y="102203"/>
                  </a:lnTo>
                  <a:cubicBezTo>
                    <a:pt x="50578" y="100298"/>
                    <a:pt x="49625" y="98298"/>
                    <a:pt x="48768" y="96202"/>
                  </a:cubicBezTo>
                  <a:cubicBezTo>
                    <a:pt x="47815" y="94202"/>
                    <a:pt x="46863" y="92011"/>
                    <a:pt x="45911" y="89725"/>
                  </a:cubicBezTo>
                  <a:cubicBezTo>
                    <a:pt x="43244" y="95059"/>
                    <a:pt x="40386" y="100013"/>
                    <a:pt x="37529" y="104870"/>
                  </a:cubicBezTo>
                  <a:cubicBezTo>
                    <a:pt x="34671" y="109633"/>
                    <a:pt x="31718" y="114300"/>
                    <a:pt x="28670" y="118681"/>
                  </a:cubicBezTo>
                  <a:lnTo>
                    <a:pt x="18955" y="111442"/>
                  </a:lnTo>
                  <a:lnTo>
                    <a:pt x="18955" y="140113"/>
                  </a:lnTo>
                  <a:lnTo>
                    <a:pt x="0" y="140113"/>
                  </a:lnTo>
                  <a:lnTo>
                    <a:pt x="0" y="190"/>
                  </a:lnTo>
                  <a:lnTo>
                    <a:pt x="127635" y="190"/>
                  </a:lnTo>
                  <a:close/>
                  <a:moveTo>
                    <a:pt x="19145" y="99536"/>
                  </a:moveTo>
                  <a:cubicBezTo>
                    <a:pt x="25432" y="89916"/>
                    <a:pt x="31147" y="79819"/>
                    <a:pt x="36481" y="69056"/>
                  </a:cubicBezTo>
                  <a:cubicBezTo>
                    <a:pt x="33433" y="62770"/>
                    <a:pt x="30480" y="56769"/>
                    <a:pt x="27622" y="51054"/>
                  </a:cubicBezTo>
                  <a:cubicBezTo>
                    <a:pt x="24670" y="45339"/>
                    <a:pt x="22098" y="40386"/>
                    <a:pt x="19717" y="36290"/>
                  </a:cubicBezTo>
                  <a:lnTo>
                    <a:pt x="34290" y="27337"/>
                  </a:lnTo>
                  <a:cubicBezTo>
                    <a:pt x="35814" y="30099"/>
                    <a:pt x="37529" y="33338"/>
                    <a:pt x="39433" y="37052"/>
                  </a:cubicBezTo>
                  <a:cubicBezTo>
                    <a:pt x="41338" y="40767"/>
                    <a:pt x="43434" y="44577"/>
                    <a:pt x="45625" y="48673"/>
                  </a:cubicBezTo>
                  <a:cubicBezTo>
                    <a:pt x="47339" y="44577"/>
                    <a:pt x="48958" y="40481"/>
                    <a:pt x="50387" y="36290"/>
                  </a:cubicBezTo>
                  <a:cubicBezTo>
                    <a:pt x="51816" y="32099"/>
                    <a:pt x="53245" y="27908"/>
                    <a:pt x="54673" y="23622"/>
                  </a:cubicBezTo>
                  <a:lnTo>
                    <a:pt x="70675" y="29623"/>
                  </a:lnTo>
                  <a:cubicBezTo>
                    <a:pt x="70104" y="31528"/>
                    <a:pt x="69532" y="33528"/>
                    <a:pt x="68866" y="35338"/>
                  </a:cubicBezTo>
                  <a:cubicBezTo>
                    <a:pt x="68199" y="37243"/>
                    <a:pt x="67532" y="39052"/>
                    <a:pt x="66961" y="40957"/>
                  </a:cubicBezTo>
                  <a:lnTo>
                    <a:pt x="77153" y="33814"/>
                  </a:lnTo>
                  <a:cubicBezTo>
                    <a:pt x="80105" y="38576"/>
                    <a:pt x="83153" y="44005"/>
                    <a:pt x="86392" y="50006"/>
                  </a:cubicBezTo>
                  <a:cubicBezTo>
                    <a:pt x="89535" y="42196"/>
                    <a:pt x="92202" y="34576"/>
                    <a:pt x="94488" y="27051"/>
                  </a:cubicBezTo>
                  <a:lnTo>
                    <a:pt x="108871" y="32385"/>
                  </a:lnTo>
                  <a:lnTo>
                    <a:pt x="108871" y="18764"/>
                  </a:lnTo>
                  <a:lnTo>
                    <a:pt x="19145" y="18764"/>
                  </a:lnTo>
                  <a:lnTo>
                    <a:pt x="19145" y="99441"/>
                  </a:lnTo>
                  <a:close/>
                  <a:moveTo>
                    <a:pt x="66580" y="90392"/>
                  </a:moveTo>
                  <a:cubicBezTo>
                    <a:pt x="68389" y="87154"/>
                    <a:pt x="70199" y="83915"/>
                    <a:pt x="72009" y="80581"/>
                  </a:cubicBezTo>
                  <a:cubicBezTo>
                    <a:pt x="73819" y="77248"/>
                    <a:pt x="75533" y="74009"/>
                    <a:pt x="77248" y="70771"/>
                  </a:cubicBezTo>
                  <a:cubicBezTo>
                    <a:pt x="74866" y="66199"/>
                    <a:pt x="72580" y="62008"/>
                    <a:pt x="70485" y="58007"/>
                  </a:cubicBezTo>
                  <a:cubicBezTo>
                    <a:pt x="68389" y="54007"/>
                    <a:pt x="66389" y="50482"/>
                    <a:pt x="64579" y="47339"/>
                  </a:cubicBezTo>
                  <a:cubicBezTo>
                    <a:pt x="63151" y="51149"/>
                    <a:pt x="61722" y="54864"/>
                    <a:pt x="60293" y="58388"/>
                  </a:cubicBezTo>
                  <a:cubicBezTo>
                    <a:pt x="58864" y="62008"/>
                    <a:pt x="57340" y="65532"/>
                    <a:pt x="55816" y="68961"/>
                  </a:cubicBezTo>
                  <a:lnTo>
                    <a:pt x="66484" y="90297"/>
                  </a:lnTo>
                  <a:close/>
                  <a:moveTo>
                    <a:pt x="97250" y="70294"/>
                  </a:moveTo>
                  <a:cubicBezTo>
                    <a:pt x="99441" y="74200"/>
                    <a:pt x="101441" y="78105"/>
                    <a:pt x="103346" y="81915"/>
                  </a:cubicBezTo>
                  <a:cubicBezTo>
                    <a:pt x="105251" y="85820"/>
                    <a:pt x="107061" y="89630"/>
                    <a:pt x="108966" y="93250"/>
                  </a:cubicBezTo>
                  <a:lnTo>
                    <a:pt x="108966" y="38195"/>
                  </a:lnTo>
                  <a:cubicBezTo>
                    <a:pt x="105728" y="49244"/>
                    <a:pt x="101822" y="59912"/>
                    <a:pt x="97346" y="70294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" name="任意形状 73"/>
            <p:cNvSpPr/>
            <p:nvPr/>
          </p:nvSpPr>
          <p:spPr>
            <a:xfrm>
              <a:off x="19156076" y="9941718"/>
              <a:ext cx="146113" cy="147732"/>
            </a:xfrm>
            <a:custGeom>
              <a:avLst/>
              <a:gdLst>
                <a:gd name="connsiteX0" fmla="*/ 37147 w 146113"/>
                <a:gd name="connsiteY0" fmla="*/ 66866 h 147732"/>
                <a:gd name="connsiteX1" fmla="*/ 36290 w 146113"/>
                <a:gd name="connsiteY1" fmla="*/ 92297 h 147732"/>
                <a:gd name="connsiteX2" fmla="*/ 33338 w 146113"/>
                <a:gd name="connsiteY2" fmla="*/ 112204 h 147732"/>
                <a:gd name="connsiteX3" fmla="*/ 27813 w 146113"/>
                <a:gd name="connsiteY3" fmla="*/ 129730 h 147732"/>
                <a:gd name="connsiteX4" fmla="*/ 19431 w 146113"/>
                <a:gd name="connsiteY4" fmla="*/ 147733 h 147732"/>
                <a:gd name="connsiteX5" fmla="*/ 0 w 146113"/>
                <a:gd name="connsiteY5" fmla="*/ 138779 h 147732"/>
                <a:gd name="connsiteX6" fmla="*/ 8858 w 146113"/>
                <a:gd name="connsiteY6" fmla="*/ 122111 h 147732"/>
                <a:gd name="connsiteX7" fmla="*/ 14478 w 146113"/>
                <a:gd name="connsiteY7" fmla="*/ 106489 h 147732"/>
                <a:gd name="connsiteX8" fmla="*/ 17526 w 146113"/>
                <a:gd name="connsiteY8" fmla="*/ 89249 h 147732"/>
                <a:gd name="connsiteX9" fmla="*/ 18383 w 146113"/>
                <a:gd name="connsiteY9" fmla="*/ 67532 h 147732"/>
                <a:gd name="connsiteX10" fmla="*/ 18383 w 146113"/>
                <a:gd name="connsiteY10" fmla="*/ 17621 h 147732"/>
                <a:gd name="connsiteX11" fmla="*/ 71628 w 146113"/>
                <a:gd name="connsiteY11" fmla="*/ 17621 h 147732"/>
                <a:gd name="connsiteX12" fmla="*/ 68104 w 146113"/>
                <a:gd name="connsiteY12" fmla="*/ 953 h 147732"/>
                <a:gd name="connsiteX13" fmla="*/ 89630 w 146113"/>
                <a:gd name="connsiteY13" fmla="*/ 0 h 147732"/>
                <a:gd name="connsiteX14" fmla="*/ 93059 w 146113"/>
                <a:gd name="connsiteY14" fmla="*/ 17621 h 147732"/>
                <a:gd name="connsiteX15" fmla="*/ 142589 w 146113"/>
                <a:gd name="connsiteY15" fmla="*/ 17621 h 147732"/>
                <a:gd name="connsiteX16" fmla="*/ 142589 w 146113"/>
                <a:gd name="connsiteY16" fmla="*/ 36767 h 147732"/>
                <a:gd name="connsiteX17" fmla="*/ 37147 w 146113"/>
                <a:gd name="connsiteY17" fmla="*/ 36767 h 147732"/>
                <a:gd name="connsiteX18" fmla="*/ 37147 w 146113"/>
                <a:gd name="connsiteY18" fmla="*/ 53626 h 147732"/>
                <a:gd name="connsiteX19" fmla="*/ 54197 w 146113"/>
                <a:gd name="connsiteY19" fmla="*/ 48101 h 147732"/>
                <a:gd name="connsiteX20" fmla="*/ 59246 w 146113"/>
                <a:gd name="connsiteY20" fmla="*/ 61722 h 147732"/>
                <a:gd name="connsiteX21" fmla="*/ 64675 w 146113"/>
                <a:gd name="connsiteY21" fmla="*/ 77724 h 147732"/>
                <a:gd name="connsiteX22" fmla="*/ 69818 w 146113"/>
                <a:gd name="connsiteY22" fmla="*/ 93917 h 147732"/>
                <a:gd name="connsiteX23" fmla="*/ 73819 w 146113"/>
                <a:gd name="connsiteY23" fmla="*/ 108204 h 147732"/>
                <a:gd name="connsiteX24" fmla="*/ 55721 w 146113"/>
                <a:gd name="connsiteY24" fmla="*/ 114871 h 147732"/>
                <a:gd name="connsiteX25" fmla="*/ 51816 w 146113"/>
                <a:gd name="connsiteY25" fmla="*/ 100393 h 147732"/>
                <a:gd name="connsiteX26" fmla="*/ 47054 w 146113"/>
                <a:gd name="connsiteY26" fmla="*/ 84106 h 147732"/>
                <a:gd name="connsiteX27" fmla="*/ 41910 w 146113"/>
                <a:gd name="connsiteY27" fmla="*/ 68104 h 147732"/>
                <a:gd name="connsiteX28" fmla="*/ 37243 w 146113"/>
                <a:gd name="connsiteY28" fmla="*/ 54674 h 147732"/>
                <a:gd name="connsiteX29" fmla="*/ 37243 w 146113"/>
                <a:gd name="connsiteY29" fmla="*/ 66961 h 147732"/>
                <a:gd name="connsiteX30" fmla="*/ 146018 w 146113"/>
                <a:gd name="connsiteY30" fmla="*/ 122301 h 147732"/>
                <a:gd name="connsiteX31" fmla="*/ 146018 w 146113"/>
                <a:gd name="connsiteY31" fmla="*/ 141542 h 147732"/>
                <a:gd name="connsiteX32" fmla="*/ 32385 w 146113"/>
                <a:gd name="connsiteY32" fmla="*/ 141542 h 147732"/>
                <a:gd name="connsiteX33" fmla="*/ 32385 w 146113"/>
                <a:gd name="connsiteY33" fmla="*/ 122301 h 147732"/>
                <a:gd name="connsiteX34" fmla="*/ 95250 w 146113"/>
                <a:gd name="connsiteY34" fmla="*/ 122301 h 147732"/>
                <a:gd name="connsiteX35" fmla="*/ 102013 w 146113"/>
                <a:gd name="connsiteY35" fmla="*/ 104584 h 147732"/>
                <a:gd name="connsiteX36" fmla="*/ 108490 w 146113"/>
                <a:gd name="connsiteY36" fmla="*/ 85249 h 147732"/>
                <a:gd name="connsiteX37" fmla="*/ 114300 w 146113"/>
                <a:gd name="connsiteY37" fmla="*/ 65722 h 147732"/>
                <a:gd name="connsiteX38" fmla="*/ 118967 w 146113"/>
                <a:gd name="connsiteY38" fmla="*/ 47530 h 147732"/>
                <a:gd name="connsiteX39" fmla="*/ 138113 w 146113"/>
                <a:gd name="connsiteY39" fmla="*/ 52673 h 147732"/>
                <a:gd name="connsiteX40" fmla="*/ 133540 w 146113"/>
                <a:gd name="connsiteY40" fmla="*/ 68771 h 147732"/>
                <a:gd name="connsiteX41" fmla="*/ 127826 w 146113"/>
                <a:gd name="connsiteY41" fmla="*/ 86868 h 147732"/>
                <a:gd name="connsiteX42" fmla="*/ 121634 w 146113"/>
                <a:gd name="connsiteY42" fmla="*/ 105346 h 147732"/>
                <a:gd name="connsiteX43" fmla="*/ 115348 w 146113"/>
                <a:gd name="connsiteY43" fmla="*/ 122301 h 147732"/>
                <a:gd name="connsiteX44" fmla="*/ 146113 w 146113"/>
                <a:gd name="connsiteY44" fmla="*/ 122301 h 147732"/>
                <a:gd name="connsiteX45" fmla="*/ 83344 w 146113"/>
                <a:gd name="connsiteY45" fmla="*/ 105728 h 147732"/>
                <a:gd name="connsiteX46" fmla="*/ 81058 w 146113"/>
                <a:gd name="connsiteY46" fmla="*/ 91059 h 147732"/>
                <a:gd name="connsiteX47" fmla="*/ 78010 w 146113"/>
                <a:gd name="connsiteY47" fmla="*/ 75057 h 147732"/>
                <a:gd name="connsiteX48" fmla="*/ 74581 w 146113"/>
                <a:gd name="connsiteY48" fmla="*/ 59722 h 147732"/>
                <a:gd name="connsiteX49" fmla="*/ 71152 w 146113"/>
                <a:gd name="connsiteY49" fmla="*/ 47054 h 147732"/>
                <a:gd name="connsiteX50" fmla="*/ 89916 w 146113"/>
                <a:gd name="connsiteY50" fmla="*/ 43339 h 147732"/>
                <a:gd name="connsiteX51" fmla="*/ 93059 w 146113"/>
                <a:gd name="connsiteY51" fmla="*/ 55626 h 147732"/>
                <a:gd name="connsiteX52" fmla="*/ 96488 w 146113"/>
                <a:gd name="connsiteY52" fmla="*/ 70485 h 147732"/>
                <a:gd name="connsiteX53" fmla="*/ 99631 w 146113"/>
                <a:gd name="connsiteY53" fmla="*/ 86011 h 147732"/>
                <a:gd name="connsiteX54" fmla="*/ 102013 w 146113"/>
                <a:gd name="connsiteY54" fmla="*/ 100298 h 147732"/>
                <a:gd name="connsiteX55" fmla="*/ 83248 w 146113"/>
                <a:gd name="connsiteY55" fmla="*/ 105632 h 147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46113" h="147732">
                  <a:moveTo>
                    <a:pt x="37147" y="66866"/>
                  </a:moveTo>
                  <a:cubicBezTo>
                    <a:pt x="37147" y="76581"/>
                    <a:pt x="36862" y="85058"/>
                    <a:pt x="36290" y="92297"/>
                  </a:cubicBezTo>
                  <a:cubicBezTo>
                    <a:pt x="35719" y="99536"/>
                    <a:pt x="34671" y="106204"/>
                    <a:pt x="33338" y="112204"/>
                  </a:cubicBezTo>
                  <a:cubicBezTo>
                    <a:pt x="31909" y="118300"/>
                    <a:pt x="30099" y="124111"/>
                    <a:pt x="27813" y="129730"/>
                  </a:cubicBezTo>
                  <a:cubicBezTo>
                    <a:pt x="25527" y="135350"/>
                    <a:pt x="22765" y="141351"/>
                    <a:pt x="19431" y="147733"/>
                  </a:cubicBezTo>
                  <a:lnTo>
                    <a:pt x="0" y="138779"/>
                  </a:lnTo>
                  <a:cubicBezTo>
                    <a:pt x="3524" y="132779"/>
                    <a:pt x="6477" y="127159"/>
                    <a:pt x="8858" y="122111"/>
                  </a:cubicBezTo>
                  <a:cubicBezTo>
                    <a:pt x="11144" y="117062"/>
                    <a:pt x="13049" y="111824"/>
                    <a:pt x="14478" y="106489"/>
                  </a:cubicBezTo>
                  <a:cubicBezTo>
                    <a:pt x="15907" y="101155"/>
                    <a:pt x="16954" y="95441"/>
                    <a:pt x="17526" y="89249"/>
                  </a:cubicBezTo>
                  <a:cubicBezTo>
                    <a:pt x="18097" y="83058"/>
                    <a:pt x="18383" y="75819"/>
                    <a:pt x="18383" y="67532"/>
                  </a:cubicBezTo>
                  <a:lnTo>
                    <a:pt x="18383" y="17621"/>
                  </a:lnTo>
                  <a:lnTo>
                    <a:pt x="71628" y="17621"/>
                  </a:lnTo>
                  <a:lnTo>
                    <a:pt x="68104" y="953"/>
                  </a:lnTo>
                  <a:lnTo>
                    <a:pt x="89630" y="0"/>
                  </a:lnTo>
                  <a:lnTo>
                    <a:pt x="93059" y="17621"/>
                  </a:lnTo>
                  <a:lnTo>
                    <a:pt x="142589" y="17621"/>
                  </a:lnTo>
                  <a:lnTo>
                    <a:pt x="142589" y="36767"/>
                  </a:lnTo>
                  <a:lnTo>
                    <a:pt x="37147" y="36767"/>
                  </a:lnTo>
                  <a:lnTo>
                    <a:pt x="37147" y="53626"/>
                  </a:lnTo>
                  <a:lnTo>
                    <a:pt x="54197" y="48101"/>
                  </a:lnTo>
                  <a:cubicBezTo>
                    <a:pt x="55721" y="52007"/>
                    <a:pt x="57340" y="56483"/>
                    <a:pt x="59246" y="61722"/>
                  </a:cubicBezTo>
                  <a:cubicBezTo>
                    <a:pt x="61055" y="66866"/>
                    <a:pt x="62865" y="72200"/>
                    <a:pt x="64675" y="77724"/>
                  </a:cubicBezTo>
                  <a:cubicBezTo>
                    <a:pt x="66485" y="83249"/>
                    <a:pt x="68199" y="88678"/>
                    <a:pt x="69818" y="93917"/>
                  </a:cubicBezTo>
                  <a:cubicBezTo>
                    <a:pt x="71438" y="99250"/>
                    <a:pt x="72771" y="103918"/>
                    <a:pt x="73819" y="108204"/>
                  </a:cubicBezTo>
                  <a:lnTo>
                    <a:pt x="55721" y="114871"/>
                  </a:lnTo>
                  <a:cubicBezTo>
                    <a:pt x="54673" y="110585"/>
                    <a:pt x="53340" y="105728"/>
                    <a:pt x="51816" y="100393"/>
                  </a:cubicBezTo>
                  <a:cubicBezTo>
                    <a:pt x="50292" y="95059"/>
                    <a:pt x="48768" y="89630"/>
                    <a:pt x="47054" y="84106"/>
                  </a:cubicBezTo>
                  <a:cubicBezTo>
                    <a:pt x="45339" y="78581"/>
                    <a:pt x="43624" y="73247"/>
                    <a:pt x="41910" y="68104"/>
                  </a:cubicBezTo>
                  <a:cubicBezTo>
                    <a:pt x="40196" y="62960"/>
                    <a:pt x="38576" y="58483"/>
                    <a:pt x="37243" y="54674"/>
                  </a:cubicBezTo>
                  <a:lnTo>
                    <a:pt x="37243" y="66961"/>
                  </a:lnTo>
                  <a:close/>
                  <a:moveTo>
                    <a:pt x="146018" y="122301"/>
                  </a:moveTo>
                  <a:lnTo>
                    <a:pt x="146018" y="141542"/>
                  </a:lnTo>
                  <a:lnTo>
                    <a:pt x="32385" y="141542"/>
                  </a:lnTo>
                  <a:lnTo>
                    <a:pt x="32385" y="122301"/>
                  </a:lnTo>
                  <a:lnTo>
                    <a:pt x="95250" y="122301"/>
                  </a:lnTo>
                  <a:cubicBezTo>
                    <a:pt x="97536" y="116776"/>
                    <a:pt x="99822" y="110871"/>
                    <a:pt x="102013" y="104584"/>
                  </a:cubicBezTo>
                  <a:cubicBezTo>
                    <a:pt x="104299" y="98298"/>
                    <a:pt x="106394" y="91821"/>
                    <a:pt x="108490" y="85249"/>
                  </a:cubicBezTo>
                  <a:cubicBezTo>
                    <a:pt x="110490" y="78676"/>
                    <a:pt x="112490" y="72200"/>
                    <a:pt x="114300" y="65722"/>
                  </a:cubicBezTo>
                  <a:cubicBezTo>
                    <a:pt x="116110" y="59341"/>
                    <a:pt x="117729" y="53245"/>
                    <a:pt x="118967" y="47530"/>
                  </a:cubicBezTo>
                  <a:lnTo>
                    <a:pt x="138113" y="52673"/>
                  </a:lnTo>
                  <a:cubicBezTo>
                    <a:pt x="136779" y="57531"/>
                    <a:pt x="135255" y="62865"/>
                    <a:pt x="133540" y="68771"/>
                  </a:cubicBezTo>
                  <a:cubicBezTo>
                    <a:pt x="131731" y="74676"/>
                    <a:pt x="129826" y="80677"/>
                    <a:pt x="127826" y="86868"/>
                  </a:cubicBezTo>
                  <a:cubicBezTo>
                    <a:pt x="125730" y="93059"/>
                    <a:pt x="123730" y="99250"/>
                    <a:pt x="121634" y="105346"/>
                  </a:cubicBezTo>
                  <a:cubicBezTo>
                    <a:pt x="119539" y="111442"/>
                    <a:pt x="117443" y="117062"/>
                    <a:pt x="115348" y="122301"/>
                  </a:cubicBezTo>
                  <a:lnTo>
                    <a:pt x="146113" y="122301"/>
                  </a:lnTo>
                  <a:close/>
                  <a:moveTo>
                    <a:pt x="83344" y="105728"/>
                  </a:moveTo>
                  <a:cubicBezTo>
                    <a:pt x="82772" y="101346"/>
                    <a:pt x="82010" y="96393"/>
                    <a:pt x="81058" y="91059"/>
                  </a:cubicBezTo>
                  <a:cubicBezTo>
                    <a:pt x="80105" y="85725"/>
                    <a:pt x="79057" y="80391"/>
                    <a:pt x="78010" y="75057"/>
                  </a:cubicBezTo>
                  <a:cubicBezTo>
                    <a:pt x="76962" y="69723"/>
                    <a:pt x="75819" y="64579"/>
                    <a:pt x="74581" y="59722"/>
                  </a:cubicBezTo>
                  <a:cubicBezTo>
                    <a:pt x="73438" y="54864"/>
                    <a:pt x="72295" y="50673"/>
                    <a:pt x="71152" y="47054"/>
                  </a:cubicBezTo>
                  <a:lnTo>
                    <a:pt x="89916" y="43339"/>
                  </a:lnTo>
                  <a:cubicBezTo>
                    <a:pt x="90869" y="46768"/>
                    <a:pt x="91916" y="50863"/>
                    <a:pt x="93059" y="55626"/>
                  </a:cubicBezTo>
                  <a:cubicBezTo>
                    <a:pt x="94202" y="60388"/>
                    <a:pt x="95345" y="65342"/>
                    <a:pt x="96488" y="70485"/>
                  </a:cubicBezTo>
                  <a:cubicBezTo>
                    <a:pt x="97631" y="75629"/>
                    <a:pt x="98679" y="80867"/>
                    <a:pt x="99631" y="86011"/>
                  </a:cubicBezTo>
                  <a:cubicBezTo>
                    <a:pt x="100584" y="91154"/>
                    <a:pt x="101441" y="95917"/>
                    <a:pt x="102013" y="100298"/>
                  </a:cubicBezTo>
                  <a:lnTo>
                    <a:pt x="83248" y="105632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5" name="任意形状 74"/>
            <p:cNvSpPr/>
            <p:nvPr/>
          </p:nvSpPr>
          <p:spPr>
            <a:xfrm>
              <a:off x="19316191" y="9950386"/>
              <a:ext cx="135445" cy="140874"/>
            </a:xfrm>
            <a:custGeom>
              <a:avLst/>
              <a:gdLst>
                <a:gd name="connsiteX0" fmla="*/ 135159 w 135445"/>
                <a:gd name="connsiteY0" fmla="*/ 95 h 140874"/>
                <a:gd name="connsiteX1" fmla="*/ 135159 w 135445"/>
                <a:gd name="connsiteY1" fmla="*/ 115252 h 140874"/>
                <a:gd name="connsiteX2" fmla="*/ 134398 w 135445"/>
                <a:gd name="connsiteY2" fmla="*/ 127063 h 140874"/>
                <a:gd name="connsiteX3" fmla="*/ 131350 w 135445"/>
                <a:gd name="connsiteY3" fmla="*/ 134207 h 140874"/>
                <a:gd name="connsiteX4" fmla="*/ 124587 w 135445"/>
                <a:gd name="connsiteY4" fmla="*/ 138017 h 140874"/>
                <a:gd name="connsiteX5" fmla="*/ 112681 w 135445"/>
                <a:gd name="connsiteY5" fmla="*/ 139922 h 140874"/>
                <a:gd name="connsiteX6" fmla="*/ 103156 w 135445"/>
                <a:gd name="connsiteY6" fmla="*/ 140875 h 140874"/>
                <a:gd name="connsiteX7" fmla="*/ 96393 w 135445"/>
                <a:gd name="connsiteY7" fmla="*/ 120777 h 140874"/>
                <a:gd name="connsiteX8" fmla="*/ 105823 w 135445"/>
                <a:gd name="connsiteY8" fmla="*/ 120110 h 140874"/>
                <a:gd name="connsiteX9" fmla="*/ 110776 w 135445"/>
                <a:gd name="connsiteY9" fmla="*/ 119443 h 140874"/>
                <a:gd name="connsiteX10" fmla="*/ 113633 w 135445"/>
                <a:gd name="connsiteY10" fmla="*/ 117538 h 140874"/>
                <a:gd name="connsiteX11" fmla="*/ 114872 w 135445"/>
                <a:gd name="connsiteY11" fmla="*/ 113729 h 140874"/>
                <a:gd name="connsiteX12" fmla="*/ 115157 w 135445"/>
                <a:gd name="connsiteY12" fmla="*/ 107061 h 140874"/>
                <a:gd name="connsiteX13" fmla="*/ 115157 w 135445"/>
                <a:gd name="connsiteY13" fmla="*/ 96393 h 140874"/>
                <a:gd name="connsiteX14" fmla="*/ 85058 w 135445"/>
                <a:gd name="connsiteY14" fmla="*/ 96393 h 140874"/>
                <a:gd name="connsiteX15" fmla="*/ 85058 w 135445"/>
                <a:gd name="connsiteY15" fmla="*/ 134588 h 140874"/>
                <a:gd name="connsiteX16" fmla="*/ 64960 w 135445"/>
                <a:gd name="connsiteY16" fmla="*/ 134588 h 140874"/>
                <a:gd name="connsiteX17" fmla="*/ 64960 w 135445"/>
                <a:gd name="connsiteY17" fmla="*/ 96393 h 140874"/>
                <a:gd name="connsiteX18" fmla="*/ 35814 w 135445"/>
                <a:gd name="connsiteY18" fmla="*/ 96393 h 140874"/>
                <a:gd name="connsiteX19" fmla="*/ 33814 w 135445"/>
                <a:gd name="connsiteY19" fmla="*/ 108013 h 140874"/>
                <a:gd name="connsiteX20" fmla="*/ 30671 w 135445"/>
                <a:gd name="connsiteY20" fmla="*/ 118681 h 140874"/>
                <a:gd name="connsiteX21" fmla="*/ 26003 w 135445"/>
                <a:gd name="connsiteY21" fmla="*/ 129254 h 140874"/>
                <a:gd name="connsiteX22" fmla="*/ 19907 w 135445"/>
                <a:gd name="connsiteY22" fmla="*/ 140398 h 140874"/>
                <a:gd name="connsiteX23" fmla="*/ 0 w 135445"/>
                <a:gd name="connsiteY23" fmla="*/ 130969 h 140874"/>
                <a:gd name="connsiteX24" fmla="*/ 7906 w 135445"/>
                <a:gd name="connsiteY24" fmla="*/ 117062 h 140874"/>
                <a:gd name="connsiteX25" fmla="*/ 12954 w 135445"/>
                <a:gd name="connsiteY25" fmla="*/ 104299 h 140874"/>
                <a:gd name="connsiteX26" fmla="*/ 15621 w 135445"/>
                <a:gd name="connsiteY26" fmla="*/ 88583 h 140874"/>
                <a:gd name="connsiteX27" fmla="*/ 16383 w 135445"/>
                <a:gd name="connsiteY27" fmla="*/ 65913 h 140874"/>
                <a:gd name="connsiteX28" fmla="*/ 16383 w 135445"/>
                <a:gd name="connsiteY28" fmla="*/ 0 h 140874"/>
                <a:gd name="connsiteX29" fmla="*/ 135446 w 135445"/>
                <a:gd name="connsiteY29" fmla="*/ 0 h 140874"/>
                <a:gd name="connsiteX30" fmla="*/ 36671 w 135445"/>
                <a:gd name="connsiteY30" fmla="*/ 20193 h 140874"/>
                <a:gd name="connsiteX31" fmla="*/ 36671 w 135445"/>
                <a:gd name="connsiteY31" fmla="*/ 38862 h 140874"/>
                <a:gd name="connsiteX32" fmla="*/ 64675 w 135445"/>
                <a:gd name="connsiteY32" fmla="*/ 38862 h 140874"/>
                <a:gd name="connsiteX33" fmla="*/ 64675 w 135445"/>
                <a:gd name="connsiteY33" fmla="*/ 20193 h 140874"/>
                <a:gd name="connsiteX34" fmla="*/ 36671 w 135445"/>
                <a:gd name="connsiteY34" fmla="*/ 20193 h 140874"/>
                <a:gd name="connsiteX35" fmla="*/ 64770 w 135445"/>
                <a:gd name="connsiteY35" fmla="*/ 76200 h 140874"/>
                <a:gd name="connsiteX36" fmla="*/ 64770 w 135445"/>
                <a:gd name="connsiteY36" fmla="*/ 58864 h 140874"/>
                <a:gd name="connsiteX37" fmla="*/ 36767 w 135445"/>
                <a:gd name="connsiteY37" fmla="*/ 58864 h 140874"/>
                <a:gd name="connsiteX38" fmla="*/ 36767 w 135445"/>
                <a:gd name="connsiteY38" fmla="*/ 76200 h 140874"/>
                <a:gd name="connsiteX39" fmla="*/ 64770 w 135445"/>
                <a:gd name="connsiteY39" fmla="*/ 76200 h 140874"/>
                <a:gd name="connsiteX40" fmla="*/ 114967 w 135445"/>
                <a:gd name="connsiteY40" fmla="*/ 20193 h 140874"/>
                <a:gd name="connsiteX41" fmla="*/ 84868 w 135445"/>
                <a:gd name="connsiteY41" fmla="*/ 20193 h 140874"/>
                <a:gd name="connsiteX42" fmla="*/ 84868 w 135445"/>
                <a:gd name="connsiteY42" fmla="*/ 38862 h 140874"/>
                <a:gd name="connsiteX43" fmla="*/ 114967 w 135445"/>
                <a:gd name="connsiteY43" fmla="*/ 38862 h 140874"/>
                <a:gd name="connsiteX44" fmla="*/ 114967 w 135445"/>
                <a:gd name="connsiteY44" fmla="*/ 20193 h 140874"/>
                <a:gd name="connsiteX45" fmla="*/ 114967 w 135445"/>
                <a:gd name="connsiteY45" fmla="*/ 76200 h 140874"/>
                <a:gd name="connsiteX46" fmla="*/ 114967 w 135445"/>
                <a:gd name="connsiteY46" fmla="*/ 58864 h 140874"/>
                <a:gd name="connsiteX47" fmla="*/ 84868 w 135445"/>
                <a:gd name="connsiteY47" fmla="*/ 58864 h 140874"/>
                <a:gd name="connsiteX48" fmla="*/ 84868 w 135445"/>
                <a:gd name="connsiteY48" fmla="*/ 76200 h 140874"/>
                <a:gd name="connsiteX49" fmla="*/ 114967 w 135445"/>
                <a:gd name="connsiteY49" fmla="*/ 76200 h 140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35445" h="140874">
                  <a:moveTo>
                    <a:pt x="135159" y="95"/>
                  </a:moveTo>
                  <a:lnTo>
                    <a:pt x="135159" y="115252"/>
                  </a:lnTo>
                  <a:cubicBezTo>
                    <a:pt x="135159" y="120110"/>
                    <a:pt x="134874" y="124015"/>
                    <a:pt x="134398" y="127063"/>
                  </a:cubicBezTo>
                  <a:cubicBezTo>
                    <a:pt x="133922" y="130112"/>
                    <a:pt x="132874" y="132493"/>
                    <a:pt x="131350" y="134207"/>
                  </a:cubicBezTo>
                  <a:cubicBezTo>
                    <a:pt x="129826" y="135922"/>
                    <a:pt x="127540" y="137160"/>
                    <a:pt x="124587" y="138017"/>
                  </a:cubicBezTo>
                  <a:cubicBezTo>
                    <a:pt x="121634" y="138779"/>
                    <a:pt x="117634" y="139446"/>
                    <a:pt x="112681" y="139922"/>
                  </a:cubicBezTo>
                  <a:lnTo>
                    <a:pt x="103156" y="140875"/>
                  </a:lnTo>
                  <a:lnTo>
                    <a:pt x="96393" y="120777"/>
                  </a:lnTo>
                  <a:lnTo>
                    <a:pt x="105823" y="120110"/>
                  </a:lnTo>
                  <a:cubicBezTo>
                    <a:pt x="107918" y="120015"/>
                    <a:pt x="109538" y="119825"/>
                    <a:pt x="110776" y="119443"/>
                  </a:cubicBezTo>
                  <a:cubicBezTo>
                    <a:pt x="112014" y="119158"/>
                    <a:pt x="112967" y="118491"/>
                    <a:pt x="113633" y="117538"/>
                  </a:cubicBezTo>
                  <a:cubicBezTo>
                    <a:pt x="114300" y="116586"/>
                    <a:pt x="114681" y="115348"/>
                    <a:pt x="114872" y="113729"/>
                  </a:cubicBezTo>
                  <a:cubicBezTo>
                    <a:pt x="115062" y="112109"/>
                    <a:pt x="115157" y="109918"/>
                    <a:pt x="115157" y="107061"/>
                  </a:cubicBezTo>
                  <a:lnTo>
                    <a:pt x="115157" y="96393"/>
                  </a:lnTo>
                  <a:lnTo>
                    <a:pt x="85058" y="96393"/>
                  </a:lnTo>
                  <a:lnTo>
                    <a:pt x="85058" y="134588"/>
                  </a:lnTo>
                  <a:lnTo>
                    <a:pt x="64960" y="134588"/>
                  </a:lnTo>
                  <a:lnTo>
                    <a:pt x="64960" y="96393"/>
                  </a:lnTo>
                  <a:lnTo>
                    <a:pt x="35814" y="96393"/>
                  </a:lnTo>
                  <a:cubicBezTo>
                    <a:pt x="35242" y="100489"/>
                    <a:pt x="34576" y="104394"/>
                    <a:pt x="33814" y="108013"/>
                  </a:cubicBezTo>
                  <a:cubicBezTo>
                    <a:pt x="33052" y="111633"/>
                    <a:pt x="31909" y="115157"/>
                    <a:pt x="30671" y="118681"/>
                  </a:cubicBezTo>
                  <a:cubicBezTo>
                    <a:pt x="29337" y="122206"/>
                    <a:pt x="27813" y="125730"/>
                    <a:pt x="26003" y="129254"/>
                  </a:cubicBezTo>
                  <a:cubicBezTo>
                    <a:pt x="24194" y="132779"/>
                    <a:pt x="22193" y="136588"/>
                    <a:pt x="19907" y="140398"/>
                  </a:cubicBezTo>
                  <a:lnTo>
                    <a:pt x="0" y="130969"/>
                  </a:lnTo>
                  <a:cubicBezTo>
                    <a:pt x="3143" y="125635"/>
                    <a:pt x="5715" y="121063"/>
                    <a:pt x="7906" y="117062"/>
                  </a:cubicBezTo>
                  <a:cubicBezTo>
                    <a:pt x="10001" y="113062"/>
                    <a:pt x="11716" y="108775"/>
                    <a:pt x="12954" y="104299"/>
                  </a:cubicBezTo>
                  <a:cubicBezTo>
                    <a:pt x="14192" y="99727"/>
                    <a:pt x="15049" y="94488"/>
                    <a:pt x="15621" y="88583"/>
                  </a:cubicBezTo>
                  <a:cubicBezTo>
                    <a:pt x="16193" y="82677"/>
                    <a:pt x="16383" y="75057"/>
                    <a:pt x="16383" y="65913"/>
                  </a:cubicBezTo>
                  <a:lnTo>
                    <a:pt x="16383" y="0"/>
                  </a:lnTo>
                  <a:lnTo>
                    <a:pt x="135446" y="0"/>
                  </a:lnTo>
                  <a:close/>
                  <a:moveTo>
                    <a:pt x="36671" y="20193"/>
                  </a:moveTo>
                  <a:lnTo>
                    <a:pt x="36671" y="38862"/>
                  </a:lnTo>
                  <a:lnTo>
                    <a:pt x="64675" y="38862"/>
                  </a:lnTo>
                  <a:lnTo>
                    <a:pt x="64675" y="20193"/>
                  </a:lnTo>
                  <a:lnTo>
                    <a:pt x="36671" y="20193"/>
                  </a:lnTo>
                  <a:close/>
                  <a:moveTo>
                    <a:pt x="64770" y="76200"/>
                  </a:moveTo>
                  <a:lnTo>
                    <a:pt x="64770" y="58864"/>
                  </a:lnTo>
                  <a:lnTo>
                    <a:pt x="36767" y="58864"/>
                  </a:lnTo>
                  <a:lnTo>
                    <a:pt x="36767" y="76200"/>
                  </a:lnTo>
                  <a:lnTo>
                    <a:pt x="64770" y="76200"/>
                  </a:lnTo>
                  <a:close/>
                  <a:moveTo>
                    <a:pt x="114967" y="20193"/>
                  </a:moveTo>
                  <a:lnTo>
                    <a:pt x="84868" y="20193"/>
                  </a:lnTo>
                  <a:lnTo>
                    <a:pt x="84868" y="38862"/>
                  </a:lnTo>
                  <a:lnTo>
                    <a:pt x="114967" y="38862"/>
                  </a:lnTo>
                  <a:lnTo>
                    <a:pt x="114967" y="20193"/>
                  </a:lnTo>
                  <a:close/>
                  <a:moveTo>
                    <a:pt x="114967" y="76200"/>
                  </a:moveTo>
                  <a:lnTo>
                    <a:pt x="114967" y="58864"/>
                  </a:lnTo>
                  <a:lnTo>
                    <a:pt x="84868" y="58864"/>
                  </a:lnTo>
                  <a:lnTo>
                    <a:pt x="84868" y="76200"/>
                  </a:lnTo>
                  <a:lnTo>
                    <a:pt x="114967" y="76200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6" name="任意形状 75"/>
            <p:cNvSpPr/>
            <p:nvPr/>
          </p:nvSpPr>
          <p:spPr>
            <a:xfrm>
              <a:off x="19475354" y="9940289"/>
              <a:ext cx="146303" cy="151733"/>
            </a:xfrm>
            <a:custGeom>
              <a:avLst/>
              <a:gdLst>
                <a:gd name="connsiteX0" fmla="*/ 137256 w 146303"/>
                <a:gd name="connsiteY0" fmla="*/ 151733 h 151733"/>
                <a:gd name="connsiteX1" fmla="*/ 108871 w 146303"/>
                <a:gd name="connsiteY1" fmla="*/ 140494 h 151733"/>
                <a:gd name="connsiteX2" fmla="*/ 85916 w 146303"/>
                <a:gd name="connsiteY2" fmla="*/ 127444 h 151733"/>
                <a:gd name="connsiteX3" fmla="*/ 63341 w 146303"/>
                <a:gd name="connsiteY3" fmla="*/ 138874 h 151733"/>
                <a:gd name="connsiteX4" fmla="*/ 33814 w 146303"/>
                <a:gd name="connsiteY4" fmla="*/ 150019 h 151733"/>
                <a:gd name="connsiteX5" fmla="*/ 25718 w 146303"/>
                <a:gd name="connsiteY5" fmla="*/ 133350 h 151733"/>
                <a:gd name="connsiteX6" fmla="*/ 20479 w 146303"/>
                <a:gd name="connsiteY6" fmla="*/ 139255 h 151733"/>
                <a:gd name="connsiteX7" fmla="*/ 14859 w 146303"/>
                <a:gd name="connsiteY7" fmla="*/ 145351 h 151733"/>
                <a:gd name="connsiteX8" fmla="*/ 0 w 146303"/>
                <a:gd name="connsiteY8" fmla="*/ 129349 h 151733"/>
                <a:gd name="connsiteX9" fmla="*/ 28384 w 146303"/>
                <a:gd name="connsiteY9" fmla="*/ 93726 h 151733"/>
                <a:gd name="connsiteX10" fmla="*/ 46577 w 146303"/>
                <a:gd name="connsiteY10" fmla="*/ 50959 h 151733"/>
                <a:gd name="connsiteX11" fmla="*/ 13049 w 146303"/>
                <a:gd name="connsiteY11" fmla="*/ 50959 h 151733"/>
                <a:gd name="connsiteX12" fmla="*/ 13049 w 146303"/>
                <a:gd name="connsiteY12" fmla="*/ 33433 h 151733"/>
                <a:gd name="connsiteX13" fmla="*/ 14669 w 146303"/>
                <a:gd name="connsiteY13" fmla="*/ 28384 h 151733"/>
                <a:gd name="connsiteX14" fmla="*/ 16573 w 146303"/>
                <a:gd name="connsiteY14" fmla="*/ 21146 h 151733"/>
                <a:gd name="connsiteX15" fmla="*/ 18479 w 146303"/>
                <a:gd name="connsiteY15" fmla="*/ 13430 h 151733"/>
                <a:gd name="connsiteX16" fmla="*/ 19812 w 146303"/>
                <a:gd name="connsiteY16" fmla="*/ 6858 h 151733"/>
                <a:gd name="connsiteX17" fmla="*/ 39243 w 146303"/>
                <a:gd name="connsiteY17" fmla="*/ 10287 h 151733"/>
                <a:gd name="connsiteX18" fmla="*/ 37909 w 146303"/>
                <a:gd name="connsiteY18" fmla="*/ 15716 h 151733"/>
                <a:gd name="connsiteX19" fmla="*/ 36195 w 146303"/>
                <a:gd name="connsiteY19" fmla="*/ 22003 h 151733"/>
                <a:gd name="connsiteX20" fmla="*/ 34480 w 146303"/>
                <a:gd name="connsiteY20" fmla="*/ 27908 h 151733"/>
                <a:gd name="connsiteX21" fmla="*/ 33147 w 146303"/>
                <a:gd name="connsiteY21" fmla="*/ 31909 h 151733"/>
                <a:gd name="connsiteX22" fmla="*/ 51149 w 146303"/>
                <a:gd name="connsiteY22" fmla="*/ 31909 h 151733"/>
                <a:gd name="connsiteX23" fmla="*/ 53530 w 146303"/>
                <a:gd name="connsiteY23" fmla="*/ 18097 h 151733"/>
                <a:gd name="connsiteX24" fmla="*/ 55436 w 146303"/>
                <a:gd name="connsiteY24" fmla="*/ 3715 h 151733"/>
                <a:gd name="connsiteX25" fmla="*/ 75152 w 146303"/>
                <a:gd name="connsiteY25" fmla="*/ 6286 h 151733"/>
                <a:gd name="connsiteX26" fmla="*/ 73438 w 146303"/>
                <a:gd name="connsiteY26" fmla="*/ 19431 h 151733"/>
                <a:gd name="connsiteX27" fmla="*/ 71533 w 146303"/>
                <a:gd name="connsiteY27" fmla="*/ 31813 h 151733"/>
                <a:gd name="connsiteX28" fmla="*/ 109061 w 146303"/>
                <a:gd name="connsiteY28" fmla="*/ 31813 h 151733"/>
                <a:gd name="connsiteX29" fmla="*/ 104108 w 146303"/>
                <a:gd name="connsiteY29" fmla="*/ 27242 h 151733"/>
                <a:gd name="connsiteX30" fmla="*/ 98774 w 146303"/>
                <a:gd name="connsiteY30" fmla="*/ 22384 h 151733"/>
                <a:gd name="connsiteX31" fmla="*/ 93631 w 146303"/>
                <a:gd name="connsiteY31" fmla="*/ 17812 h 151733"/>
                <a:gd name="connsiteX32" fmla="*/ 89440 w 146303"/>
                <a:gd name="connsiteY32" fmla="*/ 14288 h 151733"/>
                <a:gd name="connsiteX33" fmla="*/ 100965 w 146303"/>
                <a:gd name="connsiteY33" fmla="*/ 0 h 151733"/>
                <a:gd name="connsiteX34" fmla="*/ 106204 w 146303"/>
                <a:gd name="connsiteY34" fmla="*/ 4096 h 151733"/>
                <a:gd name="connsiteX35" fmla="*/ 112586 w 146303"/>
                <a:gd name="connsiteY35" fmla="*/ 9334 h 151733"/>
                <a:gd name="connsiteX36" fmla="*/ 118777 w 146303"/>
                <a:gd name="connsiteY36" fmla="*/ 14668 h 151733"/>
                <a:gd name="connsiteX37" fmla="*/ 123730 w 146303"/>
                <a:gd name="connsiteY37" fmla="*/ 19240 h 151733"/>
                <a:gd name="connsiteX38" fmla="*/ 114967 w 146303"/>
                <a:gd name="connsiteY38" fmla="*/ 31718 h 151733"/>
                <a:gd name="connsiteX39" fmla="*/ 140684 w 146303"/>
                <a:gd name="connsiteY39" fmla="*/ 31718 h 151733"/>
                <a:gd name="connsiteX40" fmla="*/ 140684 w 146303"/>
                <a:gd name="connsiteY40" fmla="*/ 50673 h 151733"/>
                <a:gd name="connsiteX41" fmla="*/ 67533 w 146303"/>
                <a:gd name="connsiteY41" fmla="*/ 50673 h 151733"/>
                <a:gd name="connsiteX42" fmla="*/ 66008 w 146303"/>
                <a:gd name="connsiteY42" fmla="*/ 56674 h 151733"/>
                <a:gd name="connsiteX43" fmla="*/ 64484 w 146303"/>
                <a:gd name="connsiteY43" fmla="*/ 62293 h 151733"/>
                <a:gd name="connsiteX44" fmla="*/ 128397 w 146303"/>
                <a:gd name="connsiteY44" fmla="*/ 62293 h 151733"/>
                <a:gd name="connsiteX45" fmla="*/ 128397 w 146303"/>
                <a:gd name="connsiteY45" fmla="*/ 81248 h 151733"/>
                <a:gd name="connsiteX46" fmla="*/ 116681 w 146303"/>
                <a:gd name="connsiteY46" fmla="*/ 99536 h 151733"/>
                <a:gd name="connsiteX47" fmla="*/ 103441 w 146303"/>
                <a:gd name="connsiteY47" fmla="*/ 114109 h 151733"/>
                <a:gd name="connsiteX48" fmla="*/ 146304 w 146303"/>
                <a:gd name="connsiteY48" fmla="*/ 131445 h 151733"/>
                <a:gd name="connsiteX49" fmla="*/ 136874 w 146303"/>
                <a:gd name="connsiteY49" fmla="*/ 151543 h 151733"/>
                <a:gd name="connsiteX50" fmla="*/ 27813 w 146303"/>
                <a:gd name="connsiteY50" fmla="*/ 130683 h 151733"/>
                <a:gd name="connsiteX51" fmla="*/ 51054 w 146303"/>
                <a:gd name="connsiteY51" fmla="*/ 122682 h 151733"/>
                <a:gd name="connsiteX52" fmla="*/ 69628 w 146303"/>
                <a:gd name="connsiteY52" fmla="*/ 114014 h 151733"/>
                <a:gd name="connsiteX53" fmla="*/ 52959 w 146303"/>
                <a:gd name="connsiteY53" fmla="*/ 93154 h 151733"/>
                <a:gd name="connsiteX54" fmla="*/ 41910 w 146303"/>
                <a:gd name="connsiteY54" fmla="*/ 112109 h 151733"/>
                <a:gd name="connsiteX55" fmla="*/ 27813 w 146303"/>
                <a:gd name="connsiteY55" fmla="*/ 130778 h 151733"/>
                <a:gd name="connsiteX56" fmla="*/ 87249 w 146303"/>
                <a:gd name="connsiteY56" fmla="*/ 102870 h 151733"/>
                <a:gd name="connsiteX57" fmla="*/ 98013 w 146303"/>
                <a:gd name="connsiteY57" fmla="*/ 92678 h 151733"/>
                <a:gd name="connsiteX58" fmla="*/ 106013 w 146303"/>
                <a:gd name="connsiteY58" fmla="*/ 81629 h 151733"/>
                <a:gd name="connsiteX59" fmla="*/ 68580 w 146303"/>
                <a:gd name="connsiteY59" fmla="*/ 81629 h 151733"/>
                <a:gd name="connsiteX60" fmla="*/ 87249 w 146303"/>
                <a:gd name="connsiteY60" fmla="*/ 102870 h 151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46303" h="151733">
                  <a:moveTo>
                    <a:pt x="137256" y="151733"/>
                  </a:moveTo>
                  <a:cubicBezTo>
                    <a:pt x="126778" y="148209"/>
                    <a:pt x="117348" y="144399"/>
                    <a:pt x="108871" y="140494"/>
                  </a:cubicBezTo>
                  <a:cubicBezTo>
                    <a:pt x="100394" y="136588"/>
                    <a:pt x="92773" y="132207"/>
                    <a:pt x="85916" y="127444"/>
                  </a:cubicBezTo>
                  <a:cubicBezTo>
                    <a:pt x="79343" y="131445"/>
                    <a:pt x="71819" y="135255"/>
                    <a:pt x="63341" y="138874"/>
                  </a:cubicBezTo>
                  <a:cubicBezTo>
                    <a:pt x="54864" y="142494"/>
                    <a:pt x="45053" y="146209"/>
                    <a:pt x="33814" y="150019"/>
                  </a:cubicBezTo>
                  <a:lnTo>
                    <a:pt x="25718" y="133350"/>
                  </a:lnTo>
                  <a:cubicBezTo>
                    <a:pt x="24003" y="135255"/>
                    <a:pt x="22193" y="137255"/>
                    <a:pt x="20479" y="139255"/>
                  </a:cubicBezTo>
                  <a:cubicBezTo>
                    <a:pt x="18669" y="141256"/>
                    <a:pt x="16859" y="143256"/>
                    <a:pt x="14859" y="145351"/>
                  </a:cubicBezTo>
                  <a:lnTo>
                    <a:pt x="0" y="129349"/>
                  </a:lnTo>
                  <a:cubicBezTo>
                    <a:pt x="11335" y="118300"/>
                    <a:pt x="20764" y="106489"/>
                    <a:pt x="28384" y="93726"/>
                  </a:cubicBezTo>
                  <a:cubicBezTo>
                    <a:pt x="36005" y="80963"/>
                    <a:pt x="42100" y="66770"/>
                    <a:pt x="46577" y="50959"/>
                  </a:cubicBezTo>
                  <a:lnTo>
                    <a:pt x="13049" y="50959"/>
                  </a:lnTo>
                  <a:lnTo>
                    <a:pt x="13049" y="33433"/>
                  </a:lnTo>
                  <a:cubicBezTo>
                    <a:pt x="13431" y="32385"/>
                    <a:pt x="14002" y="30671"/>
                    <a:pt x="14669" y="28384"/>
                  </a:cubicBezTo>
                  <a:cubicBezTo>
                    <a:pt x="15335" y="26098"/>
                    <a:pt x="16002" y="23717"/>
                    <a:pt x="16573" y="21146"/>
                  </a:cubicBezTo>
                  <a:cubicBezTo>
                    <a:pt x="17240" y="18574"/>
                    <a:pt x="17812" y="16002"/>
                    <a:pt x="18479" y="13430"/>
                  </a:cubicBezTo>
                  <a:cubicBezTo>
                    <a:pt x="19050" y="10858"/>
                    <a:pt x="19526" y="8668"/>
                    <a:pt x="19812" y="6858"/>
                  </a:cubicBezTo>
                  <a:lnTo>
                    <a:pt x="39243" y="10287"/>
                  </a:lnTo>
                  <a:cubicBezTo>
                    <a:pt x="38958" y="11811"/>
                    <a:pt x="38481" y="13621"/>
                    <a:pt x="37909" y="15716"/>
                  </a:cubicBezTo>
                  <a:cubicBezTo>
                    <a:pt x="37338" y="17812"/>
                    <a:pt x="36766" y="19907"/>
                    <a:pt x="36195" y="22003"/>
                  </a:cubicBezTo>
                  <a:cubicBezTo>
                    <a:pt x="35623" y="24098"/>
                    <a:pt x="35052" y="26098"/>
                    <a:pt x="34480" y="27908"/>
                  </a:cubicBezTo>
                  <a:cubicBezTo>
                    <a:pt x="33909" y="29718"/>
                    <a:pt x="33528" y="31051"/>
                    <a:pt x="33147" y="31909"/>
                  </a:cubicBezTo>
                  <a:lnTo>
                    <a:pt x="51149" y="31909"/>
                  </a:lnTo>
                  <a:cubicBezTo>
                    <a:pt x="52007" y="27337"/>
                    <a:pt x="52769" y="22765"/>
                    <a:pt x="53530" y="18097"/>
                  </a:cubicBezTo>
                  <a:cubicBezTo>
                    <a:pt x="54197" y="13430"/>
                    <a:pt x="54864" y="8668"/>
                    <a:pt x="55436" y="3715"/>
                  </a:cubicBezTo>
                  <a:lnTo>
                    <a:pt x="75152" y="6286"/>
                  </a:lnTo>
                  <a:cubicBezTo>
                    <a:pt x="74581" y="10858"/>
                    <a:pt x="74009" y="15240"/>
                    <a:pt x="73438" y="19431"/>
                  </a:cubicBezTo>
                  <a:cubicBezTo>
                    <a:pt x="72866" y="23717"/>
                    <a:pt x="72200" y="27813"/>
                    <a:pt x="71533" y="31813"/>
                  </a:cubicBezTo>
                  <a:lnTo>
                    <a:pt x="109061" y="31813"/>
                  </a:lnTo>
                  <a:cubicBezTo>
                    <a:pt x="107538" y="30385"/>
                    <a:pt x="105918" y="28861"/>
                    <a:pt x="104108" y="27242"/>
                  </a:cubicBezTo>
                  <a:cubicBezTo>
                    <a:pt x="102298" y="25622"/>
                    <a:pt x="100584" y="24003"/>
                    <a:pt x="98774" y="22384"/>
                  </a:cubicBezTo>
                  <a:cubicBezTo>
                    <a:pt x="96964" y="20764"/>
                    <a:pt x="95250" y="19240"/>
                    <a:pt x="93631" y="17812"/>
                  </a:cubicBezTo>
                  <a:cubicBezTo>
                    <a:pt x="92012" y="16383"/>
                    <a:pt x="90583" y="15240"/>
                    <a:pt x="89440" y="14288"/>
                  </a:cubicBezTo>
                  <a:lnTo>
                    <a:pt x="100965" y="0"/>
                  </a:lnTo>
                  <a:cubicBezTo>
                    <a:pt x="102394" y="1048"/>
                    <a:pt x="104108" y="2476"/>
                    <a:pt x="106204" y="4096"/>
                  </a:cubicBezTo>
                  <a:cubicBezTo>
                    <a:pt x="108299" y="5810"/>
                    <a:pt x="110490" y="7525"/>
                    <a:pt x="112586" y="9334"/>
                  </a:cubicBezTo>
                  <a:cubicBezTo>
                    <a:pt x="114681" y="11144"/>
                    <a:pt x="116777" y="12954"/>
                    <a:pt x="118777" y="14668"/>
                  </a:cubicBezTo>
                  <a:cubicBezTo>
                    <a:pt x="120777" y="16383"/>
                    <a:pt x="122397" y="17907"/>
                    <a:pt x="123730" y="19240"/>
                  </a:cubicBezTo>
                  <a:lnTo>
                    <a:pt x="114967" y="31718"/>
                  </a:lnTo>
                  <a:lnTo>
                    <a:pt x="140684" y="31718"/>
                  </a:lnTo>
                  <a:lnTo>
                    <a:pt x="140684" y="50673"/>
                  </a:lnTo>
                  <a:lnTo>
                    <a:pt x="67533" y="50673"/>
                  </a:lnTo>
                  <a:cubicBezTo>
                    <a:pt x="66961" y="52673"/>
                    <a:pt x="66484" y="54673"/>
                    <a:pt x="66008" y="56674"/>
                  </a:cubicBezTo>
                  <a:cubicBezTo>
                    <a:pt x="65532" y="58579"/>
                    <a:pt x="65056" y="60484"/>
                    <a:pt x="64484" y="62293"/>
                  </a:cubicBezTo>
                  <a:lnTo>
                    <a:pt x="128397" y="62293"/>
                  </a:lnTo>
                  <a:lnTo>
                    <a:pt x="128397" y="81248"/>
                  </a:lnTo>
                  <a:cubicBezTo>
                    <a:pt x="124492" y="88201"/>
                    <a:pt x="120587" y="94297"/>
                    <a:pt x="116681" y="99536"/>
                  </a:cubicBezTo>
                  <a:cubicBezTo>
                    <a:pt x="112776" y="104870"/>
                    <a:pt x="108299" y="109728"/>
                    <a:pt x="103441" y="114109"/>
                  </a:cubicBezTo>
                  <a:cubicBezTo>
                    <a:pt x="115253" y="120777"/>
                    <a:pt x="129540" y="126587"/>
                    <a:pt x="146304" y="131445"/>
                  </a:cubicBezTo>
                  <a:lnTo>
                    <a:pt x="136874" y="151543"/>
                  </a:lnTo>
                  <a:close/>
                  <a:moveTo>
                    <a:pt x="27813" y="130683"/>
                  </a:moveTo>
                  <a:cubicBezTo>
                    <a:pt x="36481" y="128111"/>
                    <a:pt x="44196" y="125444"/>
                    <a:pt x="51054" y="122682"/>
                  </a:cubicBezTo>
                  <a:cubicBezTo>
                    <a:pt x="57912" y="119920"/>
                    <a:pt x="64103" y="117062"/>
                    <a:pt x="69628" y="114014"/>
                  </a:cubicBezTo>
                  <a:cubicBezTo>
                    <a:pt x="63055" y="107632"/>
                    <a:pt x="57436" y="100679"/>
                    <a:pt x="52959" y="93154"/>
                  </a:cubicBezTo>
                  <a:cubicBezTo>
                    <a:pt x="49721" y="99631"/>
                    <a:pt x="46006" y="105918"/>
                    <a:pt x="41910" y="112109"/>
                  </a:cubicBezTo>
                  <a:cubicBezTo>
                    <a:pt x="37815" y="118300"/>
                    <a:pt x="33147" y="124492"/>
                    <a:pt x="27813" y="130778"/>
                  </a:cubicBezTo>
                  <a:close/>
                  <a:moveTo>
                    <a:pt x="87249" y="102870"/>
                  </a:moveTo>
                  <a:cubicBezTo>
                    <a:pt x="91345" y="99631"/>
                    <a:pt x="94965" y="96202"/>
                    <a:pt x="98013" y="92678"/>
                  </a:cubicBezTo>
                  <a:cubicBezTo>
                    <a:pt x="101060" y="89154"/>
                    <a:pt x="103727" y="85439"/>
                    <a:pt x="106013" y="81629"/>
                  </a:cubicBezTo>
                  <a:lnTo>
                    <a:pt x="68580" y="81629"/>
                  </a:lnTo>
                  <a:cubicBezTo>
                    <a:pt x="73628" y="89630"/>
                    <a:pt x="79820" y="96679"/>
                    <a:pt x="87249" y="102870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任意形状 76"/>
            <p:cNvSpPr/>
            <p:nvPr/>
          </p:nvSpPr>
          <p:spPr>
            <a:xfrm>
              <a:off x="19634135" y="9948481"/>
              <a:ext cx="147828" cy="143732"/>
            </a:xfrm>
            <a:custGeom>
              <a:avLst/>
              <a:gdLst>
                <a:gd name="connsiteX0" fmla="*/ 63151 w 147828"/>
                <a:gd name="connsiteY0" fmla="*/ 93154 h 143732"/>
                <a:gd name="connsiteX1" fmla="*/ 63151 w 147828"/>
                <a:gd name="connsiteY1" fmla="*/ 121158 h 143732"/>
                <a:gd name="connsiteX2" fmla="*/ 68485 w 147828"/>
                <a:gd name="connsiteY2" fmla="*/ 119253 h 143732"/>
                <a:gd name="connsiteX3" fmla="*/ 74390 w 147828"/>
                <a:gd name="connsiteY3" fmla="*/ 117062 h 143732"/>
                <a:gd name="connsiteX4" fmla="*/ 80201 w 147828"/>
                <a:gd name="connsiteY4" fmla="*/ 114871 h 143732"/>
                <a:gd name="connsiteX5" fmla="*/ 85344 w 147828"/>
                <a:gd name="connsiteY5" fmla="*/ 112871 h 143732"/>
                <a:gd name="connsiteX6" fmla="*/ 87249 w 147828"/>
                <a:gd name="connsiteY6" fmla="*/ 129730 h 143732"/>
                <a:gd name="connsiteX7" fmla="*/ 81439 w 147828"/>
                <a:gd name="connsiteY7" fmla="*/ 131731 h 143732"/>
                <a:gd name="connsiteX8" fmla="*/ 72486 w 147828"/>
                <a:gd name="connsiteY8" fmla="*/ 134779 h 143732"/>
                <a:gd name="connsiteX9" fmla="*/ 62579 w 147828"/>
                <a:gd name="connsiteY9" fmla="*/ 138303 h 143732"/>
                <a:gd name="connsiteX10" fmla="*/ 54007 w 147828"/>
                <a:gd name="connsiteY10" fmla="*/ 141351 h 143732"/>
                <a:gd name="connsiteX11" fmla="*/ 48387 w 147828"/>
                <a:gd name="connsiteY11" fmla="*/ 143732 h 143732"/>
                <a:gd name="connsiteX12" fmla="*/ 41243 w 147828"/>
                <a:gd name="connsiteY12" fmla="*/ 128302 h 143732"/>
                <a:gd name="connsiteX13" fmla="*/ 43815 w 147828"/>
                <a:gd name="connsiteY13" fmla="*/ 125254 h 143732"/>
                <a:gd name="connsiteX14" fmla="*/ 44291 w 147828"/>
                <a:gd name="connsiteY14" fmla="*/ 122682 h 143732"/>
                <a:gd name="connsiteX15" fmla="*/ 44291 w 147828"/>
                <a:gd name="connsiteY15" fmla="*/ 93059 h 143732"/>
                <a:gd name="connsiteX16" fmla="*/ 33909 w 147828"/>
                <a:gd name="connsiteY16" fmla="*/ 93059 h 143732"/>
                <a:gd name="connsiteX17" fmla="*/ 31718 w 147828"/>
                <a:gd name="connsiteY17" fmla="*/ 105537 h 143732"/>
                <a:gd name="connsiteX18" fmla="*/ 28385 w 147828"/>
                <a:gd name="connsiteY18" fmla="*/ 117062 h 143732"/>
                <a:gd name="connsiteX19" fmla="*/ 23813 w 147828"/>
                <a:gd name="connsiteY19" fmla="*/ 128492 h 143732"/>
                <a:gd name="connsiteX20" fmla="*/ 18002 w 147828"/>
                <a:gd name="connsiteY20" fmla="*/ 140875 h 143732"/>
                <a:gd name="connsiteX21" fmla="*/ 0 w 147828"/>
                <a:gd name="connsiteY21" fmla="*/ 132778 h 143732"/>
                <a:gd name="connsiteX22" fmla="*/ 5811 w 147828"/>
                <a:gd name="connsiteY22" fmla="*/ 121158 h 143732"/>
                <a:gd name="connsiteX23" fmla="*/ 10383 w 147828"/>
                <a:gd name="connsiteY23" fmla="*/ 110109 h 143732"/>
                <a:gd name="connsiteX24" fmla="*/ 13621 w 147828"/>
                <a:gd name="connsiteY24" fmla="*/ 98679 h 143732"/>
                <a:gd name="connsiteX25" fmla="*/ 15812 w 147828"/>
                <a:gd name="connsiteY25" fmla="*/ 85534 h 143732"/>
                <a:gd name="connsiteX26" fmla="*/ 17050 w 147828"/>
                <a:gd name="connsiteY26" fmla="*/ 69532 h 143732"/>
                <a:gd name="connsiteX27" fmla="*/ 17336 w 147828"/>
                <a:gd name="connsiteY27" fmla="*/ 49339 h 143732"/>
                <a:gd name="connsiteX28" fmla="*/ 17336 w 147828"/>
                <a:gd name="connsiteY28" fmla="*/ 0 h 143732"/>
                <a:gd name="connsiteX29" fmla="*/ 137446 w 147828"/>
                <a:gd name="connsiteY29" fmla="*/ 0 h 143732"/>
                <a:gd name="connsiteX30" fmla="*/ 137446 w 147828"/>
                <a:gd name="connsiteY30" fmla="*/ 41148 h 143732"/>
                <a:gd name="connsiteX31" fmla="*/ 35433 w 147828"/>
                <a:gd name="connsiteY31" fmla="*/ 41148 h 143732"/>
                <a:gd name="connsiteX32" fmla="*/ 35433 w 147828"/>
                <a:gd name="connsiteY32" fmla="*/ 59436 h 143732"/>
                <a:gd name="connsiteX33" fmla="*/ 35433 w 147828"/>
                <a:gd name="connsiteY33" fmla="*/ 68580 h 143732"/>
                <a:gd name="connsiteX34" fmla="*/ 35147 w 147828"/>
                <a:gd name="connsiteY34" fmla="*/ 76867 h 143732"/>
                <a:gd name="connsiteX35" fmla="*/ 58484 w 147828"/>
                <a:gd name="connsiteY35" fmla="*/ 76867 h 143732"/>
                <a:gd name="connsiteX36" fmla="*/ 58484 w 147828"/>
                <a:gd name="connsiteY36" fmla="*/ 68008 h 143732"/>
                <a:gd name="connsiteX37" fmla="*/ 39720 w 147828"/>
                <a:gd name="connsiteY37" fmla="*/ 68008 h 143732"/>
                <a:gd name="connsiteX38" fmla="*/ 39720 w 147828"/>
                <a:gd name="connsiteY38" fmla="*/ 52102 h 143732"/>
                <a:gd name="connsiteX39" fmla="*/ 58484 w 147828"/>
                <a:gd name="connsiteY39" fmla="*/ 52102 h 143732"/>
                <a:gd name="connsiteX40" fmla="*/ 58484 w 147828"/>
                <a:gd name="connsiteY40" fmla="*/ 44482 h 143732"/>
                <a:gd name="connsiteX41" fmla="*/ 76581 w 147828"/>
                <a:gd name="connsiteY41" fmla="*/ 45148 h 143732"/>
                <a:gd name="connsiteX42" fmla="*/ 76581 w 147828"/>
                <a:gd name="connsiteY42" fmla="*/ 52102 h 143732"/>
                <a:gd name="connsiteX43" fmla="*/ 97441 w 147828"/>
                <a:gd name="connsiteY43" fmla="*/ 52102 h 143732"/>
                <a:gd name="connsiteX44" fmla="*/ 97441 w 147828"/>
                <a:gd name="connsiteY44" fmla="*/ 44482 h 143732"/>
                <a:gd name="connsiteX45" fmla="*/ 115253 w 147828"/>
                <a:gd name="connsiteY45" fmla="*/ 45148 h 143732"/>
                <a:gd name="connsiteX46" fmla="*/ 115253 w 147828"/>
                <a:gd name="connsiteY46" fmla="*/ 52102 h 143732"/>
                <a:gd name="connsiteX47" fmla="*/ 137256 w 147828"/>
                <a:gd name="connsiteY47" fmla="*/ 52102 h 143732"/>
                <a:gd name="connsiteX48" fmla="*/ 137256 w 147828"/>
                <a:gd name="connsiteY48" fmla="*/ 68008 h 143732"/>
                <a:gd name="connsiteX49" fmla="*/ 115253 w 147828"/>
                <a:gd name="connsiteY49" fmla="*/ 68008 h 143732"/>
                <a:gd name="connsiteX50" fmla="*/ 115253 w 147828"/>
                <a:gd name="connsiteY50" fmla="*/ 76867 h 143732"/>
                <a:gd name="connsiteX51" fmla="*/ 143066 w 147828"/>
                <a:gd name="connsiteY51" fmla="*/ 76867 h 143732"/>
                <a:gd name="connsiteX52" fmla="*/ 143066 w 147828"/>
                <a:gd name="connsiteY52" fmla="*/ 93059 h 143732"/>
                <a:gd name="connsiteX53" fmla="*/ 127540 w 147828"/>
                <a:gd name="connsiteY53" fmla="*/ 93059 h 143732"/>
                <a:gd name="connsiteX54" fmla="*/ 133827 w 147828"/>
                <a:gd name="connsiteY54" fmla="*/ 100679 h 143732"/>
                <a:gd name="connsiteX55" fmla="*/ 124683 w 147828"/>
                <a:gd name="connsiteY55" fmla="*/ 106870 h 143732"/>
                <a:gd name="connsiteX56" fmla="*/ 114586 w 147828"/>
                <a:gd name="connsiteY56" fmla="*/ 112967 h 143732"/>
                <a:gd name="connsiteX57" fmla="*/ 147828 w 147828"/>
                <a:gd name="connsiteY57" fmla="*/ 123634 h 143732"/>
                <a:gd name="connsiteX58" fmla="*/ 140018 w 147828"/>
                <a:gd name="connsiteY58" fmla="*/ 141160 h 143732"/>
                <a:gd name="connsiteX59" fmla="*/ 98489 w 147828"/>
                <a:gd name="connsiteY59" fmla="*/ 123253 h 143732"/>
                <a:gd name="connsiteX60" fmla="*/ 71057 w 147828"/>
                <a:gd name="connsiteY60" fmla="*/ 93059 h 143732"/>
                <a:gd name="connsiteX61" fmla="*/ 63151 w 147828"/>
                <a:gd name="connsiteY61" fmla="*/ 93059 h 143732"/>
                <a:gd name="connsiteX62" fmla="*/ 35529 w 147828"/>
                <a:gd name="connsiteY62" fmla="*/ 16383 h 143732"/>
                <a:gd name="connsiteX63" fmla="*/ 35529 w 147828"/>
                <a:gd name="connsiteY63" fmla="*/ 24955 h 143732"/>
                <a:gd name="connsiteX64" fmla="*/ 119253 w 147828"/>
                <a:gd name="connsiteY64" fmla="*/ 24955 h 143732"/>
                <a:gd name="connsiteX65" fmla="*/ 119253 w 147828"/>
                <a:gd name="connsiteY65" fmla="*/ 16383 h 143732"/>
                <a:gd name="connsiteX66" fmla="*/ 35529 w 147828"/>
                <a:gd name="connsiteY66" fmla="*/ 16383 h 143732"/>
                <a:gd name="connsiteX67" fmla="*/ 76581 w 147828"/>
                <a:gd name="connsiteY67" fmla="*/ 76962 h 143732"/>
                <a:gd name="connsiteX68" fmla="*/ 97441 w 147828"/>
                <a:gd name="connsiteY68" fmla="*/ 76962 h 143732"/>
                <a:gd name="connsiteX69" fmla="*/ 97441 w 147828"/>
                <a:gd name="connsiteY69" fmla="*/ 68104 h 143732"/>
                <a:gd name="connsiteX70" fmla="*/ 76581 w 147828"/>
                <a:gd name="connsiteY70" fmla="*/ 68104 h 143732"/>
                <a:gd name="connsiteX71" fmla="*/ 76581 w 147828"/>
                <a:gd name="connsiteY71" fmla="*/ 76962 h 143732"/>
                <a:gd name="connsiteX72" fmla="*/ 100584 w 147828"/>
                <a:gd name="connsiteY72" fmla="*/ 103727 h 143732"/>
                <a:gd name="connsiteX73" fmla="*/ 109443 w 147828"/>
                <a:gd name="connsiteY73" fmla="*/ 98584 h 143732"/>
                <a:gd name="connsiteX74" fmla="*/ 117443 w 147828"/>
                <a:gd name="connsiteY74" fmla="*/ 93250 h 143732"/>
                <a:gd name="connsiteX75" fmla="*/ 90869 w 147828"/>
                <a:gd name="connsiteY75" fmla="*/ 93250 h 143732"/>
                <a:gd name="connsiteX76" fmla="*/ 95441 w 147828"/>
                <a:gd name="connsiteY76" fmla="*/ 98774 h 143732"/>
                <a:gd name="connsiteX77" fmla="*/ 100584 w 147828"/>
                <a:gd name="connsiteY77" fmla="*/ 103822 h 143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147828" h="143732">
                  <a:moveTo>
                    <a:pt x="63151" y="93154"/>
                  </a:moveTo>
                  <a:lnTo>
                    <a:pt x="63151" y="121158"/>
                  </a:lnTo>
                  <a:cubicBezTo>
                    <a:pt x="64770" y="120586"/>
                    <a:pt x="66580" y="120015"/>
                    <a:pt x="68485" y="119253"/>
                  </a:cubicBezTo>
                  <a:cubicBezTo>
                    <a:pt x="70390" y="118586"/>
                    <a:pt x="72390" y="117824"/>
                    <a:pt x="74390" y="117062"/>
                  </a:cubicBezTo>
                  <a:cubicBezTo>
                    <a:pt x="76391" y="116300"/>
                    <a:pt x="78296" y="115538"/>
                    <a:pt x="80201" y="114871"/>
                  </a:cubicBezTo>
                  <a:cubicBezTo>
                    <a:pt x="82106" y="114205"/>
                    <a:pt x="83820" y="113538"/>
                    <a:pt x="85344" y="112871"/>
                  </a:cubicBezTo>
                  <a:lnTo>
                    <a:pt x="87249" y="129730"/>
                  </a:lnTo>
                  <a:cubicBezTo>
                    <a:pt x="86106" y="130111"/>
                    <a:pt x="84106" y="130873"/>
                    <a:pt x="81439" y="131731"/>
                  </a:cubicBezTo>
                  <a:cubicBezTo>
                    <a:pt x="78772" y="132683"/>
                    <a:pt x="75724" y="133636"/>
                    <a:pt x="72486" y="134779"/>
                  </a:cubicBezTo>
                  <a:cubicBezTo>
                    <a:pt x="69247" y="135922"/>
                    <a:pt x="65913" y="137065"/>
                    <a:pt x="62579" y="138303"/>
                  </a:cubicBezTo>
                  <a:cubicBezTo>
                    <a:pt x="59246" y="139446"/>
                    <a:pt x="56388" y="140494"/>
                    <a:pt x="54007" y="141351"/>
                  </a:cubicBezTo>
                  <a:cubicBezTo>
                    <a:pt x="51626" y="142208"/>
                    <a:pt x="49721" y="143065"/>
                    <a:pt x="48387" y="143732"/>
                  </a:cubicBezTo>
                  <a:lnTo>
                    <a:pt x="41243" y="128302"/>
                  </a:lnTo>
                  <a:cubicBezTo>
                    <a:pt x="42672" y="127159"/>
                    <a:pt x="43529" y="126111"/>
                    <a:pt x="43815" y="125254"/>
                  </a:cubicBezTo>
                  <a:cubicBezTo>
                    <a:pt x="44101" y="124396"/>
                    <a:pt x="44291" y="123539"/>
                    <a:pt x="44291" y="122682"/>
                  </a:cubicBezTo>
                  <a:lnTo>
                    <a:pt x="44291" y="93059"/>
                  </a:lnTo>
                  <a:lnTo>
                    <a:pt x="33909" y="93059"/>
                  </a:lnTo>
                  <a:cubicBezTo>
                    <a:pt x="33338" y="97441"/>
                    <a:pt x="32671" y="101632"/>
                    <a:pt x="31718" y="105537"/>
                  </a:cubicBezTo>
                  <a:cubicBezTo>
                    <a:pt x="30766" y="109442"/>
                    <a:pt x="29719" y="113252"/>
                    <a:pt x="28385" y="117062"/>
                  </a:cubicBezTo>
                  <a:cubicBezTo>
                    <a:pt x="27051" y="120872"/>
                    <a:pt x="25622" y="124682"/>
                    <a:pt x="23813" y="128492"/>
                  </a:cubicBezTo>
                  <a:cubicBezTo>
                    <a:pt x="22098" y="132302"/>
                    <a:pt x="20194" y="136493"/>
                    <a:pt x="18002" y="140875"/>
                  </a:cubicBezTo>
                  <a:lnTo>
                    <a:pt x="0" y="132778"/>
                  </a:lnTo>
                  <a:cubicBezTo>
                    <a:pt x="2191" y="128683"/>
                    <a:pt x="4096" y="124777"/>
                    <a:pt x="5811" y="121158"/>
                  </a:cubicBezTo>
                  <a:cubicBezTo>
                    <a:pt x="7525" y="117538"/>
                    <a:pt x="9049" y="113824"/>
                    <a:pt x="10383" y="110109"/>
                  </a:cubicBezTo>
                  <a:cubicBezTo>
                    <a:pt x="11716" y="106489"/>
                    <a:pt x="12764" y="102679"/>
                    <a:pt x="13621" y="98679"/>
                  </a:cubicBezTo>
                  <a:cubicBezTo>
                    <a:pt x="14478" y="94774"/>
                    <a:pt x="15240" y="90392"/>
                    <a:pt x="15812" y="85534"/>
                  </a:cubicBezTo>
                  <a:cubicBezTo>
                    <a:pt x="16383" y="80772"/>
                    <a:pt x="16764" y="75343"/>
                    <a:pt x="17050" y="69532"/>
                  </a:cubicBezTo>
                  <a:cubicBezTo>
                    <a:pt x="17240" y="63627"/>
                    <a:pt x="17336" y="56959"/>
                    <a:pt x="17336" y="49339"/>
                  </a:cubicBezTo>
                  <a:lnTo>
                    <a:pt x="17336" y="0"/>
                  </a:lnTo>
                  <a:lnTo>
                    <a:pt x="137446" y="0"/>
                  </a:lnTo>
                  <a:lnTo>
                    <a:pt x="137446" y="41148"/>
                  </a:lnTo>
                  <a:lnTo>
                    <a:pt x="35433" y="41148"/>
                  </a:lnTo>
                  <a:lnTo>
                    <a:pt x="35433" y="59436"/>
                  </a:lnTo>
                  <a:cubicBezTo>
                    <a:pt x="35433" y="62674"/>
                    <a:pt x="35433" y="65722"/>
                    <a:pt x="35433" y="68580"/>
                  </a:cubicBezTo>
                  <a:cubicBezTo>
                    <a:pt x="35433" y="71438"/>
                    <a:pt x="35338" y="74200"/>
                    <a:pt x="35147" y="76867"/>
                  </a:cubicBezTo>
                  <a:lnTo>
                    <a:pt x="58484" y="76867"/>
                  </a:lnTo>
                  <a:lnTo>
                    <a:pt x="58484" y="68008"/>
                  </a:lnTo>
                  <a:lnTo>
                    <a:pt x="39720" y="68008"/>
                  </a:lnTo>
                  <a:lnTo>
                    <a:pt x="39720" y="52102"/>
                  </a:lnTo>
                  <a:lnTo>
                    <a:pt x="58484" y="52102"/>
                  </a:lnTo>
                  <a:lnTo>
                    <a:pt x="58484" y="44482"/>
                  </a:lnTo>
                  <a:lnTo>
                    <a:pt x="76581" y="45148"/>
                  </a:lnTo>
                  <a:lnTo>
                    <a:pt x="76581" y="52102"/>
                  </a:lnTo>
                  <a:lnTo>
                    <a:pt x="97441" y="52102"/>
                  </a:lnTo>
                  <a:lnTo>
                    <a:pt x="97441" y="44482"/>
                  </a:lnTo>
                  <a:lnTo>
                    <a:pt x="115253" y="45148"/>
                  </a:lnTo>
                  <a:lnTo>
                    <a:pt x="115253" y="52102"/>
                  </a:lnTo>
                  <a:lnTo>
                    <a:pt x="137256" y="52102"/>
                  </a:lnTo>
                  <a:lnTo>
                    <a:pt x="137256" y="68008"/>
                  </a:lnTo>
                  <a:lnTo>
                    <a:pt x="115253" y="68008"/>
                  </a:lnTo>
                  <a:lnTo>
                    <a:pt x="115253" y="76867"/>
                  </a:lnTo>
                  <a:lnTo>
                    <a:pt x="143066" y="76867"/>
                  </a:lnTo>
                  <a:lnTo>
                    <a:pt x="143066" y="93059"/>
                  </a:lnTo>
                  <a:lnTo>
                    <a:pt x="127540" y="93059"/>
                  </a:lnTo>
                  <a:lnTo>
                    <a:pt x="133827" y="100679"/>
                  </a:lnTo>
                  <a:cubicBezTo>
                    <a:pt x="131064" y="102679"/>
                    <a:pt x="127921" y="104775"/>
                    <a:pt x="124683" y="106870"/>
                  </a:cubicBezTo>
                  <a:cubicBezTo>
                    <a:pt x="121444" y="108966"/>
                    <a:pt x="118015" y="110966"/>
                    <a:pt x="114586" y="112967"/>
                  </a:cubicBezTo>
                  <a:cubicBezTo>
                    <a:pt x="123635" y="117729"/>
                    <a:pt x="134684" y="121253"/>
                    <a:pt x="147828" y="123634"/>
                  </a:cubicBezTo>
                  <a:lnTo>
                    <a:pt x="140018" y="141160"/>
                  </a:lnTo>
                  <a:cubicBezTo>
                    <a:pt x="123730" y="136874"/>
                    <a:pt x="109919" y="130873"/>
                    <a:pt x="98489" y="123253"/>
                  </a:cubicBezTo>
                  <a:cubicBezTo>
                    <a:pt x="87059" y="115633"/>
                    <a:pt x="77915" y="105537"/>
                    <a:pt x="71057" y="93059"/>
                  </a:cubicBezTo>
                  <a:lnTo>
                    <a:pt x="63151" y="93059"/>
                  </a:lnTo>
                  <a:close/>
                  <a:moveTo>
                    <a:pt x="35529" y="16383"/>
                  </a:moveTo>
                  <a:lnTo>
                    <a:pt x="35529" y="24955"/>
                  </a:lnTo>
                  <a:lnTo>
                    <a:pt x="119253" y="24955"/>
                  </a:lnTo>
                  <a:lnTo>
                    <a:pt x="119253" y="16383"/>
                  </a:lnTo>
                  <a:lnTo>
                    <a:pt x="35529" y="16383"/>
                  </a:lnTo>
                  <a:close/>
                  <a:moveTo>
                    <a:pt x="76581" y="76962"/>
                  </a:moveTo>
                  <a:lnTo>
                    <a:pt x="97441" y="76962"/>
                  </a:lnTo>
                  <a:lnTo>
                    <a:pt x="97441" y="68104"/>
                  </a:lnTo>
                  <a:lnTo>
                    <a:pt x="76581" y="68104"/>
                  </a:lnTo>
                  <a:lnTo>
                    <a:pt x="76581" y="76962"/>
                  </a:lnTo>
                  <a:close/>
                  <a:moveTo>
                    <a:pt x="100584" y="103727"/>
                  </a:moveTo>
                  <a:cubicBezTo>
                    <a:pt x="103727" y="102013"/>
                    <a:pt x="106680" y="100298"/>
                    <a:pt x="109443" y="98584"/>
                  </a:cubicBezTo>
                  <a:cubicBezTo>
                    <a:pt x="112205" y="96869"/>
                    <a:pt x="114871" y="95059"/>
                    <a:pt x="117443" y="93250"/>
                  </a:cubicBezTo>
                  <a:lnTo>
                    <a:pt x="90869" y="93250"/>
                  </a:lnTo>
                  <a:cubicBezTo>
                    <a:pt x="92297" y="95155"/>
                    <a:pt x="93822" y="97060"/>
                    <a:pt x="95441" y="98774"/>
                  </a:cubicBezTo>
                  <a:cubicBezTo>
                    <a:pt x="97060" y="100489"/>
                    <a:pt x="98775" y="102203"/>
                    <a:pt x="100584" y="103822"/>
                  </a:cubicBez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任意形状 77"/>
            <p:cNvSpPr/>
            <p:nvPr/>
          </p:nvSpPr>
          <p:spPr>
            <a:xfrm>
              <a:off x="19795013" y="9948481"/>
              <a:ext cx="145923" cy="142303"/>
            </a:xfrm>
            <a:custGeom>
              <a:avLst/>
              <a:gdLst>
                <a:gd name="connsiteX0" fmla="*/ 108585 w 145923"/>
                <a:gd name="connsiteY0" fmla="*/ 81724 h 142303"/>
                <a:gd name="connsiteX1" fmla="*/ 122873 w 145923"/>
                <a:gd name="connsiteY1" fmla="*/ 107061 h 142303"/>
                <a:gd name="connsiteX2" fmla="*/ 145923 w 145923"/>
                <a:gd name="connsiteY2" fmla="*/ 124587 h 142303"/>
                <a:gd name="connsiteX3" fmla="*/ 134588 w 145923"/>
                <a:gd name="connsiteY3" fmla="*/ 141732 h 142303"/>
                <a:gd name="connsiteX4" fmla="*/ 115443 w 145923"/>
                <a:gd name="connsiteY4" fmla="*/ 126206 h 142303"/>
                <a:gd name="connsiteX5" fmla="*/ 100965 w 145923"/>
                <a:gd name="connsiteY5" fmla="*/ 106775 h 142303"/>
                <a:gd name="connsiteX6" fmla="*/ 88297 w 145923"/>
                <a:gd name="connsiteY6" fmla="*/ 125254 h 142303"/>
                <a:gd name="connsiteX7" fmla="*/ 68199 w 145923"/>
                <a:gd name="connsiteY7" fmla="*/ 142303 h 142303"/>
                <a:gd name="connsiteX8" fmla="*/ 56674 w 145923"/>
                <a:gd name="connsiteY8" fmla="*/ 125920 h 142303"/>
                <a:gd name="connsiteX9" fmla="*/ 56674 w 145923"/>
                <a:gd name="connsiteY9" fmla="*/ 140494 h 142303"/>
                <a:gd name="connsiteX10" fmla="*/ 38671 w 145923"/>
                <a:gd name="connsiteY10" fmla="*/ 140494 h 142303"/>
                <a:gd name="connsiteX11" fmla="*/ 38671 w 145923"/>
                <a:gd name="connsiteY11" fmla="*/ 117824 h 142303"/>
                <a:gd name="connsiteX12" fmla="*/ 26480 w 145923"/>
                <a:gd name="connsiteY12" fmla="*/ 119920 h 142303"/>
                <a:gd name="connsiteX13" fmla="*/ 15526 w 145923"/>
                <a:gd name="connsiteY13" fmla="*/ 121729 h 142303"/>
                <a:gd name="connsiteX14" fmla="*/ 6858 w 145923"/>
                <a:gd name="connsiteY14" fmla="*/ 123063 h 142303"/>
                <a:gd name="connsiteX15" fmla="*/ 1334 w 145923"/>
                <a:gd name="connsiteY15" fmla="*/ 123920 h 142303"/>
                <a:gd name="connsiteX16" fmla="*/ 0 w 145923"/>
                <a:gd name="connsiteY16" fmla="*/ 105156 h 142303"/>
                <a:gd name="connsiteX17" fmla="*/ 8763 w 145923"/>
                <a:gd name="connsiteY17" fmla="*/ 104203 h 142303"/>
                <a:gd name="connsiteX18" fmla="*/ 8763 w 145923"/>
                <a:gd name="connsiteY18" fmla="*/ 20669 h 142303"/>
                <a:gd name="connsiteX19" fmla="*/ 3715 w 145923"/>
                <a:gd name="connsiteY19" fmla="*/ 20669 h 142303"/>
                <a:gd name="connsiteX20" fmla="*/ 3715 w 145923"/>
                <a:gd name="connsiteY20" fmla="*/ 2000 h 142303"/>
                <a:gd name="connsiteX21" fmla="*/ 62675 w 145923"/>
                <a:gd name="connsiteY21" fmla="*/ 2000 h 142303"/>
                <a:gd name="connsiteX22" fmla="*/ 62675 w 145923"/>
                <a:gd name="connsiteY22" fmla="*/ 20669 h 142303"/>
                <a:gd name="connsiteX23" fmla="*/ 56483 w 145923"/>
                <a:gd name="connsiteY23" fmla="*/ 20669 h 142303"/>
                <a:gd name="connsiteX24" fmla="*/ 56483 w 145923"/>
                <a:gd name="connsiteY24" fmla="*/ 96488 h 142303"/>
                <a:gd name="connsiteX25" fmla="*/ 65247 w 145923"/>
                <a:gd name="connsiteY25" fmla="*/ 94583 h 142303"/>
                <a:gd name="connsiteX26" fmla="*/ 65532 w 145923"/>
                <a:gd name="connsiteY26" fmla="*/ 112109 h 142303"/>
                <a:gd name="connsiteX27" fmla="*/ 61150 w 145923"/>
                <a:gd name="connsiteY27" fmla="*/ 113252 h 142303"/>
                <a:gd name="connsiteX28" fmla="*/ 56483 w 145923"/>
                <a:gd name="connsiteY28" fmla="*/ 114205 h 142303"/>
                <a:gd name="connsiteX29" fmla="*/ 56483 w 145923"/>
                <a:gd name="connsiteY29" fmla="*/ 125349 h 142303"/>
                <a:gd name="connsiteX30" fmla="*/ 78963 w 145923"/>
                <a:gd name="connsiteY30" fmla="*/ 106204 h 142303"/>
                <a:gd name="connsiteX31" fmla="*/ 88488 w 145923"/>
                <a:gd name="connsiteY31" fmla="*/ 81724 h 142303"/>
                <a:gd name="connsiteX32" fmla="*/ 61150 w 145923"/>
                <a:gd name="connsiteY32" fmla="*/ 81724 h 142303"/>
                <a:gd name="connsiteX33" fmla="*/ 61150 w 145923"/>
                <a:gd name="connsiteY33" fmla="*/ 61913 h 142303"/>
                <a:gd name="connsiteX34" fmla="*/ 89440 w 145923"/>
                <a:gd name="connsiteY34" fmla="*/ 61913 h 142303"/>
                <a:gd name="connsiteX35" fmla="*/ 89440 w 145923"/>
                <a:gd name="connsiteY35" fmla="*/ 43339 h 142303"/>
                <a:gd name="connsiteX36" fmla="*/ 64675 w 145923"/>
                <a:gd name="connsiteY36" fmla="*/ 43339 h 142303"/>
                <a:gd name="connsiteX37" fmla="*/ 64675 w 145923"/>
                <a:gd name="connsiteY37" fmla="*/ 23717 h 142303"/>
                <a:gd name="connsiteX38" fmla="*/ 76200 w 145923"/>
                <a:gd name="connsiteY38" fmla="*/ 23717 h 142303"/>
                <a:gd name="connsiteX39" fmla="*/ 69914 w 145923"/>
                <a:gd name="connsiteY39" fmla="*/ 1333 h 142303"/>
                <a:gd name="connsiteX40" fmla="*/ 90678 w 145923"/>
                <a:gd name="connsiteY40" fmla="*/ 0 h 142303"/>
                <a:gd name="connsiteX41" fmla="*/ 95536 w 145923"/>
                <a:gd name="connsiteY41" fmla="*/ 23622 h 142303"/>
                <a:gd name="connsiteX42" fmla="*/ 105251 w 145923"/>
                <a:gd name="connsiteY42" fmla="*/ 23622 h 142303"/>
                <a:gd name="connsiteX43" fmla="*/ 111729 w 145923"/>
                <a:gd name="connsiteY43" fmla="*/ 0 h 142303"/>
                <a:gd name="connsiteX44" fmla="*/ 132112 w 145923"/>
                <a:gd name="connsiteY44" fmla="*/ 1333 h 142303"/>
                <a:gd name="connsiteX45" fmla="*/ 125159 w 145923"/>
                <a:gd name="connsiteY45" fmla="*/ 23717 h 142303"/>
                <a:gd name="connsiteX46" fmla="*/ 136779 w 145923"/>
                <a:gd name="connsiteY46" fmla="*/ 23717 h 142303"/>
                <a:gd name="connsiteX47" fmla="*/ 136779 w 145923"/>
                <a:gd name="connsiteY47" fmla="*/ 43339 h 142303"/>
                <a:gd name="connsiteX48" fmla="*/ 108585 w 145923"/>
                <a:gd name="connsiteY48" fmla="*/ 43339 h 142303"/>
                <a:gd name="connsiteX49" fmla="*/ 108585 w 145923"/>
                <a:gd name="connsiteY49" fmla="*/ 61913 h 142303"/>
                <a:gd name="connsiteX50" fmla="*/ 139637 w 145923"/>
                <a:gd name="connsiteY50" fmla="*/ 61913 h 142303"/>
                <a:gd name="connsiteX51" fmla="*/ 139637 w 145923"/>
                <a:gd name="connsiteY51" fmla="*/ 81724 h 142303"/>
                <a:gd name="connsiteX52" fmla="*/ 108204 w 145923"/>
                <a:gd name="connsiteY52" fmla="*/ 81724 h 142303"/>
                <a:gd name="connsiteX53" fmla="*/ 25813 w 145923"/>
                <a:gd name="connsiteY53" fmla="*/ 20669 h 142303"/>
                <a:gd name="connsiteX54" fmla="*/ 25813 w 145923"/>
                <a:gd name="connsiteY54" fmla="*/ 35719 h 142303"/>
                <a:gd name="connsiteX55" fmla="*/ 38767 w 145923"/>
                <a:gd name="connsiteY55" fmla="*/ 35719 h 142303"/>
                <a:gd name="connsiteX56" fmla="*/ 38767 w 145923"/>
                <a:gd name="connsiteY56" fmla="*/ 20669 h 142303"/>
                <a:gd name="connsiteX57" fmla="*/ 25813 w 145923"/>
                <a:gd name="connsiteY57" fmla="*/ 20669 h 142303"/>
                <a:gd name="connsiteX58" fmla="*/ 25813 w 145923"/>
                <a:gd name="connsiteY58" fmla="*/ 67723 h 142303"/>
                <a:gd name="connsiteX59" fmla="*/ 38767 w 145923"/>
                <a:gd name="connsiteY59" fmla="*/ 67723 h 142303"/>
                <a:gd name="connsiteX60" fmla="*/ 38767 w 145923"/>
                <a:gd name="connsiteY60" fmla="*/ 53149 h 142303"/>
                <a:gd name="connsiteX61" fmla="*/ 25813 w 145923"/>
                <a:gd name="connsiteY61" fmla="*/ 53149 h 142303"/>
                <a:gd name="connsiteX62" fmla="*/ 25813 w 145923"/>
                <a:gd name="connsiteY62" fmla="*/ 67723 h 142303"/>
                <a:gd name="connsiteX63" fmla="*/ 25813 w 145923"/>
                <a:gd name="connsiteY63" fmla="*/ 101917 h 142303"/>
                <a:gd name="connsiteX64" fmla="*/ 32290 w 145923"/>
                <a:gd name="connsiteY64" fmla="*/ 100870 h 142303"/>
                <a:gd name="connsiteX65" fmla="*/ 38767 w 145923"/>
                <a:gd name="connsiteY65" fmla="*/ 99822 h 142303"/>
                <a:gd name="connsiteX66" fmla="*/ 38767 w 145923"/>
                <a:gd name="connsiteY66" fmla="*/ 85058 h 142303"/>
                <a:gd name="connsiteX67" fmla="*/ 25813 w 145923"/>
                <a:gd name="connsiteY67" fmla="*/ 85058 h 142303"/>
                <a:gd name="connsiteX68" fmla="*/ 25813 w 145923"/>
                <a:gd name="connsiteY68" fmla="*/ 101917 h 142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145923" h="142303">
                  <a:moveTo>
                    <a:pt x="108585" y="81724"/>
                  </a:moveTo>
                  <a:cubicBezTo>
                    <a:pt x="111729" y="91154"/>
                    <a:pt x="116491" y="99536"/>
                    <a:pt x="122873" y="107061"/>
                  </a:cubicBezTo>
                  <a:cubicBezTo>
                    <a:pt x="129254" y="114586"/>
                    <a:pt x="136970" y="120396"/>
                    <a:pt x="145923" y="124587"/>
                  </a:cubicBezTo>
                  <a:lnTo>
                    <a:pt x="134588" y="141732"/>
                  </a:lnTo>
                  <a:cubicBezTo>
                    <a:pt x="127540" y="137160"/>
                    <a:pt x="121158" y="132017"/>
                    <a:pt x="115443" y="126206"/>
                  </a:cubicBezTo>
                  <a:cubicBezTo>
                    <a:pt x="109633" y="120396"/>
                    <a:pt x="104870" y="113919"/>
                    <a:pt x="100965" y="106775"/>
                  </a:cubicBezTo>
                  <a:cubicBezTo>
                    <a:pt x="97822" y="113252"/>
                    <a:pt x="93631" y="119443"/>
                    <a:pt x="88297" y="125254"/>
                  </a:cubicBezTo>
                  <a:cubicBezTo>
                    <a:pt x="82963" y="131064"/>
                    <a:pt x="76295" y="136779"/>
                    <a:pt x="68199" y="142303"/>
                  </a:cubicBezTo>
                  <a:lnTo>
                    <a:pt x="56674" y="125920"/>
                  </a:lnTo>
                  <a:lnTo>
                    <a:pt x="56674" y="140494"/>
                  </a:lnTo>
                  <a:lnTo>
                    <a:pt x="38671" y="140494"/>
                  </a:lnTo>
                  <a:lnTo>
                    <a:pt x="38671" y="117824"/>
                  </a:lnTo>
                  <a:cubicBezTo>
                    <a:pt x="34576" y="118586"/>
                    <a:pt x="30480" y="119253"/>
                    <a:pt x="26480" y="119920"/>
                  </a:cubicBezTo>
                  <a:cubicBezTo>
                    <a:pt x="22479" y="120586"/>
                    <a:pt x="18860" y="121158"/>
                    <a:pt x="15526" y="121729"/>
                  </a:cubicBezTo>
                  <a:cubicBezTo>
                    <a:pt x="12192" y="122301"/>
                    <a:pt x="9335" y="122777"/>
                    <a:pt x="6858" y="123063"/>
                  </a:cubicBezTo>
                  <a:cubicBezTo>
                    <a:pt x="4382" y="123444"/>
                    <a:pt x="2572" y="123730"/>
                    <a:pt x="1334" y="123920"/>
                  </a:cubicBezTo>
                  <a:lnTo>
                    <a:pt x="0" y="105156"/>
                  </a:lnTo>
                  <a:lnTo>
                    <a:pt x="8763" y="104203"/>
                  </a:lnTo>
                  <a:lnTo>
                    <a:pt x="8763" y="20669"/>
                  </a:lnTo>
                  <a:lnTo>
                    <a:pt x="3715" y="20669"/>
                  </a:lnTo>
                  <a:lnTo>
                    <a:pt x="3715" y="2000"/>
                  </a:lnTo>
                  <a:lnTo>
                    <a:pt x="62675" y="2000"/>
                  </a:lnTo>
                  <a:lnTo>
                    <a:pt x="62675" y="20669"/>
                  </a:lnTo>
                  <a:lnTo>
                    <a:pt x="56483" y="20669"/>
                  </a:lnTo>
                  <a:lnTo>
                    <a:pt x="56483" y="96488"/>
                  </a:lnTo>
                  <a:cubicBezTo>
                    <a:pt x="59722" y="95821"/>
                    <a:pt x="62675" y="95155"/>
                    <a:pt x="65247" y="94583"/>
                  </a:cubicBezTo>
                  <a:lnTo>
                    <a:pt x="65532" y="112109"/>
                  </a:lnTo>
                  <a:cubicBezTo>
                    <a:pt x="64104" y="112490"/>
                    <a:pt x="62675" y="112871"/>
                    <a:pt x="61150" y="113252"/>
                  </a:cubicBezTo>
                  <a:cubicBezTo>
                    <a:pt x="59627" y="113538"/>
                    <a:pt x="58103" y="113919"/>
                    <a:pt x="56483" y="114205"/>
                  </a:cubicBezTo>
                  <a:lnTo>
                    <a:pt x="56483" y="125349"/>
                  </a:lnTo>
                  <a:cubicBezTo>
                    <a:pt x="66485" y="119634"/>
                    <a:pt x="74009" y="113252"/>
                    <a:pt x="78963" y="106204"/>
                  </a:cubicBezTo>
                  <a:cubicBezTo>
                    <a:pt x="83915" y="99155"/>
                    <a:pt x="87154" y="91059"/>
                    <a:pt x="88488" y="81724"/>
                  </a:cubicBezTo>
                  <a:lnTo>
                    <a:pt x="61150" y="81724"/>
                  </a:lnTo>
                  <a:lnTo>
                    <a:pt x="61150" y="61913"/>
                  </a:lnTo>
                  <a:lnTo>
                    <a:pt x="89440" y="61913"/>
                  </a:lnTo>
                  <a:lnTo>
                    <a:pt x="89440" y="43339"/>
                  </a:lnTo>
                  <a:lnTo>
                    <a:pt x="64675" y="43339"/>
                  </a:lnTo>
                  <a:lnTo>
                    <a:pt x="64675" y="23717"/>
                  </a:lnTo>
                  <a:lnTo>
                    <a:pt x="76200" y="23717"/>
                  </a:lnTo>
                  <a:lnTo>
                    <a:pt x="69914" y="1333"/>
                  </a:lnTo>
                  <a:lnTo>
                    <a:pt x="90678" y="0"/>
                  </a:lnTo>
                  <a:lnTo>
                    <a:pt x="95536" y="23622"/>
                  </a:lnTo>
                  <a:lnTo>
                    <a:pt x="105251" y="23622"/>
                  </a:lnTo>
                  <a:lnTo>
                    <a:pt x="111729" y="0"/>
                  </a:lnTo>
                  <a:lnTo>
                    <a:pt x="132112" y="1333"/>
                  </a:lnTo>
                  <a:lnTo>
                    <a:pt x="125159" y="23717"/>
                  </a:lnTo>
                  <a:lnTo>
                    <a:pt x="136779" y="23717"/>
                  </a:lnTo>
                  <a:lnTo>
                    <a:pt x="136779" y="43339"/>
                  </a:lnTo>
                  <a:lnTo>
                    <a:pt x="108585" y="43339"/>
                  </a:lnTo>
                  <a:lnTo>
                    <a:pt x="108585" y="61913"/>
                  </a:lnTo>
                  <a:lnTo>
                    <a:pt x="139637" y="61913"/>
                  </a:lnTo>
                  <a:lnTo>
                    <a:pt x="139637" y="81724"/>
                  </a:lnTo>
                  <a:lnTo>
                    <a:pt x="108204" y="81724"/>
                  </a:lnTo>
                  <a:close/>
                  <a:moveTo>
                    <a:pt x="25813" y="20669"/>
                  </a:moveTo>
                  <a:lnTo>
                    <a:pt x="25813" y="35719"/>
                  </a:lnTo>
                  <a:lnTo>
                    <a:pt x="38767" y="35719"/>
                  </a:lnTo>
                  <a:lnTo>
                    <a:pt x="38767" y="20669"/>
                  </a:lnTo>
                  <a:lnTo>
                    <a:pt x="25813" y="20669"/>
                  </a:lnTo>
                  <a:close/>
                  <a:moveTo>
                    <a:pt x="25813" y="67723"/>
                  </a:moveTo>
                  <a:lnTo>
                    <a:pt x="38767" y="67723"/>
                  </a:lnTo>
                  <a:lnTo>
                    <a:pt x="38767" y="53149"/>
                  </a:lnTo>
                  <a:lnTo>
                    <a:pt x="25813" y="53149"/>
                  </a:lnTo>
                  <a:lnTo>
                    <a:pt x="25813" y="67723"/>
                  </a:lnTo>
                  <a:close/>
                  <a:moveTo>
                    <a:pt x="25813" y="101917"/>
                  </a:moveTo>
                  <a:cubicBezTo>
                    <a:pt x="28004" y="101632"/>
                    <a:pt x="30099" y="101251"/>
                    <a:pt x="32290" y="100870"/>
                  </a:cubicBezTo>
                  <a:cubicBezTo>
                    <a:pt x="34480" y="100489"/>
                    <a:pt x="36576" y="100108"/>
                    <a:pt x="38767" y="99822"/>
                  </a:cubicBezTo>
                  <a:lnTo>
                    <a:pt x="38767" y="85058"/>
                  </a:lnTo>
                  <a:lnTo>
                    <a:pt x="25813" y="85058"/>
                  </a:lnTo>
                  <a:lnTo>
                    <a:pt x="25813" y="101917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9" name="任意形状 78"/>
            <p:cNvSpPr/>
            <p:nvPr/>
          </p:nvSpPr>
          <p:spPr>
            <a:xfrm>
              <a:off x="19956366" y="9948671"/>
              <a:ext cx="142018" cy="137922"/>
            </a:xfrm>
            <a:custGeom>
              <a:avLst/>
              <a:gdLst>
                <a:gd name="connsiteX0" fmla="*/ 142018 w 142018"/>
                <a:gd name="connsiteY0" fmla="*/ 121444 h 137922"/>
                <a:gd name="connsiteX1" fmla="*/ 142018 w 142018"/>
                <a:gd name="connsiteY1" fmla="*/ 137922 h 137922"/>
                <a:gd name="connsiteX2" fmla="*/ 0 w 142018"/>
                <a:gd name="connsiteY2" fmla="*/ 137922 h 137922"/>
                <a:gd name="connsiteX3" fmla="*/ 0 w 142018"/>
                <a:gd name="connsiteY3" fmla="*/ 121444 h 137922"/>
                <a:gd name="connsiteX4" fmla="*/ 14383 w 142018"/>
                <a:gd name="connsiteY4" fmla="*/ 121444 h 137922"/>
                <a:gd name="connsiteX5" fmla="*/ 14383 w 142018"/>
                <a:gd name="connsiteY5" fmla="*/ 83915 h 137922"/>
                <a:gd name="connsiteX6" fmla="*/ 127731 w 142018"/>
                <a:gd name="connsiteY6" fmla="*/ 83915 h 137922"/>
                <a:gd name="connsiteX7" fmla="*/ 127731 w 142018"/>
                <a:gd name="connsiteY7" fmla="*/ 121444 h 137922"/>
                <a:gd name="connsiteX8" fmla="*/ 142018 w 142018"/>
                <a:gd name="connsiteY8" fmla="*/ 121444 h 137922"/>
                <a:gd name="connsiteX9" fmla="*/ 59150 w 142018"/>
                <a:gd name="connsiteY9" fmla="*/ 71914 h 137922"/>
                <a:gd name="connsiteX10" fmla="*/ 10287 w 142018"/>
                <a:gd name="connsiteY10" fmla="*/ 71914 h 137922"/>
                <a:gd name="connsiteX11" fmla="*/ 10287 w 142018"/>
                <a:gd name="connsiteY11" fmla="*/ 857 h 137922"/>
                <a:gd name="connsiteX12" fmla="*/ 60960 w 142018"/>
                <a:gd name="connsiteY12" fmla="*/ 857 h 137922"/>
                <a:gd name="connsiteX13" fmla="*/ 60960 w 142018"/>
                <a:gd name="connsiteY13" fmla="*/ 69533 h 137922"/>
                <a:gd name="connsiteX14" fmla="*/ 66104 w 142018"/>
                <a:gd name="connsiteY14" fmla="*/ 60103 h 137922"/>
                <a:gd name="connsiteX15" fmla="*/ 68675 w 142018"/>
                <a:gd name="connsiteY15" fmla="*/ 51149 h 137922"/>
                <a:gd name="connsiteX16" fmla="*/ 69532 w 142018"/>
                <a:gd name="connsiteY16" fmla="*/ 42100 h 137922"/>
                <a:gd name="connsiteX17" fmla="*/ 69532 w 142018"/>
                <a:gd name="connsiteY17" fmla="*/ 32671 h 137922"/>
                <a:gd name="connsiteX18" fmla="*/ 69532 w 142018"/>
                <a:gd name="connsiteY18" fmla="*/ 0 h 137922"/>
                <a:gd name="connsiteX19" fmla="*/ 131731 w 142018"/>
                <a:gd name="connsiteY19" fmla="*/ 0 h 137922"/>
                <a:gd name="connsiteX20" fmla="*/ 131731 w 142018"/>
                <a:gd name="connsiteY20" fmla="*/ 61532 h 137922"/>
                <a:gd name="connsiteX21" fmla="*/ 130969 w 142018"/>
                <a:gd name="connsiteY21" fmla="*/ 69723 h 137922"/>
                <a:gd name="connsiteX22" fmla="*/ 128016 w 142018"/>
                <a:gd name="connsiteY22" fmla="*/ 75152 h 137922"/>
                <a:gd name="connsiteX23" fmla="*/ 122397 w 142018"/>
                <a:gd name="connsiteY23" fmla="*/ 78391 h 137922"/>
                <a:gd name="connsiteX24" fmla="*/ 113443 w 142018"/>
                <a:gd name="connsiteY24" fmla="*/ 80010 h 137922"/>
                <a:gd name="connsiteX25" fmla="*/ 102965 w 142018"/>
                <a:gd name="connsiteY25" fmla="*/ 80963 h 137922"/>
                <a:gd name="connsiteX26" fmla="*/ 97631 w 142018"/>
                <a:gd name="connsiteY26" fmla="*/ 66866 h 137922"/>
                <a:gd name="connsiteX27" fmla="*/ 109252 w 142018"/>
                <a:gd name="connsiteY27" fmla="*/ 65913 h 137922"/>
                <a:gd name="connsiteX28" fmla="*/ 113252 w 142018"/>
                <a:gd name="connsiteY28" fmla="*/ 64199 h 137922"/>
                <a:gd name="connsiteX29" fmla="*/ 114015 w 142018"/>
                <a:gd name="connsiteY29" fmla="*/ 59722 h 137922"/>
                <a:gd name="connsiteX30" fmla="*/ 114015 w 142018"/>
                <a:gd name="connsiteY30" fmla="*/ 58293 h 137922"/>
                <a:gd name="connsiteX31" fmla="*/ 85630 w 142018"/>
                <a:gd name="connsiteY31" fmla="*/ 58293 h 137922"/>
                <a:gd name="connsiteX32" fmla="*/ 81820 w 142018"/>
                <a:gd name="connsiteY32" fmla="*/ 70295 h 137922"/>
                <a:gd name="connsiteX33" fmla="*/ 73533 w 142018"/>
                <a:gd name="connsiteY33" fmla="*/ 83249 h 137922"/>
                <a:gd name="connsiteX34" fmla="*/ 57055 w 142018"/>
                <a:gd name="connsiteY34" fmla="*/ 74486 h 137922"/>
                <a:gd name="connsiteX35" fmla="*/ 58960 w 142018"/>
                <a:gd name="connsiteY35" fmla="*/ 72104 h 137922"/>
                <a:gd name="connsiteX36" fmla="*/ 27337 w 142018"/>
                <a:gd name="connsiteY36" fmla="*/ 17336 h 137922"/>
                <a:gd name="connsiteX37" fmla="*/ 27337 w 142018"/>
                <a:gd name="connsiteY37" fmla="*/ 28004 h 137922"/>
                <a:gd name="connsiteX38" fmla="*/ 43815 w 142018"/>
                <a:gd name="connsiteY38" fmla="*/ 28004 h 137922"/>
                <a:gd name="connsiteX39" fmla="*/ 43815 w 142018"/>
                <a:gd name="connsiteY39" fmla="*/ 17336 h 137922"/>
                <a:gd name="connsiteX40" fmla="*/ 27337 w 142018"/>
                <a:gd name="connsiteY40" fmla="*/ 17336 h 137922"/>
                <a:gd name="connsiteX41" fmla="*/ 43910 w 142018"/>
                <a:gd name="connsiteY41" fmla="*/ 55436 h 137922"/>
                <a:gd name="connsiteX42" fmla="*/ 43910 w 142018"/>
                <a:gd name="connsiteY42" fmla="*/ 44767 h 137922"/>
                <a:gd name="connsiteX43" fmla="*/ 27432 w 142018"/>
                <a:gd name="connsiteY43" fmla="*/ 44767 h 137922"/>
                <a:gd name="connsiteX44" fmla="*/ 27432 w 142018"/>
                <a:gd name="connsiteY44" fmla="*/ 55436 h 137922"/>
                <a:gd name="connsiteX45" fmla="*/ 43910 w 142018"/>
                <a:gd name="connsiteY45" fmla="*/ 55436 h 137922"/>
                <a:gd name="connsiteX46" fmla="*/ 31718 w 142018"/>
                <a:gd name="connsiteY46" fmla="*/ 121444 h 137922"/>
                <a:gd name="connsiteX47" fmla="*/ 46958 w 142018"/>
                <a:gd name="connsiteY47" fmla="*/ 121444 h 137922"/>
                <a:gd name="connsiteX48" fmla="*/ 46958 w 142018"/>
                <a:gd name="connsiteY48" fmla="*/ 99536 h 137922"/>
                <a:gd name="connsiteX49" fmla="*/ 31718 w 142018"/>
                <a:gd name="connsiteY49" fmla="*/ 99536 h 137922"/>
                <a:gd name="connsiteX50" fmla="*/ 31718 w 142018"/>
                <a:gd name="connsiteY50" fmla="*/ 121444 h 137922"/>
                <a:gd name="connsiteX51" fmla="*/ 78105 w 142018"/>
                <a:gd name="connsiteY51" fmla="*/ 99632 h 137922"/>
                <a:gd name="connsiteX52" fmla="*/ 64675 w 142018"/>
                <a:gd name="connsiteY52" fmla="*/ 99632 h 137922"/>
                <a:gd name="connsiteX53" fmla="*/ 64675 w 142018"/>
                <a:gd name="connsiteY53" fmla="*/ 121539 h 137922"/>
                <a:gd name="connsiteX54" fmla="*/ 78105 w 142018"/>
                <a:gd name="connsiteY54" fmla="*/ 121539 h 137922"/>
                <a:gd name="connsiteX55" fmla="*/ 78105 w 142018"/>
                <a:gd name="connsiteY55" fmla="*/ 99632 h 137922"/>
                <a:gd name="connsiteX56" fmla="*/ 86963 w 142018"/>
                <a:gd name="connsiteY56" fmla="*/ 15431 h 137922"/>
                <a:gd name="connsiteX57" fmla="*/ 86963 w 142018"/>
                <a:gd name="connsiteY57" fmla="*/ 22670 h 137922"/>
                <a:gd name="connsiteX58" fmla="*/ 114205 w 142018"/>
                <a:gd name="connsiteY58" fmla="*/ 22670 h 137922"/>
                <a:gd name="connsiteX59" fmla="*/ 114205 w 142018"/>
                <a:gd name="connsiteY59" fmla="*/ 15431 h 137922"/>
                <a:gd name="connsiteX60" fmla="*/ 86963 w 142018"/>
                <a:gd name="connsiteY60" fmla="*/ 15431 h 137922"/>
                <a:gd name="connsiteX61" fmla="*/ 114205 w 142018"/>
                <a:gd name="connsiteY61" fmla="*/ 44101 h 137922"/>
                <a:gd name="connsiteX62" fmla="*/ 114205 w 142018"/>
                <a:gd name="connsiteY62" fmla="*/ 36862 h 137922"/>
                <a:gd name="connsiteX63" fmla="*/ 86963 w 142018"/>
                <a:gd name="connsiteY63" fmla="*/ 36862 h 137922"/>
                <a:gd name="connsiteX64" fmla="*/ 86963 w 142018"/>
                <a:gd name="connsiteY64" fmla="*/ 44101 h 137922"/>
                <a:gd name="connsiteX65" fmla="*/ 114205 w 142018"/>
                <a:gd name="connsiteY65" fmla="*/ 44101 h 137922"/>
                <a:gd name="connsiteX66" fmla="*/ 110300 w 142018"/>
                <a:gd name="connsiteY66" fmla="*/ 99632 h 137922"/>
                <a:gd name="connsiteX67" fmla="*/ 95250 w 142018"/>
                <a:gd name="connsiteY67" fmla="*/ 99632 h 137922"/>
                <a:gd name="connsiteX68" fmla="*/ 95250 w 142018"/>
                <a:gd name="connsiteY68" fmla="*/ 121539 h 137922"/>
                <a:gd name="connsiteX69" fmla="*/ 110300 w 142018"/>
                <a:gd name="connsiteY69" fmla="*/ 121539 h 137922"/>
                <a:gd name="connsiteX70" fmla="*/ 110300 w 142018"/>
                <a:gd name="connsiteY70" fmla="*/ 99632 h 137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142018" h="137922">
                  <a:moveTo>
                    <a:pt x="142018" y="121444"/>
                  </a:moveTo>
                  <a:lnTo>
                    <a:pt x="142018" y="137922"/>
                  </a:lnTo>
                  <a:lnTo>
                    <a:pt x="0" y="137922"/>
                  </a:lnTo>
                  <a:lnTo>
                    <a:pt x="0" y="121444"/>
                  </a:lnTo>
                  <a:lnTo>
                    <a:pt x="14383" y="121444"/>
                  </a:lnTo>
                  <a:lnTo>
                    <a:pt x="14383" y="83915"/>
                  </a:lnTo>
                  <a:lnTo>
                    <a:pt x="127731" y="83915"/>
                  </a:lnTo>
                  <a:lnTo>
                    <a:pt x="127731" y="121444"/>
                  </a:lnTo>
                  <a:lnTo>
                    <a:pt x="142018" y="121444"/>
                  </a:lnTo>
                  <a:close/>
                  <a:moveTo>
                    <a:pt x="59150" y="71914"/>
                  </a:moveTo>
                  <a:lnTo>
                    <a:pt x="10287" y="71914"/>
                  </a:lnTo>
                  <a:lnTo>
                    <a:pt x="10287" y="857"/>
                  </a:lnTo>
                  <a:lnTo>
                    <a:pt x="60960" y="857"/>
                  </a:lnTo>
                  <a:lnTo>
                    <a:pt x="60960" y="69533"/>
                  </a:lnTo>
                  <a:cubicBezTo>
                    <a:pt x="63246" y="66294"/>
                    <a:pt x="64961" y="63151"/>
                    <a:pt x="66104" y="60103"/>
                  </a:cubicBezTo>
                  <a:cubicBezTo>
                    <a:pt x="67246" y="57055"/>
                    <a:pt x="68104" y="54102"/>
                    <a:pt x="68675" y="51149"/>
                  </a:cubicBezTo>
                  <a:cubicBezTo>
                    <a:pt x="69247" y="48196"/>
                    <a:pt x="69532" y="45149"/>
                    <a:pt x="69532" y="42100"/>
                  </a:cubicBezTo>
                  <a:cubicBezTo>
                    <a:pt x="69532" y="39053"/>
                    <a:pt x="69532" y="35909"/>
                    <a:pt x="69532" y="32671"/>
                  </a:cubicBezTo>
                  <a:lnTo>
                    <a:pt x="69532" y="0"/>
                  </a:lnTo>
                  <a:lnTo>
                    <a:pt x="131731" y="0"/>
                  </a:lnTo>
                  <a:lnTo>
                    <a:pt x="131731" y="61532"/>
                  </a:lnTo>
                  <a:cubicBezTo>
                    <a:pt x="131731" y="64770"/>
                    <a:pt x="131445" y="67532"/>
                    <a:pt x="130969" y="69723"/>
                  </a:cubicBezTo>
                  <a:cubicBezTo>
                    <a:pt x="130397" y="71914"/>
                    <a:pt x="129445" y="73724"/>
                    <a:pt x="128016" y="75152"/>
                  </a:cubicBezTo>
                  <a:cubicBezTo>
                    <a:pt x="126588" y="76581"/>
                    <a:pt x="124683" y="77629"/>
                    <a:pt x="122397" y="78391"/>
                  </a:cubicBezTo>
                  <a:cubicBezTo>
                    <a:pt x="120015" y="79153"/>
                    <a:pt x="117063" y="79724"/>
                    <a:pt x="113443" y="80010"/>
                  </a:cubicBezTo>
                  <a:lnTo>
                    <a:pt x="102965" y="80963"/>
                  </a:lnTo>
                  <a:lnTo>
                    <a:pt x="97631" y="66866"/>
                  </a:lnTo>
                  <a:lnTo>
                    <a:pt x="109252" y="65913"/>
                  </a:lnTo>
                  <a:cubicBezTo>
                    <a:pt x="111443" y="65723"/>
                    <a:pt x="112776" y="65151"/>
                    <a:pt x="113252" y="64199"/>
                  </a:cubicBezTo>
                  <a:cubicBezTo>
                    <a:pt x="113824" y="63246"/>
                    <a:pt x="114015" y="61817"/>
                    <a:pt x="114015" y="59722"/>
                  </a:cubicBezTo>
                  <a:lnTo>
                    <a:pt x="114015" y="58293"/>
                  </a:lnTo>
                  <a:lnTo>
                    <a:pt x="85630" y="58293"/>
                  </a:lnTo>
                  <a:cubicBezTo>
                    <a:pt x="84868" y="62484"/>
                    <a:pt x="83630" y="66485"/>
                    <a:pt x="81820" y="70295"/>
                  </a:cubicBezTo>
                  <a:cubicBezTo>
                    <a:pt x="80010" y="74104"/>
                    <a:pt x="77248" y="78391"/>
                    <a:pt x="73533" y="83249"/>
                  </a:cubicBezTo>
                  <a:lnTo>
                    <a:pt x="57055" y="74486"/>
                  </a:lnTo>
                  <a:lnTo>
                    <a:pt x="58960" y="72104"/>
                  </a:lnTo>
                  <a:close/>
                  <a:moveTo>
                    <a:pt x="27337" y="17336"/>
                  </a:moveTo>
                  <a:lnTo>
                    <a:pt x="27337" y="28004"/>
                  </a:lnTo>
                  <a:lnTo>
                    <a:pt x="43815" y="28004"/>
                  </a:lnTo>
                  <a:lnTo>
                    <a:pt x="43815" y="17336"/>
                  </a:lnTo>
                  <a:lnTo>
                    <a:pt x="27337" y="17336"/>
                  </a:lnTo>
                  <a:close/>
                  <a:moveTo>
                    <a:pt x="43910" y="55436"/>
                  </a:moveTo>
                  <a:lnTo>
                    <a:pt x="43910" y="44767"/>
                  </a:lnTo>
                  <a:lnTo>
                    <a:pt x="27432" y="44767"/>
                  </a:lnTo>
                  <a:lnTo>
                    <a:pt x="27432" y="55436"/>
                  </a:lnTo>
                  <a:lnTo>
                    <a:pt x="43910" y="55436"/>
                  </a:lnTo>
                  <a:close/>
                  <a:moveTo>
                    <a:pt x="31718" y="121444"/>
                  </a:moveTo>
                  <a:lnTo>
                    <a:pt x="46958" y="121444"/>
                  </a:lnTo>
                  <a:lnTo>
                    <a:pt x="46958" y="99536"/>
                  </a:lnTo>
                  <a:lnTo>
                    <a:pt x="31718" y="99536"/>
                  </a:lnTo>
                  <a:lnTo>
                    <a:pt x="31718" y="121444"/>
                  </a:lnTo>
                  <a:close/>
                  <a:moveTo>
                    <a:pt x="78105" y="99632"/>
                  </a:moveTo>
                  <a:lnTo>
                    <a:pt x="64675" y="99632"/>
                  </a:lnTo>
                  <a:lnTo>
                    <a:pt x="64675" y="121539"/>
                  </a:lnTo>
                  <a:lnTo>
                    <a:pt x="78105" y="121539"/>
                  </a:lnTo>
                  <a:lnTo>
                    <a:pt x="78105" y="99632"/>
                  </a:lnTo>
                  <a:close/>
                  <a:moveTo>
                    <a:pt x="86963" y="15431"/>
                  </a:moveTo>
                  <a:lnTo>
                    <a:pt x="86963" y="22670"/>
                  </a:lnTo>
                  <a:lnTo>
                    <a:pt x="114205" y="22670"/>
                  </a:lnTo>
                  <a:lnTo>
                    <a:pt x="114205" y="15431"/>
                  </a:lnTo>
                  <a:lnTo>
                    <a:pt x="86963" y="15431"/>
                  </a:lnTo>
                  <a:close/>
                  <a:moveTo>
                    <a:pt x="114205" y="44101"/>
                  </a:moveTo>
                  <a:lnTo>
                    <a:pt x="114205" y="36862"/>
                  </a:lnTo>
                  <a:lnTo>
                    <a:pt x="86963" y="36862"/>
                  </a:lnTo>
                  <a:lnTo>
                    <a:pt x="86963" y="44101"/>
                  </a:lnTo>
                  <a:lnTo>
                    <a:pt x="114205" y="44101"/>
                  </a:lnTo>
                  <a:close/>
                  <a:moveTo>
                    <a:pt x="110300" y="99632"/>
                  </a:moveTo>
                  <a:lnTo>
                    <a:pt x="95250" y="99632"/>
                  </a:lnTo>
                  <a:lnTo>
                    <a:pt x="95250" y="121539"/>
                  </a:lnTo>
                  <a:lnTo>
                    <a:pt x="110300" y="121539"/>
                  </a:lnTo>
                  <a:lnTo>
                    <a:pt x="110300" y="99632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66" name="任意形状 65"/>
          <p:cNvSpPr/>
          <p:nvPr/>
        </p:nvSpPr>
        <p:spPr>
          <a:xfrm>
            <a:off x="26168958" y="8867660"/>
            <a:ext cx="2531020" cy="1617620"/>
          </a:xfrm>
          <a:custGeom>
            <a:avLst/>
            <a:gdLst>
              <a:gd name="connsiteX0" fmla="*/ 634270 w 993457"/>
              <a:gd name="connsiteY0" fmla="*/ 204692 h 634936"/>
              <a:gd name="connsiteX1" fmla="*/ 707422 w 993457"/>
              <a:gd name="connsiteY1" fmla="*/ 204692 h 634936"/>
              <a:gd name="connsiteX2" fmla="*/ 808768 w 993457"/>
              <a:gd name="connsiteY2" fmla="*/ 451104 h 634936"/>
              <a:gd name="connsiteX3" fmla="*/ 658844 w 993457"/>
              <a:gd name="connsiteY3" fmla="*/ 451104 h 634936"/>
              <a:gd name="connsiteX4" fmla="*/ 637603 w 993457"/>
              <a:gd name="connsiteY4" fmla="*/ 399574 h 634936"/>
              <a:gd name="connsiteX5" fmla="*/ 714375 w 993457"/>
              <a:gd name="connsiteY5" fmla="*/ 399574 h 634936"/>
              <a:gd name="connsiteX6" fmla="*/ 670750 w 993457"/>
              <a:gd name="connsiteY6" fmla="*/ 293656 h 634936"/>
              <a:gd name="connsiteX7" fmla="*/ 613410 w 993457"/>
              <a:gd name="connsiteY7" fmla="*/ 432530 h 634936"/>
              <a:gd name="connsiteX8" fmla="*/ 317468 w 993457"/>
              <a:gd name="connsiteY8" fmla="*/ 634936 h 634936"/>
              <a:gd name="connsiteX9" fmla="*/ 0 w 993457"/>
              <a:gd name="connsiteY9" fmla="*/ 317468 h 634936"/>
              <a:gd name="connsiteX10" fmla="*/ 317468 w 993457"/>
              <a:gd name="connsiteY10" fmla="*/ 0 h 634936"/>
              <a:gd name="connsiteX11" fmla="*/ 555498 w 993457"/>
              <a:gd name="connsiteY11" fmla="*/ 107347 h 634936"/>
              <a:gd name="connsiteX12" fmla="*/ 525875 w 993457"/>
              <a:gd name="connsiteY12" fmla="*/ 179356 h 634936"/>
              <a:gd name="connsiteX13" fmla="*/ 317468 w 993457"/>
              <a:gd name="connsiteY13" fmla="*/ 67437 h 634936"/>
              <a:gd name="connsiteX14" fmla="*/ 67532 w 993457"/>
              <a:gd name="connsiteY14" fmla="*/ 317373 h 634936"/>
              <a:gd name="connsiteX15" fmla="*/ 317468 w 993457"/>
              <a:gd name="connsiteY15" fmla="*/ 567309 h 634936"/>
              <a:gd name="connsiteX16" fmla="*/ 550926 w 993457"/>
              <a:gd name="connsiteY16" fmla="*/ 406717 h 634936"/>
              <a:gd name="connsiteX17" fmla="*/ 550926 w 993457"/>
              <a:gd name="connsiteY17" fmla="*/ 406717 h 634936"/>
              <a:gd name="connsiteX18" fmla="*/ 634079 w 993457"/>
              <a:gd name="connsiteY18" fmla="*/ 204597 h 634936"/>
              <a:gd name="connsiteX19" fmla="*/ 634079 w 993457"/>
              <a:gd name="connsiteY19" fmla="*/ 204597 h 634936"/>
              <a:gd name="connsiteX20" fmla="*/ 414242 w 993457"/>
              <a:gd name="connsiteY20" fmla="*/ 451104 h 634936"/>
              <a:gd name="connsiteX21" fmla="*/ 487394 w 993457"/>
              <a:gd name="connsiteY21" fmla="*/ 451104 h 634936"/>
              <a:gd name="connsiteX22" fmla="*/ 588740 w 993457"/>
              <a:gd name="connsiteY22" fmla="*/ 204692 h 634936"/>
              <a:gd name="connsiteX23" fmla="*/ 515588 w 993457"/>
              <a:gd name="connsiteY23" fmla="*/ 204692 h 634936"/>
              <a:gd name="connsiteX24" fmla="*/ 450818 w 993457"/>
              <a:gd name="connsiteY24" fmla="*/ 362140 h 634936"/>
              <a:gd name="connsiteX25" fmla="*/ 390906 w 993457"/>
              <a:gd name="connsiteY25" fmla="*/ 216503 h 634936"/>
              <a:gd name="connsiteX26" fmla="*/ 381190 w 993457"/>
              <a:gd name="connsiteY26" fmla="*/ 216503 h 634936"/>
              <a:gd name="connsiteX27" fmla="*/ 321278 w 993457"/>
              <a:gd name="connsiteY27" fmla="*/ 362140 h 634936"/>
              <a:gd name="connsiteX28" fmla="*/ 256508 w 993457"/>
              <a:gd name="connsiteY28" fmla="*/ 204692 h 634936"/>
              <a:gd name="connsiteX29" fmla="*/ 183356 w 993457"/>
              <a:gd name="connsiteY29" fmla="*/ 204692 h 634936"/>
              <a:gd name="connsiteX30" fmla="*/ 284702 w 993457"/>
              <a:gd name="connsiteY30" fmla="*/ 451104 h 634936"/>
              <a:gd name="connsiteX31" fmla="*/ 357854 w 993457"/>
              <a:gd name="connsiteY31" fmla="*/ 451104 h 634936"/>
              <a:gd name="connsiteX32" fmla="*/ 386048 w 993457"/>
              <a:gd name="connsiteY32" fmla="*/ 382524 h 634936"/>
              <a:gd name="connsiteX33" fmla="*/ 414242 w 993457"/>
              <a:gd name="connsiteY33" fmla="*/ 451104 h 634936"/>
              <a:gd name="connsiteX34" fmla="*/ 414242 w 993457"/>
              <a:gd name="connsiteY34" fmla="*/ 451104 h 634936"/>
              <a:gd name="connsiteX35" fmla="*/ 818864 w 993457"/>
              <a:gd name="connsiteY35" fmla="*/ 204692 h 634936"/>
              <a:gd name="connsiteX36" fmla="*/ 780479 w 993457"/>
              <a:gd name="connsiteY36" fmla="*/ 298037 h 634936"/>
              <a:gd name="connsiteX37" fmla="*/ 817054 w 993457"/>
              <a:gd name="connsiteY37" fmla="*/ 387001 h 634936"/>
              <a:gd name="connsiteX38" fmla="*/ 855440 w 993457"/>
              <a:gd name="connsiteY38" fmla="*/ 293656 h 634936"/>
              <a:gd name="connsiteX39" fmla="*/ 899065 w 993457"/>
              <a:gd name="connsiteY39" fmla="*/ 399574 h 634936"/>
              <a:gd name="connsiteX40" fmla="*/ 822293 w 993457"/>
              <a:gd name="connsiteY40" fmla="*/ 399574 h 634936"/>
              <a:gd name="connsiteX41" fmla="*/ 843534 w 993457"/>
              <a:gd name="connsiteY41" fmla="*/ 451104 h 634936"/>
              <a:gd name="connsiteX42" fmla="*/ 993457 w 993457"/>
              <a:gd name="connsiteY42" fmla="*/ 451104 h 634936"/>
              <a:gd name="connsiteX43" fmla="*/ 892111 w 993457"/>
              <a:gd name="connsiteY43" fmla="*/ 204692 h 634936"/>
              <a:gd name="connsiteX44" fmla="*/ 818959 w 993457"/>
              <a:gd name="connsiteY44" fmla="*/ 204692 h 634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93457" h="634936">
                <a:moveTo>
                  <a:pt x="634270" y="204692"/>
                </a:moveTo>
                <a:lnTo>
                  <a:pt x="707422" y="204692"/>
                </a:lnTo>
                <a:lnTo>
                  <a:pt x="808768" y="451104"/>
                </a:lnTo>
                <a:lnTo>
                  <a:pt x="658844" y="451104"/>
                </a:lnTo>
                <a:cubicBezTo>
                  <a:pt x="658844" y="451104"/>
                  <a:pt x="637603" y="399574"/>
                  <a:pt x="637603" y="399574"/>
                </a:cubicBezTo>
                <a:lnTo>
                  <a:pt x="714375" y="399574"/>
                </a:lnTo>
                <a:lnTo>
                  <a:pt x="670750" y="293656"/>
                </a:lnTo>
                <a:lnTo>
                  <a:pt x="613410" y="432530"/>
                </a:lnTo>
                <a:cubicBezTo>
                  <a:pt x="567309" y="550926"/>
                  <a:pt x="452247" y="634936"/>
                  <a:pt x="317468" y="634936"/>
                </a:cubicBezTo>
                <a:cubicBezTo>
                  <a:pt x="142113" y="634936"/>
                  <a:pt x="0" y="492823"/>
                  <a:pt x="0" y="317468"/>
                </a:cubicBezTo>
                <a:cubicBezTo>
                  <a:pt x="0" y="142113"/>
                  <a:pt x="142113" y="0"/>
                  <a:pt x="317468" y="0"/>
                </a:cubicBezTo>
                <a:cubicBezTo>
                  <a:pt x="412242" y="0"/>
                  <a:pt x="497300" y="41529"/>
                  <a:pt x="555498" y="107347"/>
                </a:cubicBezTo>
                <a:lnTo>
                  <a:pt x="525875" y="179356"/>
                </a:lnTo>
                <a:cubicBezTo>
                  <a:pt x="481108" y="111919"/>
                  <a:pt x="404526" y="67437"/>
                  <a:pt x="317468" y="67437"/>
                </a:cubicBezTo>
                <a:cubicBezTo>
                  <a:pt x="179451" y="67437"/>
                  <a:pt x="67532" y="179356"/>
                  <a:pt x="67532" y="317373"/>
                </a:cubicBezTo>
                <a:cubicBezTo>
                  <a:pt x="67532" y="455390"/>
                  <a:pt x="179451" y="567309"/>
                  <a:pt x="317468" y="567309"/>
                </a:cubicBezTo>
                <a:cubicBezTo>
                  <a:pt x="424053" y="567309"/>
                  <a:pt x="515017" y="500634"/>
                  <a:pt x="550926" y="406717"/>
                </a:cubicBezTo>
                <a:lnTo>
                  <a:pt x="550926" y="406717"/>
                </a:lnTo>
                <a:cubicBezTo>
                  <a:pt x="550926" y="406717"/>
                  <a:pt x="634079" y="204597"/>
                  <a:pt x="634079" y="204597"/>
                </a:cubicBezTo>
                <a:lnTo>
                  <a:pt x="634079" y="204597"/>
                </a:lnTo>
                <a:close/>
                <a:moveTo>
                  <a:pt x="414242" y="451104"/>
                </a:moveTo>
                <a:lnTo>
                  <a:pt x="487394" y="451104"/>
                </a:lnTo>
                <a:lnTo>
                  <a:pt x="588740" y="204692"/>
                </a:lnTo>
                <a:lnTo>
                  <a:pt x="515588" y="204692"/>
                </a:lnTo>
                <a:lnTo>
                  <a:pt x="450818" y="362140"/>
                </a:lnTo>
                <a:lnTo>
                  <a:pt x="390906" y="216503"/>
                </a:lnTo>
                <a:lnTo>
                  <a:pt x="381190" y="216503"/>
                </a:lnTo>
                <a:lnTo>
                  <a:pt x="321278" y="362140"/>
                </a:lnTo>
                <a:lnTo>
                  <a:pt x="256508" y="204692"/>
                </a:lnTo>
                <a:lnTo>
                  <a:pt x="183356" y="204692"/>
                </a:lnTo>
                <a:lnTo>
                  <a:pt x="284702" y="451104"/>
                </a:lnTo>
                <a:lnTo>
                  <a:pt x="357854" y="451104"/>
                </a:lnTo>
                <a:lnTo>
                  <a:pt x="386048" y="382524"/>
                </a:lnTo>
                <a:lnTo>
                  <a:pt x="414242" y="451104"/>
                </a:lnTo>
                <a:lnTo>
                  <a:pt x="414242" y="451104"/>
                </a:lnTo>
                <a:close/>
                <a:moveTo>
                  <a:pt x="818864" y="204692"/>
                </a:moveTo>
                <a:lnTo>
                  <a:pt x="780479" y="298037"/>
                </a:lnTo>
                <a:lnTo>
                  <a:pt x="817054" y="387001"/>
                </a:lnTo>
                <a:lnTo>
                  <a:pt x="855440" y="293656"/>
                </a:lnTo>
                <a:lnTo>
                  <a:pt x="899065" y="399574"/>
                </a:lnTo>
                <a:lnTo>
                  <a:pt x="822293" y="399574"/>
                </a:lnTo>
                <a:lnTo>
                  <a:pt x="843534" y="451104"/>
                </a:lnTo>
                <a:lnTo>
                  <a:pt x="993457" y="451104"/>
                </a:lnTo>
                <a:cubicBezTo>
                  <a:pt x="993457" y="451104"/>
                  <a:pt x="892111" y="204692"/>
                  <a:pt x="892111" y="204692"/>
                </a:cubicBezTo>
                <a:lnTo>
                  <a:pt x="818959" y="204692"/>
                </a:lnTo>
                <a:close/>
              </a:path>
            </a:pathLst>
          </a:custGeom>
          <a:solidFill>
            <a:srgbClr val="0097E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cxnSp>
        <p:nvCxnSpPr>
          <p:cNvPr id="166" name="直线连接符 165"/>
          <p:cNvCxnSpPr/>
          <p:nvPr/>
        </p:nvCxnSpPr>
        <p:spPr>
          <a:xfrm>
            <a:off x="16747437" y="4626727"/>
            <a:ext cx="0" cy="3302084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直线连接符 166"/>
          <p:cNvCxnSpPr/>
          <p:nvPr/>
        </p:nvCxnSpPr>
        <p:spPr>
          <a:xfrm>
            <a:off x="17193324" y="4626727"/>
            <a:ext cx="5068" cy="3302084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直线连接符 177"/>
          <p:cNvCxnSpPr/>
          <p:nvPr/>
        </p:nvCxnSpPr>
        <p:spPr>
          <a:xfrm>
            <a:off x="13036669" y="4626727"/>
            <a:ext cx="0" cy="3302084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直线连接符 178"/>
          <p:cNvCxnSpPr/>
          <p:nvPr/>
        </p:nvCxnSpPr>
        <p:spPr>
          <a:xfrm>
            <a:off x="13482556" y="4626727"/>
            <a:ext cx="5068" cy="3302084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" name="直线连接符 179"/>
          <p:cNvCxnSpPr/>
          <p:nvPr/>
        </p:nvCxnSpPr>
        <p:spPr>
          <a:xfrm>
            <a:off x="20791333" y="4626727"/>
            <a:ext cx="0" cy="3302084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直线连接符 180"/>
          <p:cNvCxnSpPr/>
          <p:nvPr/>
        </p:nvCxnSpPr>
        <p:spPr>
          <a:xfrm>
            <a:off x="21237220" y="4626727"/>
            <a:ext cx="5068" cy="3302084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直线连接符 182"/>
          <p:cNvCxnSpPr/>
          <p:nvPr/>
        </p:nvCxnSpPr>
        <p:spPr>
          <a:xfrm>
            <a:off x="12765490" y="5252671"/>
            <a:ext cx="8852807" cy="0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直线连接符 183"/>
          <p:cNvCxnSpPr/>
          <p:nvPr/>
        </p:nvCxnSpPr>
        <p:spPr>
          <a:xfrm>
            <a:off x="12773665" y="4810756"/>
            <a:ext cx="8852807" cy="0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" name="直线连接符 184"/>
          <p:cNvCxnSpPr/>
          <p:nvPr/>
        </p:nvCxnSpPr>
        <p:spPr>
          <a:xfrm>
            <a:off x="12701475" y="7790127"/>
            <a:ext cx="8852807" cy="0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" name="直线连接符 185"/>
          <p:cNvCxnSpPr/>
          <p:nvPr/>
        </p:nvCxnSpPr>
        <p:spPr>
          <a:xfrm>
            <a:off x="12709650" y="7348212"/>
            <a:ext cx="8852807" cy="0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7" name="矩形 186"/>
          <p:cNvSpPr/>
          <p:nvPr/>
        </p:nvSpPr>
        <p:spPr>
          <a:xfrm>
            <a:off x="13034316" y="4810462"/>
            <a:ext cx="456393" cy="4422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/>
          </a:p>
        </p:txBody>
      </p:sp>
      <p:sp>
        <p:nvSpPr>
          <p:cNvPr id="188" name="矩形 187"/>
          <p:cNvSpPr/>
          <p:nvPr/>
        </p:nvSpPr>
        <p:spPr>
          <a:xfrm>
            <a:off x="20790444" y="4810462"/>
            <a:ext cx="456393" cy="45583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/>
          </a:p>
        </p:txBody>
      </p:sp>
      <p:sp>
        <p:nvSpPr>
          <p:cNvPr id="189" name="矩形 188"/>
          <p:cNvSpPr/>
          <p:nvPr/>
        </p:nvSpPr>
        <p:spPr>
          <a:xfrm>
            <a:off x="20790443" y="7343391"/>
            <a:ext cx="456393" cy="45583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/>
          </a:p>
        </p:txBody>
      </p:sp>
      <p:sp>
        <p:nvSpPr>
          <p:cNvPr id="190" name="矩形 189"/>
          <p:cNvSpPr/>
          <p:nvPr/>
        </p:nvSpPr>
        <p:spPr>
          <a:xfrm>
            <a:off x="13035537" y="7347648"/>
            <a:ext cx="456393" cy="45583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/>
          </a:p>
        </p:txBody>
      </p:sp>
      <p:cxnSp>
        <p:nvCxnSpPr>
          <p:cNvPr id="192" name="直线连接符 191"/>
          <p:cNvCxnSpPr/>
          <p:nvPr/>
        </p:nvCxnSpPr>
        <p:spPr>
          <a:xfrm>
            <a:off x="13034316" y="4810462"/>
            <a:ext cx="456393" cy="455839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" name="直线连接符 192"/>
          <p:cNvCxnSpPr/>
          <p:nvPr/>
        </p:nvCxnSpPr>
        <p:spPr>
          <a:xfrm flipV="1">
            <a:off x="13037802" y="4810166"/>
            <a:ext cx="453796" cy="442505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" name="直线连接符 195"/>
          <p:cNvCxnSpPr/>
          <p:nvPr/>
        </p:nvCxnSpPr>
        <p:spPr>
          <a:xfrm>
            <a:off x="13038443" y="7340331"/>
            <a:ext cx="456393" cy="455839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直线连接符 196"/>
          <p:cNvCxnSpPr/>
          <p:nvPr/>
        </p:nvCxnSpPr>
        <p:spPr>
          <a:xfrm flipV="1">
            <a:off x="13041929" y="7340035"/>
            <a:ext cx="453796" cy="442505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0" name="直线连接符 199"/>
          <p:cNvCxnSpPr/>
          <p:nvPr/>
        </p:nvCxnSpPr>
        <p:spPr>
          <a:xfrm>
            <a:off x="20790444" y="4799498"/>
            <a:ext cx="456393" cy="455839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" name="直线连接符 200"/>
          <p:cNvCxnSpPr/>
          <p:nvPr/>
        </p:nvCxnSpPr>
        <p:spPr>
          <a:xfrm flipV="1">
            <a:off x="20793930" y="4799202"/>
            <a:ext cx="453796" cy="442505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" name="直线连接符 201"/>
          <p:cNvCxnSpPr/>
          <p:nvPr/>
        </p:nvCxnSpPr>
        <p:spPr>
          <a:xfrm>
            <a:off x="20779352" y="7338864"/>
            <a:ext cx="456393" cy="455839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" name="直线连接符 202"/>
          <p:cNvCxnSpPr/>
          <p:nvPr/>
        </p:nvCxnSpPr>
        <p:spPr>
          <a:xfrm flipV="1">
            <a:off x="20782838" y="7338568"/>
            <a:ext cx="453796" cy="442505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" name="直线箭头连接符 204"/>
          <p:cNvCxnSpPr/>
          <p:nvPr/>
        </p:nvCxnSpPr>
        <p:spPr>
          <a:xfrm>
            <a:off x="12871269" y="4511040"/>
            <a:ext cx="0" cy="299126"/>
          </a:xfrm>
          <a:prstGeom prst="straightConnector1">
            <a:avLst/>
          </a:prstGeom>
          <a:ln w="3175">
            <a:solidFill>
              <a:srgbClr val="0096D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直线箭头连接符 205"/>
          <p:cNvCxnSpPr/>
          <p:nvPr/>
        </p:nvCxnSpPr>
        <p:spPr>
          <a:xfrm flipV="1">
            <a:off x="12871269" y="5252671"/>
            <a:ext cx="0" cy="299126"/>
          </a:xfrm>
          <a:prstGeom prst="straightConnector1">
            <a:avLst/>
          </a:prstGeom>
          <a:ln w="3175">
            <a:solidFill>
              <a:srgbClr val="0096D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" name="直线箭头连接符 206"/>
          <p:cNvCxnSpPr/>
          <p:nvPr/>
        </p:nvCxnSpPr>
        <p:spPr>
          <a:xfrm>
            <a:off x="12871269" y="7048496"/>
            <a:ext cx="0" cy="299126"/>
          </a:xfrm>
          <a:prstGeom prst="straightConnector1">
            <a:avLst/>
          </a:prstGeom>
          <a:ln w="3175">
            <a:solidFill>
              <a:srgbClr val="0096D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" name="直线箭头连接符 207"/>
          <p:cNvCxnSpPr/>
          <p:nvPr/>
        </p:nvCxnSpPr>
        <p:spPr>
          <a:xfrm flipV="1">
            <a:off x="12871269" y="7790127"/>
            <a:ext cx="0" cy="299126"/>
          </a:xfrm>
          <a:prstGeom prst="straightConnector1">
            <a:avLst/>
          </a:prstGeom>
          <a:ln w="3175">
            <a:solidFill>
              <a:srgbClr val="0096D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" name="直线箭头连接符 208"/>
          <p:cNvCxnSpPr/>
          <p:nvPr/>
        </p:nvCxnSpPr>
        <p:spPr>
          <a:xfrm rot="16200000" flipV="1">
            <a:off x="21391851" y="7762628"/>
            <a:ext cx="0" cy="299126"/>
          </a:xfrm>
          <a:prstGeom prst="straightConnector1">
            <a:avLst/>
          </a:prstGeom>
          <a:ln w="3175">
            <a:solidFill>
              <a:srgbClr val="0096D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0" name="直线箭头连接符 209"/>
          <p:cNvCxnSpPr/>
          <p:nvPr/>
        </p:nvCxnSpPr>
        <p:spPr>
          <a:xfrm rot="5400000" flipH="1" flipV="1">
            <a:off x="20640880" y="7762628"/>
            <a:ext cx="0" cy="299126"/>
          </a:xfrm>
          <a:prstGeom prst="straightConnector1">
            <a:avLst/>
          </a:prstGeom>
          <a:ln w="3175">
            <a:solidFill>
              <a:srgbClr val="0096D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1" name="直线箭头连接符 210"/>
          <p:cNvCxnSpPr/>
          <p:nvPr/>
        </p:nvCxnSpPr>
        <p:spPr>
          <a:xfrm rot="16200000" flipV="1">
            <a:off x="21391851" y="4511040"/>
            <a:ext cx="0" cy="299126"/>
          </a:xfrm>
          <a:prstGeom prst="straightConnector1">
            <a:avLst/>
          </a:prstGeom>
          <a:ln w="3175">
            <a:solidFill>
              <a:srgbClr val="0096D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2" name="直线箭头连接符 211"/>
          <p:cNvCxnSpPr/>
          <p:nvPr/>
        </p:nvCxnSpPr>
        <p:spPr>
          <a:xfrm rot="5400000" flipH="1" flipV="1">
            <a:off x="20640880" y="4511040"/>
            <a:ext cx="0" cy="299126"/>
          </a:xfrm>
          <a:prstGeom prst="straightConnector1">
            <a:avLst/>
          </a:prstGeom>
          <a:ln w="3175">
            <a:solidFill>
              <a:srgbClr val="0096D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3" name="直线箭头连接符 212"/>
          <p:cNvCxnSpPr/>
          <p:nvPr/>
        </p:nvCxnSpPr>
        <p:spPr>
          <a:xfrm rot="16200000" flipV="1">
            <a:off x="17343120" y="4514150"/>
            <a:ext cx="0" cy="299126"/>
          </a:xfrm>
          <a:prstGeom prst="straightConnector1">
            <a:avLst/>
          </a:prstGeom>
          <a:ln w="3175">
            <a:solidFill>
              <a:srgbClr val="0096D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直线箭头连接符 213"/>
          <p:cNvCxnSpPr/>
          <p:nvPr/>
        </p:nvCxnSpPr>
        <p:spPr>
          <a:xfrm rot="5400000" flipH="1" flipV="1">
            <a:off x="16592149" y="4514150"/>
            <a:ext cx="0" cy="299126"/>
          </a:xfrm>
          <a:prstGeom prst="straightConnector1">
            <a:avLst/>
          </a:prstGeom>
          <a:ln w="3175">
            <a:solidFill>
              <a:srgbClr val="0096D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5" name="文本框 214"/>
          <p:cNvSpPr txBox="1"/>
          <p:nvPr/>
        </p:nvSpPr>
        <p:spPr>
          <a:xfrm>
            <a:off x="16475854" y="4443373"/>
            <a:ext cx="95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x</a:t>
            </a:r>
            <a:endParaRPr kumimoji="1" lang="zh-CN" altLang="en-US" dirty="0"/>
          </a:p>
        </p:txBody>
      </p:sp>
      <p:sp>
        <p:nvSpPr>
          <p:cNvPr id="216" name="文本框 215"/>
          <p:cNvSpPr txBox="1"/>
          <p:nvPr/>
        </p:nvSpPr>
        <p:spPr>
          <a:xfrm>
            <a:off x="12375086" y="4840774"/>
            <a:ext cx="95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x</a:t>
            </a:r>
            <a:endParaRPr kumimoji="1" lang="zh-CN" altLang="en-US" dirty="0"/>
          </a:p>
        </p:txBody>
      </p:sp>
      <p:sp>
        <p:nvSpPr>
          <p:cNvPr id="217" name="文本框 216"/>
          <p:cNvSpPr txBox="1"/>
          <p:nvPr/>
        </p:nvSpPr>
        <p:spPr>
          <a:xfrm>
            <a:off x="12386530" y="7371541"/>
            <a:ext cx="95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x</a:t>
            </a:r>
            <a:endParaRPr kumimoji="1" lang="zh-CN" altLang="en-US" dirty="0"/>
          </a:p>
        </p:txBody>
      </p:sp>
      <p:sp>
        <p:nvSpPr>
          <p:cNvPr id="218" name="文本框 217"/>
          <p:cNvSpPr txBox="1"/>
          <p:nvPr/>
        </p:nvSpPr>
        <p:spPr>
          <a:xfrm>
            <a:off x="20528883" y="4427082"/>
            <a:ext cx="95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x</a:t>
            </a:r>
            <a:endParaRPr kumimoji="1" lang="zh-CN" altLang="en-US" dirty="0"/>
          </a:p>
        </p:txBody>
      </p:sp>
      <p:sp>
        <p:nvSpPr>
          <p:cNvPr id="219" name="文本框 218"/>
          <p:cNvSpPr txBox="1"/>
          <p:nvPr/>
        </p:nvSpPr>
        <p:spPr>
          <a:xfrm>
            <a:off x="20526939" y="7734900"/>
            <a:ext cx="95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x</a:t>
            </a:r>
            <a:endParaRPr kumimoji="1" lang="zh-CN" altLang="en-US" dirty="0"/>
          </a:p>
        </p:txBody>
      </p:sp>
      <p:cxnSp>
        <p:nvCxnSpPr>
          <p:cNvPr id="220" name="直线连接符 219"/>
          <p:cNvCxnSpPr/>
          <p:nvPr/>
        </p:nvCxnSpPr>
        <p:spPr>
          <a:xfrm>
            <a:off x="16735739" y="8677237"/>
            <a:ext cx="0" cy="3302084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1" name="直线连接符 220"/>
          <p:cNvCxnSpPr/>
          <p:nvPr/>
        </p:nvCxnSpPr>
        <p:spPr>
          <a:xfrm>
            <a:off x="17181626" y="8677237"/>
            <a:ext cx="5068" cy="3302084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2" name="直线连接符 221"/>
          <p:cNvCxnSpPr/>
          <p:nvPr/>
        </p:nvCxnSpPr>
        <p:spPr>
          <a:xfrm>
            <a:off x="13024971" y="8677237"/>
            <a:ext cx="0" cy="3302084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3" name="直线连接符 222"/>
          <p:cNvCxnSpPr/>
          <p:nvPr/>
        </p:nvCxnSpPr>
        <p:spPr>
          <a:xfrm>
            <a:off x="13470858" y="8677237"/>
            <a:ext cx="5068" cy="3302084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4" name="直线连接符 223"/>
          <p:cNvCxnSpPr/>
          <p:nvPr/>
        </p:nvCxnSpPr>
        <p:spPr>
          <a:xfrm>
            <a:off x="19759217" y="8677237"/>
            <a:ext cx="0" cy="3302084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5" name="直线连接符 224"/>
          <p:cNvCxnSpPr/>
          <p:nvPr/>
        </p:nvCxnSpPr>
        <p:spPr>
          <a:xfrm>
            <a:off x="20205104" y="8677237"/>
            <a:ext cx="5068" cy="3302084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7" name="组合 256"/>
          <p:cNvGrpSpPr/>
          <p:nvPr/>
        </p:nvGrpSpPr>
        <p:grpSpPr>
          <a:xfrm>
            <a:off x="12689777" y="8861266"/>
            <a:ext cx="7905113" cy="2979371"/>
            <a:chOff x="12689777" y="8434546"/>
            <a:chExt cx="8924997" cy="2979371"/>
          </a:xfrm>
        </p:grpSpPr>
        <p:cxnSp>
          <p:nvCxnSpPr>
            <p:cNvPr id="226" name="直线连接符 225"/>
            <p:cNvCxnSpPr/>
            <p:nvPr/>
          </p:nvCxnSpPr>
          <p:spPr>
            <a:xfrm>
              <a:off x="12753792" y="8876461"/>
              <a:ext cx="8852807" cy="0"/>
            </a:xfrm>
            <a:prstGeom prst="line">
              <a:avLst/>
            </a:prstGeom>
            <a:ln w="3175">
              <a:solidFill>
                <a:srgbClr val="0096D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直线连接符 226"/>
            <p:cNvCxnSpPr/>
            <p:nvPr/>
          </p:nvCxnSpPr>
          <p:spPr>
            <a:xfrm>
              <a:off x="12761967" y="8434546"/>
              <a:ext cx="8852807" cy="0"/>
            </a:xfrm>
            <a:prstGeom prst="line">
              <a:avLst/>
            </a:prstGeom>
            <a:ln w="3175">
              <a:solidFill>
                <a:srgbClr val="0096D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直线连接符 227"/>
            <p:cNvCxnSpPr/>
            <p:nvPr/>
          </p:nvCxnSpPr>
          <p:spPr>
            <a:xfrm>
              <a:off x="12689777" y="11413917"/>
              <a:ext cx="8852807" cy="0"/>
            </a:xfrm>
            <a:prstGeom prst="line">
              <a:avLst/>
            </a:prstGeom>
            <a:ln w="3175">
              <a:solidFill>
                <a:srgbClr val="0096D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直线连接符 228"/>
            <p:cNvCxnSpPr/>
            <p:nvPr/>
          </p:nvCxnSpPr>
          <p:spPr>
            <a:xfrm>
              <a:off x="12697952" y="10972002"/>
              <a:ext cx="8852807" cy="0"/>
            </a:xfrm>
            <a:prstGeom prst="line">
              <a:avLst/>
            </a:prstGeom>
            <a:ln w="3175">
              <a:solidFill>
                <a:srgbClr val="0096D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0" name="矩形 229"/>
          <p:cNvSpPr/>
          <p:nvPr/>
        </p:nvSpPr>
        <p:spPr>
          <a:xfrm>
            <a:off x="13022618" y="8860972"/>
            <a:ext cx="456393" cy="4422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/>
          </a:p>
        </p:txBody>
      </p:sp>
      <p:sp>
        <p:nvSpPr>
          <p:cNvPr id="231" name="矩形 230"/>
          <p:cNvSpPr/>
          <p:nvPr/>
        </p:nvSpPr>
        <p:spPr>
          <a:xfrm>
            <a:off x="19758328" y="8860972"/>
            <a:ext cx="456393" cy="45583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/>
          </a:p>
        </p:txBody>
      </p:sp>
      <p:sp>
        <p:nvSpPr>
          <p:cNvPr id="232" name="矩形 231"/>
          <p:cNvSpPr/>
          <p:nvPr/>
        </p:nvSpPr>
        <p:spPr>
          <a:xfrm>
            <a:off x="19758327" y="11393901"/>
            <a:ext cx="456393" cy="45583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/>
          </a:p>
        </p:txBody>
      </p:sp>
      <p:sp>
        <p:nvSpPr>
          <p:cNvPr id="233" name="矩形 232"/>
          <p:cNvSpPr/>
          <p:nvPr/>
        </p:nvSpPr>
        <p:spPr>
          <a:xfrm>
            <a:off x="13023839" y="11398158"/>
            <a:ext cx="456393" cy="45583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/>
          </a:p>
        </p:txBody>
      </p:sp>
      <p:cxnSp>
        <p:nvCxnSpPr>
          <p:cNvPr id="234" name="直线连接符 233"/>
          <p:cNvCxnSpPr/>
          <p:nvPr/>
        </p:nvCxnSpPr>
        <p:spPr>
          <a:xfrm>
            <a:off x="13022618" y="8860972"/>
            <a:ext cx="456393" cy="455839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5" name="直线连接符 234"/>
          <p:cNvCxnSpPr/>
          <p:nvPr/>
        </p:nvCxnSpPr>
        <p:spPr>
          <a:xfrm flipV="1">
            <a:off x="13026104" y="8860676"/>
            <a:ext cx="453796" cy="442505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直线连接符 235"/>
          <p:cNvCxnSpPr/>
          <p:nvPr/>
        </p:nvCxnSpPr>
        <p:spPr>
          <a:xfrm>
            <a:off x="13026745" y="11390841"/>
            <a:ext cx="456393" cy="455839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7" name="直线连接符 236"/>
          <p:cNvCxnSpPr/>
          <p:nvPr/>
        </p:nvCxnSpPr>
        <p:spPr>
          <a:xfrm flipV="1">
            <a:off x="13030231" y="11390545"/>
            <a:ext cx="453796" cy="442505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直线连接符 237"/>
          <p:cNvCxnSpPr/>
          <p:nvPr/>
        </p:nvCxnSpPr>
        <p:spPr>
          <a:xfrm>
            <a:off x="19758328" y="8850008"/>
            <a:ext cx="456393" cy="455839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9" name="直线连接符 238"/>
          <p:cNvCxnSpPr/>
          <p:nvPr/>
        </p:nvCxnSpPr>
        <p:spPr>
          <a:xfrm flipV="1">
            <a:off x="19761814" y="8849712"/>
            <a:ext cx="453796" cy="442505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直线连接符 239"/>
          <p:cNvCxnSpPr/>
          <p:nvPr/>
        </p:nvCxnSpPr>
        <p:spPr>
          <a:xfrm>
            <a:off x="19747236" y="11389374"/>
            <a:ext cx="456393" cy="455839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1" name="直线连接符 240"/>
          <p:cNvCxnSpPr/>
          <p:nvPr/>
        </p:nvCxnSpPr>
        <p:spPr>
          <a:xfrm flipV="1">
            <a:off x="19750722" y="11389078"/>
            <a:ext cx="453796" cy="442505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2" name="直线箭头连接符 241"/>
          <p:cNvCxnSpPr/>
          <p:nvPr/>
        </p:nvCxnSpPr>
        <p:spPr>
          <a:xfrm>
            <a:off x="12859571" y="8561550"/>
            <a:ext cx="0" cy="299126"/>
          </a:xfrm>
          <a:prstGeom prst="straightConnector1">
            <a:avLst/>
          </a:prstGeom>
          <a:ln w="3175">
            <a:solidFill>
              <a:srgbClr val="0096D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3" name="直线箭头连接符 242"/>
          <p:cNvCxnSpPr/>
          <p:nvPr/>
        </p:nvCxnSpPr>
        <p:spPr>
          <a:xfrm flipV="1">
            <a:off x="12859571" y="9303181"/>
            <a:ext cx="0" cy="299126"/>
          </a:xfrm>
          <a:prstGeom prst="straightConnector1">
            <a:avLst/>
          </a:prstGeom>
          <a:ln w="3175">
            <a:solidFill>
              <a:srgbClr val="0096D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直线箭头连接符 243"/>
          <p:cNvCxnSpPr/>
          <p:nvPr/>
        </p:nvCxnSpPr>
        <p:spPr>
          <a:xfrm>
            <a:off x="12859571" y="11099006"/>
            <a:ext cx="0" cy="299126"/>
          </a:xfrm>
          <a:prstGeom prst="straightConnector1">
            <a:avLst/>
          </a:prstGeom>
          <a:ln w="3175">
            <a:solidFill>
              <a:srgbClr val="0096D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直线箭头连接符 244"/>
          <p:cNvCxnSpPr/>
          <p:nvPr/>
        </p:nvCxnSpPr>
        <p:spPr>
          <a:xfrm flipV="1">
            <a:off x="12859571" y="11840637"/>
            <a:ext cx="0" cy="299126"/>
          </a:xfrm>
          <a:prstGeom prst="straightConnector1">
            <a:avLst/>
          </a:prstGeom>
          <a:ln w="3175">
            <a:solidFill>
              <a:srgbClr val="0096D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6" name="直线箭头连接符 245"/>
          <p:cNvCxnSpPr/>
          <p:nvPr/>
        </p:nvCxnSpPr>
        <p:spPr>
          <a:xfrm rot="16200000" flipV="1">
            <a:off x="21486168" y="12087458"/>
            <a:ext cx="0" cy="299126"/>
          </a:xfrm>
          <a:prstGeom prst="straightConnector1">
            <a:avLst/>
          </a:prstGeom>
          <a:ln w="3175">
            <a:solidFill>
              <a:srgbClr val="0096D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7" name="直线箭头连接符 246"/>
          <p:cNvCxnSpPr/>
          <p:nvPr/>
        </p:nvCxnSpPr>
        <p:spPr>
          <a:xfrm rot="5400000" flipH="1" flipV="1">
            <a:off x="19608764" y="12087458"/>
            <a:ext cx="0" cy="299126"/>
          </a:xfrm>
          <a:prstGeom prst="straightConnector1">
            <a:avLst/>
          </a:prstGeom>
          <a:ln w="3175">
            <a:solidFill>
              <a:srgbClr val="0096D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8" name="直线箭头连接符 247"/>
          <p:cNvCxnSpPr/>
          <p:nvPr/>
        </p:nvCxnSpPr>
        <p:spPr>
          <a:xfrm rot="16200000" flipV="1">
            <a:off x="20359735" y="8561550"/>
            <a:ext cx="0" cy="299126"/>
          </a:xfrm>
          <a:prstGeom prst="straightConnector1">
            <a:avLst/>
          </a:prstGeom>
          <a:ln w="3175">
            <a:solidFill>
              <a:srgbClr val="0096D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9" name="直线箭头连接符 248"/>
          <p:cNvCxnSpPr/>
          <p:nvPr/>
        </p:nvCxnSpPr>
        <p:spPr>
          <a:xfrm rot="5400000" flipH="1" flipV="1">
            <a:off x="19608764" y="8561550"/>
            <a:ext cx="0" cy="299126"/>
          </a:xfrm>
          <a:prstGeom prst="straightConnector1">
            <a:avLst/>
          </a:prstGeom>
          <a:ln w="3175">
            <a:solidFill>
              <a:srgbClr val="0096D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0" name="直线箭头连接符 249"/>
          <p:cNvCxnSpPr/>
          <p:nvPr/>
        </p:nvCxnSpPr>
        <p:spPr>
          <a:xfrm rot="16200000" flipV="1">
            <a:off x="17331422" y="8564660"/>
            <a:ext cx="0" cy="299126"/>
          </a:xfrm>
          <a:prstGeom prst="straightConnector1">
            <a:avLst/>
          </a:prstGeom>
          <a:ln w="3175">
            <a:solidFill>
              <a:srgbClr val="0096D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1" name="直线箭头连接符 250"/>
          <p:cNvCxnSpPr/>
          <p:nvPr/>
        </p:nvCxnSpPr>
        <p:spPr>
          <a:xfrm rot="5400000" flipH="1" flipV="1">
            <a:off x="16580451" y="8564660"/>
            <a:ext cx="0" cy="299126"/>
          </a:xfrm>
          <a:prstGeom prst="straightConnector1">
            <a:avLst/>
          </a:prstGeom>
          <a:ln w="3175">
            <a:solidFill>
              <a:srgbClr val="0096D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2" name="文本框 251"/>
          <p:cNvSpPr txBox="1"/>
          <p:nvPr/>
        </p:nvSpPr>
        <p:spPr>
          <a:xfrm>
            <a:off x="16464156" y="8493883"/>
            <a:ext cx="95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x</a:t>
            </a:r>
            <a:endParaRPr kumimoji="1" lang="zh-CN" altLang="en-US" dirty="0"/>
          </a:p>
        </p:txBody>
      </p:sp>
      <p:sp>
        <p:nvSpPr>
          <p:cNvPr id="253" name="文本框 252"/>
          <p:cNvSpPr txBox="1"/>
          <p:nvPr/>
        </p:nvSpPr>
        <p:spPr>
          <a:xfrm>
            <a:off x="12363388" y="8891284"/>
            <a:ext cx="95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x</a:t>
            </a:r>
            <a:endParaRPr kumimoji="1" lang="zh-CN" altLang="en-US" dirty="0"/>
          </a:p>
        </p:txBody>
      </p:sp>
      <p:sp>
        <p:nvSpPr>
          <p:cNvPr id="254" name="文本框 253"/>
          <p:cNvSpPr txBox="1"/>
          <p:nvPr/>
        </p:nvSpPr>
        <p:spPr>
          <a:xfrm>
            <a:off x="12374832" y="11422051"/>
            <a:ext cx="95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x</a:t>
            </a:r>
            <a:endParaRPr kumimoji="1" lang="zh-CN" altLang="en-US" dirty="0"/>
          </a:p>
        </p:txBody>
      </p:sp>
      <p:sp>
        <p:nvSpPr>
          <p:cNvPr id="255" name="文本框 254"/>
          <p:cNvSpPr txBox="1"/>
          <p:nvPr/>
        </p:nvSpPr>
        <p:spPr>
          <a:xfrm>
            <a:off x="19496767" y="8477592"/>
            <a:ext cx="95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x</a:t>
            </a:r>
            <a:endParaRPr kumimoji="1" lang="zh-CN" altLang="en-US" dirty="0"/>
          </a:p>
        </p:txBody>
      </p:sp>
      <p:sp>
        <p:nvSpPr>
          <p:cNvPr id="256" name="文本框 255"/>
          <p:cNvSpPr txBox="1"/>
          <p:nvPr/>
        </p:nvSpPr>
        <p:spPr>
          <a:xfrm>
            <a:off x="19494823" y="11785410"/>
            <a:ext cx="95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x</a:t>
            </a:r>
            <a:endParaRPr kumimoji="1" lang="zh-CN" altLang="en-US" dirty="0"/>
          </a:p>
        </p:txBody>
      </p:sp>
      <p:cxnSp>
        <p:nvCxnSpPr>
          <p:cNvPr id="258" name="直线连接符 257"/>
          <p:cNvCxnSpPr/>
          <p:nvPr/>
        </p:nvCxnSpPr>
        <p:spPr>
          <a:xfrm>
            <a:off x="16741707" y="12601572"/>
            <a:ext cx="0" cy="3302084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9" name="直线连接符 258"/>
          <p:cNvCxnSpPr/>
          <p:nvPr/>
        </p:nvCxnSpPr>
        <p:spPr>
          <a:xfrm>
            <a:off x="17187594" y="12601572"/>
            <a:ext cx="5068" cy="3302084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0" name="直线连接符 259"/>
          <p:cNvCxnSpPr/>
          <p:nvPr/>
        </p:nvCxnSpPr>
        <p:spPr>
          <a:xfrm>
            <a:off x="13030939" y="12601572"/>
            <a:ext cx="0" cy="3302084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1" name="直线连接符 260"/>
          <p:cNvCxnSpPr/>
          <p:nvPr/>
        </p:nvCxnSpPr>
        <p:spPr>
          <a:xfrm>
            <a:off x="13476826" y="12601572"/>
            <a:ext cx="5068" cy="3302084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2" name="直线连接符 261"/>
          <p:cNvCxnSpPr/>
          <p:nvPr/>
        </p:nvCxnSpPr>
        <p:spPr>
          <a:xfrm>
            <a:off x="21912036" y="12601572"/>
            <a:ext cx="0" cy="3302084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3" name="直线连接符 262"/>
          <p:cNvCxnSpPr/>
          <p:nvPr/>
        </p:nvCxnSpPr>
        <p:spPr>
          <a:xfrm>
            <a:off x="22357923" y="12601572"/>
            <a:ext cx="5068" cy="3302084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4" name="直线连接符 263"/>
          <p:cNvCxnSpPr/>
          <p:nvPr/>
        </p:nvCxnSpPr>
        <p:spPr>
          <a:xfrm>
            <a:off x="12767955" y="13227516"/>
            <a:ext cx="9986154" cy="0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5" name="直线连接符 264"/>
          <p:cNvCxnSpPr/>
          <p:nvPr/>
        </p:nvCxnSpPr>
        <p:spPr>
          <a:xfrm>
            <a:off x="12777177" y="12785601"/>
            <a:ext cx="9986154" cy="0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6" name="直线连接符 265"/>
          <p:cNvCxnSpPr/>
          <p:nvPr/>
        </p:nvCxnSpPr>
        <p:spPr>
          <a:xfrm>
            <a:off x="12695745" y="15764972"/>
            <a:ext cx="9986154" cy="0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7" name="直线连接符 266"/>
          <p:cNvCxnSpPr/>
          <p:nvPr/>
        </p:nvCxnSpPr>
        <p:spPr>
          <a:xfrm>
            <a:off x="12704967" y="15323057"/>
            <a:ext cx="9986154" cy="0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8" name="矩形 267"/>
          <p:cNvSpPr/>
          <p:nvPr/>
        </p:nvSpPr>
        <p:spPr>
          <a:xfrm>
            <a:off x="13028586" y="12785307"/>
            <a:ext cx="456393" cy="4422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/>
          </a:p>
        </p:txBody>
      </p:sp>
      <p:sp>
        <p:nvSpPr>
          <p:cNvPr id="269" name="矩形 268"/>
          <p:cNvSpPr/>
          <p:nvPr/>
        </p:nvSpPr>
        <p:spPr>
          <a:xfrm>
            <a:off x="21911147" y="12785307"/>
            <a:ext cx="456393" cy="45583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/>
          </a:p>
        </p:txBody>
      </p:sp>
      <p:sp>
        <p:nvSpPr>
          <p:cNvPr id="270" name="矩形 269"/>
          <p:cNvSpPr/>
          <p:nvPr/>
        </p:nvSpPr>
        <p:spPr>
          <a:xfrm>
            <a:off x="21911146" y="15318236"/>
            <a:ext cx="456393" cy="45583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/>
          </a:p>
        </p:txBody>
      </p:sp>
      <p:sp>
        <p:nvSpPr>
          <p:cNvPr id="271" name="矩形 270"/>
          <p:cNvSpPr/>
          <p:nvPr/>
        </p:nvSpPr>
        <p:spPr>
          <a:xfrm>
            <a:off x="13029807" y="15322493"/>
            <a:ext cx="456393" cy="45583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/>
          </a:p>
        </p:txBody>
      </p:sp>
      <p:cxnSp>
        <p:nvCxnSpPr>
          <p:cNvPr id="272" name="直线连接符 271"/>
          <p:cNvCxnSpPr/>
          <p:nvPr/>
        </p:nvCxnSpPr>
        <p:spPr>
          <a:xfrm>
            <a:off x="13028586" y="12785307"/>
            <a:ext cx="456393" cy="455839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3" name="直线连接符 272"/>
          <p:cNvCxnSpPr/>
          <p:nvPr/>
        </p:nvCxnSpPr>
        <p:spPr>
          <a:xfrm flipV="1">
            <a:off x="13032072" y="12785011"/>
            <a:ext cx="453796" cy="442505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4" name="直线连接符 273"/>
          <p:cNvCxnSpPr/>
          <p:nvPr/>
        </p:nvCxnSpPr>
        <p:spPr>
          <a:xfrm>
            <a:off x="13032713" y="15315176"/>
            <a:ext cx="456393" cy="455839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5" name="直线连接符 274"/>
          <p:cNvCxnSpPr/>
          <p:nvPr/>
        </p:nvCxnSpPr>
        <p:spPr>
          <a:xfrm flipV="1">
            <a:off x="13036199" y="15314880"/>
            <a:ext cx="453796" cy="442505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6" name="直线连接符 275"/>
          <p:cNvCxnSpPr/>
          <p:nvPr/>
        </p:nvCxnSpPr>
        <p:spPr>
          <a:xfrm>
            <a:off x="21911147" y="12774343"/>
            <a:ext cx="456393" cy="455839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7" name="直线连接符 276"/>
          <p:cNvCxnSpPr/>
          <p:nvPr/>
        </p:nvCxnSpPr>
        <p:spPr>
          <a:xfrm flipV="1">
            <a:off x="21914633" y="12774047"/>
            <a:ext cx="453796" cy="442505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8" name="直线连接符 277"/>
          <p:cNvCxnSpPr/>
          <p:nvPr/>
        </p:nvCxnSpPr>
        <p:spPr>
          <a:xfrm>
            <a:off x="21900055" y="15313709"/>
            <a:ext cx="456393" cy="455839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9" name="直线连接符 278"/>
          <p:cNvCxnSpPr/>
          <p:nvPr/>
        </p:nvCxnSpPr>
        <p:spPr>
          <a:xfrm flipV="1">
            <a:off x="21903541" y="15313413"/>
            <a:ext cx="453796" cy="442505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0" name="直线箭头连接符 279"/>
          <p:cNvCxnSpPr/>
          <p:nvPr/>
        </p:nvCxnSpPr>
        <p:spPr>
          <a:xfrm>
            <a:off x="12865539" y="12485885"/>
            <a:ext cx="0" cy="299126"/>
          </a:xfrm>
          <a:prstGeom prst="straightConnector1">
            <a:avLst/>
          </a:prstGeom>
          <a:ln w="3175">
            <a:solidFill>
              <a:srgbClr val="0096D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1" name="直线箭头连接符 280"/>
          <p:cNvCxnSpPr/>
          <p:nvPr/>
        </p:nvCxnSpPr>
        <p:spPr>
          <a:xfrm flipV="1">
            <a:off x="12865539" y="13227516"/>
            <a:ext cx="0" cy="299126"/>
          </a:xfrm>
          <a:prstGeom prst="straightConnector1">
            <a:avLst/>
          </a:prstGeom>
          <a:ln w="3175">
            <a:solidFill>
              <a:srgbClr val="0096D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2" name="直线箭头连接符 281"/>
          <p:cNvCxnSpPr/>
          <p:nvPr/>
        </p:nvCxnSpPr>
        <p:spPr>
          <a:xfrm>
            <a:off x="12865539" y="15023341"/>
            <a:ext cx="0" cy="299126"/>
          </a:xfrm>
          <a:prstGeom prst="straightConnector1">
            <a:avLst/>
          </a:prstGeom>
          <a:ln w="3175">
            <a:solidFill>
              <a:srgbClr val="0096D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3" name="直线箭头连接符 282"/>
          <p:cNvCxnSpPr/>
          <p:nvPr/>
        </p:nvCxnSpPr>
        <p:spPr>
          <a:xfrm flipV="1">
            <a:off x="12865539" y="15764972"/>
            <a:ext cx="0" cy="299126"/>
          </a:xfrm>
          <a:prstGeom prst="straightConnector1">
            <a:avLst/>
          </a:prstGeom>
          <a:ln w="3175">
            <a:solidFill>
              <a:srgbClr val="0096D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4" name="直线箭头连接符 283"/>
          <p:cNvCxnSpPr/>
          <p:nvPr/>
        </p:nvCxnSpPr>
        <p:spPr>
          <a:xfrm rot="16200000" flipV="1">
            <a:off x="22512554" y="15737473"/>
            <a:ext cx="0" cy="299126"/>
          </a:xfrm>
          <a:prstGeom prst="straightConnector1">
            <a:avLst/>
          </a:prstGeom>
          <a:ln w="3175">
            <a:solidFill>
              <a:srgbClr val="0096D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5" name="直线箭头连接符 284"/>
          <p:cNvCxnSpPr/>
          <p:nvPr/>
        </p:nvCxnSpPr>
        <p:spPr>
          <a:xfrm rot="5400000" flipH="1" flipV="1">
            <a:off x="21761583" y="15737473"/>
            <a:ext cx="0" cy="299126"/>
          </a:xfrm>
          <a:prstGeom prst="straightConnector1">
            <a:avLst/>
          </a:prstGeom>
          <a:ln w="3175">
            <a:solidFill>
              <a:srgbClr val="0096D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6" name="直线箭头连接符 285"/>
          <p:cNvCxnSpPr/>
          <p:nvPr/>
        </p:nvCxnSpPr>
        <p:spPr>
          <a:xfrm rot="16200000" flipV="1">
            <a:off x="22512554" y="12485885"/>
            <a:ext cx="0" cy="299126"/>
          </a:xfrm>
          <a:prstGeom prst="straightConnector1">
            <a:avLst/>
          </a:prstGeom>
          <a:ln w="3175">
            <a:solidFill>
              <a:srgbClr val="0096D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7" name="直线箭头连接符 286"/>
          <p:cNvCxnSpPr/>
          <p:nvPr/>
        </p:nvCxnSpPr>
        <p:spPr>
          <a:xfrm rot="5400000" flipH="1" flipV="1">
            <a:off x="21761583" y="12485885"/>
            <a:ext cx="0" cy="299126"/>
          </a:xfrm>
          <a:prstGeom prst="straightConnector1">
            <a:avLst/>
          </a:prstGeom>
          <a:ln w="3175">
            <a:solidFill>
              <a:srgbClr val="0096D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8" name="直线箭头连接符 287"/>
          <p:cNvCxnSpPr/>
          <p:nvPr/>
        </p:nvCxnSpPr>
        <p:spPr>
          <a:xfrm rot="16200000" flipV="1">
            <a:off x="17337390" y="12488995"/>
            <a:ext cx="0" cy="299126"/>
          </a:xfrm>
          <a:prstGeom prst="straightConnector1">
            <a:avLst/>
          </a:prstGeom>
          <a:ln w="3175">
            <a:solidFill>
              <a:srgbClr val="0096D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9" name="直线箭头连接符 288"/>
          <p:cNvCxnSpPr/>
          <p:nvPr/>
        </p:nvCxnSpPr>
        <p:spPr>
          <a:xfrm rot="5400000" flipH="1" flipV="1">
            <a:off x="16586419" y="12488995"/>
            <a:ext cx="0" cy="299126"/>
          </a:xfrm>
          <a:prstGeom prst="straightConnector1">
            <a:avLst/>
          </a:prstGeom>
          <a:ln w="3175">
            <a:solidFill>
              <a:srgbClr val="0096D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0" name="文本框 289"/>
          <p:cNvSpPr txBox="1"/>
          <p:nvPr/>
        </p:nvSpPr>
        <p:spPr>
          <a:xfrm>
            <a:off x="16470124" y="12418218"/>
            <a:ext cx="95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x</a:t>
            </a:r>
            <a:endParaRPr kumimoji="1" lang="zh-CN" altLang="en-US" dirty="0"/>
          </a:p>
        </p:txBody>
      </p:sp>
      <p:sp>
        <p:nvSpPr>
          <p:cNvPr id="291" name="文本框 290"/>
          <p:cNvSpPr txBox="1"/>
          <p:nvPr/>
        </p:nvSpPr>
        <p:spPr>
          <a:xfrm>
            <a:off x="12369356" y="12815619"/>
            <a:ext cx="95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x</a:t>
            </a:r>
            <a:endParaRPr kumimoji="1" lang="zh-CN" altLang="en-US" dirty="0"/>
          </a:p>
        </p:txBody>
      </p:sp>
      <p:sp>
        <p:nvSpPr>
          <p:cNvPr id="292" name="文本框 291"/>
          <p:cNvSpPr txBox="1"/>
          <p:nvPr/>
        </p:nvSpPr>
        <p:spPr>
          <a:xfrm>
            <a:off x="12380800" y="15346386"/>
            <a:ext cx="95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x</a:t>
            </a:r>
            <a:endParaRPr kumimoji="1" lang="zh-CN" altLang="en-US" dirty="0"/>
          </a:p>
        </p:txBody>
      </p:sp>
      <p:sp>
        <p:nvSpPr>
          <p:cNvPr id="293" name="文本框 292"/>
          <p:cNvSpPr txBox="1"/>
          <p:nvPr/>
        </p:nvSpPr>
        <p:spPr>
          <a:xfrm>
            <a:off x="21649586" y="12401927"/>
            <a:ext cx="95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x</a:t>
            </a:r>
            <a:endParaRPr kumimoji="1" lang="zh-CN" altLang="en-US" dirty="0"/>
          </a:p>
        </p:txBody>
      </p:sp>
      <p:sp>
        <p:nvSpPr>
          <p:cNvPr id="294" name="文本框 293"/>
          <p:cNvSpPr txBox="1"/>
          <p:nvPr/>
        </p:nvSpPr>
        <p:spPr>
          <a:xfrm>
            <a:off x="21647642" y="15709745"/>
            <a:ext cx="95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x</a:t>
            </a:r>
            <a:endParaRPr kumimoji="1" lang="zh-CN" altLang="en-US" dirty="0"/>
          </a:p>
        </p:txBody>
      </p:sp>
      <p:grpSp>
        <p:nvGrpSpPr>
          <p:cNvPr id="362" name="组合 361"/>
          <p:cNvGrpSpPr/>
          <p:nvPr/>
        </p:nvGrpSpPr>
        <p:grpSpPr>
          <a:xfrm>
            <a:off x="23611791" y="6056018"/>
            <a:ext cx="7641919" cy="415880"/>
            <a:chOff x="23761238" y="6055153"/>
            <a:chExt cx="8852807" cy="415880"/>
          </a:xfrm>
        </p:grpSpPr>
        <p:cxnSp>
          <p:nvCxnSpPr>
            <p:cNvPr id="333" name="直线连接符 332"/>
            <p:cNvCxnSpPr/>
            <p:nvPr/>
          </p:nvCxnSpPr>
          <p:spPr>
            <a:xfrm>
              <a:off x="23761238" y="6471033"/>
              <a:ext cx="8852807" cy="0"/>
            </a:xfrm>
            <a:prstGeom prst="line">
              <a:avLst/>
            </a:prstGeom>
            <a:ln w="3175">
              <a:solidFill>
                <a:srgbClr val="0096D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直线连接符 333"/>
            <p:cNvCxnSpPr/>
            <p:nvPr/>
          </p:nvCxnSpPr>
          <p:spPr>
            <a:xfrm>
              <a:off x="23761238" y="6055153"/>
              <a:ext cx="8852807" cy="0"/>
            </a:xfrm>
            <a:prstGeom prst="line">
              <a:avLst/>
            </a:prstGeom>
            <a:ln w="3175">
              <a:solidFill>
                <a:srgbClr val="0096D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3" name="组合 362"/>
          <p:cNvGrpSpPr/>
          <p:nvPr/>
        </p:nvGrpSpPr>
        <p:grpSpPr>
          <a:xfrm>
            <a:off x="23611791" y="6861675"/>
            <a:ext cx="7641919" cy="415880"/>
            <a:chOff x="23761238" y="6055153"/>
            <a:chExt cx="8852807" cy="415880"/>
          </a:xfrm>
        </p:grpSpPr>
        <p:cxnSp>
          <p:nvCxnSpPr>
            <p:cNvPr id="364" name="直线连接符 363"/>
            <p:cNvCxnSpPr/>
            <p:nvPr/>
          </p:nvCxnSpPr>
          <p:spPr>
            <a:xfrm>
              <a:off x="23761238" y="6471033"/>
              <a:ext cx="8852807" cy="0"/>
            </a:xfrm>
            <a:prstGeom prst="line">
              <a:avLst/>
            </a:prstGeom>
            <a:ln w="3175">
              <a:solidFill>
                <a:srgbClr val="0096D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直线连接符 364"/>
            <p:cNvCxnSpPr/>
            <p:nvPr/>
          </p:nvCxnSpPr>
          <p:spPr>
            <a:xfrm>
              <a:off x="23761238" y="6055153"/>
              <a:ext cx="8852807" cy="0"/>
            </a:xfrm>
            <a:prstGeom prst="line">
              <a:avLst/>
            </a:prstGeom>
            <a:ln w="3175">
              <a:solidFill>
                <a:srgbClr val="0096D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6" name="组合 365"/>
          <p:cNvGrpSpPr/>
          <p:nvPr/>
        </p:nvGrpSpPr>
        <p:grpSpPr>
          <a:xfrm>
            <a:off x="23614208" y="4024502"/>
            <a:ext cx="7641919" cy="415880"/>
            <a:chOff x="23761238" y="6055153"/>
            <a:chExt cx="8852807" cy="415880"/>
          </a:xfrm>
        </p:grpSpPr>
        <p:cxnSp>
          <p:nvCxnSpPr>
            <p:cNvPr id="367" name="直线连接符 366"/>
            <p:cNvCxnSpPr/>
            <p:nvPr/>
          </p:nvCxnSpPr>
          <p:spPr>
            <a:xfrm>
              <a:off x="23761238" y="6471033"/>
              <a:ext cx="8852807" cy="0"/>
            </a:xfrm>
            <a:prstGeom prst="line">
              <a:avLst/>
            </a:prstGeom>
            <a:ln w="3175">
              <a:solidFill>
                <a:srgbClr val="0096D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直线连接符 367"/>
            <p:cNvCxnSpPr/>
            <p:nvPr/>
          </p:nvCxnSpPr>
          <p:spPr>
            <a:xfrm>
              <a:off x="23761238" y="6055153"/>
              <a:ext cx="8852807" cy="0"/>
            </a:xfrm>
            <a:prstGeom prst="line">
              <a:avLst/>
            </a:prstGeom>
            <a:ln w="3175">
              <a:solidFill>
                <a:srgbClr val="0096D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9" name="组合 368"/>
          <p:cNvGrpSpPr/>
          <p:nvPr/>
        </p:nvGrpSpPr>
        <p:grpSpPr>
          <a:xfrm rot="5400000">
            <a:off x="28293755" y="5456657"/>
            <a:ext cx="3783221" cy="415880"/>
            <a:chOff x="23761238" y="6055153"/>
            <a:chExt cx="8852807" cy="415880"/>
          </a:xfrm>
        </p:grpSpPr>
        <p:cxnSp>
          <p:nvCxnSpPr>
            <p:cNvPr id="370" name="直线连接符 369"/>
            <p:cNvCxnSpPr/>
            <p:nvPr/>
          </p:nvCxnSpPr>
          <p:spPr>
            <a:xfrm>
              <a:off x="23761238" y="6471033"/>
              <a:ext cx="8852807" cy="0"/>
            </a:xfrm>
            <a:prstGeom prst="line">
              <a:avLst/>
            </a:prstGeom>
            <a:ln w="3175">
              <a:solidFill>
                <a:srgbClr val="0096D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直线连接符 370"/>
            <p:cNvCxnSpPr/>
            <p:nvPr/>
          </p:nvCxnSpPr>
          <p:spPr>
            <a:xfrm>
              <a:off x="23761238" y="6055153"/>
              <a:ext cx="8852807" cy="0"/>
            </a:xfrm>
            <a:prstGeom prst="line">
              <a:avLst/>
            </a:prstGeom>
            <a:ln w="3175">
              <a:solidFill>
                <a:srgbClr val="0096D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2" name="组合 371"/>
          <p:cNvGrpSpPr/>
          <p:nvPr/>
        </p:nvGrpSpPr>
        <p:grpSpPr>
          <a:xfrm rot="5400000">
            <a:off x="22784465" y="5456657"/>
            <a:ext cx="3783221" cy="415880"/>
            <a:chOff x="23761238" y="6055153"/>
            <a:chExt cx="8852807" cy="415880"/>
          </a:xfrm>
        </p:grpSpPr>
        <p:cxnSp>
          <p:nvCxnSpPr>
            <p:cNvPr id="373" name="直线连接符 372"/>
            <p:cNvCxnSpPr/>
            <p:nvPr/>
          </p:nvCxnSpPr>
          <p:spPr>
            <a:xfrm>
              <a:off x="23761238" y="6471033"/>
              <a:ext cx="8852807" cy="0"/>
            </a:xfrm>
            <a:prstGeom prst="line">
              <a:avLst/>
            </a:prstGeom>
            <a:ln w="3175">
              <a:solidFill>
                <a:srgbClr val="0096D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直线连接符 373"/>
            <p:cNvCxnSpPr/>
            <p:nvPr/>
          </p:nvCxnSpPr>
          <p:spPr>
            <a:xfrm>
              <a:off x="23761238" y="6055153"/>
              <a:ext cx="8852807" cy="0"/>
            </a:xfrm>
            <a:prstGeom prst="line">
              <a:avLst/>
            </a:prstGeom>
            <a:ln w="3175">
              <a:solidFill>
                <a:srgbClr val="0096D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5" name="矩形 374"/>
          <p:cNvSpPr/>
          <p:nvPr/>
        </p:nvSpPr>
        <p:spPr>
          <a:xfrm>
            <a:off x="29967400" y="4023475"/>
            <a:ext cx="433400" cy="4163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/>
          </a:p>
        </p:txBody>
      </p:sp>
      <p:cxnSp>
        <p:nvCxnSpPr>
          <p:cNvPr id="376" name="直线连接符 375"/>
          <p:cNvCxnSpPr/>
          <p:nvPr/>
        </p:nvCxnSpPr>
        <p:spPr>
          <a:xfrm>
            <a:off x="29984920" y="4024502"/>
            <a:ext cx="408385" cy="415365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7" name="直线连接符 376"/>
          <p:cNvCxnSpPr/>
          <p:nvPr/>
        </p:nvCxnSpPr>
        <p:spPr>
          <a:xfrm flipV="1">
            <a:off x="29977425" y="4023988"/>
            <a:ext cx="415880" cy="430131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8" name="直线箭头连接符 377"/>
          <p:cNvCxnSpPr/>
          <p:nvPr/>
        </p:nvCxnSpPr>
        <p:spPr>
          <a:xfrm rot="16200000" flipV="1">
            <a:off x="30568807" y="3700154"/>
            <a:ext cx="0" cy="299126"/>
          </a:xfrm>
          <a:prstGeom prst="straightConnector1">
            <a:avLst/>
          </a:prstGeom>
          <a:ln w="3175">
            <a:solidFill>
              <a:srgbClr val="0096D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9" name="直线箭头连接符 378"/>
          <p:cNvCxnSpPr/>
          <p:nvPr/>
        </p:nvCxnSpPr>
        <p:spPr>
          <a:xfrm rot="5400000" flipH="1" flipV="1">
            <a:off x="29817836" y="3700154"/>
            <a:ext cx="0" cy="299126"/>
          </a:xfrm>
          <a:prstGeom prst="straightConnector1">
            <a:avLst/>
          </a:prstGeom>
          <a:ln w="3175">
            <a:solidFill>
              <a:srgbClr val="0096D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0" name="文本框 379"/>
          <p:cNvSpPr txBox="1"/>
          <p:nvPr/>
        </p:nvSpPr>
        <p:spPr>
          <a:xfrm>
            <a:off x="29705839" y="3616196"/>
            <a:ext cx="95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x</a:t>
            </a:r>
            <a:endParaRPr kumimoji="1" lang="zh-CN" altLang="en-US" dirty="0"/>
          </a:p>
        </p:txBody>
      </p:sp>
      <p:sp>
        <p:nvSpPr>
          <p:cNvPr id="386" name="矩形 385"/>
          <p:cNvSpPr/>
          <p:nvPr/>
        </p:nvSpPr>
        <p:spPr>
          <a:xfrm>
            <a:off x="24468135" y="4019300"/>
            <a:ext cx="433400" cy="4163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/>
          </a:p>
        </p:txBody>
      </p:sp>
      <p:cxnSp>
        <p:nvCxnSpPr>
          <p:cNvPr id="387" name="直线连接符 386"/>
          <p:cNvCxnSpPr/>
          <p:nvPr/>
        </p:nvCxnSpPr>
        <p:spPr>
          <a:xfrm>
            <a:off x="24485655" y="4020327"/>
            <a:ext cx="408385" cy="415365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8" name="直线连接符 387"/>
          <p:cNvCxnSpPr/>
          <p:nvPr/>
        </p:nvCxnSpPr>
        <p:spPr>
          <a:xfrm flipV="1">
            <a:off x="24478160" y="4019813"/>
            <a:ext cx="415880" cy="430131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9" name="直线箭头连接符 388"/>
          <p:cNvCxnSpPr/>
          <p:nvPr/>
        </p:nvCxnSpPr>
        <p:spPr>
          <a:xfrm rot="16200000" flipV="1">
            <a:off x="25069542" y="3695979"/>
            <a:ext cx="0" cy="299126"/>
          </a:xfrm>
          <a:prstGeom prst="straightConnector1">
            <a:avLst/>
          </a:prstGeom>
          <a:ln w="3175">
            <a:solidFill>
              <a:srgbClr val="0096D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0" name="直线箭头连接符 389"/>
          <p:cNvCxnSpPr/>
          <p:nvPr/>
        </p:nvCxnSpPr>
        <p:spPr>
          <a:xfrm rot="5400000" flipH="1" flipV="1">
            <a:off x="24318571" y="3695979"/>
            <a:ext cx="0" cy="299126"/>
          </a:xfrm>
          <a:prstGeom prst="straightConnector1">
            <a:avLst/>
          </a:prstGeom>
          <a:ln w="3175">
            <a:solidFill>
              <a:srgbClr val="0096D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1" name="文本框 390"/>
          <p:cNvSpPr txBox="1"/>
          <p:nvPr/>
        </p:nvSpPr>
        <p:spPr>
          <a:xfrm>
            <a:off x="24206574" y="3612021"/>
            <a:ext cx="95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x</a:t>
            </a:r>
            <a:endParaRPr kumimoji="1" lang="zh-CN" altLang="en-US" dirty="0"/>
          </a:p>
        </p:txBody>
      </p:sp>
      <p:sp>
        <p:nvSpPr>
          <p:cNvPr id="392" name="矩形 391"/>
          <p:cNvSpPr/>
          <p:nvPr/>
        </p:nvSpPr>
        <p:spPr>
          <a:xfrm>
            <a:off x="29962554" y="6860173"/>
            <a:ext cx="433400" cy="4163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/>
          </a:p>
        </p:txBody>
      </p:sp>
      <p:cxnSp>
        <p:nvCxnSpPr>
          <p:cNvPr id="393" name="直线连接符 392"/>
          <p:cNvCxnSpPr/>
          <p:nvPr/>
        </p:nvCxnSpPr>
        <p:spPr>
          <a:xfrm>
            <a:off x="29980074" y="6861200"/>
            <a:ext cx="408385" cy="415365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4" name="直线连接符 393"/>
          <p:cNvCxnSpPr/>
          <p:nvPr/>
        </p:nvCxnSpPr>
        <p:spPr>
          <a:xfrm flipV="1">
            <a:off x="29972579" y="6860686"/>
            <a:ext cx="415880" cy="430131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04" name="组合 403"/>
          <p:cNvGrpSpPr/>
          <p:nvPr/>
        </p:nvGrpSpPr>
        <p:grpSpPr>
          <a:xfrm rot="5400000">
            <a:off x="30521863" y="7081401"/>
            <a:ext cx="1050097" cy="0"/>
            <a:chOff x="29663427" y="6686415"/>
            <a:chExt cx="1050097" cy="0"/>
          </a:xfrm>
        </p:grpSpPr>
        <p:cxnSp>
          <p:nvCxnSpPr>
            <p:cNvPr id="395" name="直线箭头连接符 394"/>
            <p:cNvCxnSpPr/>
            <p:nvPr/>
          </p:nvCxnSpPr>
          <p:spPr>
            <a:xfrm rot="16200000" flipV="1">
              <a:off x="30563961" y="6536852"/>
              <a:ext cx="0" cy="299126"/>
            </a:xfrm>
            <a:prstGeom prst="straightConnector1">
              <a:avLst/>
            </a:prstGeom>
            <a:ln w="3175">
              <a:solidFill>
                <a:srgbClr val="0096D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直线箭头连接符 395"/>
            <p:cNvCxnSpPr/>
            <p:nvPr/>
          </p:nvCxnSpPr>
          <p:spPr>
            <a:xfrm rot="5400000" flipH="1" flipV="1">
              <a:off x="29812990" y="6536852"/>
              <a:ext cx="0" cy="299126"/>
            </a:xfrm>
            <a:prstGeom prst="straightConnector1">
              <a:avLst/>
            </a:prstGeom>
            <a:ln w="3175">
              <a:solidFill>
                <a:srgbClr val="0096D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8" name="矩形 397"/>
          <p:cNvSpPr/>
          <p:nvPr/>
        </p:nvSpPr>
        <p:spPr>
          <a:xfrm>
            <a:off x="24459456" y="6869991"/>
            <a:ext cx="433400" cy="4163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/>
          </a:p>
        </p:txBody>
      </p:sp>
      <p:cxnSp>
        <p:nvCxnSpPr>
          <p:cNvPr id="399" name="直线连接符 398"/>
          <p:cNvCxnSpPr/>
          <p:nvPr/>
        </p:nvCxnSpPr>
        <p:spPr>
          <a:xfrm>
            <a:off x="24476976" y="6871018"/>
            <a:ext cx="408385" cy="415365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0" name="直线连接符 399"/>
          <p:cNvCxnSpPr/>
          <p:nvPr/>
        </p:nvCxnSpPr>
        <p:spPr>
          <a:xfrm flipV="1">
            <a:off x="24469481" y="6870504"/>
            <a:ext cx="415880" cy="430131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3" name="文本框 402"/>
          <p:cNvSpPr txBox="1"/>
          <p:nvPr/>
        </p:nvSpPr>
        <p:spPr>
          <a:xfrm>
            <a:off x="30585930" y="6869991"/>
            <a:ext cx="95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x</a:t>
            </a:r>
            <a:endParaRPr kumimoji="1" lang="zh-CN" altLang="en-US" dirty="0"/>
          </a:p>
        </p:txBody>
      </p:sp>
      <p:grpSp>
        <p:nvGrpSpPr>
          <p:cNvPr id="405" name="组合 404"/>
          <p:cNvGrpSpPr/>
          <p:nvPr/>
        </p:nvGrpSpPr>
        <p:grpSpPr>
          <a:xfrm rot="5400000">
            <a:off x="30521863" y="4234878"/>
            <a:ext cx="1050097" cy="0"/>
            <a:chOff x="29663427" y="6686415"/>
            <a:chExt cx="1050097" cy="0"/>
          </a:xfrm>
        </p:grpSpPr>
        <p:cxnSp>
          <p:nvCxnSpPr>
            <p:cNvPr id="406" name="直线箭头连接符 405"/>
            <p:cNvCxnSpPr/>
            <p:nvPr/>
          </p:nvCxnSpPr>
          <p:spPr>
            <a:xfrm rot="16200000" flipV="1">
              <a:off x="30563961" y="6536852"/>
              <a:ext cx="0" cy="299126"/>
            </a:xfrm>
            <a:prstGeom prst="straightConnector1">
              <a:avLst/>
            </a:prstGeom>
            <a:ln w="3175">
              <a:solidFill>
                <a:srgbClr val="0096D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直线箭头连接符 406"/>
            <p:cNvCxnSpPr/>
            <p:nvPr/>
          </p:nvCxnSpPr>
          <p:spPr>
            <a:xfrm rot="5400000" flipH="1" flipV="1">
              <a:off x="29812990" y="6536852"/>
              <a:ext cx="0" cy="299126"/>
            </a:xfrm>
            <a:prstGeom prst="straightConnector1">
              <a:avLst/>
            </a:prstGeom>
            <a:ln w="3175">
              <a:solidFill>
                <a:srgbClr val="0096D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8" name="组合 407"/>
          <p:cNvGrpSpPr/>
          <p:nvPr/>
        </p:nvGrpSpPr>
        <p:grpSpPr>
          <a:xfrm rot="5400000">
            <a:off x="23428818" y="6280837"/>
            <a:ext cx="1050097" cy="0"/>
            <a:chOff x="29663427" y="6686415"/>
            <a:chExt cx="1050097" cy="0"/>
          </a:xfrm>
        </p:grpSpPr>
        <p:cxnSp>
          <p:nvCxnSpPr>
            <p:cNvPr id="409" name="直线箭头连接符 408"/>
            <p:cNvCxnSpPr/>
            <p:nvPr/>
          </p:nvCxnSpPr>
          <p:spPr>
            <a:xfrm rot="16200000" flipV="1">
              <a:off x="30563961" y="6536852"/>
              <a:ext cx="0" cy="299126"/>
            </a:xfrm>
            <a:prstGeom prst="straightConnector1">
              <a:avLst/>
            </a:prstGeom>
            <a:ln w="3175">
              <a:solidFill>
                <a:srgbClr val="0096D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直线箭头连接符 409"/>
            <p:cNvCxnSpPr/>
            <p:nvPr/>
          </p:nvCxnSpPr>
          <p:spPr>
            <a:xfrm rot="5400000" flipH="1" flipV="1">
              <a:off x="29812990" y="6536852"/>
              <a:ext cx="0" cy="299126"/>
            </a:xfrm>
            <a:prstGeom prst="straightConnector1">
              <a:avLst/>
            </a:prstGeom>
            <a:ln w="3175">
              <a:solidFill>
                <a:srgbClr val="0096D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1" name="文本框 410"/>
          <p:cNvSpPr txBox="1"/>
          <p:nvPr/>
        </p:nvSpPr>
        <p:spPr>
          <a:xfrm>
            <a:off x="23472331" y="6069834"/>
            <a:ext cx="95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x</a:t>
            </a:r>
            <a:endParaRPr kumimoji="1" lang="zh-CN" altLang="en-US" dirty="0"/>
          </a:p>
        </p:txBody>
      </p:sp>
      <p:sp>
        <p:nvSpPr>
          <p:cNvPr id="412" name="文本框 411"/>
          <p:cNvSpPr txBox="1"/>
          <p:nvPr/>
        </p:nvSpPr>
        <p:spPr>
          <a:xfrm>
            <a:off x="30581072" y="4044288"/>
            <a:ext cx="95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x</a:t>
            </a:r>
            <a:endParaRPr kumimoji="1" lang="zh-CN" altLang="en-US" dirty="0"/>
          </a:p>
        </p:txBody>
      </p:sp>
      <p:grpSp>
        <p:nvGrpSpPr>
          <p:cNvPr id="413" name="组合 412"/>
          <p:cNvGrpSpPr/>
          <p:nvPr/>
        </p:nvGrpSpPr>
        <p:grpSpPr>
          <a:xfrm>
            <a:off x="23617564" y="10479175"/>
            <a:ext cx="7641919" cy="415880"/>
            <a:chOff x="23761238" y="6055153"/>
            <a:chExt cx="8852807" cy="415880"/>
          </a:xfrm>
        </p:grpSpPr>
        <p:cxnSp>
          <p:nvCxnSpPr>
            <p:cNvPr id="414" name="直线连接符 413"/>
            <p:cNvCxnSpPr/>
            <p:nvPr/>
          </p:nvCxnSpPr>
          <p:spPr>
            <a:xfrm>
              <a:off x="23761238" y="6471033"/>
              <a:ext cx="8852807" cy="0"/>
            </a:xfrm>
            <a:prstGeom prst="line">
              <a:avLst/>
            </a:prstGeom>
            <a:ln w="3175">
              <a:solidFill>
                <a:srgbClr val="0096D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直线连接符 414"/>
            <p:cNvCxnSpPr/>
            <p:nvPr/>
          </p:nvCxnSpPr>
          <p:spPr>
            <a:xfrm>
              <a:off x="23761238" y="6055153"/>
              <a:ext cx="8852807" cy="0"/>
            </a:xfrm>
            <a:prstGeom prst="line">
              <a:avLst/>
            </a:prstGeom>
            <a:ln w="3175">
              <a:solidFill>
                <a:srgbClr val="0096D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6" name="组合 415"/>
          <p:cNvGrpSpPr/>
          <p:nvPr/>
        </p:nvGrpSpPr>
        <p:grpSpPr>
          <a:xfrm>
            <a:off x="23617564" y="11248736"/>
            <a:ext cx="7641919" cy="415880"/>
            <a:chOff x="23761238" y="6055153"/>
            <a:chExt cx="8852807" cy="415880"/>
          </a:xfrm>
        </p:grpSpPr>
        <p:cxnSp>
          <p:nvCxnSpPr>
            <p:cNvPr id="417" name="直线连接符 416"/>
            <p:cNvCxnSpPr/>
            <p:nvPr/>
          </p:nvCxnSpPr>
          <p:spPr>
            <a:xfrm>
              <a:off x="23761238" y="6471033"/>
              <a:ext cx="8852807" cy="0"/>
            </a:xfrm>
            <a:prstGeom prst="line">
              <a:avLst/>
            </a:prstGeom>
            <a:ln w="3175">
              <a:solidFill>
                <a:srgbClr val="0096D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直线连接符 417"/>
            <p:cNvCxnSpPr/>
            <p:nvPr/>
          </p:nvCxnSpPr>
          <p:spPr>
            <a:xfrm>
              <a:off x="23761238" y="6055153"/>
              <a:ext cx="8852807" cy="0"/>
            </a:xfrm>
            <a:prstGeom prst="line">
              <a:avLst/>
            </a:prstGeom>
            <a:ln w="3175">
              <a:solidFill>
                <a:srgbClr val="0096D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9" name="组合 418"/>
          <p:cNvGrpSpPr/>
          <p:nvPr/>
        </p:nvGrpSpPr>
        <p:grpSpPr>
          <a:xfrm>
            <a:off x="23619981" y="8447659"/>
            <a:ext cx="7641919" cy="415880"/>
            <a:chOff x="23761238" y="6055153"/>
            <a:chExt cx="8852807" cy="415880"/>
          </a:xfrm>
        </p:grpSpPr>
        <p:cxnSp>
          <p:nvCxnSpPr>
            <p:cNvPr id="420" name="直线连接符 419"/>
            <p:cNvCxnSpPr/>
            <p:nvPr/>
          </p:nvCxnSpPr>
          <p:spPr>
            <a:xfrm>
              <a:off x="23761238" y="6471033"/>
              <a:ext cx="8852807" cy="0"/>
            </a:xfrm>
            <a:prstGeom prst="line">
              <a:avLst/>
            </a:prstGeom>
            <a:ln w="3175">
              <a:solidFill>
                <a:srgbClr val="0096D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直线连接符 420"/>
            <p:cNvCxnSpPr/>
            <p:nvPr/>
          </p:nvCxnSpPr>
          <p:spPr>
            <a:xfrm>
              <a:off x="23761238" y="6055153"/>
              <a:ext cx="8852807" cy="0"/>
            </a:xfrm>
            <a:prstGeom prst="line">
              <a:avLst/>
            </a:prstGeom>
            <a:ln w="3175">
              <a:solidFill>
                <a:srgbClr val="0096D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2" name="组合 421"/>
          <p:cNvGrpSpPr/>
          <p:nvPr/>
        </p:nvGrpSpPr>
        <p:grpSpPr>
          <a:xfrm rot="5400000">
            <a:off x="28299528" y="9879814"/>
            <a:ext cx="3783221" cy="415880"/>
            <a:chOff x="23761238" y="6055153"/>
            <a:chExt cx="8852807" cy="415880"/>
          </a:xfrm>
        </p:grpSpPr>
        <p:cxnSp>
          <p:nvCxnSpPr>
            <p:cNvPr id="423" name="直线连接符 422"/>
            <p:cNvCxnSpPr/>
            <p:nvPr/>
          </p:nvCxnSpPr>
          <p:spPr>
            <a:xfrm>
              <a:off x="23761238" y="6471033"/>
              <a:ext cx="8852807" cy="0"/>
            </a:xfrm>
            <a:prstGeom prst="line">
              <a:avLst/>
            </a:prstGeom>
            <a:ln w="3175">
              <a:solidFill>
                <a:srgbClr val="0096D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直线连接符 423"/>
            <p:cNvCxnSpPr/>
            <p:nvPr/>
          </p:nvCxnSpPr>
          <p:spPr>
            <a:xfrm>
              <a:off x="23761238" y="6055153"/>
              <a:ext cx="8852807" cy="0"/>
            </a:xfrm>
            <a:prstGeom prst="line">
              <a:avLst/>
            </a:prstGeom>
            <a:ln w="3175">
              <a:solidFill>
                <a:srgbClr val="0096D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5" name="组合 424"/>
          <p:cNvGrpSpPr/>
          <p:nvPr/>
        </p:nvGrpSpPr>
        <p:grpSpPr>
          <a:xfrm rot="5400000">
            <a:off x="22790238" y="9879814"/>
            <a:ext cx="3783221" cy="415880"/>
            <a:chOff x="23761238" y="6055153"/>
            <a:chExt cx="8852807" cy="415880"/>
          </a:xfrm>
        </p:grpSpPr>
        <p:cxnSp>
          <p:nvCxnSpPr>
            <p:cNvPr id="426" name="直线连接符 425"/>
            <p:cNvCxnSpPr/>
            <p:nvPr/>
          </p:nvCxnSpPr>
          <p:spPr>
            <a:xfrm>
              <a:off x="23761238" y="6471033"/>
              <a:ext cx="8852807" cy="0"/>
            </a:xfrm>
            <a:prstGeom prst="line">
              <a:avLst/>
            </a:prstGeom>
            <a:ln w="3175">
              <a:solidFill>
                <a:srgbClr val="0096D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直线连接符 426"/>
            <p:cNvCxnSpPr/>
            <p:nvPr/>
          </p:nvCxnSpPr>
          <p:spPr>
            <a:xfrm>
              <a:off x="23761238" y="6055153"/>
              <a:ext cx="8852807" cy="0"/>
            </a:xfrm>
            <a:prstGeom prst="line">
              <a:avLst/>
            </a:prstGeom>
            <a:ln w="3175">
              <a:solidFill>
                <a:srgbClr val="0096D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8" name="矩形 427"/>
          <p:cNvSpPr/>
          <p:nvPr/>
        </p:nvSpPr>
        <p:spPr>
          <a:xfrm>
            <a:off x="29973173" y="8446632"/>
            <a:ext cx="433400" cy="4163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/>
          </a:p>
        </p:txBody>
      </p:sp>
      <p:cxnSp>
        <p:nvCxnSpPr>
          <p:cNvPr id="429" name="直线连接符 428"/>
          <p:cNvCxnSpPr/>
          <p:nvPr/>
        </p:nvCxnSpPr>
        <p:spPr>
          <a:xfrm>
            <a:off x="29990693" y="8447659"/>
            <a:ext cx="408385" cy="415365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0" name="直线连接符 429"/>
          <p:cNvCxnSpPr/>
          <p:nvPr/>
        </p:nvCxnSpPr>
        <p:spPr>
          <a:xfrm flipV="1">
            <a:off x="29983198" y="8447145"/>
            <a:ext cx="415880" cy="430131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1" name="直线箭头连接符 430"/>
          <p:cNvCxnSpPr/>
          <p:nvPr/>
        </p:nvCxnSpPr>
        <p:spPr>
          <a:xfrm rot="16200000" flipV="1">
            <a:off x="30574580" y="8123311"/>
            <a:ext cx="0" cy="299126"/>
          </a:xfrm>
          <a:prstGeom prst="straightConnector1">
            <a:avLst/>
          </a:prstGeom>
          <a:ln w="3175">
            <a:solidFill>
              <a:srgbClr val="0096D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2" name="直线箭头连接符 431"/>
          <p:cNvCxnSpPr/>
          <p:nvPr/>
        </p:nvCxnSpPr>
        <p:spPr>
          <a:xfrm rot="5400000" flipH="1" flipV="1">
            <a:off x="29823609" y="8123311"/>
            <a:ext cx="0" cy="299126"/>
          </a:xfrm>
          <a:prstGeom prst="straightConnector1">
            <a:avLst/>
          </a:prstGeom>
          <a:ln w="3175">
            <a:solidFill>
              <a:srgbClr val="0096D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3" name="文本框 432"/>
          <p:cNvSpPr txBox="1"/>
          <p:nvPr/>
        </p:nvSpPr>
        <p:spPr>
          <a:xfrm>
            <a:off x="29711612" y="8039353"/>
            <a:ext cx="95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x</a:t>
            </a:r>
            <a:endParaRPr kumimoji="1" lang="zh-CN" altLang="en-US" dirty="0"/>
          </a:p>
        </p:txBody>
      </p:sp>
      <p:sp>
        <p:nvSpPr>
          <p:cNvPr id="434" name="矩形 433"/>
          <p:cNvSpPr/>
          <p:nvPr/>
        </p:nvSpPr>
        <p:spPr>
          <a:xfrm>
            <a:off x="24473908" y="8442457"/>
            <a:ext cx="433400" cy="4163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/>
          </a:p>
        </p:txBody>
      </p:sp>
      <p:cxnSp>
        <p:nvCxnSpPr>
          <p:cNvPr id="435" name="直线连接符 434"/>
          <p:cNvCxnSpPr/>
          <p:nvPr/>
        </p:nvCxnSpPr>
        <p:spPr>
          <a:xfrm>
            <a:off x="24491428" y="8443484"/>
            <a:ext cx="408385" cy="415365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6" name="直线连接符 435"/>
          <p:cNvCxnSpPr/>
          <p:nvPr/>
        </p:nvCxnSpPr>
        <p:spPr>
          <a:xfrm flipV="1">
            <a:off x="24483933" y="8442970"/>
            <a:ext cx="415880" cy="430131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7" name="直线箭头连接符 436"/>
          <p:cNvCxnSpPr/>
          <p:nvPr/>
        </p:nvCxnSpPr>
        <p:spPr>
          <a:xfrm rot="16200000" flipV="1">
            <a:off x="25075315" y="8119136"/>
            <a:ext cx="0" cy="299126"/>
          </a:xfrm>
          <a:prstGeom prst="straightConnector1">
            <a:avLst/>
          </a:prstGeom>
          <a:ln w="3175">
            <a:solidFill>
              <a:srgbClr val="0096D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8" name="直线箭头连接符 437"/>
          <p:cNvCxnSpPr/>
          <p:nvPr/>
        </p:nvCxnSpPr>
        <p:spPr>
          <a:xfrm rot="5400000" flipH="1" flipV="1">
            <a:off x="24324344" y="8119136"/>
            <a:ext cx="0" cy="299126"/>
          </a:xfrm>
          <a:prstGeom prst="straightConnector1">
            <a:avLst/>
          </a:prstGeom>
          <a:ln w="3175">
            <a:solidFill>
              <a:srgbClr val="0096D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9" name="文本框 438"/>
          <p:cNvSpPr txBox="1"/>
          <p:nvPr/>
        </p:nvSpPr>
        <p:spPr>
          <a:xfrm>
            <a:off x="24212347" y="8035178"/>
            <a:ext cx="95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x</a:t>
            </a:r>
            <a:endParaRPr kumimoji="1" lang="zh-CN" altLang="en-US" dirty="0"/>
          </a:p>
        </p:txBody>
      </p:sp>
      <p:sp>
        <p:nvSpPr>
          <p:cNvPr id="440" name="矩形 439"/>
          <p:cNvSpPr/>
          <p:nvPr/>
        </p:nvSpPr>
        <p:spPr>
          <a:xfrm>
            <a:off x="29968327" y="11247234"/>
            <a:ext cx="433400" cy="4163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/>
          </a:p>
        </p:txBody>
      </p:sp>
      <p:cxnSp>
        <p:nvCxnSpPr>
          <p:cNvPr id="441" name="直线连接符 440"/>
          <p:cNvCxnSpPr/>
          <p:nvPr/>
        </p:nvCxnSpPr>
        <p:spPr>
          <a:xfrm>
            <a:off x="29985847" y="11248261"/>
            <a:ext cx="408385" cy="415365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2" name="直线连接符 441"/>
          <p:cNvCxnSpPr/>
          <p:nvPr/>
        </p:nvCxnSpPr>
        <p:spPr>
          <a:xfrm flipV="1">
            <a:off x="29978352" y="11247747"/>
            <a:ext cx="415880" cy="430131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43" name="组合 442"/>
          <p:cNvGrpSpPr/>
          <p:nvPr/>
        </p:nvGrpSpPr>
        <p:grpSpPr>
          <a:xfrm rot="5400000">
            <a:off x="30527636" y="11504558"/>
            <a:ext cx="1050097" cy="0"/>
            <a:chOff x="29663427" y="6686415"/>
            <a:chExt cx="1050097" cy="0"/>
          </a:xfrm>
        </p:grpSpPr>
        <p:cxnSp>
          <p:nvCxnSpPr>
            <p:cNvPr id="444" name="直线箭头连接符 443"/>
            <p:cNvCxnSpPr/>
            <p:nvPr/>
          </p:nvCxnSpPr>
          <p:spPr>
            <a:xfrm rot="16200000" flipV="1">
              <a:off x="30563961" y="6536852"/>
              <a:ext cx="0" cy="299126"/>
            </a:xfrm>
            <a:prstGeom prst="straightConnector1">
              <a:avLst/>
            </a:prstGeom>
            <a:ln w="3175">
              <a:solidFill>
                <a:srgbClr val="0096D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直线箭头连接符 444"/>
            <p:cNvCxnSpPr/>
            <p:nvPr/>
          </p:nvCxnSpPr>
          <p:spPr>
            <a:xfrm rot="5400000" flipH="1" flipV="1">
              <a:off x="29812990" y="6536852"/>
              <a:ext cx="0" cy="299126"/>
            </a:xfrm>
            <a:prstGeom prst="straightConnector1">
              <a:avLst/>
            </a:prstGeom>
            <a:ln w="3175">
              <a:solidFill>
                <a:srgbClr val="0096D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6" name="矩形 445"/>
          <p:cNvSpPr/>
          <p:nvPr/>
        </p:nvSpPr>
        <p:spPr>
          <a:xfrm>
            <a:off x="24465229" y="11257052"/>
            <a:ext cx="433400" cy="4163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/>
          </a:p>
        </p:txBody>
      </p:sp>
      <p:cxnSp>
        <p:nvCxnSpPr>
          <p:cNvPr id="447" name="直线连接符 446"/>
          <p:cNvCxnSpPr/>
          <p:nvPr/>
        </p:nvCxnSpPr>
        <p:spPr>
          <a:xfrm>
            <a:off x="24482749" y="11258079"/>
            <a:ext cx="408385" cy="415365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8" name="直线连接符 447"/>
          <p:cNvCxnSpPr/>
          <p:nvPr/>
        </p:nvCxnSpPr>
        <p:spPr>
          <a:xfrm flipV="1">
            <a:off x="24475254" y="11257565"/>
            <a:ext cx="415880" cy="430131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9" name="文本框 448"/>
          <p:cNvSpPr txBox="1"/>
          <p:nvPr/>
        </p:nvSpPr>
        <p:spPr>
          <a:xfrm>
            <a:off x="30591703" y="11257052"/>
            <a:ext cx="95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x</a:t>
            </a:r>
            <a:endParaRPr kumimoji="1" lang="zh-CN" altLang="en-US" dirty="0"/>
          </a:p>
        </p:txBody>
      </p:sp>
      <p:grpSp>
        <p:nvGrpSpPr>
          <p:cNvPr id="450" name="组合 449"/>
          <p:cNvGrpSpPr/>
          <p:nvPr/>
        </p:nvGrpSpPr>
        <p:grpSpPr>
          <a:xfrm rot="5400000">
            <a:off x="30527636" y="8658035"/>
            <a:ext cx="1050097" cy="0"/>
            <a:chOff x="29663427" y="6686415"/>
            <a:chExt cx="1050097" cy="0"/>
          </a:xfrm>
        </p:grpSpPr>
        <p:cxnSp>
          <p:nvCxnSpPr>
            <p:cNvPr id="451" name="直线箭头连接符 450"/>
            <p:cNvCxnSpPr/>
            <p:nvPr/>
          </p:nvCxnSpPr>
          <p:spPr>
            <a:xfrm rot="16200000" flipV="1">
              <a:off x="30563961" y="6536852"/>
              <a:ext cx="0" cy="299126"/>
            </a:xfrm>
            <a:prstGeom prst="straightConnector1">
              <a:avLst/>
            </a:prstGeom>
            <a:ln w="3175">
              <a:solidFill>
                <a:srgbClr val="0096D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2" name="直线箭头连接符 451"/>
            <p:cNvCxnSpPr/>
            <p:nvPr/>
          </p:nvCxnSpPr>
          <p:spPr>
            <a:xfrm rot="5400000" flipH="1" flipV="1">
              <a:off x="29812990" y="6536852"/>
              <a:ext cx="0" cy="299126"/>
            </a:xfrm>
            <a:prstGeom prst="straightConnector1">
              <a:avLst/>
            </a:prstGeom>
            <a:ln w="3175">
              <a:solidFill>
                <a:srgbClr val="0096D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3" name="组合 452"/>
          <p:cNvGrpSpPr/>
          <p:nvPr/>
        </p:nvGrpSpPr>
        <p:grpSpPr>
          <a:xfrm rot="5400000">
            <a:off x="23434591" y="10703994"/>
            <a:ext cx="1050097" cy="0"/>
            <a:chOff x="29663427" y="6686415"/>
            <a:chExt cx="1050097" cy="0"/>
          </a:xfrm>
        </p:grpSpPr>
        <p:cxnSp>
          <p:nvCxnSpPr>
            <p:cNvPr id="454" name="直线箭头连接符 453"/>
            <p:cNvCxnSpPr/>
            <p:nvPr/>
          </p:nvCxnSpPr>
          <p:spPr>
            <a:xfrm rot="16200000" flipV="1">
              <a:off x="30563961" y="6536852"/>
              <a:ext cx="0" cy="299126"/>
            </a:xfrm>
            <a:prstGeom prst="straightConnector1">
              <a:avLst/>
            </a:prstGeom>
            <a:ln w="3175">
              <a:solidFill>
                <a:srgbClr val="0096D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5" name="直线箭头连接符 454"/>
            <p:cNvCxnSpPr/>
            <p:nvPr/>
          </p:nvCxnSpPr>
          <p:spPr>
            <a:xfrm rot="5400000" flipH="1" flipV="1">
              <a:off x="29812990" y="6536852"/>
              <a:ext cx="0" cy="299126"/>
            </a:xfrm>
            <a:prstGeom prst="straightConnector1">
              <a:avLst/>
            </a:prstGeom>
            <a:ln w="3175">
              <a:solidFill>
                <a:srgbClr val="0096D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6" name="文本框 455"/>
          <p:cNvSpPr txBox="1"/>
          <p:nvPr/>
        </p:nvSpPr>
        <p:spPr>
          <a:xfrm>
            <a:off x="23478104" y="10492991"/>
            <a:ext cx="95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x</a:t>
            </a:r>
            <a:endParaRPr kumimoji="1" lang="zh-CN" altLang="en-US" dirty="0"/>
          </a:p>
        </p:txBody>
      </p:sp>
      <p:sp>
        <p:nvSpPr>
          <p:cNvPr id="457" name="文本框 456"/>
          <p:cNvSpPr txBox="1"/>
          <p:nvPr/>
        </p:nvSpPr>
        <p:spPr>
          <a:xfrm>
            <a:off x="30586845" y="8467445"/>
            <a:ext cx="95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x</a:t>
            </a:r>
            <a:endParaRPr kumimoji="1" lang="zh-CN" altLang="en-US" dirty="0"/>
          </a:p>
        </p:txBody>
      </p:sp>
      <p:grpSp>
        <p:nvGrpSpPr>
          <p:cNvPr id="458" name="组合 457"/>
          <p:cNvGrpSpPr/>
          <p:nvPr/>
        </p:nvGrpSpPr>
        <p:grpSpPr>
          <a:xfrm>
            <a:off x="23610836" y="14907751"/>
            <a:ext cx="7641919" cy="415880"/>
            <a:chOff x="23761238" y="6055153"/>
            <a:chExt cx="8852807" cy="415880"/>
          </a:xfrm>
        </p:grpSpPr>
        <p:cxnSp>
          <p:nvCxnSpPr>
            <p:cNvPr id="459" name="直线连接符 458"/>
            <p:cNvCxnSpPr/>
            <p:nvPr/>
          </p:nvCxnSpPr>
          <p:spPr>
            <a:xfrm>
              <a:off x="23761238" y="6471033"/>
              <a:ext cx="8852807" cy="0"/>
            </a:xfrm>
            <a:prstGeom prst="line">
              <a:avLst/>
            </a:prstGeom>
            <a:ln w="3175">
              <a:solidFill>
                <a:srgbClr val="0096D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0" name="直线连接符 459"/>
            <p:cNvCxnSpPr/>
            <p:nvPr/>
          </p:nvCxnSpPr>
          <p:spPr>
            <a:xfrm>
              <a:off x="23761238" y="6055153"/>
              <a:ext cx="8852807" cy="0"/>
            </a:xfrm>
            <a:prstGeom prst="line">
              <a:avLst/>
            </a:prstGeom>
            <a:ln w="3175">
              <a:solidFill>
                <a:srgbClr val="0096D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1" name="组合 460"/>
          <p:cNvGrpSpPr/>
          <p:nvPr/>
        </p:nvGrpSpPr>
        <p:grpSpPr>
          <a:xfrm>
            <a:off x="23610836" y="16194670"/>
            <a:ext cx="7641919" cy="415880"/>
            <a:chOff x="23761238" y="6055153"/>
            <a:chExt cx="8852807" cy="415880"/>
          </a:xfrm>
        </p:grpSpPr>
        <p:cxnSp>
          <p:nvCxnSpPr>
            <p:cNvPr id="462" name="直线连接符 461"/>
            <p:cNvCxnSpPr/>
            <p:nvPr/>
          </p:nvCxnSpPr>
          <p:spPr>
            <a:xfrm>
              <a:off x="23761238" y="6471033"/>
              <a:ext cx="8852807" cy="0"/>
            </a:xfrm>
            <a:prstGeom prst="line">
              <a:avLst/>
            </a:prstGeom>
            <a:ln w="3175">
              <a:solidFill>
                <a:srgbClr val="0096D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3" name="直线连接符 462"/>
            <p:cNvCxnSpPr/>
            <p:nvPr/>
          </p:nvCxnSpPr>
          <p:spPr>
            <a:xfrm>
              <a:off x="23761238" y="6055153"/>
              <a:ext cx="8852807" cy="0"/>
            </a:xfrm>
            <a:prstGeom prst="line">
              <a:avLst/>
            </a:prstGeom>
            <a:ln w="3175">
              <a:solidFill>
                <a:srgbClr val="0096D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4" name="组合 463"/>
          <p:cNvGrpSpPr/>
          <p:nvPr/>
        </p:nvGrpSpPr>
        <p:grpSpPr>
          <a:xfrm>
            <a:off x="23613253" y="12876235"/>
            <a:ext cx="7641919" cy="415880"/>
            <a:chOff x="23761238" y="6055153"/>
            <a:chExt cx="8852807" cy="415880"/>
          </a:xfrm>
        </p:grpSpPr>
        <p:cxnSp>
          <p:nvCxnSpPr>
            <p:cNvPr id="465" name="直线连接符 464"/>
            <p:cNvCxnSpPr/>
            <p:nvPr/>
          </p:nvCxnSpPr>
          <p:spPr>
            <a:xfrm>
              <a:off x="23761238" y="6471033"/>
              <a:ext cx="8852807" cy="0"/>
            </a:xfrm>
            <a:prstGeom prst="line">
              <a:avLst/>
            </a:prstGeom>
            <a:ln w="3175">
              <a:solidFill>
                <a:srgbClr val="0096D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6" name="直线连接符 465"/>
            <p:cNvCxnSpPr/>
            <p:nvPr/>
          </p:nvCxnSpPr>
          <p:spPr>
            <a:xfrm>
              <a:off x="23761238" y="6055153"/>
              <a:ext cx="8852807" cy="0"/>
            </a:xfrm>
            <a:prstGeom prst="line">
              <a:avLst/>
            </a:prstGeom>
            <a:ln w="3175">
              <a:solidFill>
                <a:srgbClr val="0096D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7" name="组合 466"/>
          <p:cNvGrpSpPr/>
          <p:nvPr/>
        </p:nvGrpSpPr>
        <p:grpSpPr>
          <a:xfrm rot="5400000">
            <a:off x="28292800" y="14308390"/>
            <a:ext cx="3783221" cy="415880"/>
            <a:chOff x="23761238" y="6055153"/>
            <a:chExt cx="8852807" cy="415880"/>
          </a:xfrm>
        </p:grpSpPr>
        <p:cxnSp>
          <p:nvCxnSpPr>
            <p:cNvPr id="468" name="直线连接符 467"/>
            <p:cNvCxnSpPr/>
            <p:nvPr/>
          </p:nvCxnSpPr>
          <p:spPr>
            <a:xfrm>
              <a:off x="23761238" y="6471033"/>
              <a:ext cx="8852807" cy="0"/>
            </a:xfrm>
            <a:prstGeom prst="line">
              <a:avLst/>
            </a:prstGeom>
            <a:ln w="3175">
              <a:solidFill>
                <a:srgbClr val="0096D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9" name="直线连接符 468"/>
            <p:cNvCxnSpPr/>
            <p:nvPr/>
          </p:nvCxnSpPr>
          <p:spPr>
            <a:xfrm>
              <a:off x="23761238" y="6055153"/>
              <a:ext cx="8852807" cy="0"/>
            </a:xfrm>
            <a:prstGeom prst="line">
              <a:avLst/>
            </a:prstGeom>
            <a:ln w="3175">
              <a:solidFill>
                <a:srgbClr val="0096D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0" name="组合 469"/>
          <p:cNvGrpSpPr/>
          <p:nvPr/>
        </p:nvGrpSpPr>
        <p:grpSpPr>
          <a:xfrm rot="5400000">
            <a:off x="22783510" y="14308390"/>
            <a:ext cx="3783221" cy="415880"/>
            <a:chOff x="23761238" y="6055153"/>
            <a:chExt cx="8852807" cy="415880"/>
          </a:xfrm>
        </p:grpSpPr>
        <p:cxnSp>
          <p:nvCxnSpPr>
            <p:cNvPr id="471" name="直线连接符 470"/>
            <p:cNvCxnSpPr/>
            <p:nvPr/>
          </p:nvCxnSpPr>
          <p:spPr>
            <a:xfrm>
              <a:off x="23761238" y="6471033"/>
              <a:ext cx="8852807" cy="0"/>
            </a:xfrm>
            <a:prstGeom prst="line">
              <a:avLst/>
            </a:prstGeom>
            <a:ln w="3175">
              <a:solidFill>
                <a:srgbClr val="0096D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2" name="直线连接符 471"/>
            <p:cNvCxnSpPr/>
            <p:nvPr/>
          </p:nvCxnSpPr>
          <p:spPr>
            <a:xfrm>
              <a:off x="23761238" y="6055153"/>
              <a:ext cx="8852807" cy="0"/>
            </a:xfrm>
            <a:prstGeom prst="line">
              <a:avLst/>
            </a:prstGeom>
            <a:ln w="3175">
              <a:solidFill>
                <a:srgbClr val="0096D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3" name="矩形 472"/>
          <p:cNvSpPr/>
          <p:nvPr/>
        </p:nvSpPr>
        <p:spPr>
          <a:xfrm>
            <a:off x="29966445" y="12875208"/>
            <a:ext cx="433400" cy="4163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/>
          </a:p>
        </p:txBody>
      </p:sp>
      <p:cxnSp>
        <p:nvCxnSpPr>
          <p:cNvPr id="474" name="直线连接符 473"/>
          <p:cNvCxnSpPr/>
          <p:nvPr/>
        </p:nvCxnSpPr>
        <p:spPr>
          <a:xfrm>
            <a:off x="29983965" y="12876235"/>
            <a:ext cx="408385" cy="415365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5" name="直线连接符 474"/>
          <p:cNvCxnSpPr/>
          <p:nvPr/>
        </p:nvCxnSpPr>
        <p:spPr>
          <a:xfrm flipV="1">
            <a:off x="29976470" y="12875721"/>
            <a:ext cx="415880" cy="430131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6" name="直线箭头连接符 475"/>
          <p:cNvCxnSpPr/>
          <p:nvPr/>
        </p:nvCxnSpPr>
        <p:spPr>
          <a:xfrm rot="16200000" flipV="1">
            <a:off x="30567852" y="12551887"/>
            <a:ext cx="0" cy="299126"/>
          </a:xfrm>
          <a:prstGeom prst="straightConnector1">
            <a:avLst/>
          </a:prstGeom>
          <a:ln w="3175">
            <a:solidFill>
              <a:srgbClr val="0096D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7" name="直线箭头连接符 476"/>
          <p:cNvCxnSpPr/>
          <p:nvPr/>
        </p:nvCxnSpPr>
        <p:spPr>
          <a:xfrm rot="5400000" flipH="1" flipV="1">
            <a:off x="29816881" y="12551887"/>
            <a:ext cx="0" cy="299126"/>
          </a:xfrm>
          <a:prstGeom prst="straightConnector1">
            <a:avLst/>
          </a:prstGeom>
          <a:ln w="3175">
            <a:solidFill>
              <a:srgbClr val="0096D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8" name="文本框 477"/>
          <p:cNvSpPr txBox="1"/>
          <p:nvPr/>
        </p:nvSpPr>
        <p:spPr>
          <a:xfrm>
            <a:off x="29704884" y="12467929"/>
            <a:ext cx="95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x</a:t>
            </a:r>
            <a:endParaRPr kumimoji="1" lang="zh-CN" altLang="en-US" dirty="0"/>
          </a:p>
        </p:txBody>
      </p:sp>
      <p:sp>
        <p:nvSpPr>
          <p:cNvPr id="479" name="矩形 478"/>
          <p:cNvSpPr/>
          <p:nvPr/>
        </p:nvSpPr>
        <p:spPr>
          <a:xfrm>
            <a:off x="24467180" y="12871033"/>
            <a:ext cx="433400" cy="4163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/>
          </a:p>
        </p:txBody>
      </p:sp>
      <p:cxnSp>
        <p:nvCxnSpPr>
          <p:cNvPr id="480" name="直线连接符 479"/>
          <p:cNvCxnSpPr/>
          <p:nvPr/>
        </p:nvCxnSpPr>
        <p:spPr>
          <a:xfrm>
            <a:off x="24484700" y="12872060"/>
            <a:ext cx="408385" cy="415365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1" name="直线连接符 480"/>
          <p:cNvCxnSpPr/>
          <p:nvPr/>
        </p:nvCxnSpPr>
        <p:spPr>
          <a:xfrm flipV="1">
            <a:off x="24477205" y="12871546"/>
            <a:ext cx="415880" cy="430131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2" name="直线箭头连接符 481"/>
          <p:cNvCxnSpPr/>
          <p:nvPr/>
        </p:nvCxnSpPr>
        <p:spPr>
          <a:xfrm rot="16200000" flipV="1">
            <a:off x="25068587" y="12547712"/>
            <a:ext cx="0" cy="299126"/>
          </a:xfrm>
          <a:prstGeom prst="straightConnector1">
            <a:avLst/>
          </a:prstGeom>
          <a:ln w="3175">
            <a:solidFill>
              <a:srgbClr val="0096D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3" name="直线箭头连接符 482"/>
          <p:cNvCxnSpPr/>
          <p:nvPr/>
        </p:nvCxnSpPr>
        <p:spPr>
          <a:xfrm rot="5400000" flipH="1" flipV="1">
            <a:off x="24317616" y="12547712"/>
            <a:ext cx="0" cy="299126"/>
          </a:xfrm>
          <a:prstGeom prst="straightConnector1">
            <a:avLst/>
          </a:prstGeom>
          <a:ln w="3175">
            <a:solidFill>
              <a:srgbClr val="0096D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4" name="文本框 483"/>
          <p:cNvSpPr txBox="1"/>
          <p:nvPr/>
        </p:nvSpPr>
        <p:spPr>
          <a:xfrm>
            <a:off x="24205619" y="12463754"/>
            <a:ext cx="95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x</a:t>
            </a:r>
            <a:endParaRPr kumimoji="1" lang="zh-CN" altLang="en-US" dirty="0"/>
          </a:p>
        </p:txBody>
      </p:sp>
      <p:sp>
        <p:nvSpPr>
          <p:cNvPr id="485" name="矩形 484"/>
          <p:cNvSpPr/>
          <p:nvPr/>
        </p:nvSpPr>
        <p:spPr>
          <a:xfrm>
            <a:off x="29961599" y="16193168"/>
            <a:ext cx="433400" cy="4163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/>
          </a:p>
        </p:txBody>
      </p:sp>
      <p:cxnSp>
        <p:nvCxnSpPr>
          <p:cNvPr id="486" name="直线连接符 485"/>
          <p:cNvCxnSpPr/>
          <p:nvPr/>
        </p:nvCxnSpPr>
        <p:spPr>
          <a:xfrm>
            <a:off x="29979119" y="16194195"/>
            <a:ext cx="408385" cy="415365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7" name="直线连接符 486"/>
          <p:cNvCxnSpPr/>
          <p:nvPr/>
        </p:nvCxnSpPr>
        <p:spPr>
          <a:xfrm flipV="1">
            <a:off x="29971624" y="16193681"/>
            <a:ext cx="415880" cy="430131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88" name="组合 487"/>
          <p:cNvGrpSpPr/>
          <p:nvPr/>
        </p:nvGrpSpPr>
        <p:grpSpPr>
          <a:xfrm rot="5400000">
            <a:off x="30515356" y="16403086"/>
            <a:ext cx="1050097" cy="0"/>
            <a:chOff x="29663427" y="6686415"/>
            <a:chExt cx="1050097" cy="0"/>
          </a:xfrm>
        </p:grpSpPr>
        <p:cxnSp>
          <p:nvCxnSpPr>
            <p:cNvPr id="489" name="直线箭头连接符 488"/>
            <p:cNvCxnSpPr/>
            <p:nvPr/>
          </p:nvCxnSpPr>
          <p:spPr>
            <a:xfrm rot="16200000" flipV="1">
              <a:off x="30563961" y="6536852"/>
              <a:ext cx="0" cy="299126"/>
            </a:xfrm>
            <a:prstGeom prst="straightConnector1">
              <a:avLst/>
            </a:prstGeom>
            <a:ln w="3175">
              <a:solidFill>
                <a:srgbClr val="0096D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0" name="直线箭头连接符 489"/>
            <p:cNvCxnSpPr/>
            <p:nvPr/>
          </p:nvCxnSpPr>
          <p:spPr>
            <a:xfrm rot="5400000" flipH="1" flipV="1">
              <a:off x="29812990" y="6536852"/>
              <a:ext cx="0" cy="299126"/>
            </a:xfrm>
            <a:prstGeom prst="straightConnector1">
              <a:avLst/>
            </a:prstGeom>
            <a:ln w="3175">
              <a:solidFill>
                <a:srgbClr val="0096D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1" name="矩形 490"/>
          <p:cNvSpPr/>
          <p:nvPr/>
        </p:nvSpPr>
        <p:spPr>
          <a:xfrm>
            <a:off x="24458501" y="16202986"/>
            <a:ext cx="433400" cy="4163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/>
          </a:p>
        </p:txBody>
      </p:sp>
      <p:cxnSp>
        <p:nvCxnSpPr>
          <p:cNvPr id="492" name="直线连接符 491"/>
          <p:cNvCxnSpPr/>
          <p:nvPr/>
        </p:nvCxnSpPr>
        <p:spPr>
          <a:xfrm>
            <a:off x="24476021" y="16204013"/>
            <a:ext cx="408385" cy="415365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3" name="直线连接符 492"/>
          <p:cNvCxnSpPr/>
          <p:nvPr/>
        </p:nvCxnSpPr>
        <p:spPr>
          <a:xfrm flipV="1">
            <a:off x="24468526" y="16203499"/>
            <a:ext cx="415880" cy="430131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4" name="文本框 493"/>
          <p:cNvSpPr txBox="1"/>
          <p:nvPr/>
        </p:nvSpPr>
        <p:spPr>
          <a:xfrm>
            <a:off x="30584975" y="16202986"/>
            <a:ext cx="95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x</a:t>
            </a:r>
            <a:endParaRPr kumimoji="1" lang="zh-CN" altLang="en-US" dirty="0"/>
          </a:p>
        </p:txBody>
      </p:sp>
      <p:grpSp>
        <p:nvGrpSpPr>
          <p:cNvPr id="495" name="组合 494"/>
          <p:cNvGrpSpPr/>
          <p:nvPr/>
        </p:nvGrpSpPr>
        <p:grpSpPr>
          <a:xfrm rot="5400000">
            <a:off x="30520908" y="13086611"/>
            <a:ext cx="1050097" cy="0"/>
            <a:chOff x="29663427" y="6686415"/>
            <a:chExt cx="1050097" cy="0"/>
          </a:xfrm>
        </p:grpSpPr>
        <p:cxnSp>
          <p:nvCxnSpPr>
            <p:cNvPr id="496" name="直线箭头连接符 495"/>
            <p:cNvCxnSpPr/>
            <p:nvPr/>
          </p:nvCxnSpPr>
          <p:spPr>
            <a:xfrm rot="16200000" flipV="1">
              <a:off x="30563961" y="6536852"/>
              <a:ext cx="0" cy="299126"/>
            </a:xfrm>
            <a:prstGeom prst="straightConnector1">
              <a:avLst/>
            </a:prstGeom>
            <a:ln w="3175">
              <a:solidFill>
                <a:srgbClr val="0096D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7" name="直线箭头连接符 496"/>
            <p:cNvCxnSpPr/>
            <p:nvPr/>
          </p:nvCxnSpPr>
          <p:spPr>
            <a:xfrm rot="5400000" flipH="1" flipV="1">
              <a:off x="29812990" y="6536852"/>
              <a:ext cx="0" cy="299126"/>
            </a:xfrm>
            <a:prstGeom prst="straightConnector1">
              <a:avLst/>
            </a:prstGeom>
            <a:ln w="3175">
              <a:solidFill>
                <a:srgbClr val="0096D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8" name="组合 497"/>
          <p:cNvGrpSpPr/>
          <p:nvPr/>
        </p:nvGrpSpPr>
        <p:grpSpPr>
          <a:xfrm rot="5400000">
            <a:off x="23427863" y="15132570"/>
            <a:ext cx="1050097" cy="0"/>
            <a:chOff x="29663427" y="6686415"/>
            <a:chExt cx="1050097" cy="0"/>
          </a:xfrm>
        </p:grpSpPr>
        <p:cxnSp>
          <p:nvCxnSpPr>
            <p:cNvPr id="499" name="直线箭头连接符 498"/>
            <p:cNvCxnSpPr/>
            <p:nvPr/>
          </p:nvCxnSpPr>
          <p:spPr>
            <a:xfrm rot="16200000" flipV="1">
              <a:off x="30563961" y="6536852"/>
              <a:ext cx="0" cy="299126"/>
            </a:xfrm>
            <a:prstGeom prst="straightConnector1">
              <a:avLst/>
            </a:prstGeom>
            <a:ln w="3175">
              <a:solidFill>
                <a:srgbClr val="0096D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0" name="直线箭头连接符 499"/>
            <p:cNvCxnSpPr/>
            <p:nvPr/>
          </p:nvCxnSpPr>
          <p:spPr>
            <a:xfrm rot="5400000" flipH="1" flipV="1">
              <a:off x="29812990" y="6536852"/>
              <a:ext cx="0" cy="299126"/>
            </a:xfrm>
            <a:prstGeom prst="straightConnector1">
              <a:avLst/>
            </a:prstGeom>
            <a:ln w="3175">
              <a:solidFill>
                <a:srgbClr val="0096D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1" name="文本框 500"/>
          <p:cNvSpPr txBox="1"/>
          <p:nvPr/>
        </p:nvSpPr>
        <p:spPr>
          <a:xfrm>
            <a:off x="23471376" y="14921567"/>
            <a:ext cx="95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x</a:t>
            </a:r>
            <a:endParaRPr kumimoji="1" lang="zh-CN" altLang="en-US" dirty="0"/>
          </a:p>
        </p:txBody>
      </p:sp>
      <p:sp>
        <p:nvSpPr>
          <p:cNvPr id="502" name="文本框 501"/>
          <p:cNvSpPr txBox="1"/>
          <p:nvPr/>
        </p:nvSpPr>
        <p:spPr>
          <a:xfrm>
            <a:off x="30580117" y="12896021"/>
            <a:ext cx="95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x</a:t>
            </a:r>
            <a:endParaRPr kumimoji="1" lang="zh-CN" altLang="en-US" dirty="0"/>
          </a:p>
        </p:txBody>
      </p:sp>
      <p:grpSp>
        <p:nvGrpSpPr>
          <p:cNvPr id="4" name="组合 3"/>
          <p:cNvGrpSpPr/>
          <p:nvPr/>
        </p:nvGrpSpPr>
        <p:grpSpPr>
          <a:xfrm>
            <a:off x="17197346" y="13889335"/>
            <a:ext cx="6730406" cy="801781"/>
            <a:chOff x="17039691" y="13227184"/>
            <a:chExt cx="6730406" cy="801781"/>
          </a:xfrm>
        </p:grpSpPr>
        <p:grpSp>
          <p:nvGrpSpPr>
            <p:cNvPr id="59" name="图形 161"/>
            <p:cNvGrpSpPr/>
            <p:nvPr/>
          </p:nvGrpSpPr>
          <p:grpSpPr>
            <a:xfrm>
              <a:off x="17039691" y="13668086"/>
              <a:ext cx="4712293" cy="360879"/>
              <a:chOff x="15769653" y="10943748"/>
              <a:chExt cx="1657921" cy="126968"/>
            </a:xfrm>
            <a:solidFill>
              <a:srgbClr val="595757"/>
            </a:solidFill>
          </p:grpSpPr>
          <p:sp>
            <p:nvSpPr>
              <p:cNvPr id="507" name="任意形状 506"/>
              <p:cNvSpPr/>
              <p:nvPr/>
            </p:nvSpPr>
            <p:spPr>
              <a:xfrm>
                <a:off x="15769653" y="10947939"/>
                <a:ext cx="128968" cy="93249"/>
              </a:xfrm>
              <a:custGeom>
                <a:avLst/>
                <a:gdLst>
                  <a:gd name="connsiteX0" fmla="*/ 73819 w 128968"/>
                  <a:gd name="connsiteY0" fmla="*/ 0 h 93249"/>
                  <a:gd name="connsiteX1" fmla="*/ 91630 w 128968"/>
                  <a:gd name="connsiteY1" fmla="*/ 57340 h 93249"/>
                  <a:gd name="connsiteX2" fmla="*/ 108109 w 128968"/>
                  <a:gd name="connsiteY2" fmla="*/ 0 h 93249"/>
                  <a:gd name="connsiteX3" fmla="*/ 128968 w 128968"/>
                  <a:gd name="connsiteY3" fmla="*/ 0 h 93249"/>
                  <a:gd name="connsiteX4" fmla="*/ 99536 w 128968"/>
                  <a:gd name="connsiteY4" fmla="*/ 93250 h 93249"/>
                  <a:gd name="connsiteX5" fmla="*/ 82867 w 128968"/>
                  <a:gd name="connsiteY5" fmla="*/ 93250 h 93249"/>
                  <a:gd name="connsiteX6" fmla="*/ 64770 w 128968"/>
                  <a:gd name="connsiteY6" fmla="*/ 37624 h 93249"/>
                  <a:gd name="connsiteX7" fmla="*/ 47149 w 128968"/>
                  <a:gd name="connsiteY7" fmla="*/ 93250 h 93249"/>
                  <a:gd name="connsiteX8" fmla="*/ 30575 w 128968"/>
                  <a:gd name="connsiteY8" fmla="*/ 93250 h 93249"/>
                  <a:gd name="connsiteX9" fmla="*/ 0 w 128968"/>
                  <a:gd name="connsiteY9" fmla="*/ 0 h 93249"/>
                  <a:gd name="connsiteX10" fmla="*/ 22384 w 128968"/>
                  <a:gd name="connsiteY10" fmla="*/ 0 h 93249"/>
                  <a:gd name="connsiteX11" fmla="*/ 39814 w 128968"/>
                  <a:gd name="connsiteY11" fmla="*/ 57340 h 93249"/>
                  <a:gd name="connsiteX12" fmla="*/ 56579 w 128968"/>
                  <a:gd name="connsiteY12" fmla="*/ 0 h 93249"/>
                  <a:gd name="connsiteX13" fmla="*/ 73628 w 128968"/>
                  <a:gd name="connsiteY13" fmla="*/ 0 h 93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8968" h="93249">
                    <a:moveTo>
                      <a:pt x="73819" y="0"/>
                    </a:moveTo>
                    <a:lnTo>
                      <a:pt x="91630" y="57340"/>
                    </a:lnTo>
                    <a:lnTo>
                      <a:pt x="108109" y="0"/>
                    </a:lnTo>
                    <a:lnTo>
                      <a:pt x="128968" y="0"/>
                    </a:lnTo>
                    <a:lnTo>
                      <a:pt x="99536" y="93250"/>
                    </a:lnTo>
                    <a:lnTo>
                      <a:pt x="82867" y="93250"/>
                    </a:lnTo>
                    <a:lnTo>
                      <a:pt x="64770" y="37624"/>
                    </a:lnTo>
                    <a:lnTo>
                      <a:pt x="47149" y="93250"/>
                    </a:lnTo>
                    <a:lnTo>
                      <a:pt x="30575" y="93250"/>
                    </a:lnTo>
                    <a:lnTo>
                      <a:pt x="0" y="0"/>
                    </a:lnTo>
                    <a:lnTo>
                      <a:pt x="22384" y="0"/>
                    </a:lnTo>
                    <a:lnTo>
                      <a:pt x="39814" y="57340"/>
                    </a:lnTo>
                    <a:lnTo>
                      <a:pt x="56579" y="0"/>
                    </a:lnTo>
                    <a:lnTo>
                      <a:pt x="73628" y="0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8" name="任意形状 507"/>
              <p:cNvSpPr/>
              <p:nvPr/>
            </p:nvSpPr>
            <p:spPr>
              <a:xfrm>
                <a:off x="15908717" y="10947939"/>
                <a:ext cx="62674" cy="93249"/>
              </a:xfrm>
              <a:custGeom>
                <a:avLst/>
                <a:gdLst>
                  <a:gd name="connsiteX0" fmla="*/ 0 w 62674"/>
                  <a:gd name="connsiteY0" fmla="*/ 0 h 93249"/>
                  <a:gd name="connsiteX1" fmla="*/ 21812 w 62674"/>
                  <a:gd name="connsiteY1" fmla="*/ 0 h 93249"/>
                  <a:gd name="connsiteX2" fmla="*/ 21812 w 62674"/>
                  <a:gd name="connsiteY2" fmla="*/ 73914 h 93249"/>
                  <a:gd name="connsiteX3" fmla="*/ 62675 w 62674"/>
                  <a:gd name="connsiteY3" fmla="*/ 73914 h 93249"/>
                  <a:gd name="connsiteX4" fmla="*/ 62675 w 62674"/>
                  <a:gd name="connsiteY4" fmla="*/ 93250 h 93249"/>
                  <a:gd name="connsiteX5" fmla="*/ 0 w 62674"/>
                  <a:gd name="connsiteY5" fmla="*/ 93250 h 93249"/>
                  <a:gd name="connsiteX6" fmla="*/ 0 w 62674"/>
                  <a:gd name="connsiteY6" fmla="*/ 0 h 93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674" h="93249">
                    <a:moveTo>
                      <a:pt x="0" y="0"/>
                    </a:moveTo>
                    <a:lnTo>
                      <a:pt x="21812" y="0"/>
                    </a:lnTo>
                    <a:lnTo>
                      <a:pt x="21812" y="73914"/>
                    </a:lnTo>
                    <a:lnTo>
                      <a:pt x="62675" y="73914"/>
                    </a:lnTo>
                    <a:lnTo>
                      <a:pt x="62675" y="93250"/>
                    </a:lnTo>
                    <a:lnTo>
                      <a:pt x="0" y="932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9" name="任意形状 508"/>
              <p:cNvSpPr/>
              <p:nvPr/>
            </p:nvSpPr>
            <p:spPr>
              <a:xfrm>
                <a:off x="15974916" y="10947939"/>
                <a:ext cx="93821" cy="93249"/>
              </a:xfrm>
              <a:custGeom>
                <a:avLst/>
                <a:gdLst>
                  <a:gd name="connsiteX0" fmla="*/ 56007 w 93821"/>
                  <a:gd name="connsiteY0" fmla="*/ 0 h 93249"/>
                  <a:gd name="connsiteX1" fmla="*/ 93821 w 93821"/>
                  <a:gd name="connsiteY1" fmla="*/ 93250 h 93249"/>
                  <a:gd name="connsiteX2" fmla="*/ 70866 w 93821"/>
                  <a:gd name="connsiteY2" fmla="*/ 93250 h 93249"/>
                  <a:gd name="connsiteX3" fmla="*/ 63722 w 93821"/>
                  <a:gd name="connsiteY3" fmla="*/ 74390 h 93249"/>
                  <a:gd name="connsiteX4" fmla="*/ 28480 w 93821"/>
                  <a:gd name="connsiteY4" fmla="*/ 74390 h 93249"/>
                  <a:gd name="connsiteX5" fmla="*/ 21622 w 93821"/>
                  <a:gd name="connsiteY5" fmla="*/ 93250 h 93249"/>
                  <a:gd name="connsiteX6" fmla="*/ 0 w 93821"/>
                  <a:gd name="connsiteY6" fmla="*/ 93250 h 93249"/>
                  <a:gd name="connsiteX7" fmla="*/ 36767 w 93821"/>
                  <a:gd name="connsiteY7" fmla="*/ 0 h 93249"/>
                  <a:gd name="connsiteX8" fmla="*/ 56007 w 93821"/>
                  <a:gd name="connsiteY8" fmla="*/ 0 h 93249"/>
                  <a:gd name="connsiteX9" fmla="*/ 56959 w 93821"/>
                  <a:gd name="connsiteY9" fmla="*/ 56102 h 93249"/>
                  <a:gd name="connsiteX10" fmla="*/ 45910 w 93821"/>
                  <a:gd name="connsiteY10" fmla="*/ 27051 h 93249"/>
                  <a:gd name="connsiteX11" fmla="*/ 35338 w 93821"/>
                  <a:gd name="connsiteY11" fmla="*/ 56102 h 93249"/>
                  <a:gd name="connsiteX12" fmla="*/ 56959 w 93821"/>
                  <a:gd name="connsiteY12" fmla="*/ 56102 h 93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821" h="93249">
                    <a:moveTo>
                      <a:pt x="56007" y="0"/>
                    </a:moveTo>
                    <a:lnTo>
                      <a:pt x="93821" y="93250"/>
                    </a:lnTo>
                    <a:lnTo>
                      <a:pt x="70866" y="93250"/>
                    </a:lnTo>
                    <a:lnTo>
                      <a:pt x="63722" y="74390"/>
                    </a:lnTo>
                    <a:lnTo>
                      <a:pt x="28480" y="74390"/>
                    </a:lnTo>
                    <a:lnTo>
                      <a:pt x="21622" y="93250"/>
                    </a:lnTo>
                    <a:lnTo>
                      <a:pt x="0" y="93250"/>
                    </a:lnTo>
                    <a:lnTo>
                      <a:pt x="36767" y="0"/>
                    </a:lnTo>
                    <a:lnTo>
                      <a:pt x="56007" y="0"/>
                    </a:lnTo>
                    <a:close/>
                    <a:moveTo>
                      <a:pt x="56959" y="56102"/>
                    </a:moveTo>
                    <a:lnTo>
                      <a:pt x="45910" y="27051"/>
                    </a:lnTo>
                    <a:lnTo>
                      <a:pt x="35338" y="56102"/>
                    </a:lnTo>
                    <a:lnTo>
                      <a:pt x="56959" y="56102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0" name="任意形状 509"/>
              <p:cNvSpPr/>
              <p:nvPr/>
            </p:nvSpPr>
            <p:spPr>
              <a:xfrm>
                <a:off x="16078739" y="10947939"/>
                <a:ext cx="79629" cy="93249"/>
              </a:xfrm>
              <a:custGeom>
                <a:avLst/>
                <a:gdLst>
                  <a:gd name="connsiteX0" fmla="*/ 17431 w 79629"/>
                  <a:gd name="connsiteY0" fmla="*/ 0 h 93249"/>
                  <a:gd name="connsiteX1" fmla="*/ 59722 w 79629"/>
                  <a:gd name="connsiteY1" fmla="*/ 56578 h 93249"/>
                  <a:gd name="connsiteX2" fmla="*/ 59722 w 79629"/>
                  <a:gd name="connsiteY2" fmla="*/ 0 h 93249"/>
                  <a:gd name="connsiteX3" fmla="*/ 79629 w 79629"/>
                  <a:gd name="connsiteY3" fmla="*/ 0 h 93249"/>
                  <a:gd name="connsiteX4" fmla="*/ 79629 w 79629"/>
                  <a:gd name="connsiteY4" fmla="*/ 93250 h 93249"/>
                  <a:gd name="connsiteX5" fmla="*/ 62198 w 79629"/>
                  <a:gd name="connsiteY5" fmla="*/ 93250 h 93249"/>
                  <a:gd name="connsiteX6" fmla="*/ 19907 w 79629"/>
                  <a:gd name="connsiteY6" fmla="*/ 36576 h 93249"/>
                  <a:gd name="connsiteX7" fmla="*/ 19907 w 79629"/>
                  <a:gd name="connsiteY7" fmla="*/ 93250 h 93249"/>
                  <a:gd name="connsiteX8" fmla="*/ 0 w 79629"/>
                  <a:gd name="connsiteY8" fmla="*/ 93250 h 93249"/>
                  <a:gd name="connsiteX9" fmla="*/ 0 w 79629"/>
                  <a:gd name="connsiteY9" fmla="*/ 0 h 93249"/>
                  <a:gd name="connsiteX10" fmla="*/ 17431 w 79629"/>
                  <a:gd name="connsiteY10" fmla="*/ 0 h 93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9629" h="93249">
                    <a:moveTo>
                      <a:pt x="17431" y="0"/>
                    </a:moveTo>
                    <a:lnTo>
                      <a:pt x="59722" y="56578"/>
                    </a:lnTo>
                    <a:lnTo>
                      <a:pt x="59722" y="0"/>
                    </a:lnTo>
                    <a:lnTo>
                      <a:pt x="79629" y="0"/>
                    </a:lnTo>
                    <a:lnTo>
                      <a:pt x="79629" y="93250"/>
                    </a:lnTo>
                    <a:lnTo>
                      <a:pt x="62198" y="93250"/>
                    </a:lnTo>
                    <a:lnTo>
                      <a:pt x="19907" y="36576"/>
                    </a:lnTo>
                    <a:lnTo>
                      <a:pt x="19907" y="93250"/>
                    </a:lnTo>
                    <a:lnTo>
                      <a:pt x="0" y="93250"/>
                    </a:lnTo>
                    <a:lnTo>
                      <a:pt x="0" y="0"/>
                    </a:lnTo>
                    <a:lnTo>
                      <a:pt x="17431" y="0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1" name="任意形状 510"/>
              <p:cNvSpPr/>
              <p:nvPr/>
            </p:nvSpPr>
            <p:spPr>
              <a:xfrm>
                <a:off x="16197611" y="10947939"/>
                <a:ext cx="93821" cy="93249"/>
              </a:xfrm>
              <a:custGeom>
                <a:avLst/>
                <a:gdLst>
                  <a:gd name="connsiteX0" fmla="*/ 56007 w 93821"/>
                  <a:gd name="connsiteY0" fmla="*/ 0 h 93249"/>
                  <a:gd name="connsiteX1" fmla="*/ 93821 w 93821"/>
                  <a:gd name="connsiteY1" fmla="*/ 93250 h 93249"/>
                  <a:gd name="connsiteX2" fmla="*/ 70866 w 93821"/>
                  <a:gd name="connsiteY2" fmla="*/ 93250 h 93249"/>
                  <a:gd name="connsiteX3" fmla="*/ 63722 w 93821"/>
                  <a:gd name="connsiteY3" fmla="*/ 74390 h 93249"/>
                  <a:gd name="connsiteX4" fmla="*/ 28480 w 93821"/>
                  <a:gd name="connsiteY4" fmla="*/ 74390 h 93249"/>
                  <a:gd name="connsiteX5" fmla="*/ 21622 w 93821"/>
                  <a:gd name="connsiteY5" fmla="*/ 93250 h 93249"/>
                  <a:gd name="connsiteX6" fmla="*/ 0 w 93821"/>
                  <a:gd name="connsiteY6" fmla="*/ 93250 h 93249"/>
                  <a:gd name="connsiteX7" fmla="*/ 36767 w 93821"/>
                  <a:gd name="connsiteY7" fmla="*/ 0 h 93249"/>
                  <a:gd name="connsiteX8" fmla="*/ 56007 w 93821"/>
                  <a:gd name="connsiteY8" fmla="*/ 0 h 93249"/>
                  <a:gd name="connsiteX9" fmla="*/ 56864 w 93821"/>
                  <a:gd name="connsiteY9" fmla="*/ 56102 h 93249"/>
                  <a:gd name="connsiteX10" fmla="*/ 45815 w 93821"/>
                  <a:gd name="connsiteY10" fmla="*/ 27051 h 93249"/>
                  <a:gd name="connsiteX11" fmla="*/ 35243 w 93821"/>
                  <a:gd name="connsiteY11" fmla="*/ 56102 h 93249"/>
                  <a:gd name="connsiteX12" fmla="*/ 56864 w 93821"/>
                  <a:gd name="connsiteY12" fmla="*/ 56102 h 93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821" h="93249">
                    <a:moveTo>
                      <a:pt x="56007" y="0"/>
                    </a:moveTo>
                    <a:lnTo>
                      <a:pt x="93821" y="93250"/>
                    </a:lnTo>
                    <a:lnTo>
                      <a:pt x="70866" y="93250"/>
                    </a:lnTo>
                    <a:lnTo>
                      <a:pt x="63722" y="74390"/>
                    </a:lnTo>
                    <a:lnTo>
                      <a:pt x="28480" y="74390"/>
                    </a:lnTo>
                    <a:lnTo>
                      <a:pt x="21622" y="93250"/>
                    </a:lnTo>
                    <a:lnTo>
                      <a:pt x="0" y="93250"/>
                    </a:lnTo>
                    <a:lnTo>
                      <a:pt x="36767" y="0"/>
                    </a:lnTo>
                    <a:lnTo>
                      <a:pt x="56007" y="0"/>
                    </a:lnTo>
                    <a:close/>
                    <a:moveTo>
                      <a:pt x="56864" y="56102"/>
                    </a:moveTo>
                    <a:lnTo>
                      <a:pt x="45815" y="27051"/>
                    </a:lnTo>
                    <a:lnTo>
                      <a:pt x="35243" y="56102"/>
                    </a:lnTo>
                    <a:lnTo>
                      <a:pt x="56864" y="56102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6" name="任意形状 125"/>
              <p:cNvSpPr/>
              <p:nvPr/>
            </p:nvSpPr>
            <p:spPr>
              <a:xfrm>
                <a:off x="16299624" y="10973466"/>
                <a:ext cx="70104" cy="97250"/>
              </a:xfrm>
              <a:custGeom>
                <a:avLst/>
                <a:gdLst>
                  <a:gd name="connsiteX0" fmla="*/ 55245 w 70104"/>
                  <a:gd name="connsiteY0" fmla="*/ 4096 h 97250"/>
                  <a:gd name="connsiteX1" fmla="*/ 66104 w 70104"/>
                  <a:gd name="connsiteY1" fmla="*/ 16002 h 97250"/>
                  <a:gd name="connsiteX2" fmla="*/ 70104 w 70104"/>
                  <a:gd name="connsiteY2" fmla="*/ 34671 h 97250"/>
                  <a:gd name="connsiteX3" fmla="*/ 66104 w 70104"/>
                  <a:gd name="connsiteY3" fmla="*/ 53245 h 97250"/>
                  <a:gd name="connsiteX4" fmla="*/ 55245 w 70104"/>
                  <a:gd name="connsiteY4" fmla="*/ 65246 h 97250"/>
                  <a:gd name="connsiteX5" fmla="*/ 40291 w 70104"/>
                  <a:gd name="connsiteY5" fmla="*/ 69342 h 97250"/>
                  <a:gd name="connsiteX6" fmla="*/ 20764 w 70104"/>
                  <a:gd name="connsiteY6" fmla="*/ 60293 h 97250"/>
                  <a:gd name="connsiteX7" fmla="*/ 20764 w 70104"/>
                  <a:gd name="connsiteY7" fmla="*/ 97250 h 97250"/>
                  <a:gd name="connsiteX8" fmla="*/ 0 w 70104"/>
                  <a:gd name="connsiteY8" fmla="*/ 97250 h 97250"/>
                  <a:gd name="connsiteX9" fmla="*/ 0 w 70104"/>
                  <a:gd name="connsiteY9" fmla="*/ 1810 h 97250"/>
                  <a:gd name="connsiteX10" fmla="*/ 18479 w 70104"/>
                  <a:gd name="connsiteY10" fmla="*/ 1810 h 97250"/>
                  <a:gd name="connsiteX11" fmla="*/ 19336 w 70104"/>
                  <a:gd name="connsiteY11" fmla="*/ 11144 h 97250"/>
                  <a:gd name="connsiteX12" fmla="*/ 28289 w 70104"/>
                  <a:gd name="connsiteY12" fmla="*/ 2762 h 97250"/>
                  <a:gd name="connsiteX13" fmla="*/ 40291 w 70104"/>
                  <a:gd name="connsiteY13" fmla="*/ 0 h 97250"/>
                  <a:gd name="connsiteX14" fmla="*/ 55245 w 70104"/>
                  <a:gd name="connsiteY14" fmla="*/ 4096 h 97250"/>
                  <a:gd name="connsiteX15" fmla="*/ 44863 w 70104"/>
                  <a:gd name="connsiteY15" fmla="*/ 46768 h 97250"/>
                  <a:gd name="connsiteX16" fmla="*/ 48673 w 70104"/>
                  <a:gd name="connsiteY16" fmla="*/ 34766 h 97250"/>
                  <a:gd name="connsiteX17" fmla="*/ 44863 w 70104"/>
                  <a:gd name="connsiteY17" fmla="*/ 22288 h 97250"/>
                  <a:gd name="connsiteX18" fmla="*/ 34957 w 70104"/>
                  <a:gd name="connsiteY18" fmla="*/ 17526 h 97250"/>
                  <a:gd name="connsiteX19" fmla="*/ 24860 w 70104"/>
                  <a:gd name="connsiteY19" fmla="*/ 22003 h 97250"/>
                  <a:gd name="connsiteX20" fmla="*/ 20764 w 70104"/>
                  <a:gd name="connsiteY20" fmla="*/ 34766 h 97250"/>
                  <a:gd name="connsiteX21" fmla="*/ 24765 w 70104"/>
                  <a:gd name="connsiteY21" fmla="*/ 47149 h 97250"/>
                  <a:gd name="connsiteX22" fmla="*/ 34862 w 70104"/>
                  <a:gd name="connsiteY22" fmla="*/ 51245 h 97250"/>
                  <a:gd name="connsiteX23" fmla="*/ 44767 w 70104"/>
                  <a:gd name="connsiteY23" fmla="*/ 46863 h 9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0104" h="97250">
                    <a:moveTo>
                      <a:pt x="55245" y="4096"/>
                    </a:moveTo>
                    <a:cubicBezTo>
                      <a:pt x="59817" y="6858"/>
                      <a:pt x="63437" y="10763"/>
                      <a:pt x="66104" y="16002"/>
                    </a:cubicBezTo>
                    <a:cubicBezTo>
                      <a:pt x="68771" y="21241"/>
                      <a:pt x="70104" y="27432"/>
                      <a:pt x="70104" y="34671"/>
                    </a:cubicBezTo>
                    <a:cubicBezTo>
                      <a:pt x="70104" y="41910"/>
                      <a:pt x="68771" y="48006"/>
                      <a:pt x="66104" y="53245"/>
                    </a:cubicBezTo>
                    <a:cubicBezTo>
                      <a:pt x="63437" y="58483"/>
                      <a:pt x="59817" y="62484"/>
                      <a:pt x="55245" y="65246"/>
                    </a:cubicBezTo>
                    <a:cubicBezTo>
                      <a:pt x="50673" y="68008"/>
                      <a:pt x="45720" y="69342"/>
                      <a:pt x="40291" y="69342"/>
                    </a:cubicBezTo>
                    <a:cubicBezTo>
                      <a:pt x="32004" y="69342"/>
                      <a:pt x="25432" y="66294"/>
                      <a:pt x="20764" y="60293"/>
                    </a:cubicBezTo>
                    <a:lnTo>
                      <a:pt x="20764" y="97250"/>
                    </a:lnTo>
                    <a:lnTo>
                      <a:pt x="0" y="97250"/>
                    </a:lnTo>
                    <a:lnTo>
                      <a:pt x="0" y="1810"/>
                    </a:lnTo>
                    <a:lnTo>
                      <a:pt x="18479" y="1810"/>
                    </a:lnTo>
                    <a:cubicBezTo>
                      <a:pt x="18859" y="6572"/>
                      <a:pt x="19145" y="9620"/>
                      <a:pt x="19336" y="11144"/>
                    </a:cubicBezTo>
                    <a:cubicBezTo>
                      <a:pt x="21717" y="7429"/>
                      <a:pt x="24670" y="4667"/>
                      <a:pt x="28289" y="2762"/>
                    </a:cubicBezTo>
                    <a:cubicBezTo>
                      <a:pt x="31813" y="953"/>
                      <a:pt x="35814" y="0"/>
                      <a:pt x="40291" y="0"/>
                    </a:cubicBezTo>
                    <a:cubicBezTo>
                      <a:pt x="45720" y="0"/>
                      <a:pt x="50673" y="1333"/>
                      <a:pt x="55245" y="4096"/>
                    </a:cubicBezTo>
                    <a:close/>
                    <a:moveTo>
                      <a:pt x="44863" y="46768"/>
                    </a:moveTo>
                    <a:cubicBezTo>
                      <a:pt x="47434" y="43815"/>
                      <a:pt x="48673" y="39814"/>
                      <a:pt x="48673" y="34766"/>
                    </a:cubicBezTo>
                    <a:cubicBezTo>
                      <a:pt x="48673" y="29718"/>
                      <a:pt x="47434" y="25432"/>
                      <a:pt x="44863" y="22288"/>
                    </a:cubicBezTo>
                    <a:cubicBezTo>
                      <a:pt x="42291" y="19145"/>
                      <a:pt x="39052" y="17526"/>
                      <a:pt x="34957" y="17526"/>
                    </a:cubicBezTo>
                    <a:cubicBezTo>
                      <a:pt x="30861" y="17526"/>
                      <a:pt x="27622" y="19050"/>
                      <a:pt x="24860" y="22003"/>
                    </a:cubicBezTo>
                    <a:cubicBezTo>
                      <a:pt x="22098" y="24955"/>
                      <a:pt x="20764" y="29242"/>
                      <a:pt x="20764" y="34766"/>
                    </a:cubicBezTo>
                    <a:cubicBezTo>
                      <a:pt x="20764" y="40291"/>
                      <a:pt x="22098" y="44387"/>
                      <a:pt x="24765" y="47149"/>
                    </a:cubicBezTo>
                    <a:cubicBezTo>
                      <a:pt x="27432" y="49911"/>
                      <a:pt x="30861" y="51245"/>
                      <a:pt x="34862" y="51245"/>
                    </a:cubicBezTo>
                    <a:cubicBezTo>
                      <a:pt x="38862" y="51245"/>
                      <a:pt x="42291" y="49816"/>
                      <a:pt x="44767" y="46863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7" name="任意形状 126"/>
              <p:cNvSpPr/>
              <p:nvPr/>
            </p:nvSpPr>
            <p:spPr>
              <a:xfrm>
                <a:off x="16381157" y="10973466"/>
                <a:ext cx="70104" cy="97250"/>
              </a:xfrm>
              <a:custGeom>
                <a:avLst/>
                <a:gdLst>
                  <a:gd name="connsiteX0" fmla="*/ 55245 w 70104"/>
                  <a:gd name="connsiteY0" fmla="*/ 4096 h 97250"/>
                  <a:gd name="connsiteX1" fmla="*/ 66104 w 70104"/>
                  <a:gd name="connsiteY1" fmla="*/ 16002 h 97250"/>
                  <a:gd name="connsiteX2" fmla="*/ 70104 w 70104"/>
                  <a:gd name="connsiteY2" fmla="*/ 34671 h 97250"/>
                  <a:gd name="connsiteX3" fmla="*/ 66104 w 70104"/>
                  <a:gd name="connsiteY3" fmla="*/ 53245 h 97250"/>
                  <a:gd name="connsiteX4" fmla="*/ 55245 w 70104"/>
                  <a:gd name="connsiteY4" fmla="*/ 65246 h 97250"/>
                  <a:gd name="connsiteX5" fmla="*/ 40291 w 70104"/>
                  <a:gd name="connsiteY5" fmla="*/ 69342 h 97250"/>
                  <a:gd name="connsiteX6" fmla="*/ 20765 w 70104"/>
                  <a:gd name="connsiteY6" fmla="*/ 60293 h 97250"/>
                  <a:gd name="connsiteX7" fmla="*/ 20765 w 70104"/>
                  <a:gd name="connsiteY7" fmla="*/ 97250 h 97250"/>
                  <a:gd name="connsiteX8" fmla="*/ 0 w 70104"/>
                  <a:gd name="connsiteY8" fmla="*/ 97250 h 97250"/>
                  <a:gd name="connsiteX9" fmla="*/ 0 w 70104"/>
                  <a:gd name="connsiteY9" fmla="*/ 1810 h 97250"/>
                  <a:gd name="connsiteX10" fmla="*/ 18479 w 70104"/>
                  <a:gd name="connsiteY10" fmla="*/ 1810 h 97250"/>
                  <a:gd name="connsiteX11" fmla="*/ 19336 w 70104"/>
                  <a:gd name="connsiteY11" fmla="*/ 11144 h 97250"/>
                  <a:gd name="connsiteX12" fmla="*/ 28289 w 70104"/>
                  <a:gd name="connsiteY12" fmla="*/ 2762 h 97250"/>
                  <a:gd name="connsiteX13" fmla="*/ 40291 w 70104"/>
                  <a:gd name="connsiteY13" fmla="*/ 0 h 97250"/>
                  <a:gd name="connsiteX14" fmla="*/ 55245 w 70104"/>
                  <a:gd name="connsiteY14" fmla="*/ 4096 h 97250"/>
                  <a:gd name="connsiteX15" fmla="*/ 44863 w 70104"/>
                  <a:gd name="connsiteY15" fmla="*/ 46768 h 97250"/>
                  <a:gd name="connsiteX16" fmla="*/ 48673 w 70104"/>
                  <a:gd name="connsiteY16" fmla="*/ 34766 h 97250"/>
                  <a:gd name="connsiteX17" fmla="*/ 44863 w 70104"/>
                  <a:gd name="connsiteY17" fmla="*/ 22288 h 97250"/>
                  <a:gd name="connsiteX18" fmla="*/ 34957 w 70104"/>
                  <a:gd name="connsiteY18" fmla="*/ 17526 h 97250"/>
                  <a:gd name="connsiteX19" fmla="*/ 24860 w 70104"/>
                  <a:gd name="connsiteY19" fmla="*/ 22003 h 97250"/>
                  <a:gd name="connsiteX20" fmla="*/ 20765 w 70104"/>
                  <a:gd name="connsiteY20" fmla="*/ 34766 h 97250"/>
                  <a:gd name="connsiteX21" fmla="*/ 24765 w 70104"/>
                  <a:gd name="connsiteY21" fmla="*/ 47149 h 97250"/>
                  <a:gd name="connsiteX22" fmla="*/ 34862 w 70104"/>
                  <a:gd name="connsiteY22" fmla="*/ 51245 h 97250"/>
                  <a:gd name="connsiteX23" fmla="*/ 44767 w 70104"/>
                  <a:gd name="connsiteY23" fmla="*/ 46863 h 9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0104" h="97250">
                    <a:moveTo>
                      <a:pt x="55245" y="4096"/>
                    </a:moveTo>
                    <a:cubicBezTo>
                      <a:pt x="59817" y="6858"/>
                      <a:pt x="63437" y="10763"/>
                      <a:pt x="66104" y="16002"/>
                    </a:cubicBezTo>
                    <a:cubicBezTo>
                      <a:pt x="68771" y="21241"/>
                      <a:pt x="70104" y="27432"/>
                      <a:pt x="70104" y="34671"/>
                    </a:cubicBezTo>
                    <a:cubicBezTo>
                      <a:pt x="70104" y="41910"/>
                      <a:pt x="68771" y="48006"/>
                      <a:pt x="66104" y="53245"/>
                    </a:cubicBezTo>
                    <a:cubicBezTo>
                      <a:pt x="63437" y="58483"/>
                      <a:pt x="59817" y="62484"/>
                      <a:pt x="55245" y="65246"/>
                    </a:cubicBezTo>
                    <a:cubicBezTo>
                      <a:pt x="50673" y="68008"/>
                      <a:pt x="45720" y="69342"/>
                      <a:pt x="40291" y="69342"/>
                    </a:cubicBezTo>
                    <a:cubicBezTo>
                      <a:pt x="32004" y="69342"/>
                      <a:pt x="25432" y="66294"/>
                      <a:pt x="20765" y="60293"/>
                    </a:cubicBezTo>
                    <a:lnTo>
                      <a:pt x="20765" y="97250"/>
                    </a:lnTo>
                    <a:lnTo>
                      <a:pt x="0" y="97250"/>
                    </a:lnTo>
                    <a:lnTo>
                      <a:pt x="0" y="1810"/>
                    </a:lnTo>
                    <a:lnTo>
                      <a:pt x="18479" y="1810"/>
                    </a:lnTo>
                    <a:cubicBezTo>
                      <a:pt x="18859" y="6572"/>
                      <a:pt x="19145" y="9620"/>
                      <a:pt x="19336" y="11144"/>
                    </a:cubicBezTo>
                    <a:cubicBezTo>
                      <a:pt x="21717" y="7429"/>
                      <a:pt x="24670" y="4667"/>
                      <a:pt x="28289" y="2762"/>
                    </a:cubicBezTo>
                    <a:cubicBezTo>
                      <a:pt x="31813" y="953"/>
                      <a:pt x="35814" y="0"/>
                      <a:pt x="40291" y="0"/>
                    </a:cubicBezTo>
                    <a:cubicBezTo>
                      <a:pt x="45720" y="0"/>
                      <a:pt x="50673" y="1333"/>
                      <a:pt x="55245" y="4096"/>
                    </a:cubicBezTo>
                    <a:close/>
                    <a:moveTo>
                      <a:pt x="44863" y="46768"/>
                    </a:moveTo>
                    <a:cubicBezTo>
                      <a:pt x="47434" y="43815"/>
                      <a:pt x="48673" y="39814"/>
                      <a:pt x="48673" y="34766"/>
                    </a:cubicBezTo>
                    <a:cubicBezTo>
                      <a:pt x="48673" y="29718"/>
                      <a:pt x="47434" y="25432"/>
                      <a:pt x="44863" y="22288"/>
                    </a:cubicBezTo>
                    <a:cubicBezTo>
                      <a:pt x="42291" y="19145"/>
                      <a:pt x="39053" y="17526"/>
                      <a:pt x="34957" y="17526"/>
                    </a:cubicBezTo>
                    <a:cubicBezTo>
                      <a:pt x="30861" y="17526"/>
                      <a:pt x="27622" y="19050"/>
                      <a:pt x="24860" y="22003"/>
                    </a:cubicBezTo>
                    <a:cubicBezTo>
                      <a:pt x="22098" y="24955"/>
                      <a:pt x="20765" y="29242"/>
                      <a:pt x="20765" y="34766"/>
                    </a:cubicBezTo>
                    <a:cubicBezTo>
                      <a:pt x="20765" y="40291"/>
                      <a:pt x="22098" y="44387"/>
                      <a:pt x="24765" y="47149"/>
                    </a:cubicBezTo>
                    <a:cubicBezTo>
                      <a:pt x="27432" y="49911"/>
                      <a:pt x="30861" y="51245"/>
                      <a:pt x="34862" y="51245"/>
                    </a:cubicBezTo>
                    <a:cubicBezTo>
                      <a:pt x="38862" y="51245"/>
                      <a:pt x="42291" y="49816"/>
                      <a:pt x="44767" y="46863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8" name="任意形状 127"/>
              <p:cNvSpPr/>
              <p:nvPr/>
            </p:nvSpPr>
            <p:spPr>
              <a:xfrm>
                <a:off x="16462691" y="10944319"/>
                <a:ext cx="20764" cy="96869"/>
              </a:xfrm>
              <a:custGeom>
                <a:avLst/>
                <a:gdLst>
                  <a:gd name="connsiteX0" fmla="*/ 20765 w 20764"/>
                  <a:gd name="connsiteY0" fmla="*/ 96869 h 96869"/>
                  <a:gd name="connsiteX1" fmla="*/ 0 w 20764"/>
                  <a:gd name="connsiteY1" fmla="*/ 96869 h 96869"/>
                  <a:gd name="connsiteX2" fmla="*/ 0 w 20764"/>
                  <a:gd name="connsiteY2" fmla="*/ 0 h 96869"/>
                  <a:gd name="connsiteX3" fmla="*/ 20765 w 20764"/>
                  <a:gd name="connsiteY3" fmla="*/ 0 h 96869"/>
                  <a:gd name="connsiteX4" fmla="*/ 20765 w 20764"/>
                  <a:gd name="connsiteY4" fmla="*/ 96869 h 96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64" h="96869">
                    <a:moveTo>
                      <a:pt x="20765" y="96869"/>
                    </a:moveTo>
                    <a:lnTo>
                      <a:pt x="0" y="96869"/>
                    </a:lnTo>
                    <a:lnTo>
                      <a:pt x="0" y="0"/>
                    </a:lnTo>
                    <a:lnTo>
                      <a:pt x="20765" y="0"/>
                    </a:lnTo>
                    <a:lnTo>
                      <a:pt x="20765" y="96869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9" name="任意形状 128"/>
              <p:cNvSpPr/>
              <p:nvPr/>
            </p:nvSpPr>
            <p:spPr>
              <a:xfrm>
                <a:off x="16496886" y="10943748"/>
                <a:ext cx="24193" cy="97440"/>
              </a:xfrm>
              <a:custGeom>
                <a:avLst/>
                <a:gdLst>
                  <a:gd name="connsiteX0" fmla="*/ 3524 w 24193"/>
                  <a:gd name="connsiteY0" fmla="*/ 20955 h 97440"/>
                  <a:gd name="connsiteX1" fmla="*/ 0 w 24193"/>
                  <a:gd name="connsiteY1" fmla="*/ 12382 h 97440"/>
                  <a:gd name="connsiteX2" fmla="*/ 3524 w 24193"/>
                  <a:gd name="connsiteY2" fmla="*/ 3619 h 97440"/>
                  <a:gd name="connsiteX3" fmla="*/ 12097 w 24193"/>
                  <a:gd name="connsiteY3" fmla="*/ 0 h 97440"/>
                  <a:gd name="connsiteX4" fmla="*/ 20574 w 24193"/>
                  <a:gd name="connsiteY4" fmla="*/ 3715 h 97440"/>
                  <a:gd name="connsiteX5" fmla="*/ 24194 w 24193"/>
                  <a:gd name="connsiteY5" fmla="*/ 12382 h 97440"/>
                  <a:gd name="connsiteX6" fmla="*/ 20669 w 24193"/>
                  <a:gd name="connsiteY6" fmla="*/ 20955 h 97440"/>
                  <a:gd name="connsiteX7" fmla="*/ 12097 w 24193"/>
                  <a:gd name="connsiteY7" fmla="*/ 24574 h 97440"/>
                  <a:gd name="connsiteX8" fmla="*/ 3524 w 24193"/>
                  <a:gd name="connsiteY8" fmla="*/ 20955 h 97440"/>
                  <a:gd name="connsiteX9" fmla="*/ 22479 w 24193"/>
                  <a:gd name="connsiteY9" fmla="*/ 97441 h 97440"/>
                  <a:gd name="connsiteX10" fmla="*/ 1715 w 24193"/>
                  <a:gd name="connsiteY10" fmla="*/ 97441 h 97440"/>
                  <a:gd name="connsiteX11" fmla="*/ 1715 w 24193"/>
                  <a:gd name="connsiteY11" fmla="*/ 31623 h 97440"/>
                  <a:gd name="connsiteX12" fmla="*/ 22479 w 24193"/>
                  <a:gd name="connsiteY12" fmla="*/ 31623 h 97440"/>
                  <a:gd name="connsiteX13" fmla="*/ 22479 w 24193"/>
                  <a:gd name="connsiteY13" fmla="*/ 97441 h 97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193" h="97440">
                    <a:moveTo>
                      <a:pt x="3524" y="20955"/>
                    </a:moveTo>
                    <a:cubicBezTo>
                      <a:pt x="1143" y="18574"/>
                      <a:pt x="0" y="15716"/>
                      <a:pt x="0" y="12382"/>
                    </a:cubicBezTo>
                    <a:cubicBezTo>
                      <a:pt x="0" y="9049"/>
                      <a:pt x="1143" y="6096"/>
                      <a:pt x="3524" y="3619"/>
                    </a:cubicBezTo>
                    <a:cubicBezTo>
                      <a:pt x="5906" y="1143"/>
                      <a:pt x="8763" y="0"/>
                      <a:pt x="12097" y="0"/>
                    </a:cubicBezTo>
                    <a:cubicBezTo>
                      <a:pt x="15431" y="0"/>
                      <a:pt x="18193" y="1238"/>
                      <a:pt x="20574" y="3715"/>
                    </a:cubicBezTo>
                    <a:cubicBezTo>
                      <a:pt x="22955" y="6191"/>
                      <a:pt x="24194" y="9049"/>
                      <a:pt x="24194" y="12382"/>
                    </a:cubicBezTo>
                    <a:cubicBezTo>
                      <a:pt x="24194" y="15716"/>
                      <a:pt x="22955" y="18574"/>
                      <a:pt x="20669" y="20955"/>
                    </a:cubicBezTo>
                    <a:cubicBezTo>
                      <a:pt x="18383" y="23336"/>
                      <a:pt x="15431" y="24574"/>
                      <a:pt x="12097" y="24574"/>
                    </a:cubicBezTo>
                    <a:cubicBezTo>
                      <a:pt x="8763" y="24574"/>
                      <a:pt x="5906" y="23336"/>
                      <a:pt x="3524" y="20955"/>
                    </a:cubicBezTo>
                    <a:close/>
                    <a:moveTo>
                      <a:pt x="22479" y="97441"/>
                    </a:moveTo>
                    <a:lnTo>
                      <a:pt x="1715" y="97441"/>
                    </a:lnTo>
                    <a:lnTo>
                      <a:pt x="1715" y="31623"/>
                    </a:lnTo>
                    <a:lnTo>
                      <a:pt x="22479" y="31623"/>
                    </a:lnTo>
                    <a:lnTo>
                      <a:pt x="22479" y="97441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0" name="任意形状 129"/>
              <p:cNvSpPr/>
              <p:nvPr/>
            </p:nvSpPr>
            <p:spPr>
              <a:xfrm>
                <a:off x="16530605" y="10973370"/>
                <a:ext cx="60959" cy="69341"/>
              </a:xfrm>
              <a:custGeom>
                <a:avLst/>
                <a:gdLst>
                  <a:gd name="connsiteX0" fmla="*/ 40672 w 60959"/>
                  <a:gd name="connsiteY0" fmla="*/ 49721 h 69341"/>
                  <a:gd name="connsiteX1" fmla="*/ 45339 w 60959"/>
                  <a:gd name="connsiteY1" fmla="*/ 44672 h 69341"/>
                  <a:gd name="connsiteX2" fmla="*/ 60960 w 60959"/>
                  <a:gd name="connsiteY2" fmla="*/ 53721 h 69341"/>
                  <a:gd name="connsiteX3" fmla="*/ 50673 w 60959"/>
                  <a:gd name="connsiteY3" fmla="*/ 65342 h 69341"/>
                  <a:gd name="connsiteX4" fmla="*/ 34290 w 60959"/>
                  <a:gd name="connsiteY4" fmla="*/ 69342 h 69341"/>
                  <a:gd name="connsiteX5" fmla="*/ 17621 w 60959"/>
                  <a:gd name="connsiteY5" fmla="*/ 65437 h 69341"/>
                  <a:gd name="connsiteX6" fmla="*/ 4858 w 60959"/>
                  <a:gd name="connsiteY6" fmla="*/ 53721 h 69341"/>
                  <a:gd name="connsiteX7" fmla="*/ 0 w 60959"/>
                  <a:gd name="connsiteY7" fmla="*/ 34671 h 69341"/>
                  <a:gd name="connsiteX8" fmla="*/ 4858 w 60959"/>
                  <a:gd name="connsiteY8" fmla="*/ 15621 h 69341"/>
                  <a:gd name="connsiteX9" fmla="*/ 17621 w 60959"/>
                  <a:gd name="connsiteY9" fmla="*/ 3905 h 69341"/>
                  <a:gd name="connsiteX10" fmla="*/ 34290 w 60959"/>
                  <a:gd name="connsiteY10" fmla="*/ 0 h 69341"/>
                  <a:gd name="connsiteX11" fmla="*/ 50673 w 60959"/>
                  <a:gd name="connsiteY11" fmla="*/ 4001 h 69341"/>
                  <a:gd name="connsiteX12" fmla="*/ 60960 w 60959"/>
                  <a:gd name="connsiteY12" fmla="*/ 15526 h 69341"/>
                  <a:gd name="connsiteX13" fmla="*/ 45339 w 60959"/>
                  <a:gd name="connsiteY13" fmla="*/ 24670 h 69341"/>
                  <a:gd name="connsiteX14" fmla="*/ 40576 w 60959"/>
                  <a:gd name="connsiteY14" fmla="*/ 19621 h 69341"/>
                  <a:gd name="connsiteX15" fmla="*/ 34290 w 60959"/>
                  <a:gd name="connsiteY15" fmla="*/ 17812 h 69341"/>
                  <a:gd name="connsiteX16" fmla="*/ 24955 w 60959"/>
                  <a:gd name="connsiteY16" fmla="*/ 22479 h 69341"/>
                  <a:gd name="connsiteX17" fmla="*/ 21431 w 60959"/>
                  <a:gd name="connsiteY17" fmla="*/ 34671 h 69341"/>
                  <a:gd name="connsiteX18" fmla="*/ 24955 w 60959"/>
                  <a:gd name="connsiteY18" fmla="*/ 46768 h 69341"/>
                  <a:gd name="connsiteX19" fmla="*/ 34290 w 60959"/>
                  <a:gd name="connsiteY19" fmla="*/ 51340 h 69341"/>
                  <a:gd name="connsiteX20" fmla="*/ 40672 w 60959"/>
                  <a:gd name="connsiteY20" fmla="*/ 49625 h 69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0959" h="69341">
                    <a:moveTo>
                      <a:pt x="40672" y="49721"/>
                    </a:moveTo>
                    <a:cubicBezTo>
                      <a:pt x="42386" y="48578"/>
                      <a:pt x="44005" y="46863"/>
                      <a:pt x="45339" y="44672"/>
                    </a:cubicBezTo>
                    <a:lnTo>
                      <a:pt x="60960" y="53721"/>
                    </a:lnTo>
                    <a:cubicBezTo>
                      <a:pt x="58960" y="58769"/>
                      <a:pt x="55435" y="62675"/>
                      <a:pt x="50673" y="65342"/>
                    </a:cubicBezTo>
                    <a:cubicBezTo>
                      <a:pt x="45910" y="68009"/>
                      <a:pt x="40386" y="69342"/>
                      <a:pt x="34290" y="69342"/>
                    </a:cubicBezTo>
                    <a:cubicBezTo>
                      <a:pt x="28194" y="69342"/>
                      <a:pt x="22860" y="68009"/>
                      <a:pt x="17621" y="65437"/>
                    </a:cubicBezTo>
                    <a:cubicBezTo>
                      <a:pt x="12383" y="62865"/>
                      <a:pt x="8192" y="58960"/>
                      <a:pt x="4858" y="53721"/>
                    </a:cubicBezTo>
                    <a:cubicBezTo>
                      <a:pt x="1619" y="48482"/>
                      <a:pt x="0" y="42101"/>
                      <a:pt x="0" y="34671"/>
                    </a:cubicBezTo>
                    <a:cubicBezTo>
                      <a:pt x="0" y="27242"/>
                      <a:pt x="1619" y="20860"/>
                      <a:pt x="4858" y="15621"/>
                    </a:cubicBezTo>
                    <a:cubicBezTo>
                      <a:pt x="8096" y="10382"/>
                      <a:pt x="12383" y="6477"/>
                      <a:pt x="17621" y="3905"/>
                    </a:cubicBezTo>
                    <a:cubicBezTo>
                      <a:pt x="22860" y="1334"/>
                      <a:pt x="28384" y="0"/>
                      <a:pt x="34290" y="0"/>
                    </a:cubicBezTo>
                    <a:cubicBezTo>
                      <a:pt x="40196" y="0"/>
                      <a:pt x="45910" y="1334"/>
                      <a:pt x="50673" y="4001"/>
                    </a:cubicBezTo>
                    <a:cubicBezTo>
                      <a:pt x="55531" y="6668"/>
                      <a:pt x="58960" y="10478"/>
                      <a:pt x="60960" y="15526"/>
                    </a:cubicBezTo>
                    <a:lnTo>
                      <a:pt x="45339" y="24670"/>
                    </a:lnTo>
                    <a:cubicBezTo>
                      <a:pt x="43910" y="22479"/>
                      <a:pt x="42291" y="20764"/>
                      <a:pt x="40576" y="19621"/>
                    </a:cubicBezTo>
                    <a:cubicBezTo>
                      <a:pt x="38862" y="18383"/>
                      <a:pt x="36767" y="17812"/>
                      <a:pt x="34290" y="17812"/>
                    </a:cubicBezTo>
                    <a:cubicBezTo>
                      <a:pt x="30385" y="17812"/>
                      <a:pt x="27242" y="19336"/>
                      <a:pt x="24955" y="22479"/>
                    </a:cubicBezTo>
                    <a:cubicBezTo>
                      <a:pt x="22574" y="25622"/>
                      <a:pt x="21431" y="29623"/>
                      <a:pt x="21431" y="34671"/>
                    </a:cubicBezTo>
                    <a:cubicBezTo>
                      <a:pt x="21431" y="39719"/>
                      <a:pt x="22574" y="43720"/>
                      <a:pt x="24955" y="46768"/>
                    </a:cubicBezTo>
                    <a:cubicBezTo>
                      <a:pt x="27337" y="49816"/>
                      <a:pt x="30385" y="51340"/>
                      <a:pt x="34290" y="51340"/>
                    </a:cubicBezTo>
                    <a:cubicBezTo>
                      <a:pt x="36862" y="51340"/>
                      <a:pt x="38957" y="50768"/>
                      <a:pt x="40672" y="49625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1" name="任意形状 130"/>
              <p:cNvSpPr/>
              <p:nvPr/>
            </p:nvSpPr>
            <p:spPr>
              <a:xfrm>
                <a:off x="16595565" y="10973561"/>
                <a:ext cx="61912" cy="69246"/>
              </a:xfrm>
              <a:custGeom>
                <a:avLst/>
                <a:gdLst>
                  <a:gd name="connsiteX0" fmla="*/ 54102 w 61912"/>
                  <a:gd name="connsiteY0" fmla="*/ 7906 h 69246"/>
                  <a:gd name="connsiteX1" fmla="*/ 61913 w 61912"/>
                  <a:gd name="connsiteY1" fmla="*/ 30385 h 69246"/>
                  <a:gd name="connsiteX2" fmla="*/ 61913 w 61912"/>
                  <a:gd name="connsiteY2" fmla="*/ 67533 h 69246"/>
                  <a:gd name="connsiteX3" fmla="*/ 44482 w 61912"/>
                  <a:gd name="connsiteY3" fmla="*/ 67533 h 69246"/>
                  <a:gd name="connsiteX4" fmla="*/ 43625 w 61912"/>
                  <a:gd name="connsiteY4" fmla="*/ 60389 h 69246"/>
                  <a:gd name="connsiteX5" fmla="*/ 36195 w 61912"/>
                  <a:gd name="connsiteY5" fmla="*/ 67056 h 69246"/>
                  <a:gd name="connsiteX6" fmla="*/ 25241 w 61912"/>
                  <a:gd name="connsiteY6" fmla="*/ 69247 h 69246"/>
                  <a:gd name="connsiteX7" fmla="*/ 12478 w 61912"/>
                  <a:gd name="connsiteY7" fmla="*/ 66770 h 69246"/>
                  <a:gd name="connsiteX8" fmla="*/ 3334 w 61912"/>
                  <a:gd name="connsiteY8" fmla="*/ 59627 h 69246"/>
                  <a:gd name="connsiteX9" fmla="*/ 0 w 61912"/>
                  <a:gd name="connsiteY9" fmla="*/ 48578 h 69246"/>
                  <a:gd name="connsiteX10" fmla="*/ 3715 w 61912"/>
                  <a:gd name="connsiteY10" fmla="*/ 36957 h 69246"/>
                  <a:gd name="connsiteX11" fmla="*/ 13811 w 61912"/>
                  <a:gd name="connsiteY11" fmla="*/ 29242 h 69246"/>
                  <a:gd name="connsiteX12" fmla="*/ 27718 w 61912"/>
                  <a:gd name="connsiteY12" fmla="*/ 26575 h 69246"/>
                  <a:gd name="connsiteX13" fmla="*/ 41434 w 61912"/>
                  <a:gd name="connsiteY13" fmla="*/ 28956 h 69246"/>
                  <a:gd name="connsiteX14" fmla="*/ 30099 w 61912"/>
                  <a:gd name="connsiteY14" fmla="*/ 16478 h 69246"/>
                  <a:gd name="connsiteX15" fmla="*/ 17336 w 61912"/>
                  <a:gd name="connsiteY15" fmla="*/ 24670 h 69246"/>
                  <a:gd name="connsiteX16" fmla="*/ 2667 w 61912"/>
                  <a:gd name="connsiteY16" fmla="*/ 16097 h 69246"/>
                  <a:gd name="connsiteX17" fmla="*/ 14097 w 61912"/>
                  <a:gd name="connsiteY17" fmla="*/ 4286 h 69246"/>
                  <a:gd name="connsiteX18" fmla="*/ 32099 w 61912"/>
                  <a:gd name="connsiteY18" fmla="*/ 0 h 69246"/>
                  <a:gd name="connsiteX19" fmla="*/ 54102 w 61912"/>
                  <a:gd name="connsiteY19" fmla="*/ 8001 h 69246"/>
                  <a:gd name="connsiteX20" fmla="*/ 41339 w 61912"/>
                  <a:gd name="connsiteY20" fmla="*/ 41815 h 69246"/>
                  <a:gd name="connsiteX21" fmla="*/ 31909 w 61912"/>
                  <a:gd name="connsiteY21" fmla="*/ 40577 h 69246"/>
                  <a:gd name="connsiteX22" fmla="*/ 23622 w 61912"/>
                  <a:gd name="connsiteY22" fmla="*/ 42482 h 69246"/>
                  <a:gd name="connsiteX23" fmla="*/ 20574 w 61912"/>
                  <a:gd name="connsiteY23" fmla="*/ 47530 h 69246"/>
                  <a:gd name="connsiteX24" fmla="*/ 22860 w 61912"/>
                  <a:gd name="connsiteY24" fmla="*/ 52102 h 69246"/>
                  <a:gd name="connsiteX25" fmla="*/ 28766 w 61912"/>
                  <a:gd name="connsiteY25" fmla="*/ 53721 h 69246"/>
                  <a:gd name="connsiteX26" fmla="*/ 37529 w 61912"/>
                  <a:gd name="connsiteY26" fmla="*/ 50959 h 69246"/>
                  <a:gd name="connsiteX27" fmla="*/ 41434 w 61912"/>
                  <a:gd name="connsiteY27" fmla="*/ 43434 h 69246"/>
                  <a:gd name="connsiteX28" fmla="*/ 41434 w 61912"/>
                  <a:gd name="connsiteY28" fmla="*/ 41815 h 69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1912" h="69246">
                    <a:moveTo>
                      <a:pt x="54102" y="7906"/>
                    </a:moveTo>
                    <a:cubicBezTo>
                      <a:pt x="59246" y="13240"/>
                      <a:pt x="61913" y="20669"/>
                      <a:pt x="61913" y="30385"/>
                    </a:cubicBezTo>
                    <a:lnTo>
                      <a:pt x="61913" y="67533"/>
                    </a:lnTo>
                    <a:lnTo>
                      <a:pt x="44482" y="67533"/>
                    </a:lnTo>
                    <a:cubicBezTo>
                      <a:pt x="44101" y="64008"/>
                      <a:pt x="43720" y="61627"/>
                      <a:pt x="43625" y="60389"/>
                    </a:cubicBezTo>
                    <a:cubicBezTo>
                      <a:pt x="41624" y="63341"/>
                      <a:pt x="39148" y="65532"/>
                      <a:pt x="36195" y="67056"/>
                    </a:cubicBezTo>
                    <a:cubicBezTo>
                      <a:pt x="33338" y="68485"/>
                      <a:pt x="29623" y="69247"/>
                      <a:pt x="25241" y="69247"/>
                    </a:cubicBezTo>
                    <a:cubicBezTo>
                      <a:pt x="20574" y="69247"/>
                      <a:pt x="16288" y="68390"/>
                      <a:pt x="12478" y="66770"/>
                    </a:cubicBezTo>
                    <a:cubicBezTo>
                      <a:pt x="8573" y="65151"/>
                      <a:pt x="5525" y="62770"/>
                      <a:pt x="3334" y="59627"/>
                    </a:cubicBezTo>
                    <a:cubicBezTo>
                      <a:pt x="1048" y="56483"/>
                      <a:pt x="0" y="52864"/>
                      <a:pt x="0" y="48578"/>
                    </a:cubicBezTo>
                    <a:cubicBezTo>
                      <a:pt x="0" y="44291"/>
                      <a:pt x="1238" y="40291"/>
                      <a:pt x="3715" y="36957"/>
                    </a:cubicBezTo>
                    <a:cubicBezTo>
                      <a:pt x="6191" y="33623"/>
                      <a:pt x="9620" y="31052"/>
                      <a:pt x="13811" y="29242"/>
                    </a:cubicBezTo>
                    <a:cubicBezTo>
                      <a:pt x="18098" y="27432"/>
                      <a:pt x="22670" y="26575"/>
                      <a:pt x="27718" y="26575"/>
                    </a:cubicBezTo>
                    <a:cubicBezTo>
                      <a:pt x="32385" y="26575"/>
                      <a:pt x="36957" y="27337"/>
                      <a:pt x="41434" y="28956"/>
                    </a:cubicBezTo>
                    <a:cubicBezTo>
                      <a:pt x="40862" y="20669"/>
                      <a:pt x="37052" y="16478"/>
                      <a:pt x="30099" y="16478"/>
                    </a:cubicBezTo>
                    <a:cubicBezTo>
                      <a:pt x="24194" y="16478"/>
                      <a:pt x="20003" y="19241"/>
                      <a:pt x="17336" y="24670"/>
                    </a:cubicBezTo>
                    <a:lnTo>
                      <a:pt x="2667" y="16097"/>
                    </a:lnTo>
                    <a:cubicBezTo>
                      <a:pt x="5144" y="11049"/>
                      <a:pt x="8954" y="7144"/>
                      <a:pt x="14097" y="4286"/>
                    </a:cubicBezTo>
                    <a:cubicBezTo>
                      <a:pt x="19241" y="1429"/>
                      <a:pt x="25241" y="0"/>
                      <a:pt x="32099" y="0"/>
                    </a:cubicBezTo>
                    <a:cubicBezTo>
                      <a:pt x="41624" y="0"/>
                      <a:pt x="48958" y="2667"/>
                      <a:pt x="54102" y="8001"/>
                    </a:cubicBezTo>
                    <a:close/>
                    <a:moveTo>
                      <a:pt x="41339" y="41815"/>
                    </a:moveTo>
                    <a:cubicBezTo>
                      <a:pt x="38005" y="40958"/>
                      <a:pt x="34862" y="40577"/>
                      <a:pt x="31909" y="40577"/>
                    </a:cubicBezTo>
                    <a:cubicBezTo>
                      <a:pt x="28385" y="40577"/>
                      <a:pt x="25718" y="41243"/>
                      <a:pt x="23622" y="42482"/>
                    </a:cubicBezTo>
                    <a:cubicBezTo>
                      <a:pt x="21527" y="43720"/>
                      <a:pt x="20574" y="45434"/>
                      <a:pt x="20574" y="47530"/>
                    </a:cubicBezTo>
                    <a:cubicBezTo>
                      <a:pt x="20574" y="49530"/>
                      <a:pt x="21336" y="51054"/>
                      <a:pt x="22860" y="52102"/>
                    </a:cubicBezTo>
                    <a:cubicBezTo>
                      <a:pt x="24384" y="53245"/>
                      <a:pt x="26384" y="53721"/>
                      <a:pt x="28766" y="53721"/>
                    </a:cubicBezTo>
                    <a:cubicBezTo>
                      <a:pt x="32004" y="53721"/>
                      <a:pt x="34862" y="52769"/>
                      <a:pt x="37529" y="50959"/>
                    </a:cubicBezTo>
                    <a:cubicBezTo>
                      <a:pt x="40100" y="49054"/>
                      <a:pt x="41434" y="46577"/>
                      <a:pt x="41434" y="43434"/>
                    </a:cubicBezTo>
                    <a:lnTo>
                      <a:pt x="41434" y="41815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2" name="任意形状 131"/>
              <p:cNvSpPr/>
              <p:nvPr/>
            </p:nvSpPr>
            <p:spPr>
              <a:xfrm>
                <a:off x="16663574" y="10954225"/>
                <a:ext cx="57816" cy="88582"/>
              </a:xfrm>
              <a:custGeom>
                <a:avLst/>
                <a:gdLst>
                  <a:gd name="connsiteX0" fmla="*/ 57817 w 57816"/>
                  <a:gd name="connsiteY0" fmla="*/ 82201 h 88582"/>
                  <a:gd name="connsiteX1" fmla="*/ 37719 w 57816"/>
                  <a:gd name="connsiteY1" fmla="*/ 88583 h 88582"/>
                  <a:gd name="connsiteX2" fmla="*/ 19145 w 57816"/>
                  <a:gd name="connsiteY2" fmla="*/ 82582 h 88582"/>
                  <a:gd name="connsiteX3" fmla="*/ 12097 w 57816"/>
                  <a:gd name="connsiteY3" fmla="*/ 61151 h 88582"/>
                  <a:gd name="connsiteX4" fmla="*/ 12097 w 57816"/>
                  <a:gd name="connsiteY4" fmla="*/ 38576 h 88582"/>
                  <a:gd name="connsiteX5" fmla="*/ 0 w 57816"/>
                  <a:gd name="connsiteY5" fmla="*/ 38576 h 88582"/>
                  <a:gd name="connsiteX6" fmla="*/ 0 w 57816"/>
                  <a:gd name="connsiteY6" fmla="*/ 21146 h 88582"/>
                  <a:gd name="connsiteX7" fmla="*/ 12097 w 57816"/>
                  <a:gd name="connsiteY7" fmla="*/ 21146 h 88582"/>
                  <a:gd name="connsiteX8" fmla="*/ 12097 w 57816"/>
                  <a:gd name="connsiteY8" fmla="*/ 0 h 88582"/>
                  <a:gd name="connsiteX9" fmla="*/ 32861 w 57816"/>
                  <a:gd name="connsiteY9" fmla="*/ 0 h 88582"/>
                  <a:gd name="connsiteX10" fmla="*/ 32861 w 57816"/>
                  <a:gd name="connsiteY10" fmla="*/ 21146 h 88582"/>
                  <a:gd name="connsiteX11" fmla="*/ 52959 w 57816"/>
                  <a:gd name="connsiteY11" fmla="*/ 21146 h 88582"/>
                  <a:gd name="connsiteX12" fmla="*/ 52959 w 57816"/>
                  <a:gd name="connsiteY12" fmla="*/ 38576 h 88582"/>
                  <a:gd name="connsiteX13" fmla="*/ 32861 w 57816"/>
                  <a:gd name="connsiteY13" fmla="*/ 38576 h 88582"/>
                  <a:gd name="connsiteX14" fmla="*/ 32861 w 57816"/>
                  <a:gd name="connsiteY14" fmla="*/ 57436 h 88582"/>
                  <a:gd name="connsiteX15" fmla="*/ 34766 w 57816"/>
                  <a:gd name="connsiteY15" fmla="*/ 67342 h 88582"/>
                  <a:gd name="connsiteX16" fmla="*/ 42005 w 57816"/>
                  <a:gd name="connsiteY16" fmla="*/ 70866 h 88582"/>
                  <a:gd name="connsiteX17" fmla="*/ 50578 w 57816"/>
                  <a:gd name="connsiteY17" fmla="*/ 67913 h 88582"/>
                  <a:gd name="connsiteX18" fmla="*/ 57817 w 57816"/>
                  <a:gd name="connsiteY18" fmla="*/ 82296 h 88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7816" h="88582">
                    <a:moveTo>
                      <a:pt x="57817" y="82201"/>
                    </a:moveTo>
                    <a:cubicBezTo>
                      <a:pt x="53054" y="86487"/>
                      <a:pt x="46387" y="88583"/>
                      <a:pt x="37719" y="88583"/>
                    </a:cubicBezTo>
                    <a:cubicBezTo>
                      <a:pt x="30004" y="88583"/>
                      <a:pt x="23813" y="86583"/>
                      <a:pt x="19145" y="82582"/>
                    </a:cubicBezTo>
                    <a:cubicBezTo>
                      <a:pt x="14478" y="78581"/>
                      <a:pt x="12097" y="71438"/>
                      <a:pt x="12097" y="61151"/>
                    </a:cubicBezTo>
                    <a:lnTo>
                      <a:pt x="12097" y="38576"/>
                    </a:lnTo>
                    <a:lnTo>
                      <a:pt x="0" y="38576"/>
                    </a:lnTo>
                    <a:lnTo>
                      <a:pt x="0" y="21146"/>
                    </a:lnTo>
                    <a:lnTo>
                      <a:pt x="12097" y="21146"/>
                    </a:lnTo>
                    <a:lnTo>
                      <a:pt x="12097" y="0"/>
                    </a:lnTo>
                    <a:lnTo>
                      <a:pt x="32861" y="0"/>
                    </a:lnTo>
                    <a:lnTo>
                      <a:pt x="32861" y="21146"/>
                    </a:lnTo>
                    <a:lnTo>
                      <a:pt x="52959" y="21146"/>
                    </a:lnTo>
                    <a:lnTo>
                      <a:pt x="52959" y="38576"/>
                    </a:lnTo>
                    <a:lnTo>
                      <a:pt x="32861" y="38576"/>
                    </a:lnTo>
                    <a:lnTo>
                      <a:pt x="32861" y="57436"/>
                    </a:lnTo>
                    <a:cubicBezTo>
                      <a:pt x="32861" y="61722"/>
                      <a:pt x="33528" y="64961"/>
                      <a:pt x="34766" y="67342"/>
                    </a:cubicBezTo>
                    <a:cubicBezTo>
                      <a:pt x="36005" y="69723"/>
                      <a:pt x="38481" y="70866"/>
                      <a:pt x="42005" y="70866"/>
                    </a:cubicBezTo>
                    <a:cubicBezTo>
                      <a:pt x="44863" y="70866"/>
                      <a:pt x="47720" y="69914"/>
                      <a:pt x="50578" y="67913"/>
                    </a:cubicBezTo>
                    <a:lnTo>
                      <a:pt x="57817" y="82296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3" name="任意形状 132"/>
              <p:cNvSpPr/>
              <p:nvPr/>
            </p:nvSpPr>
            <p:spPr>
              <a:xfrm>
                <a:off x="16726248" y="10943748"/>
                <a:ext cx="24193" cy="97440"/>
              </a:xfrm>
              <a:custGeom>
                <a:avLst/>
                <a:gdLst>
                  <a:gd name="connsiteX0" fmla="*/ 3524 w 24193"/>
                  <a:gd name="connsiteY0" fmla="*/ 20955 h 97440"/>
                  <a:gd name="connsiteX1" fmla="*/ 0 w 24193"/>
                  <a:gd name="connsiteY1" fmla="*/ 12382 h 97440"/>
                  <a:gd name="connsiteX2" fmla="*/ 3524 w 24193"/>
                  <a:gd name="connsiteY2" fmla="*/ 3619 h 97440"/>
                  <a:gd name="connsiteX3" fmla="*/ 12097 w 24193"/>
                  <a:gd name="connsiteY3" fmla="*/ 0 h 97440"/>
                  <a:gd name="connsiteX4" fmla="*/ 20574 w 24193"/>
                  <a:gd name="connsiteY4" fmla="*/ 3715 h 97440"/>
                  <a:gd name="connsiteX5" fmla="*/ 24194 w 24193"/>
                  <a:gd name="connsiteY5" fmla="*/ 12382 h 97440"/>
                  <a:gd name="connsiteX6" fmla="*/ 20669 w 24193"/>
                  <a:gd name="connsiteY6" fmla="*/ 20955 h 97440"/>
                  <a:gd name="connsiteX7" fmla="*/ 12097 w 24193"/>
                  <a:gd name="connsiteY7" fmla="*/ 24574 h 97440"/>
                  <a:gd name="connsiteX8" fmla="*/ 3524 w 24193"/>
                  <a:gd name="connsiteY8" fmla="*/ 20955 h 97440"/>
                  <a:gd name="connsiteX9" fmla="*/ 22479 w 24193"/>
                  <a:gd name="connsiteY9" fmla="*/ 97441 h 97440"/>
                  <a:gd name="connsiteX10" fmla="*/ 1715 w 24193"/>
                  <a:gd name="connsiteY10" fmla="*/ 97441 h 97440"/>
                  <a:gd name="connsiteX11" fmla="*/ 1715 w 24193"/>
                  <a:gd name="connsiteY11" fmla="*/ 31623 h 97440"/>
                  <a:gd name="connsiteX12" fmla="*/ 22479 w 24193"/>
                  <a:gd name="connsiteY12" fmla="*/ 31623 h 97440"/>
                  <a:gd name="connsiteX13" fmla="*/ 22479 w 24193"/>
                  <a:gd name="connsiteY13" fmla="*/ 97441 h 97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193" h="97440">
                    <a:moveTo>
                      <a:pt x="3524" y="20955"/>
                    </a:moveTo>
                    <a:cubicBezTo>
                      <a:pt x="1143" y="18574"/>
                      <a:pt x="0" y="15716"/>
                      <a:pt x="0" y="12382"/>
                    </a:cubicBezTo>
                    <a:cubicBezTo>
                      <a:pt x="0" y="9049"/>
                      <a:pt x="1143" y="6096"/>
                      <a:pt x="3524" y="3619"/>
                    </a:cubicBezTo>
                    <a:cubicBezTo>
                      <a:pt x="5906" y="1143"/>
                      <a:pt x="8763" y="0"/>
                      <a:pt x="12097" y="0"/>
                    </a:cubicBezTo>
                    <a:cubicBezTo>
                      <a:pt x="15431" y="0"/>
                      <a:pt x="18193" y="1238"/>
                      <a:pt x="20574" y="3715"/>
                    </a:cubicBezTo>
                    <a:cubicBezTo>
                      <a:pt x="22955" y="6191"/>
                      <a:pt x="24194" y="9049"/>
                      <a:pt x="24194" y="12382"/>
                    </a:cubicBezTo>
                    <a:cubicBezTo>
                      <a:pt x="24194" y="15716"/>
                      <a:pt x="22955" y="18574"/>
                      <a:pt x="20669" y="20955"/>
                    </a:cubicBezTo>
                    <a:cubicBezTo>
                      <a:pt x="18383" y="23336"/>
                      <a:pt x="15431" y="24574"/>
                      <a:pt x="12097" y="24574"/>
                    </a:cubicBezTo>
                    <a:cubicBezTo>
                      <a:pt x="8763" y="24574"/>
                      <a:pt x="5906" y="23336"/>
                      <a:pt x="3524" y="20955"/>
                    </a:cubicBezTo>
                    <a:close/>
                    <a:moveTo>
                      <a:pt x="22479" y="97441"/>
                    </a:moveTo>
                    <a:lnTo>
                      <a:pt x="1715" y="97441"/>
                    </a:lnTo>
                    <a:lnTo>
                      <a:pt x="1715" y="31623"/>
                    </a:lnTo>
                    <a:lnTo>
                      <a:pt x="22479" y="31623"/>
                    </a:lnTo>
                    <a:lnTo>
                      <a:pt x="22479" y="97441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4" name="任意形状 133"/>
              <p:cNvSpPr/>
              <p:nvPr/>
            </p:nvSpPr>
            <p:spPr>
              <a:xfrm>
                <a:off x="16759967" y="10973561"/>
                <a:ext cx="69151" cy="69151"/>
              </a:xfrm>
              <a:custGeom>
                <a:avLst/>
                <a:gdLst>
                  <a:gd name="connsiteX0" fmla="*/ 4763 w 69151"/>
                  <a:gd name="connsiteY0" fmla="*/ 16288 h 69151"/>
                  <a:gd name="connsiteX1" fmla="*/ 17526 w 69151"/>
                  <a:gd name="connsiteY1" fmla="*/ 4191 h 69151"/>
                  <a:gd name="connsiteX2" fmla="*/ 34671 w 69151"/>
                  <a:gd name="connsiteY2" fmla="*/ 0 h 69151"/>
                  <a:gd name="connsiteX3" fmla="*/ 51816 w 69151"/>
                  <a:gd name="connsiteY3" fmla="*/ 4191 h 69151"/>
                  <a:gd name="connsiteX4" fmla="*/ 64484 w 69151"/>
                  <a:gd name="connsiteY4" fmla="*/ 16288 h 69151"/>
                  <a:gd name="connsiteX5" fmla="*/ 69151 w 69151"/>
                  <a:gd name="connsiteY5" fmla="*/ 34576 h 69151"/>
                  <a:gd name="connsiteX6" fmla="*/ 64484 w 69151"/>
                  <a:gd name="connsiteY6" fmla="*/ 52959 h 69151"/>
                  <a:gd name="connsiteX7" fmla="*/ 51911 w 69151"/>
                  <a:gd name="connsiteY7" fmla="*/ 64961 h 69151"/>
                  <a:gd name="connsiteX8" fmla="*/ 34766 w 69151"/>
                  <a:gd name="connsiteY8" fmla="*/ 69152 h 69151"/>
                  <a:gd name="connsiteX9" fmla="*/ 17526 w 69151"/>
                  <a:gd name="connsiteY9" fmla="*/ 64961 h 69151"/>
                  <a:gd name="connsiteX10" fmla="*/ 4763 w 69151"/>
                  <a:gd name="connsiteY10" fmla="*/ 52959 h 69151"/>
                  <a:gd name="connsiteX11" fmla="*/ 0 w 69151"/>
                  <a:gd name="connsiteY11" fmla="*/ 34576 h 69151"/>
                  <a:gd name="connsiteX12" fmla="*/ 4763 w 69151"/>
                  <a:gd name="connsiteY12" fmla="*/ 16288 h 69151"/>
                  <a:gd name="connsiteX13" fmla="*/ 25146 w 69151"/>
                  <a:gd name="connsiteY13" fmla="*/ 46863 h 69151"/>
                  <a:gd name="connsiteX14" fmla="*/ 34671 w 69151"/>
                  <a:gd name="connsiteY14" fmla="*/ 51435 h 69151"/>
                  <a:gd name="connsiteX15" fmla="*/ 44005 w 69151"/>
                  <a:gd name="connsiteY15" fmla="*/ 46863 h 69151"/>
                  <a:gd name="connsiteX16" fmla="*/ 47720 w 69151"/>
                  <a:gd name="connsiteY16" fmla="*/ 34576 h 69151"/>
                  <a:gd name="connsiteX17" fmla="*/ 44005 w 69151"/>
                  <a:gd name="connsiteY17" fmla="*/ 22193 h 69151"/>
                  <a:gd name="connsiteX18" fmla="*/ 34671 w 69151"/>
                  <a:gd name="connsiteY18" fmla="*/ 17621 h 69151"/>
                  <a:gd name="connsiteX19" fmla="*/ 25146 w 69151"/>
                  <a:gd name="connsiteY19" fmla="*/ 22193 h 69151"/>
                  <a:gd name="connsiteX20" fmla="*/ 21431 w 69151"/>
                  <a:gd name="connsiteY20" fmla="*/ 34576 h 69151"/>
                  <a:gd name="connsiteX21" fmla="*/ 25146 w 69151"/>
                  <a:gd name="connsiteY21" fmla="*/ 46863 h 69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9151" h="69151">
                    <a:moveTo>
                      <a:pt x="4763" y="16288"/>
                    </a:moveTo>
                    <a:cubicBezTo>
                      <a:pt x="7906" y="11049"/>
                      <a:pt x="12192" y="6953"/>
                      <a:pt x="17526" y="4191"/>
                    </a:cubicBezTo>
                    <a:cubicBezTo>
                      <a:pt x="22860" y="1429"/>
                      <a:pt x="28575" y="0"/>
                      <a:pt x="34671" y="0"/>
                    </a:cubicBezTo>
                    <a:cubicBezTo>
                      <a:pt x="40767" y="0"/>
                      <a:pt x="46482" y="1429"/>
                      <a:pt x="51816" y="4191"/>
                    </a:cubicBezTo>
                    <a:cubicBezTo>
                      <a:pt x="57150" y="6953"/>
                      <a:pt x="61341" y="11049"/>
                      <a:pt x="64484" y="16288"/>
                    </a:cubicBezTo>
                    <a:cubicBezTo>
                      <a:pt x="67627" y="21527"/>
                      <a:pt x="69151" y="27623"/>
                      <a:pt x="69151" y="34576"/>
                    </a:cubicBezTo>
                    <a:cubicBezTo>
                      <a:pt x="69151" y="41529"/>
                      <a:pt x="67627" y="47720"/>
                      <a:pt x="64484" y="52959"/>
                    </a:cubicBezTo>
                    <a:cubicBezTo>
                      <a:pt x="61341" y="58198"/>
                      <a:pt x="57150" y="62198"/>
                      <a:pt x="51911" y="64961"/>
                    </a:cubicBezTo>
                    <a:cubicBezTo>
                      <a:pt x="46672" y="67723"/>
                      <a:pt x="40958" y="69152"/>
                      <a:pt x="34766" y="69152"/>
                    </a:cubicBezTo>
                    <a:cubicBezTo>
                      <a:pt x="28575" y="69152"/>
                      <a:pt x="22860" y="67723"/>
                      <a:pt x="17526" y="64961"/>
                    </a:cubicBezTo>
                    <a:cubicBezTo>
                      <a:pt x="12192" y="62198"/>
                      <a:pt x="8001" y="58103"/>
                      <a:pt x="4763" y="52959"/>
                    </a:cubicBezTo>
                    <a:cubicBezTo>
                      <a:pt x="1619" y="47720"/>
                      <a:pt x="0" y="41624"/>
                      <a:pt x="0" y="34576"/>
                    </a:cubicBezTo>
                    <a:cubicBezTo>
                      <a:pt x="0" y="27527"/>
                      <a:pt x="1619" y="21527"/>
                      <a:pt x="4763" y="16288"/>
                    </a:cubicBezTo>
                    <a:close/>
                    <a:moveTo>
                      <a:pt x="25146" y="46863"/>
                    </a:moveTo>
                    <a:cubicBezTo>
                      <a:pt x="27622" y="49911"/>
                      <a:pt x="30861" y="51435"/>
                      <a:pt x="34671" y="51435"/>
                    </a:cubicBezTo>
                    <a:cubicBezTo>
                      <a:pt x="38481" y="51435"/>
                      <a:pt x="41529" y="49911"/>
                      <a:pt x="44005" y="46863"/>
                    </a:cubicBezTo>
                    <a:cubicBezTo>
                      <a:pt x="46482" y="43815"/>
                      <a:pt x="47720" y="39719"/>
                      <a:pt x="47720" y="34576"/>
                    </a:cubicBezTo>
                    <a:cubicBezTo>
                      <a:pt x="47720" y="29433"/>
                      <a:pt x="46482" y="25241"/>
                      <a:pt x="44005" y="22193"/>
                    </a:cubicBezTo>
                    <a:cubicBezTo>
                      <a:pt x="41529" y="19145"/>
                      <a:pt x="38386" y="17621"/>
                      <a:pt x="34671" y="17621"/>
                    </a:cubicBezTo>
                    <a:cubicBezTo>
                      <a:pt x="30956" y="17621"/>
                      <a:pt x="27718" y="19145"/>
                      <a:pt x="25146" y="22193"/>
                    </a:cubicBezTo>
                    <a:cubicBezTo>
                      <a:pt x="22669" y="25241"/>
                      <a:pt x="21431" y="29337"/>
                      <a:pt x="21431" y="34576"/>
                    </a:cubicBezTo>
                    <a:cubicBezTo>
                      <a:pt x="21431" y="39815"/>
                      <a:pt x="22669" y="43815"/>
                      <a:pt x="25146" y="46863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5" name="任意形状 134"/>
              <p:cNvSpPr/>
              <p:nvPr/>
            </p:nvSpPr>
            <p:spPr>
              <a:xfrm>
                <a:off x="16840739" y="10973561"/>
                <a:ext cx="64293" cy="67627"/>
              </a:xfrm>
              <a:custGeom>
                <a:avLst/>
                <a:gdLst>
                  <a:gd name="connsiteX0" fmla="*/ 58007 w 64293"/>
                  <a:gd name="connsiteY0" fmla="*/ 7239 h 67627"/>
                  <a:gd name="connsiteX1" fmla="*/ 64294 w 64293"/>
                  <a:gd name="connsiteY1" fmla="*/ 28670 h 67627"/>
                  <a:gd name="connsiteX2" fmla="*/ 64294 w 64293"/>
                  <a:gd name="connsiteY2" fmla="*/ 67628 h 67627"/>
                  <a:gd name="connsiteX3" fmla="*/ 43529 w 64293"/>
                  <a:gd name="connsiteY3" fmla="*/ 67628 h 67627"/>
                  <a:gd name="connsiteX4" fmla="*/ 43529 w 64293"/>
                  <a:gd name="connsiteY4" fmla="*/ 35624 h 67627"/>
                  <a:gd name="connsiteX5" fmla="*/ 41053 w 64293"/>
                  <a:gd name="connsiteY5" fmla="*/ 22765 h 67627"/>
                  <a:gd name="connsiteX6" fmla="*/ 32861 w 64293"/>
                  <a:gd name="connsiteY6" fmla="*/ 18193 h 67627"/>
                  <a:gd name="connsiteX7" fmla="*/ 23908 w 64293"/>
                  <a:gd name="connsiteY7" fmla="*/ 23051 h 67627"/>
                  <a:gd name="connsiteX8" fmla="*/ 20765 w 64293"/>
                  <a:gd name="connsiteY8" fmla="*/ 36576 h 67627"/>
                  <a:gd name="connsiteX9" fmla="*/ 20765 w 64293"/>
                  <a:gd name="connsiteY9" fmla="*/ 67628 h 67627"/>
                  <a:gd name="connsiteX10" fmla="*/ 0 w 64293"/>
                  <a:gd name="connsiteY10" fmla="*/ 67628 h 67627"/>
                  <a:gd name="connsiteX11" fmla="*/ 0 w 64293"/>
                  <a:gd name="connsiteY11" fmla="*/ 1810 h 67627"/>
                  <a:gd name="connsiteX12" fmla="*/ 18479 w 64293"/>
                  <a:gd name="connsiteY12" fmla="*/ 1810 h 67627"/>
                  <a:gd name="connsiteX13" fmla="*/ 19621 w 64293"/>
                  <a:gd name="connsiteY13" fmla="*/ 12002 h 67627"/>
                  <a:gd name="connsiteX14" fmla="*/ 40481 w 64293"/>
                  <a:gd name="connsiteY14" fmla="*/ 0 h 67627"/>
                  <a:gd name="connsiteX15" fmla="*/ 58007 w 64293"/>
                  <a:gd name="connsiteY15" fmla="*/ 7239 h 67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4293" h="67627">
                    <a:moveTo>
                      <a:pt x="58007" y="7239"/>
                    </a:moveTo>
                    <a:cubicBezTo>
                      <a:pt x="62198" y="12097"/>
                      <a:pt x="64294" y="19241"/>
                      <a:pt x="64294" y="28670"/>
                    </a:cubicBezTo>
                    <a:lnTo>
                      <a:pt x="64294" y="67628"/>
                    </a:lnTo>
                    <a:lnTo>
                      <a:pt x="43529" y="67628"/>
                    </a:lnTo>
                    <a:lnTo>
                      <a:pt x="43529" y="35624"/>
                    </a:lnTo>
                    <a:cubicBezTo>
                      <a:pt x="43529" y="30099"/>
                      <a:pt x="42672" y="25813"/>
                      <a:pt x="41053" y="22765"/>
                    </a:cubicBezTo>
                    <a:cubicBezTo>
                      <a:pt x="39433" y="19717"/>
                      <a:pt x="36671" y="18193"/>
                      <a:pt x="32861" y="18193"/>
                    </a:cubicBezTo>
                    <a:cubicBezTo>
                      <a:pt x="29051" y="18193"/>
                      <a:pt x="26099" y="19812"/>
                      <a:pt x="23908" y="23051"/>
                    </a:cubicBezTo>
                    <a:cubicBezTo>
                      <a:pt x="21717" y="26289"/>
                      <a:pt x="20765" y="30766"/>
                      <a:pt x="20765" y="36576"/>
                    </a:cubicBezTo>
                    <a:lnTo>
                      <a:pt x="20765" y="67628"/>
                    </a:lnTo>
                    <a:lnTo>
                      <a:pt x="0" y="67628"/>
                    </a:lnTo>
                    <a:lnTo>
                      <a:pt x="0" y="1810"/>
                    </a:lnTo>
                    <a:lnTo>
                      <a:pt x="18479" y="1810"/>
                    </a:lnTo>
                    <a:cubicBezTo>
                      <a:pt x="18669" y="6096"/>
                      <a:pt x="19050" y="9430"/>
                      <a:pt x="19621" y="12002"/>
                    </a:cubicBezTo>
                    <a:cubicBezTo>
                      <a:pt x="23908" y="4001"/>
                      <a:pt x="30861" y="0"/>
                      <a:pt x="40481" y="0"/>
                    </a:cubicBezTo>
                    <a:cubicBezTo>
                      <a:pt x="47911" y="0"/>
                      <a:pt x="53816" y="2381"/>
                      <a:pt x="58007" y="7239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6" name="任意形状 135"/>
              <p:cNvSpPr/>
              <p:nvPr/>
            </p:nvSpPr>
            <p:spPr>
              <a:xfrm>
                <a:off x="16941704" y="10947939"/>
                <a:ext cx="93821" cy="93249"/>
              </a:xfrm>
              <a:custGeom>
                <a:avLst/>
                <a:gdLst>
                  <a:gd name="connsiteX0" fmla="*/ 56007 w 93821"/>
                  <a:gd name="connsiteY0" fmla="*/ 0 h 93249"/>
                  <a:gd name="connsiteX1" fmla="*/ 93821 w 93821"/>
                  <a:gd name="connsiteY1" fmla="*/ 93250 h 93249"/>
                  <a:gd name="connsiteX2" fmla="*/ 70866 w 93821"/>
                  <a:gd name="connsiteY2" fmla="*/ 93250 h 93249"/>
                  <a:gd name="connsiteX3" fmla="*/ 63722 w 93821"/>
                  <a:gd name="connsiteY3" fmla="*/ 74390 h 93249"/>
                  <a:gd name="connsiteX4" fmla="*/ 28480 w 93821"/>
                  <a:gd name="connsiteY4" fmla="*/ 74390 h 93249"/>
                  <a:gd name="connsiteX5" fmla="*/ 21622 w 93821"/>
                  <a:gd name="connsiteY5" fmla="*/ 93250 h 93249"/>
                  <a:gd name="connsiteX6" fmla="*/ 0 w 93821"/>
                  <a:gd name="connsiteY6" fmla="*/ 93250 h 93249"/>
                  <a:gd name="connsiteX7" fmla="*/ 36767 w 93821"/>
                  <a:gd name="connsiteY7" fmla="*/ 0 h 93249"/>
                  <a:gd name="connsiteX8" fmla="*/ 56007 w 93821"/>
                  <a:gd name="connsiteY8" fmla="*/ 0 h 93249"/>
                  <a:gd name="connsiteX9" fmla="*/ 56960 w 93821"/>
                  <a:gd name="connsiteY9" fmla="*/ 56102 h 93249"/>
                  <a:gd name="connsiteX10" fmla="*/ 45911 w 93821"/>
                  <a:gd name="connsiteY10" fmla="*/ 27051 h 93249"/>
                  <a:gd name="connsiteX11" fmla="*/ 35338 w 93821"/>
                  <a:gd name="connsiteY11" fmla="*/ 56102 h 93249"/>
                  <a:gd name="connsiteX12" fmla="*/ 56960 w 93821"/>
                  <a:gd name="connsiteY12" fmla="*/ 56102 h 93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821" h="93249">
                    <a:moveTo>
                      <a:pt x="56007" y="0"/>
                    </a:moveTo>
                    <a:lnTo>
                      <a:pt x="93821" y="93250"/>
                    </a:lnTo>
                    <a:lnTo>
                      <a:pt x="70866" y="93250"/>
                    </a:lnTo>
                    <a:lnTo>
                      <a:pt x="63722" y="74390"/>
                    </a:lnTo>
                    <a:lnTo>
                      <a:pt x="28480" y="74390"/>
                    </a:lnTo>
                    <a:lnTo>
                      <a:pt x="21622" y="93250"/>
                    </a:lnTo>
                    <a:lnTo>
                      <a:pt x="0" y="93250"/>
                    </a:lnTo>
                    <a:lnTo>
                      <a:pt x="36767" y="0"/>
                    </a:lnTo>
                    <a:lnTo>
                      <a:pt x="56007" y="0"/>
                    </a:lnTo>
                    <a:close/>
                    <a:moveTo>
                      <a:pt x="56960" y="56102"/>
                    </a:moveTo>
                    <a:lnTo>
                      <a:pt x="45911" y="27051"/>
                    </a:lnTo>
                    <a:lnTo>
                      <a:pt x="35338" y="56102"/>
                    </a:lnTo>
                    <a:lnTo>
                      <a:pt x="56960" y="56102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7" name="任意形状 136"/>
              <p:cNvSpPr/>
              <p:nvPr/>
            </p:nvSpPr>
            <p:spPr>
              <a:xfrm>
                <a:off x="17043812" y="10944319"/>
                <a:ext cx="20764" cy="96869"/>
              </a:xfrm>
              <a:custGeom>
                <a:avLst/>
                <a:gdLst>
                  <a:gd name="connsiteX0" fmla="*/ 20765 w 20764"/>
                  <a:gd name="connsiteY0" fmla="*/ 96869 h 96869"/>
                  <a:gd name="connsiteX1" fmla="*/ 0 w 20764"/>
                  <a:gd name="connsiteY1" fmla="*/ 96869 h 96869"/>
                  <a:gd name="connsiteX2" fmla="*/ 0 w 20764"/>
                  <a:gd name="connsiteY2" fmla="*/ 0 h 96869"/>
                  <a:gd name="connsiteX3" fmla="*/ 20765 w 20764"/>
                  <a:gd name="connsiteY3" fmla="*/ 0 h 96869"/>
                  <a:gd name="connsiteX4" fmla="*/ 20765 w 20764"/>
                  <a:gd name="connsiteY4" fmla="*/ 96869 h 96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64" h="96869">
                    <a:moveTo>
                      <a:pt x="20765" y="96869"/>
                    </a:moveTo>
                    <a:lnTo>
                      <a:pt x="0" y="96869"/>
                    </a:lnTo>
                    <a:lnTo>
                      <a:pt x="0" y="0"/>
                    </a:lnTo>
                    <a:lnTo>
                      <a:pt x="20765" y="0"/>
                    </a:lnTo>
                    <a:lnTo>
                      <a:pt x="20765" y="96869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8" name="任意形状 137"/>
              <p:cNvSpPr/>
              <p:nvPr/>
            </p:nvSpPr>
            <p:spPr>
              <a:xfrm>
                <a:off x="17079721" y="10944319"/>
                <a:ext cx="20764" cy="96869"/>
              </a:xfrm>
              <a:custGeom>
                <a:avLst/>
                <a:gdLst>
                  <a:gd name="connsiteX0" fmla="*/ 20764 w 20764"/>
                  <a:gd name="connsiteY0" fmla="*/ 96869 h 96869"/>
                  <a:gd name="connsiteX1" fmla="*/ 0 w 20764"/>
                  <a:gd name="connsiteY1" fmla="*/ 96869 h 96869"/>
                  <a:gd name="connsiteX2" fmla="*/ 0 w 20764"/>
                  <a:gd name="connsiteY2" fmla="*/ 0 h 96869"/>
                  <a:gd name="connsiteX3" fmla="*/ 20764 w 20764"/>
                  <a:gd name="connsiteY3" fmla="*/ 0 h 96869"/>
                  <a:gd name="connsiteX4" fmla="*/ 20764 w 20764"/>
                  <a:gd name="connsiteY4" fmla="*/ 96869 h 96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64" h="96869">
                    <a:moveTo>
                      <a:pt x="20764" y="96869"/>
                    </a:moveTo>
                    <a:lnTo>
                      <a:pt x="0" y="96869"/>
                    </a:lnTo>
                    <a:lnTo>
                      <a:pt x="0" y="0"/>
                    </a:lnTo>
                    <a:lnTo>
                      <a:pt x="20764" y="0"/>
                    </a:lnTo>
                    <a:lnTo>
                      <a:pt x="20764" y="96869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9" name="任意形状 138"/>
              <p:cNvSpPr/>
              <p:nvPr/>
            </p:nvSpPr>
            <p:spPr>
              <a:xfrm>
                <a:off x="17113916" y="10943748"/>
                <a:ext cx="24193" cy="97440"/>
              </a:xfrm>
              <a:custGeom>
                <a:avLst/>
                <a:gdLst>
                  <a:gd name="connsiteX0" fmla="*/ 3524 w 24193"/>
                  <a:gd name="connsiteY0" fmla="*/ 20955 h 97440"/>
                  <a:gd name="connsiteX1" fmla="*/ 0 w 24193"/>
                  <a:gd name="connsiteY1" fmla="*/ 12382 h 97440"/>
                  <a:gd name="connsiteX2" fmla="*/ 3524 w 24193"/>
                  <a:gd name="connsiteY2" fmla="*/ 3619 h 97440"/>
                  <a:gd name="connsiteX3" fmla="*/ 12097 w 24193"/>
                  <a:gd name="connsiteY3" fmla="*/ 0 h 97440"/>
                  <a:gd name="connsiteX4" fmla="*/ 20574 w 24193"/>
                  <a:gd name="connsiteY4" fmla="*/ 3715 h 97440"/>
                  <a:gd name="connsiteX5" fmla="*/ 24193 w 24193"/>
                  <a:gd name="connsiteY5" fmla="*/ 12382 h 97440"/>
                  <a:gd name="connsiteX6" fmla="*/ 20669 w 24193"/>
                  <a:gd name="connsiteY6" fmla="*/ 20955 h 97440"/>
                  <a:gd name="connsiteX7" fmla="*/ 12097 w 24193"/>
                  <a:gd name="connsiteY7" fmla="*/ 24574 h 97440"/>
                  <a:gd name="connsiteX8" fmla="*/ 3524 w 24193"/>
                  <a:gd name="connsiteY8" fmla="*/ 20955 h 97440"/>
                  <a:gd name="connsiteX9" fmla="*/ 22479 w 24193"/>
                  <a:gd name="connsiteY9" fmla="*/ 97441 h 97440"/>
                  <a:gd name="connsiteX10" fmla="*/ 1714 w 24193"/>
                  <a:gd name="connsiteY10" fmla="*/ 97441 h 97440"/>
                  <a:gd name="connsiteX11" fmla="*/ 1714 w 24193"/>
                  <a:gd name="connsiteY11" fmla="*/ 31623 h 97440"/>
                  <a:gd name="connsiteX12" fmla="*/ 22479 w 24193"/>
                  <a:gd name="connsiteY12" fmla="*/ 31623 h 97440"/>
                  <a:gd name="connsiteX13" fmla="*/ 22479 w 24193"/>
                  <a:gd name="connsiteY13" fmla="*/ 97441 h 97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193" h="97440">
                    <a:moveTo>
                      <a:pt x="3524" y="20955"/>
                    </a:moveTo>
                    <a:cubicBezTo>
                      <a:pt x="1143" y="18574"/>
                      <a:pt x="0" y="15716"/>
                      <a:pt x="0" y="12382"/>
                    </a:cubicBezTo>
                    <a:cubicBezTo>
                      <a:pt x="0" y="9049"/>
                      <a:pt x="1143" y="6096"/>
                      <a:pt x="3524" y="3619"/>
                    </a:cubicBezTo>
                    <a:cubicBezTo>
                      <a:pt x="5905" y="1143"/>
                      <a:pt x="8763" y="0"/>
                      <a:pt x="12097" y="0"/>
                    </a:cubicBezTo>
                    <a:cubicBezTo>
                      <a:pt x="15430" y="0"/>
                      <a:pt x="18193" y="1238"/>
                      <a:pt x="20574" y="3715"/>
                    </a:cubicBezTo>
                    <a:cubicBezTo>
                      <a:pt x="22955" y="6191"/>
                      <a:pt x="24193" y="9049"/>
                      <a:pt x="24193" y="12382"/>
                    </a:cubicBezTo>
                    <a:cubicBezTo>
                      <a:pt x="24193" y="15716"/>
                      <a:pt x="22955" y="18574"/>
                      <a:pt x="20669" y="20955"/>
                    </a:cubicBezTo>
                    <a:cubicBezTo>
                      <a:pt x="18383" y="23336"/>
                      <a:pt x="15430" y="24574"/>
                      <a:pt x="12097" y="24574"/>
                    </a:cubicBezTo>
                    <a:cubicBezTo>
                      <a:pt x="8763" y="24574"/>
                      <a:pt x="5905" y="23336"/>
                      <a:pt x="3524" y="20955"/>
                    </a:cubicBezTo>
                    <a:close/>
                    <a:moveTo>
                      <a:pt x="22479" y="97441"/>
                    </a:moveTo>
                    <a:lnTo>
                      <a:pt x="1714" y="97441"/>
                    </a:lnTo>
                    <a:lnTo>
                      <a:pt x="1714" y="31623"/>
                    </a:lnTo>
                    <a:lnTo>
                      <a:pt x="22479" y="31623"/>
                    </a:lnTo>
                    <a:lnTo>
                      <a:pt x="22479" y="97441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0" name="任意形状 139"/>
              <p:cNvSpPr/>
              <p:nvPr/>
            </p:nvSpPr>
            <p:spPr>
              <a:xfrm>
                <a:off x="17148301" y="10973561"/>
                <a:ext cx="61912" cy="69246"/>
              </a:xfrm>
              <a:custGeom>
                <a:avLst/>
                <a:gdLst>
                  <a:gd name="connsiteX0" fmla="*/ 54102 w 61912"/>
                  <a:gd name="connsiteY0" fmla="*/ 7906 h 69246"/>
                  <a:gd name="connsiteX1" fmla="*/ 61913 w 61912"/>
                  <a:gd name="connsiteY1" fmla="*/ 30385 h 69246"/>
                  <a:gd name="connsiteX2" fmla="*/ 61913 w 61912"/>
                  <a:gd name="connsiteY2" fmla="*/ 67533 h 69246"/>
                  <a:gd name="connsiteX3" fmla="*/ 44482 w 61912"/>
                  <a:gd name="connsiteY3" fmla="*/ 67533 h 69246"/>
                  <a:gd name="connsiteX4" fmla="*/ 43625 w 61912"/>
                  <a:gd name="connsiteY4" fmla="*/ 60389 h 69246"/>
                  <a:gd name="connsiteX5" fmla="*/ 36195 w 61912"/>
                  <a:gd name="connsiteY5" fmla="*/ 67056 h 69246"/>
                  <a:gd name="connsiteX6" fmla="*/ 25241 w 61912"/>
                  <a:gd name="connsiteY6" fmla="*/ 69247 h 69246"/>
                  <a:gd name="connsiteX7" fmla="*/ 12478 w 61912"/>
                  <a:gd name="connsiteY7" fmla="*/ 66770 h 69246"/>
                  <a:gd name="connsiteX8" fmla="*/ 3334 w 61912"/>
                  <a:gd name="connsiteY8" fmla="*/ 59627 h 69246"/>
                  <a:gd name="connsiteX9" fmla="*/ 0 w 61912"/>
                  <a:gd name="connsiteY9" fmla="*/ 48578 h 69246"/>
                  <a:gd name="connsiteX10" fmla="*/ 3715 w 61912"/>
                  <a:gd name="connsiteY10" fmla="*/ 36957 h 69246"/>
                  <a:gd name="connsiteX11" fmla="*/ 13811 w 61912"/>
                  <a:gd name="connsiteY11" fmla="*/ 29242 h 69246"/>
                  <a:gd name="connsiteX12" fmla="*/ 27718 w 61912"/>
                  <a:gd name="connsiteY12" fmla="*/ 26575 h 69246"/>
                  <a:gd name="connsiteX13" fmla="*/ 41434 w 61912"/>
                  <a:gd name="connsiteY13" fmla="*/ 28956 h 69246"/>
                  <a:gd name="connsiteX14" fmla="*/ 30099 w 61912"/>
                  <a:gd name="connsiteY14" fmla="*/ 16478 h 69246"/>
                  <a:gd name="connsiteX15" fmla="*/ 17336 w 61912"/>
                  <a:gd name="connsiteY15" fmla="*/ 24670 h 69246"/>
                  <a:gd name="connsiteX16" fmla="*/ 2667 w 61912"/>
                  <a:gd name="connsiteY16" fmla="*/ 16097 h 69246"/>
                  <a:gd name="connsiteX17" fmla="*/ 14097 w 61912"/>
                  <a:gd name="connsiteY17" fmla="*/ 4286 h 69246"/>
                  <a:gd name="connsiteX18" fmla="*/ 32099 w 61912"/>
                  <a:gd name="connsiteY18" fmla="*/ 0 h 69246"/>
                  <a:gd name="connsiteX19" fmla="*/ 54102 w 61912"/>
                  <a:gd name="connsiteY19" fmla="*/ 8001 h 69246"/>
                  <a:gd name="connsiteX20" fmla="*/ 41338 w 61912"/>
                  <a:gd name="connsiteY20" fmla="*/ 41815 h 69246"/>
                  <a:gd name="connsiteX21" fmla="*/ 31909 w 61912"/>
                  <a:gd name="connsiteY21" fmla="*/ 40577 h 69246"/>
                  <a:gd name="connsiteX22" fmla="*/ 23622 w 61912"/>
                  <a:gd name="connsiteY22" fmla="*/ 42482 h 69246"/>
                  <a:gd name="connsiteX23" fmla="*/ 20574 w 61912"/>
                  <a:gd name="connsiteY23" fmla="*/ 47530 h 69246"/>
                  <a:gd name="connsiteX24" fmla="*/ 22860 w 61912"/>
                  <a:gd name="connsiteY24" fmla="*/ 52102 h 69246"/>
                  <a:gd name="connsiteX25" fmla="*/ 28766 w 61912"/>
                  <a:gd name="connsiteY25" fmla="*/ 53721 h 69246"/>
                  <a:gd name="connsiteX26" fmla="*/ 37529 w 61912"/>
                  <a:gd name="connsiteY26" fmla="*/ 50959 h 69246"/>
                  <a:gd name="connsiteX27" fmla="*/ 41434 w 61912"/>
                  <a:gd name="connsiteY27" fmla="*/ 43434 h 69246"/>
                  <a:gd name="connsiteX28" fmla="*/ 41434 w 61912"/>
                  <a:gd name="connsiteY28" fmla="*/ 41815 h 69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1912" h="69246">
                    <a:moveTo>
                      <a:pt x="54102" y="7906"/>
                    </a:moveTo>
                    <a:cubicBezTo>
                      <a:pt x="59246" y="13240"/>
                      <a:pt x="61913" y="20669"/>
                      <a:pt x="61913" y="30385"/>
                    </a:cubicBezTo>
                    <a:lnTo>
                      <a:pt x="61913" y="67533"/>
                    </a:lnTo>
                    <a:lnTo>
                      <a:pt x="44482" y="67533"/>
                    </a:lnTo>
                    <a:cubicBezTo>
                      <a:pt x="44101" y="64008"/>
                      <a:pt x="43720" y="61627"/>
                      <a:pt x="43625" y="60389"/>
                    </a:cubicBezTo>
                    <a:cubicBezTo>
                      <a:pt x="41624" y="63341"/>
                      <a:pt x="39148" y="65532"/>
                      <a:pt x="36195" y="67056"/>
                    </a:cubicBezTo>
                    <a:cubicBezTo>
                      <a:pt x="33338" y="68485"/>
                      <a:pt x="29623" y="69247"/>
                      <a:pt x="25241" y="69247"/>
                    </a:cubicBezTo>
                    <a:cubicBezTo>
                      <a:pt x="20574" y="69247"/>
                      <a:pt x="16288" y="68390"/>
                      <a:pt x="12478" y="66770"/>
                    </a:cubicBezTo>
                    <a:cubicBezTo>
                      <a:pt x="8572" y="65151"/>
                      <a:pt x="5525" y="62770"/>
                      <a:pt x="3334" y="59627"/>
                    </a:cubicBezTo>
                    <a:cubicBezTo>
                      <a:pt x="1048" y="56483"/>
                      <a:pt x="0" y="52864"/>
                      <a:pt x="0" y="48578"/>
                    </a:cubicBezTo>
                    <a:cubicBezTo>
                      <a:pt x="0" y="44291"/>
                      <a:pt x="1238" y="40291"/>
                      <a:pt x="3715" y="36957"/>
                    </a:cubicBezTo>
                    <a:cubicBezTo>
                      <a:pt x="6191" y="33623"/>
                      <a:pt x="9620" y="31052"/>
                      <a:pt x="13811" y="29242"/>
                    </a:cubicBezTo>
                    <a:cubicBezTo>
                      <a:pt x="18097" y="27432"/>
                      <a:pt x="22670" y="26575"/>
                      <a:pt x="27718" y="26575"/>
                    </a:cubicBezTo>
                    <a:cubicBezTo>
                      <a:pt x="32385" y="26575"/>
                      <a:pt x="36957" y="27337"/>
                      <a:pt x="41434" y="28956"/>
                    </a:cubicBezTo>
                    <a:cubicBezTo>
                      <a:pt x="40862" y="20669"/>
                      <a:pt x="37052" y="16478"/>
                      <a:pt x="30099" y="16478"/>
                    </a:cubicBezTo>
                    <a:cubicBezTo>
                      <a:pt x="24194" y="16478"/>
                      <a:pt x="20003" y="19241"/>
                      <a:pt x="17336" y="24670"/>
                    </a:cubicBezTo>
                    <a:lnTo>
                      <a:pt x="2667" y="16097"/>
                    </a:lnTo>
                    <a:cubicBezTo>
                      <a:pt x="5144" y="11049"/>
                      <a:pt x="8954" y="7144"/>
                      <a:pt x="14097" y="4286"/>
                    </a:cubicBezTo>
                    <a:cubicBezTo>
                      <a:pt x="19241" y="1429"/>
                      <a:pt x="25241" y="0"/>
                      <a:pt x="32099" y="0"/>
                    </a:cubicBezTo>
                    <a:cubicBezTo>
                      <a:pt x="41624" y="0"/>
                      <a:pt x="48959" y="2667"/>
                      <a:pt x="54102" y="8001"/>
                    </a:cubicBezTo>
                    <a:close/>
                    <a:moveTo>
                      <a:pt x="41338" y="41815"/>
                    </a:moveTo>
                    <a:cubicBezTo>
                      <a:pt x="38005" y="40958"/>
                      <a:pt x="34862" y="40577"/>
                      <a:pt x="31909" y="40577"/>
                    </a:cubicBezTo>
                    <a:cubicBezTo>
                      <a:pt x="28385" y="40577"/>
                      <a:pt x="25718" y="41243"/>
                      <a:pt x="23622" y="42482"/>
                    </a:cubicBezTo>
                    <a:cubicBezTo>
                      <a:pt x="21527" y="43720"/>
                      <a:pt x="20574" y="45434"/>
                      <a:pt x="20574" y="47530"/>
                    </a:cubicBezTo>
                    <a:cubicBezTo>
                      <a:pt x="20574" y="49530"/>
                      <a:pt x="21336" y="51054"/>
                      <a:pt x="22860" y="52102"/>
                    </a:cubicBezTo>
                    <a:cubicBezTo>
                      <a:pt x="24384" y="53245"/>
                      <a:pt x="26384" y="53721"/>
                      <a:pt x="28766" y="53721"/>
                    </a:cubicBezTo>
                    <a:cubicBezTo>
                      <a:pt x="32004" y="53721"/>
                      <a:pt x="34862" y="52769"/>
                      <a:pt x="37529" y="50959"/>
                    </a:cubicBezTo>
                    <a:cubicBezTo>
                      <a:pt x="40100" y="49054"/>
                      <a:pt x="41434" y="46577"/>
                      <a:pt x="41434" y="43434"/>
                    </a:cubicBezTo>
                    <a:lnTo>
                      <a:pt x="41434" y="41815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1" name="任意形状 140"/>
              <p:cNvSpPr/>
              <p:nvPr/>
            </p:nvSpPr>
            <p:spPr>
              <a:xfrm>
                <a:off x="17224215" y="10973561"/>
                <a:ext cx="64293" cy="67627"/>
              </a:xfrm>
              <a:custGeom>
                <a:avLst/>
                <a:gdLst>
                  <a:gd name="connsiteX0" fmla="*/ 58007 w 64293"/>
                  <a:gd name="connsiteY0" fmla="*/ 7239 h 67627"/>
                  <a:gd name="connsiteX1" fmla="*/ 64294 w 64293"/>
                  <a:gd name="connsiteY1" fmla="*/ 28670 h 67627"/>
                  <a:gd name="connsiteX2" fmla="*/ 64294 w 64293"/>
                  <a:gd name="connsiteY2" fmla="*/ 67628 h 67627"/>
                  <a:gd name="connsiteX3" fmla="*/ 43529 w 64293"/>
                  <a:gd name="connsiteY3" fmla="*/ 67628 h 67627"/>
                  <a:gd name="connsiteX4" fmla="*/ 43529 w 64293"/>
                  <a:gd name="connsiteY4" fmla="*/ 35624 h 67627"/>
                  <a:gd name="connsiteX5" fmla="*/ 41053 w 64293"/>
                  <a:gd name="connsiteY5" fmla="*/ 22765 h 67627"/>
                  <a:gd name="connsiteX6" fmla="*/ 32861 w 64293"/>
                  <a:gd name="connsiteY6" fmla="*/ 18193 h 67627"/>
                  <a:gd name="connsiteX7" fmla="*/ 23908 w 64293"/>
                  <a:gd name="connsiteY7" fmla="*/ 23051 h 67627"/>
                  <a:gd name="connsiteX8" fmla="*/ 20764 w 64293"/>
                  <a:gd name="connsiteY8" fmla="*/ 36576 h 67627"/>
                  <a:gd name="connsiteX9" fmla="*/ 20764 w 64293"/>
                  <a:gd name="connsiteY9" fmla="*/ 67628 h 67627"/>
                  <a:gd name="connsiteX10" fmla="*/ 0 w 64293"/>
                  <a:gd name="connsiteY10" fmla="*/ 67628 h 67627"/>
                  <a:gd name="connsiteX11" fmla="*/ 0 w 64293"/>
                  <a:gd name="connsiteY11" fmla="*/ 1810 h 67627"/>
                  <a:gd name="connsiteX12" fmla="*/ 18479 w 64293"/>
                  <a:gd name="connsiteY12" fmla="*/ 1810 h 67627"/>
                  <a:gd name="connsiteX13" fmla="*/ 19621 w 64293"/>
                  <a:gd name="connsiteY13" fmla="*/ 12002 h 67627"/>
                  <a:gd name="connsiteX14" fmla="*/ 40481 w 64293"/>
                  <a:gd name="connsiteY14" fmla="*/ 0 h 67627"/>
                  <a:gd name="connsiteX15" fmla="*/ 58007 w 64293"/>
                  <a:gd name="connsiteY15" fmla="*/ 7239 h 67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4293" h="67627">
                    <a:moveTo>
                      <a:pt x="58007" y="7239"/>
                    </a:moveTo>
                    <a:cubicBezTo>
                      <a:pt x="62198" y="12097"/>
                      <a:pt x="64294" y="19241"/>
                      <a:pt x="64294" y="28670"/>
                    </a:cubicBezTo>
                    <a:lnTo>
                      <a:pt x="64294" y="67628"/>
                    </a:lnTo>
                    <a:lnTo>
                      <a:pt x="43529" y="67628"/>
                    </a:lnTo>
                    <a:lnTo>
                      <a:pt x="43529" y="35624"/>
                    </a:lnTo>
                    <a:cubicBezTo>
                      <a:pt x="43529" y="30099"/>
                      <a:pt x="42672" y="25813"/>
                      <a:pt x="41053" y="22765"/>
                    </a:cubicBezTo>
                    <a:cubicBezTo>
                      <a:pt x="39434" y="19717"/>
                      <a:pt x="36671" y="18193"/>
                      <a:pt x="32861" y="18193"/>
                    </a:cubicBezTo>
                    <a:cubicBezTo>
                      <a:pt x="29051" y="18193"/>
                      <a:pt x="26099" y="19812"/>
                      <a:pt x="23908" y="23051"/>
                    </a:cubicBezTo>
                    <a:cubicBezTo>
                      <a:pt x="21717" y="26289"/>
                      <a:pt x="20764" y="30766"/>
                      <a:pt x="20764" y="36576"/>
                    </a:cubicBezTo>
                    <a:lnTo>
                      <a:pt x="20764" y="67628"/>
                    </a:lnTo>
                    <a:lnTo>
                      <a:pt x="0" y="67628"/>
                    </a:lnTo>
                    <a:lnTo>
                      <a:pt x="0" y="1810"/>
                    </a:lnTo>
                    <a:lnTo>
                      <a:pt x="18479" y="1810"/>
                    </a:lnTo>
                    <a:cubicBezTo>
                      <a:pt x="18669" y="6096"/>
                      <a:pt x="19050" y="9430"/>
                      <a:pt x="19621" y="12002"/>
                    </a:cubicBezTo>
                    <a:cubicBezTo>
                      <a:pt x="23908" y="4001"/>
                      <a:pt x="30861" y="0"/>
                      <a:pt x="40481" y="0"/>
                    </a:cubicBezTo>
                    <a:cubicBezTo>
                      <a:pt x="47911" y="0"/>
                      <a:pt x="53816" y="2381"/>
                      <a:pt x="58007" y="7239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2" name="任意形状 141"/>
              <p:cNvSpPr/>
              <p:nvPr/>
            </p:nvSpPr>
            <p:spPr>
              <a:xfrm>
                <a:off x="17298987" y="10973370"/>
                <a:ext cx="60959" cy="69341"/>
              </a:xfrm>
              <a:custGeom>
                <a:avLst/>
                <a:gdLst>
                  <a:gd name="connsiteX0" fmla="*/ 40672 w 60959"/>
                  <a:gd name="connsiteY0" fmla="*/ 49721 h 69341"/>
                  <a:gd name="connsiteX1" fmla="*/ 45339 w 60959"/>
                  <a:gd name="connsiteY1" fmla="*/ 44672 h 69341"/>
                  <a:gd name="connsiteX2" fmla="*/ 60960 w 60959"/>
                  <a:gd name="connsiteY2" fmla="*/ 53721 h 69341"/>
                  <a:gd name="connsiteX3" fmla="*/ 50673 w 60959"/>
                  <a:gd name="connsiteY3" fmla="*/ 65342 h 69341"/>
                  <a:gd name="connsiteX4" fmla="*/ 34290 w 60959"/>
                  <a:gd name="connsiteY4" fmla="*/ 69342 h 69341"/>
                  <a:gd name="connsiteX5" fmla="*/ 17621 w 60959"/>
                  <a:gd name="connsiteY5" fmla="*/ 65437 h 69341"/>
                  <a:gd name="connsiteX6" fmla="*/ 4858 w 60959"/>
                  <a:gd name="connsiteY6" fmla="*/ 53721 h 69341"/>
                  <a:gd name="connsiteX7" fmla="*/ 0 w 60959"/>
                  <a:gd name="connsiteY7" fmla="*/ 34671 h 69341"/>
                  <a:gd name="connsiteX8" fmla="*/ 4858 w 60959"/>
                  <a:gd name="connsiteY8" fmla="*/ 15621 h 69341"/>
                  <a:gd name="connsiteX9" fmla="*/ 17621 w 60959"/>
                  <a:gd name="connsiteY9" fmla="*/ 3905 h 69341"/>
                  <a:gd name="connsiteX10" fmla="*/ 34290 w 60959"/>
                  <a:gd name="connsiteY10" fmla="*/ 0 h 69341"/>
                  <a:gd name="connsiteX11" fmla="*/ 50673 w 60959"/>
                  <a:gd name="connsiteY11" fmla="*/ 4001 h 69341"/>
                  <a:gd name="connsiteX12" fmla="*/ 60960 w 60959"/>
                  <a:gd name="connsiteY12" fmla="*/ 15526 h 69341"/>
                  <a:gd name="connsiteX13" fmla="*/ 45339 w 60959"/>
                  <a:gd name="connsiteY13" fmla="*/ 24670 h 69341"/>
                  <a:gd name="connsiteX14" fmla="*/ 40577 w 60959"/>
                  <a:gd name="connsiteY14" fmla="*/ 19621 h 69341"/>
                  <a:gd name="connsiteX15" fmla="*/ 34290 w 60959"/>
                  <a:gd name="connsiteY15" fmla="*/ 17812 h 69341"/>
                  <a:gd name="connsiteX16" fmla="*/ 24955 w 60959"/>
                  <a:gd name="connsiteY16" fmla="*/ 22479 h 69341"/>
                  <a:gd name="connsiteX17" fmla="*/ 21431 w 60959"/>
                  <a:gd name="connsiteY17" fmla="*/ 34671 h 69341"/>
                  <a:gd name="connsiteX18" fmla="*/ 24955 w 60959"/>
                  <a:gd name="connsiteY18" fmla="*/ 46768 h 69341"/>
                  <a:gd name="connsiteX19" fmla="*/ 34290 w 60959"/>
                  <a:gd name="connsiteY19" fmla="*/ 51340 h 69341"/>
                  <a:gd name="connsiteX20" fmla="*/ 40672 w 60959"/>
                  <a:gd name="connsiteY20" fmla="*/ 49625 h 69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0959" h="69341">
                    <a:moveTo>
                      <a:pt x="40672" y="49721"/>
                    </a:moveTo>
                    <a:cubicBezTo>
                      <a:pt x="42386" y="48578"/>
                      <a:pt x="44005" y="46863"/>
                      <a:pt x="45339" y="44672"/>
                    </a:cubicBezTo>
                    <a:lnTo>
                      <a:pt x="60960" y="53721"/>
                    </a:lnTo>
                    <a:cubicBezTo>
                      <a:pt x="58960" y="58769"/>
                      <a:pt x="55436" y="62675"/>
                      <a:pt x="50673" y="65342"/>
                    </a:cubicBezTo>
                    <a:cubicBezTo>
                      <a:pt x="45911" y="68009"/>
                      <a:pt x="40386" y="69342"/>
                      <a:pt x="34290" y="69342"/>
                    </a:cubicBezTo>
                    <a:cubicBezTo>
                      <a:pt x="28194" y="69342"/>
                      <a:pt x="22860" y="68009"/>
                      <a:pt x="17621" y="65437"/>
                    </a:cubicBezTo>
                    <a:cubicBezTo>
                      <a:pt x="12382" y="62865"/>
                      <a:pt x="8191" y="58960"/>
                      <a:pt x="4858" y="53721"/>
                    </a:cubicBezTo>
                    <a:cubicBezTo>
                      <a:pt x="1619" y="48482"/>
                      <a:pt x="0" y="42101"/>
                      <a:pt x="0" y="34671"/>
                    </a:cubicBezTo>
                    <a:cubicBezTo>
                      <a:pt x="0" y="27242"/>
                      <a:pt x="1619" y="20860"/>
                      <a:pt x="4858" y="15621"/>
                    </a:cubicBezTo>
                    <a:cubicBezTo>
                      <a:pt x="8096" y="10382"/>
                      <a:pt x="12382" y="6477"/>
                      <a:pt x="17621" y="3905"/>
                    </a:cubicBezTo>
                    <a:cubicBezTo>
                      <a:pt x="22860" y="1334"/>
                      <a:pt x="28385" y="0"/>
                      <a:pt x="34290" y="0"/>
                    </a:cubicBezTo>
                    <a:cubicBezTo>
                      <a:pt x="40196" y="0"/>
                      <a:pt x="45911" y="1334"/>
                      <a:pt x="50673" y="4001"/>
                    </a:cubicBezTo>
                    <a:cubicBezTo>
                      <a:pt x="55531" y="6668"/>
                      <a:pt x="58960" y="10478"/>
                      <a:pt x="60960" y="15526"/>
                    </a:cubicBezTo>
                    <a:lnTo>
                      <a:pt x="45339" y="24670"/>
                    </a:lnTo>
                    <a:cubicBezTo>
                      <a:pt x="43910" y="22479"/>
                      <a:pt x="42291" y="20764"/>
                      <a:pt x="40577" y="19621"/>
                    </a:cubicBezTo>
                    <a:cubicBezTo>
                      <a:pt x="38862" y="18383"/>
                      <a:pt x="36766" y="17812"/>
                      <a:pt x="34290" y="17812"/>
                    </a:cubicBezTo>
                    <a:cubicBezTo>
                      <a:pt x="30385" y="17812"/>
                      <a:pt x="27241" y="19336"/>
                      <a:pt x="24955" y="22479"/>
                    </a:cubicBezTo>
                    <a:cubicBezTo>
                      <a:pt x="22574" y="25622"/>
                      <a:pt x="21431" y="29623"/>
                      <a:pt x="21431" y="34671"/>
                    </a:cubicBezTo>
                    <a:cubicBezTo>
                      <a:pt x="21431" y="39719"/>
                      <a:pt x="22574" y="43720"/>
                      <a:pt x="24955" y="46768"/>
                    </a:cubicBezTo>
                    <a:cubicBezTo>
                      <a:pt x="27337" y="49816"/>
                      <a:pt x="30385" y="51340"/>
                      <a:pt x="34290" y="51340"/>
                    </a:cubicBezTo>
                    <a:cubicBezTo>
                      <a:pt x="36862" y="51340"/>
                      <a:pt x="38957" y="50768"/>
                      <a:pt x="40672" y="49625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3" name="任意形状 142"/>
              <p:cNvSpPr/>
              <p:nvPr/>
            </p:nvSpPr>
            <p:spPr>
              <a:xfrm>
                <a:off x="17362995" y="10973561"/>
                <a:ext cx="64579" cy="69246"/>
              </a:xfrm>
              <a:custGeom>
                <a:avLst/>
                <a:gdLst>
                  <a:gd name="connsiteX0" fmla="*/ 50006 w 64579"/>
                  <a:gd name="connsiteY0" fmla="*/ 3810 h 69246"/>
                  <a:gd name="connsiteX1" fmla="*/ 60770 w 64579"/>
                  <a:gd name="connsiteY1" fmla="*/ 14954 h 69246"/>
                  <a:gd name="connsiteX2" fmla="*/ 64579 w 64579"/>
                  <a:gd name="connsiteY2" fmla="*/ 31909 h 69246"/>
                  <a:gd name="connsiteX3" fmla="*/ 63818 w 64579"/>
                  <a:gd name="connsiteY3" fmla="*/ 40577 h 69246"/>
                  <a:gd name="connsiteX4" fmla="*/ 21622 w 64579"/>
                  <a:gd name="connsiteY4" fmla="*/ 40577 h 69246"/>
                  <a:gd name="connsiteX5" fmla="*/ 26479 w 64579"/>
                  <a:gd name="connsiteY5" fmla="*/ 49054 h 69246"/>
                  <a:gd name="connsiteX6" fmla="*/ 34862 w 64579"/>
                  <a:gd name="connsiteY6" fmla="*/ 52007 h 69246"/>
                  <a:gd name="connsiteX7" fmla="*/ 42196 w 64579"/>
                  <a:gd name="connsiteY7" fmla="*/ 50102 h 69246"/>
                  <a:gd name="connsiteX8" fmla="*/ 46958 w 64579"/>
                  <a:gd name="connsiteY8" fmla="*/ 44482 h 69246"/>
                  <a:gd name="connsiteX9" fmla="*/ 62103 w 64579"/>
                  <a:gd name="connsiteY9" fmla="*/ 53531 h 69246"/>
                  <a:gd name="connsiteX10" fmla="*/ 51530 w 64579"/>
                  <a:gd name="connsiteY10" fmla="*/ 65151 h 69246"/>
                  <a:gd name="connsiteX11" fmla="*/ 34099 w 64579"/>
                  <a:gd name="connsiteY11" fmla="*/ 69247 h 69246"/>
                  <a:gd name="connsiteX12" fmla="*/ 17336 w 64579"/>
                  <a:gd name="connsiteY12" fmla="*/ 65342 h 69246"/>
                  <a:gd name="connsiteX13" fmla="*/ 4763 w 64579"/>
                  <a:gd name="connsiteY13" fmla="*/ 53531 h 69246"/>
                  <a:gd name="connsiteX14" fmla="*/ 0 w 64579"/>
                  <a:gd name="connsiteY14" fmla="*/ 34385 h 69246"/>
                  <a:gd name="connsiteX15" fmla="*/ 4763 w 64579"/>
                  <a:gd name="connsiteY15" fmla="*/ 15526 h 69246"/>
                  <a:gd name="connsiteX16" fmla="*/ 17336 w 64579"/>
                  <a:gd name="connsiteY16" fmla="*/ 3905 h 69246"/>
                  <a:gd name="connsiteX17" fmla="*/ 34004 w 64579"/>
                  <a:gd name="connsiteY17" fmla="*/ 0 h 69246"/>
                  <a:gd name="connsiteX18" fmla="*/ 50006 w 64579"/>
                  <a:gd name="connsiteY18" fmla="*/ 3905 h 69246"/>
                  <a:gd name="connsiteX19" fmla="*/ 26003 w 64579"/>
                  <a:gd name="connsiteY19" fmla="*/ 19145 h 69246"/>
                  <a:gd name="connsiteX20" fmla="*/ 21622 w 64579"/>
                  <a:gd name="connsiteY20" fmla="*/ 26479 h 69246"/>
                  <a:gd name="connsiteX21" fmla="*/ 43529 w 64579"/>
                  <a:gd name="connsiteY21" fmla="*/ 26479 h 69246"/>
                  <a:gd name="connsiteX22" fmla="*/ 40196 w 64579"/>
                  <a:gd name="connsiteY22" fmla="*/ 19050 h 69246"/>
                  <a:gd name="connsiteX23" fmla="*/ 33338 w 64579"/>
                  <a:gd name="connsiteY23" fmla="*/ 16478 h 69246"/>
                  <a:gd name="connsiteX24" fmla="*/ 26003 w 64579"/>
                  <a:gd name="connsiteY24" fmla="*/ 19050 h 69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4579" h="69246">
                    <a:moveTo>
                      <a:pt x="50006" y="3810"/>
                    </a:moveTo>
                    <a:cubicBezTo>
                      <a:pt x="54673" y="6382"/>
                      <a:pt x="58198" y="10097"/>
                      <a:pt x="60770" y="14954"/>
                    </a:cubicBezTo>
                    <a:cubicBezTo>
                      <a:pt x="63341" y="19812"/>
                      <a:pt x="64579" y="25432"/>
                      <a:pt x="64579" y="31909"/>
                    </a:cubicBezTo>
                    <a:cubicBezTo>
                      <a:pt x="64579" y="34671"/>
                      <a:pt x="64294" y="37529"/>
                      <a:pt x="63818" y="40577"/>
                    </a:cubicBezTo>
                    <a:lnTo>
                      <a:pt x="21622" y="40577"/>
                    </a:lnTo>
                    <a:cubicBezTo>
                      <a:pt x="22574" y="44196"/>
                      <a:pt x="24194" y="47054"/>
                      <a:pt x="26479" y="49054"/>
                    </a:cubicBezTo>
                    <a:cubicBezTo>
                      <a:pt x="28765" y="51054"/>
                      <a:pt x="31528" y="52007"/>
                      <a:pt x="34862" y="52007"/>
                    </a:cubicBezTo>
                    <a:cubicBezTo>
                      <a:pt x="37624" y="52007"/>
                      <a:pt x="40005" y="51340"/>
                      <a:pt x="42196" y="50102"/>
                    </a:cubicBezTo>
                    <a:cubicBezTo>
                      <a:pt x="44387" y="48863"/>
                      <a:pt x="45911" y="46958"/>
                      <a:pt x="46958" y="44482"/>
                    </a:cubicBezTo>
                    <a:lnTo>
                      <a:pt x="62103" y="53531"/>
                    </a:lnTo>
                    <a:cubicBezTo>
                      <a:pt x="60198" y="58579"/>
                      <a:pt x="56674" y="62389"/>
                      <a:pt x="51530" y="65151"/>
                    </a:cubicBezTo>
                    <a:cubicBezTo>
                      <a:pt x="46387" y="67913"/>
                      <a:pt x="40577" y="69247"/>
                      <a:pt x="34099" y="69247"/>
                    </a:cubicBezTo>
                    <a:cubicBezTo>
                      <a:pt x="28194" y="69247"/>
                      <a:pt x="22574" y="67913"/>
                      <a:pt x="17336" y="65342"/>
                    </a:cubicBezTo>
                    <a:cubicBezTo>
                      <a:pt x="12097" y="62675"/>
                      <a:pt x="7906" y="58769"/>
                      <a:pt x="4763" y="53531"/>
                    </a:cubicBezTo>
                    <a:cubicBezTo>
                      <a:pt x="1619" y="48292"/>
                      <a:pt x="0" y="41910"/>
                      <a:pt x="0" y="34385"/>
                    </a:cubicBezTo>
                    <a:cubicBezTo>
                      <a:pt x="0" y="26861"/>
                      <a:pt x="1619" y="20669"/>
                      <a:pt x="4763" y="15526"/>
                    </a:cubicBezTo>
                    <a:cubicBezTo>
                      <a:pt x="7906" y="10383"/>
                      <a:pt x="12097" y="6477"/>
                      <a:pt x="17336" y="3905"/>
                    </a:cubicBezTo>
                    <a:cubicBezTo>
                      <a:pt x="22479" y="1334"/>
                      <a:pt x="28099" y="0"/>
                      <a:pt x="34004" y="0"/>
                    </a:cubicBezTo>
                    <a:cubicBezTo>
                      <a:pt x="39910" y="0"/>
                      <a:pt x="45339" y="1334"/>
                      <a:pt x="50006" y="3905"/>
                    </a:cubicBezTo>
                    <a:close/>
                    <a:moveTo>
                      <a:pt x="26003" y="19145"/>
                    </a:moveTo>
                    <a:cubicBezTo>
                      <a:pt x="24003" y="20860"/>
                      <a:pt x="22574" y="23336"/>
                      <a:pt x="21622" y="26479"/>
                    </a:cubicBezTo>
                    <a:lnTo>
                      <a:pt x="43529" y="26479"/>
                    </a:lnTo>
                    <a:cubicBezTo>
                      <a:pt x="43148" y="23241"/>
                      <a:pt x="42101" y="20765"/>
                      <a:pt x="40196" y="19050"/>
                    </a:cubicBezTo>
                    <a:cubicBezTo>
                      <a:pt x="38290" y="17336"/>
                      <a:pt x="36004" y="16478"/>
                      <a:pt x="33338" y="16478"/>
                    </a:cubicBezTo>
                    <a:cubicBezTo>
                      <a:pt x="30480" y="16478"/>
                      <a:pt x="28004" y="17336"/>
                      <a:pt x="26003" y="19050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503" name="任意形状 502"/>
            <p:cNvSpPr/>
            <p:nvPr/>
          </p:nvSpPr>
          <p:spPr>
            <a:xfrm>
              <a:off x="17039953" y="13227184"/>
              <a:ext cx="4712035" cy="349509"/>
            </a:xfrm>
            <a:custGeom>
              <a:avLst/>
              <a:gdLst>
                <a:gd name="connsiteX0" fmla="*/ 83534 w 1657826"/>
                <a:gd name="connsiteY0" fmla="*/ 47054 h 122967"/>
                <a:gd name="connsiteX1" fmla="*/ 83534 w 1657826"/>
                <a:gd name="connsiteY1" fmla="*/ 71152 h 122967"/>
                <a:gd name="connsiteX2" fmla="*/ 65818 w 1657826"/>
                <a:gd name="connsiteY2" fmla="*/ 71152 h 122967"/>
                <a:gd name="connsiteX3" fmla="*/ 65818 w 1657826"/>
                <a:gd name="connsiteY3" fmla="*/ 47054 h 122967"/>
                <a:gd name="connsiteX4" fmla="*/ 83534 w 1657826"/>
                <a:gd name="connsiteY4" fmla="*/ 47054 h 122967"/>
                <a:gd name="connsiteX5" fmla="*/ 99536 w 1657826"/>
                <a:gd name="connsiteY5" fmla="*/ 85154 h 122967"/>
                <a:gd name="connsiteX6" fmla="*/ 99536 w 1657826"/>
                <a:gd name="connsiteY6" fmla="*/ 47054 h 122967"/>
                <a:gd name="connsiteX7" fmla="*/ 116491 w 1657826"/>
                <a:gd name="connsiteY7" fmla="*/ 47054 h 122967"/>
                <a:gd name="connsiteX8" fmla="*/ 116491 w 1657826"/>
                <a:gd name="connsiteY8" fmla="*/ 32290 h 122967"/>
                <a:gd name="connsiteX9" fmla="*/ 99536 w 1657826"/>
                <a:gd name="connsiteY9" fmla="*/ 32290 h 122967"/>
                <a:gd name="connsiteX10" fmla="*/ 99536 w 1657826"/>
                <a:gd name="connsiteY10" fmla="*/ 3715 h 122967"/>
                <a:gd name="connsiteX11" fmla="*/ 83534 w 1657826"/>
                <a:gd name="connsiteY11" fmla="*/ 3715 h 122967"/>
                <a:gd name="connsiteX12" fmla="*/ 83534 w 1657826"/>
                <a:gd name="connsiteY12" fmla="*/ 32290 h 122967"/>
                <a:gd name="connsiteX13" fmla="*/ 65818 w 1657826"/>
                <a:gd name="connsiteY13" fmla="*/ 32290 h 122967"/>
                <a:gd name="connsiteX14" fmla="*/ 65818 w 1657826"/>
                <a:gd name="connsiteY14" fmla="*/ 2572 h 122967"/>
                <a:gd name="connsiteX15" fmla="*/ 50673 w 1657826"/>
                <a:gd name="connsiteY15" fmla="*/ 2572 h 122967"/>
                <a:gd name="connsiteX16" fmla="*/ 50673 w 1657826"/>
                <a:gd name="connsiteY16" fmla="*/ 32290 h 122967"/>
                <a:gd name="connsiteX17" fmla="*/ 33242 w 1657826"/>
                <a:gd name="connsiteY17" fmla="*/ 32290 h 122967"/>
                <a:gd name="connsiteX18" fmla="*/ 33242 w 1657826"/>
                <a:gd name="connsiteY18" fmla="*/ 5239 h 122967"/>
                <a:gd name="connsiteX19" fmla="*/ 17336 w 1657826"/>
                <a:gd name="connsiteY19" fmla="*/ 5239 h 122967"/>
                <a:gd name="connsiteX20" fmla="*/ 17336 w 1657826"/>
                <a:gd name="connsiteY20" fmla="*/ 32290 h 122967"/>
                <a:gd name="connsiteX21" fmla="*/ 0 w 1657826"/>
                <a:gd name="connsiteY21" fmla="*/ 32290 h 122967"/>
                <a:gd name="connsiteX22" fmla="*/ 0 w 1657826"/>
                <a:gd name="connsiteY22" fmla="*/ 47054 h 122967"/>
                <a:gd name="connsiteX23" fmla="*/ 17336 w 1657826"/>
                <a:gd name="connsiteY23" fmla="*/ 47054 h 122967"/>
                <a:gd name="connsiteX24" fmla="*/ 17336 w 1657826"/>
                <a:gd name="connsiteY24" fmla="*/ 114395 h 122967"/>
                <a:gd name="connsiteX25" fmla="*/ 113157 w 1657826"/>
                <a:gd name="connsiteY25" fmla="*/ 114395 h 122967"/>
                <a:gd name="connsiteX26" fmla="*/ 113157 w 1657826"/>
                <a:gd name="connsiteY26" fmla="*/ 99631 h 122967"/>
                <a:gd name="connsiteX27" fmla="*/ 33242 w 1657826"/>
                <a:gd name="connsiteY27" fmla="*/ 99631 h 122967"/>
                <a:gd name="connsiteX28" fmla="*/ 33242 w 1657826"/>
                <a:gd name="connsiteY28" fmla="*/ 47054 h 122967"/>
                <a:gd name="connsiteX29" fmla="*/ 50673 w 1657826"/>
                <a:gd name="connsiteY29" fmla="*/ 47054 h 122967"/>
                <a:gd name="connsiteX30" fmla="*/ 50673 w 1657826"/>
                <a:gd name="connsiteY30" fmla="*/ 85154 h 122967"/>
                <a:gd name="connsiteX31" fmla="*/ 99536 w 1657826"/>
                <a:gd name="connsiteY31" fmla="*/ 85154 h 122967"/>
                <a:gd name="connsiteX32" fmla="*/ 156400 w 1657826"/>
                <a:gd name="connsiteY32" fmla="*/ 38862 h 122967"/>
                <a:gd name="connsiteX33" fmla="*/ 178879 w 1657826"/>
                <a:gd name="connsiteY33" fmla="*/ 38862 h 122967"/>
                <a:gd name="connsiteX34" fmla="*/ 178879 w 1657826"/>
                <a:gd name="connsiteY34" fmla="*/ 48101 h 122967"/>
                <a:gd name="connsiteX35" fmla="*/ 156400 w 1657826"/>
                <a:gd name="connsiteY35" fmla="*/ 48101 h 122967"/>
                <a:gd name="connsiteX36" fmla="*/ 156400 w 1657826"/>
                <a:gd name="connsiteY36" fmla="*/ 38862 h 122967"/>
                <a:gd name="connsiteX37" fmla="*/ 156400 w 1657826"/>
                <a:gd name="connsiteY37" fmla="*/ 38862 h 122967"/>
                <a:gd name="connsiteX38" fmla="*/ 156400 w 1657826"/>
                <a:gd name="connsiteY38" fmla="*/ 18193 h 122967"/>
                <a:gd name="connsiteX39" fmla="*/ 178879 w 1657826"/>
                <a:gd name="connsiteY39" fmla="*/ 18193 h 122967"/>
                <a:gd name="connsiteX40" fmla="*/ 178879 w 1657826"/>
                <a:gd name="connsiteY40" fmla="*/ 27432 h 122967"/>
                <a:gd name="connsiteX41" fmla="*/ 156400 w 1657826"/>
                <a:gd name="connsiteY41" fmla="*/ 27432 h 122967"/>
                <a:gd name="connsiteX42" fmla="*/ 156400 w 1657826"/>
                <a:gd name="connsiteY42" fmla="*/ 18193 h 122967"/>
                <a:gd name="connsiteX43" fmla="*/ 156400 w 1657826"/>
                <a:gd name="connsiteY43" fmla="*/ 18193 h 122967"/>
                <a:gd name="connsiteX44" fmla="*/ 216789 w 1657826"/>
                <a:gd name="connsiteY44" fmla="*/ 27432 h 122967"/>
                <a:gd name="connsiteX45" fmla="*/ 194310 w 1657826"/>
                <a:gd name="connsiteY45" fmla="*/ 27432 h 122967"/>
                <a:gd name="connsiteX46" fmla="*/ 194310 w 1657826"/>
                <a:gd name="connsiteY46" fmla="*/ 18193 h 122967"/>
                <a:gd name="connsiteX47" fmla="*/ 216789 w 1657826"/>
                <a:gd name="connsiteY47" fmla="*/ 18193 h 122967"/>
                <a:gd name="connsiteX48" fmla="*/ 216789 w 1657826"/>
                <a:gd name="connsiteY48" fmla="*/ 27432 h 122967"/>
                <a:gd name="connsiteX49" fmla="*/ 216789 w 1657826"/>
                <a:gd name="connsiteY49" fmla="*/ 27432 h 122967"/>
                <a:gd name="connsiteX50" fmla="*/ 216789 w 1657826"/>
                <a:gd name="connsiteY50" fmla="*/ 48101 h 122967"/>
                <a:gd name="connsiteX51" fmla="*/ 194310 w 1657826"/>
                <a:gd name="connsiteY51" fmla="*/ 48101 h 122967"/>
                <a:gd name="connsiteX52" fmla="*/ 194310 w 1657826"/>
                <a:gd name="connsiteY52" fmla="*/ 38862 h 122967"/>
                <a:gd name="connsiteX53" fmla="*/ 216789 w 1657826"/>
                <a:gd name="connsiteY53" fmla="*/ 38862 h 122967"/>
                <a:gd name="connsiteX54" fmla="*/ 216789 w 1657826"/>
                <a:gd name="connsiteY54" fmla="*/ 48101 h 122967"/>
                <a:gd name="connsiteX55" fmla="*/ 216789 w 1657826"/>
                <a:gd name="connsiteY55" fmla="*/ 48101 h 122967"/>
                <a:gd name="connsiteX56" fmla="*/ 232696 w 1657826"/>
                <a:gd name="connsiteY56" fmla="*/ 60388 h 122967"/>
                <a:gd name="connsiteX57" fmla="*/ 232696 w 1657826"/>
                <a:gd name="connsiteY57" fmla="*/ 5810 h 122967"/>
                <a:gd name="connsiteX58" fmla="*/ 141161 w 1657826"/>
                <a:gd name="connsiteY58" fmla="*/ 5810 h 122967"/>
                <a:gd name="connsiteX59" fmla="*/ 141161 w 1657826"/>
                <a:gd name="connsiteY59" fmla="*/ 60388 h 122967"/>
                <a:gd name="connsiteX60" fmla="*/ 161544 w 1657826"/>
                <a:gd name="connsiteY60" fmla="*/ 60388 h 122967"/>
                <a:gd name="connsiteX61" fmla="*/ 126873 w 1657826"/>
                <a:gd name="connsiteY61" fmla="*/ 78581 h 122967"/>
                <a:gd name="connsiteX62" fmla="*/ 136874 w 1657826"/>
                <a:gd name="connsiteY62" fmla="*/ 91154 h 122967"/>
                <a:gd name="connsiteX63" fmla="*/ 160211 w 1657826"/>
                <a:gd name="connsiteY63" fmla="*/ 79248 h 122967"/>
                <a:gd name="connsiteX64" fmla="*/ 160211 w 1657826"/>
                <a:gd name="connsiteY64" fmla="*/ 83820 h 122967"/>
                <a:gd name="connsiteX65" fmla="*/ 136208 w 1657826"/>
                <a:gd name="connsiteY65" fmla="*/ 109919 h 122967"/>
                <a:gd name="connsiteX66" fmla="*/ 146685 w 1657826"/>
                <a:gd name="connsiteY66" fmla="*/ 122206 h 122967"/>
                <a:gd name="connsiteX67" fmla="*/ 175927 w 1657826"/>
                <a:gd name="connsiteY67" fmla="*/ 84487 h 122967"/>
                <a:gd name="connsiteX68" fmla="*/ 175927 w 1657826"/>
                <a:gd name="connsiteY68" fmla="*/ 75629 h 122967"/>
                <a:gd name="connsiteX69" fmla="*/ 165068 w 1657826"/>
                <a:gd name="connsiteY69" fmla="*/ 75629 h 122967"/>
                <a:gd name="connsiteX70" fmla="*/ 180499 w 1657826"/>
                <a:gd name="connsiteY70" fmla="*/ 60388 h 122967"/>
                <a:gd name="connsiteX71" fmla="*/ 193738 w 1657826"/>
                <a:gd name="connsiteY71" fmla="*/ 60388 h 122967"/>
                <a:gd name="connsiteX72" fmla="*/ 208788 w 1657826"/>
                <a:gd name="connsiteY72" fmla="*/ 75819 h 122967"/>
                <a:gd name="connsiteX73" fmla="*/ 199168 w 1657826"/>
                <a:gd name="connsiteY73" fmla="*/ 75819 h 122967"/>
                <a:gd name="connsiteX74" fmla="*/ 199168 w 1657826"/>
                <a:gd name="connsiteY74" fmla="*/ 120968 h 122967"/>
                <a:gd name="connsiteX75" fmla="*/ 215075 w 1657826"/>
                <a:gd name="connsiteY75" fmla="*/ 120968 h 122967"/>
                <a:gd name="connsiteX76" fmla="*/ 215075 w 1657826"/>
                <a:gd name="connsiteY76" fmla="*/ 80391 h 122967"/>
                <a:gd name="connsiteX77" fmla="*/ 236792 w 1657826"/>
                <a:gd name="connsiteY77" fmla="*/ 90773 h 122967"/>
                <a:gd name="connsiteX78" fmla="*/ 246888 w 1657826"/>
                <a:gd name="connsiteY78" fmla="*/ 77724 h 122967"/>
                <a:gd name="connsiteX79" fmla="*/ 211741 w 1657826"/>
                <a:gd name="connsiteY79" fmla="*/ 60388 h 122967"/>
                <a:gd name="connsiteX80" fmla="*/ 232696 w 1657826"/>
                <a:gd name="connsiteY80" fmla="*/ 60388 h 122967"/>
                <a:gd name="connsiteX81" fmla="*/ 337757 w 1657826"/>
                <a:gd name="connsiteY81" fmla="*/ 103251 h 122967"/>
                <a:gd name="connsiteX82" fmla="*/ 331375 w 1657826"/>
                <a:gd name="connsiteY82" fmla="*/ 97631 h 122967"/>
                <a:gd name="connsiteX83" fmla="*/ 331375 w 1657826"/>
                <a:gd name="connsiteY83" fmla="*/ 61055 h 122967"/>
                <a:gd name="connsiteX84" fmla="*/ 373761 w 1657826"/>
                <a:gd name="connsiteY84" fmla="*/ 61055 h 122967"/>
                <a:gd name="connsiteX85" fmla="*/ 373761 w 1657826"/>
                <a:gd name="connsiteY85" fmla="*/ 45911 h 122967"/>
                <a:gd name="connsiteX86" fmla="*/ 318897 w 1657826"/>
                <a:gd name="connsiteY86" fmla="*/ 45911 h 122967"/>
                <a:gd name="connsiteX87" fmla="*/ 320612 w 1657826"/>
                <a:gd name="connsiteY87" fmla="*/ 24479 h 122967"/>
                <a:gd name="connsiteX88" fmla="*/ 366808 w 1657826"/>
                <a:gd name="connsiteY88" fmla="*/ 24479 h 122967"/>
                <a:gd name="connsiteX89" fmla="*/ 366808 w 1657826"/>
                <a:gd name="connsiteY89" fmla="*/ 9430 h 122967"/>
                <a:gd name="connsiteX90" fmla="*/ 264795 w 1657826"/>
                <a:gd name="connsiteY90" fmla="*/ 9430 h 122967"/>
                <a:gd name="connsiteX91" fmla="*/ 264795 w 1657826"/>
                <a:gd name="connsiteY91" fmla="*/ 24479 h 122967"/>
                <a:gd name="connsiteX92" fmla="*/ 304800 w 1657826"/>
                <a:gd name="connsiteY92" fmla="*/ 24479 h 122967"/>
                <a:gd name="connsiteX93" fmla="*/ 303371 w 1657826"/>
                <a:gd name="connsiteY93" fmla="*/ 45911 h 122967"/>
                <a:gd name="connsiteX94" fmla="*/ 257175 w 1657826"/>
                <a:gd name="connsiteY94" fmla="*/ 45911 h 122967"/>
                <a:gd name="connsiteX95" fmla="*/ 257175 w 1657826"/>
                <a:gd name="connsiteY95" fmla="*/ 61055 h 122967"/>
                <a:gd name="connsiteX96" fmla="*/ 300419 w 1657826"/>
                <a:gd name="connsiteY96" fmla="*/ 61055 h 122967"/>
                <a:gd name="connsiteX97" fmla="*/ 254984 w 1657826"/>
                <a:gd name="connsiteY97" fmla="*/ 108490 h 122967"/>
                <a:gd name="connsiteX98" fmla="*/ 265271 w 1657826"/>
                <a:gd name="connsiteY98" fmla="*/ 121348 h 122967"/>
                <a:gd name="connsiteX99" fmla="*/ 315373 w 1657826"/>
                <a:gd name="connsiteY99" fmla="*/ 64865 h 122967"/>
                <a:gd name="connsiteX100" fmla="*/ 315373 w 1657826"/>
                <a:gd name="connsiteY100" fmla="*/ 97822 h 122967"/>
                <a:gd name="connsiteX101" fmla="*/ 335756 w 1657826"/>
                <a:gd name="connsiteY101" fmla="*/ 118205 h 122967"/>
                <a:gd name="connsiteX102" fmla="*/ 354902 w 1657826"/>
                <a:gd name="connsiteY102" fmla="*/ 118205 h 122967"/>
                <a:gd name="connsiteX103" fmla="*/ 374904 w 1657826"/>
                <a:gd name="connsiteY103" fmla="*/ 90488 h 122967"/>
                <a:gd name="connsiteX104" fmla="*/ 360236 w 1657826"/>
                <a:gd name="connsiteY104" fmla="*/ 84106 h 122967"/>
                <a:gd name="connsiteX105" fmla="*/ 353568 w 1657826"/>
                <a:gd name="connsiteY105" fmla="*/ 103251 h 122967"/>
                <a:gd name="connsiteX106" fmla="*/ 337757 w 1657826"/>
                <a:gd name="connsiteY106" fmla="*/ 103251 h 122967"/>
                <a:gd name="connsiteX107" fmla="*/ 494729 w 1657826"/>
                <a:gd name="connsiteY107" fmla="*/ 13811 h 122967"/>
                <a:gd name="connsiteX108" fmla="*/ 478536 w 1657826"/>
                <a:gd name="connsiteY108" fmla="*/ 2762 h 122967"/>
                <a:gd name="connsiteX109" fmla="*/ 469678 w 1657826"/>
                <a:gd name="connsiteY109" fmla="*/ 10668 h 122967"/>
                <a:gd name="connsiteX110" fmla="*/ 485584 w 1657826"/>
                <a:gd name="connsiteY110" fmla="*/ 22765 h 122967"/>
                <a:gd name="connsiteX111" fmla="*/ 494729 w 1657826"/>
                <a:gd name="connsiteY111" fmla="*/ 13811 h 122967"/>
                <a:gd name="connsiteX112" fmla="*/ 494729 w 1657826"/>
                <a:gd name="connsiteY112" fmla="*/ 13811 h 122967"/>
                <a:gd name="connsiteX113" fmla="*/ 409766 w 1657826"/>
                <a:gd name="connsiteY113" fmla="*/ 69532 h 122967"/>
                <a:gd name="connsiteX114" fmla="*/ 433673 w 1657826"/>
                <a:gd name="connsiteY114" fmla="*/ 35243 h 122967"/>
                <a:gd name="connsiteX115" fmla="*/ 421386 w 1657826"/>
                <a:gd name="connsiteY115" fmla="*/ 27432 h 122967"/>
                <a:gd name="connsiteX116" fmla="*/ 413957 w 1657826"/>
                <a:gd name="connsiteY116" fmla="*/ 40957 h 122967"/>
                <a:gd name="connsiteX117" fmla="*/ 403193 w 1657826"/>
                <a:gd name="connsiteY117" fmla="*/ 41815 h 122967"/>
                <a:gd name="connsiteX118" fmla="*/ 422148 w 1657826"/>
                <a:gd name="connsiteY118" fmla="*/ 8668 h 122967"/>
                <a:gd name="connsiteX119" fmla="*/ 407861 w 1657826"/>
                <a:gd name="connsiteY119" fmla="*/ 1714 h 122967"/>
                <a:gd name="connsiteX120" fmla="*/ 391668 w 1657826"/>
                <a:gd name="connsiteY120" fmla="*/ 35623 h 122967"/>
                <a:gd name="connsiteX121" fmla="*/ 383953 w 1657826"/>
                <a:gd name="connsiteY121" fmla="*/ 43148 h 122967"/>
                <a:gd name="connsiteX122" fmla="*/ 388811 w 1657826"/>
                <a:gd name="connsiteY122" fmla="*/ 57245 h 122967"/>
                <a:gd name="connsiteX123" fmla="*/ 405384 w 1657826"/>
                <a:gd name="connsiteY123" fmla="*/ 54197 h 122967"/>
                <a:gd name="connsiteX124" fmla="*/ 395288 w 1657826"/>
                <a:gd name="connsiteY124" fmla="*/ 66865 h 122967"/>
                <a:gd name="connsiteX125" fmla="*/ 385000 w 1657826"/>
                <a:gd name="connsiteY125" fmla="*/ 75057 h 122967"/>
                <a:gd name="connsiteX126" fmla="*/ 389763 w 1657826"/>
                <a:gd name="connsiteY126" fmla="*/ 88392 h 122967"/>
                <a:gd name="connsiteX127" fmla="*/ 429578 w 1657826"/>
                <a:gd name="connsiteY127" fmla="*/ 78867 h 122967"/>
                <a:gd name="connsiteX128" fmla="*/ 429959 w 1657826"/>
                <a:gd name="connsiteY128" fmla="*/ 66199 h 122967"/>
                <a:gd name="connsiteX129" fmla="*/ 409766 w 1657826"/>
                <a:gd name="connsiteY129" fmla="*/ 69532 h 122967"/>
                <a:gd name="connsiteX130" fmla="*/ 409766 w 1657826"/>
                <a:gd name="connsiteY130" fmla="*/ 69532 h 122967"/>
                <a:gd name="connsiteX131" fmla="*/ 429006 w 1657826"/>
                <a:gd name="connsiteY131" fmla="*/ 88011 h 122967"/>
                <a:gd name="connsiteX132" fmla="*/ 431292 w 1657826"/>
                <a:gd name="connsiteY132" fmla="*/ 100489 h 122967"/>
                <a:gd name="connsiteX133" fmla="*/ 388525 w 1657826"/>
                <a:gd name="connsiteY133" fmla="*/ 115348 h 122967"/>
                <a:gd name="connsiteX134" fmla="*/ 385477 w 1657826"/>
                <a:gd name="connsiteY134" fmla="*/ 100965 h 122967"/>
                <a:gd name="connsiteX135" fmla="*/ 429006 w 1657826"/>
                <a:gd name="connsiteY135" fmla="*/ 88011 h 122967"/>
                <a:gd name="connsiteX136" fmla="*/ 429006 w 1657826"/>
                <a:gd name="connsiteY136" fmla="*/ 88011 h 122967"/>
                <a:gd name="connsiteX137" fmla="*/ 489395 w 1657826"/>
                <a:gd name="connsiteY137" fmla="*/ 65151 h 122967"/>
                <a:gd name="connsiteX138" fmla="*/ 502253 w 1657826"/>
                <a:gd name="connsiteY138" fmla="*/ 70961 h 122967"/>
                <a:gd name="connsiteX139" fmla="*/ 479679 w 1657826"/>
                <a:gd name="connsiteY139" fmla="*/ 96012 h 122967"/>
                <a:gd name="connsiteX140" fmla="*/ 488823 w 1657826"/>
                <a:gd name="connsiteY140" fmla="*/ 106489 h 122967"/>
                <a:gd name="connsiteX141" fmla="*/ 493014 w 1657826"/>
                <a:gd name="connsiteY141" fmla="*/ 92869 h 122967"/>
                <a:gd name="connsiteX142" fmla="*/ 503682 w 1657826"/>
                <a:gd name="connsiteY142" fmla="*/ 101346 h 122967"/>
                <a:gd name="connsiteX143" fmla="*/ 487109 w 1657826"/>
                <a:gd name="connsiteY143" fmla="*/ 121253 h 122967"/>
                <a:gd name="connsiteX144" fmla="*/ 467392 w 1657826"/>
                <a:gd name="connsiteY144" fmla="*/ 104680 h 122967"/>
                <a:gd name="connsiteX145" fmla="*/ 436436 w 1657826"/>
                <a:gd name="connsiteY145" fmla="*/ 119444 h 122967"/>
                <a:gd name="connsiteX146" fmla="*/ 427196 w 1657826"/>
                <a:gd name="connsiteY146" fmla="*/ 106871 h 122967"/>
                <a:gd name="connsiteX147" fmla="*/ 462248 w 1657826"/>
                <a:gd name="connsiteY147" fmla="*/ 91345 h 122967"/>
                <a:gd name="connsiteX148" fmla="*/ 457105 w 1657826"/>
                <a:gd name="connsiteY148" fmla="*/ 68009 h 122967"/>
                <a:gd name="connsiteX149" fmla="*/ 434245 w 1657826"/>
                <a:gd name="connsiteY149" fmla="*/ 72104 h 122967"/>
                <a:gd name="connsiteX150" fmla="*/ 431768 w 1657826"/>
                <a:gd name="connsiteY150" fmla="*/ 58674 h 122967"/>
                <a:gd name="connsiteX151" fmla="*/ 455295 w 1657826"/>
                <a:gd name="connsiteY151" fmla="*/ 54293 h 122967"/>
                <a:gd name="connsiteX152" fmla="*/ 454057 w 1657826"/>
                <a:gd name="connsiteY152" fmla="*/ 42005 h 122967"/>
                <a:gd name="connsiteX153" fmla="*/ 437007 w 1657826"/>
                <a:gd name="connsiteY153" fmla="*/ 44768 h 122967"/>
                <a:gd name="connsiteX154" fmla="*/ 434435 w 1657826"/>
                <a:gd name="connsiteY154" fmla="*/ 31052 h 122967"/>
                <a:gd name="connsiteX155" fmla="*/ 453200 w 1657826"/>
                <a:gd name="connsiteY155" fmla="*/ 28194 h 122967"/>
                <a:gd name="connsiteX156" fmla="*/ 452438 w 1657826"/>
                <a:gd name="connsiteY156" fmla="*/ 1143 h 122967"/>
                <a:gd name="connsiteX157" fmla="*/ 467582 w 1657826"/>
                <a:gd name="connsiteY157" fmla="*/ 1143 h 122967"/>
                <a:gd name="connsiteX158" fmla="*/ 467963 w 1657826"/>
                <a:gd name="connsiteY158" fmla="*/ 25908 h 122967"/>
                <a:gd name="connsiteX159" fmla="*/ 495395 w 1657826"/>
                <a:gd name="connsiteY159" fmla="*/ 21812 h 122967"/>
                <a:gd name="connsiteX160" fmla="*/ 497967 w 1657826"/>
                <a:gd name="connsiteY160" fmla="*/ 35052 h 122967"/>
                <a:gd name="connsiteX161" fmla="*/ 468821 w 1657826"/>
                <a:gd name="connsiteY161" fmla="*/ 39719 h 122967"/>
                <a:gd name="connsiteX162" fmla="*/ 469963 w 1657826"/>
                <a:gd name="connsiteY162" fmla="*/ 51721 h 122967"/>
                <a:gd name="connsiteX163" fmla="*/ 498824 w 1657826"/>
                <a:gd name="connsiteY163" fmla="*/ 46577 h 122967"/>
                <a:gd name="connsiteX164" fmla="*/ 501301 w 1657826"/>
                <a:gd name="connsiteY164" fmla="*/ 59817 h 122967"/>
                <a:gd name="connsiteX165" fmla="*/ 471964 w 1657826"/>
                <a:gd name="connsiteY165" fmla="*/ 65342 h 122967"/>
                <a:gd name="connsiteX166" fmla="*/ 475202 w 1657826"/>
                <a:gd name="connsiteY166" fmla="*/ 81915 h 122967"/>
                <a:gd name="connsiteX167" fmla="*/ 489585 w 1657826"/>
                <a:gd name="connsiteY167" fmla="*/ 65342 h 122967"/>
                <a:gd name="connsiteX168" fmla="*/ 489585 w 1657826"/>
                <a:gd name="connsiteY168" fmla="*/ 65342 h 122967"/>
                <a:gd name="connsiteX169" fmla="*/ 582454 w 1657826"/>
                <a:gd name="connsiteY169" fmla="*/ 96774 h 122967"/>
                <a:gd name="connsiteX170" fmla="*/ 560261 w 1657826"/>
                <a:gd name="connsiteY170" fmla="*/ 96774 h 122967"/>
                <a:gd name="connsiteX171" fmla="*/ 560261 w 1657826"/>
                <a:gd name="connsiteY171" fmla="*/ 85249 h 122967"/>
                <a:gd name="connsiteX172" fmla="*/ 582454 w 1657826"/>
                <a:gd name="connsiteY172" fmla="*/ 85249 h 122967"/>
                <a:gd name="connsiteX173" fmla="*/ 582454 w 1657826"/>
                <a:gd name="connsiteY173" fmla="*/ 96774 h 122967"/>
                <a:gd name="connsiteX174" fmla="*/ 582454 w 1657826"/>
                <a:gd name="connsiteY174" fmla="*/ 96774 h 122967"/>
                <a:gd name="connsiteX175" fmla="*/ 601218 w 1657826"/>
                <a:gd name="connsiteY175" fmla="*/ 20384 h 122967"/>
                <a:gd name="connsiteX176" fmla="*/ 601218 w 1657826"/>
                <a:gd name="connsiteY176" fmla="*/ 31528 h 122967"/>
                <a:gd name="connsiteX177" fmla="*/ 540544 w 1657826"/>
                <a:gd name="connsiteY177" fmla="*/ 31528 h 122967"/>
                <a:gd name="connsiteX178" fmla="*/ 540544 w 1657826"/>
                <a:gd name="connsiteY178" fmla="*/ 20384 h 122967"/>
                <a:gd name="connsiteX179" fmla="*/ 601218 w 1657826"/>
                <a:gd name="connsiteY179" fmla="*/ 20384 h 122967"/>
                <a:gd name="connsiteX180" fmla="*/ 540258 w 1657826"/>
                <a:gd name="connsiteY180" fmla="*/ 52483 h 122967"/>
                <a:gd name="connsiteX181" fmla="*/ 540544 w 1657826"/>
                <a:gd name="connsiteY181" fmla="*/ 44387 h 122967"/>
                <a:gd name="connsiteX182" fmla="*/ 616363 w 1657826"/>
                <a:gd name="connsiteY182" fmla="*/ 44387 h 122967"/>
                <a:gd name="connsiteX183" fmla="*/ 616363 w 1657826"/>
                <a:gd name="connsiteY183" fmla="*/ 7525 h 122967"/>
                <a:gd name="connsiteX184" fmla="*/ 525685 w 1657826"/>
                <a:gd name="connsiteY184" fmla="*/ 7525 h 122967"/>
                <a:gd name="connsiteX185" fmla="*/ 525685 w 1657826"/>
                <a:gd name="connsiteY185" fmla="*/ 39053 h 122967"/>
                <a:gd name="connsiteX186" fmla="*/ 510254 w 1657826"/>
                <a:gd name="connsiteY186" fmla="*/ 108204 h 122967"/>
                <a:gd name="connsiteX187" fmla="*/ 522446 w 1657826"/>
                <a:gd name="connsiteY187" fmla="*/ 117920 h 122967"/>
                <a:gd name="connsiteX188" fmla="*/ 539210 w 1657826"/>
                <a:gd name="connsiteY188" fmla="*/ 65532 h 122967"/>
                <a:gd name="connsiteX189" fmla="*/ 610267 w 1657826"/>
                <a:gd name="connsiteY189" fmla="*/ 65532 h 122967"/>
                <a:gd name="connsiteX190" fmla="*/ 605790 w 1657826"/>
                <a:gd name="connsiteY190" fmla="*/ 105442 h 122967"/>
                <a:gd name="connsiteX191" fmla="*/ 601599 w 1657826"/>
                <a:gd name="connsiteY191" fmla="*/ 107061 h 122967"/>
                <a:gd name="connsiteX192" fmla="*/ 596741 w 1657826"/>
                <a:gd name="connsiteY192" fmla="*/ 107061 h 122967"/>
                <a:gd name="connsiteX193" fmla="*/ 596741 w 1657826"/>
                <a:gd name="connsiteY193" fmla="*/ 72962 h 122967"/>
                <a:gd name="connsiteX194" fmla="*/ 546163 w 1657826"/>
                <a:gd name="connsiteY194" fmla="*/ 72962 h 122967"/>
                <a:gd name="connsiteX195" fmla="*/ 546163 w 1657826"/>
                <a:gd name="connsiteY195" fmla="*/ 116300 h 122967"/>
                <a:gd name="connsiteX196" fmla="*/ 560261 w 1657826"/>
                <a:gd name="connsiteY196" fmla="*/ 116300 h 122967"/>
                <a:gd name="connsiteX197" fmla="*/ 560261 w 1657826"/>
                <a:gd name="connsiteY197" fmla="*/ 108585 h 122967"/>
                <a:gd name="connsiteX198" fmla="*/ 589883 w 1657826"/>
                <a:gd name="connsiteY198" fmla="*/ 108585 h 122967"/>
                <a:gd name="connsiteX199" fmla="*/ 593122 w 1657826"/>
                <a:gd name="connsiteY199" fmla="*/ 120682 h 122967"/>
                <a:gd name="connsiteX200" fmla="*/ 608933 w 1657826"/>
                <a:gd name="connsiteY200" fmla="*/ 120205 h 122967"/>
                <a:gd name="connsiteX201" fmla="*/ 619220 w 1657826"/>
                <a:gd name="connsiteY201" fmla="*/ 114681 h 122967"/>
                <a:gd name="connsiteX202" fmla="*/ 625888 w 1657826"/>
                <a:gd name="connsiteY202" fmla="*/ 58579 h 122967"/>
                <a:gd name="connsiteX203" fmla="*/ 626174 w 1657826"/>
                <a:gd name="connsiteY203" fmla="*/ 52292 h 122967"/>
                <a:gd name="connsiteX204" fmla="*/ 540353 w 1657826"/>
                <a:gd name="connsiteY204" fmla="*/ 52292 h 122967"/>
                <a:gd name="connsiteX205" fmla="*/ 675132 w 1657826"/>
                <a:gd name="connsiteY205" fmla="*/ 73152 h 122967"/>
                <a:gd name="connsiteX206" fmla="*/ 666369 w 1657826"/>
                <a:gd name="connsiteY206" fmla="*/ 77534 h 122967"/>
                <a:gd name="connsiteX207" fmla="*/ 666369 w 1657826"/>
                <a:gd name="connsiteY207" fmla="*/ 46577 h 122967"/>
                <a:gd name="connsiteX208" fmla="*/ 675989 w 1657826"/>
                <a:gd name="connsiteY208" fmla="*/ 46577 h 122967"/>
                <a:gd name="connsiteX209" fmla="*/ 675989 w 1657826"/>
                <a:gd name="connsiteY209" fmla="*/ 31909 h 122967"/>
                <a:gd name="connsiteX210" fmla="*/ 666369 w 1657826"/>
                <a:gd name="connsiteY210" fmla="*/ 31909 h 122967"/>
                <a:gd name="connsiteX211" fmla="*/ 666369 w 1657826"/>
                <a:gd name="connsiteY211" fmla="*/ 3143 h 122967"/>
                <a:gd name="connsiteX212" fmla="*/ 652082 w 1657826"/>
                <a:gd name="connsiteY212" fmla="*/ 3143 h 122967"/>
                <a:gd name="connsiteX213" fmla="*/ 652082 w 1657826"/>
                <a:gd name="connsiteY213" fmla="*/ 31909 h 122967"/>
                <a:gd name="connsiteX214" fmla="*/ 640556 w 1657826"/>
                <a:gd name="connsiteY214" fmla="*/ 31909 h 122967"/>
                <a:gd name="connsiteX215" fmla="*/ 640556 w 1657826"/>
                <a:gd name="connsiteY215" fmla="*/ 46387 h 122967"/>
                <a:gd name="connsiteX216" fmla="*/ 652082 w 1657826"/>
                <a:gd name="connsiteY216" fmla="*/ 46387 h 122967"/>
                <a:gd name="connsiteX217" fmla="*/ 652082 w 1657826"/>
                <a:gd name="connsiteY217" fmla="*/ 84772 h 122967"/>
                <a:gd name="connsiteX218" fmla="*/ 639413 w 1657826"/>
                <a:gd name="connsiteY218" fmla="*/ 90583 h 122967"/>
                <a:gd name="connsiteX219" fmla="*/ 645224 w 1657826"/>
                <a:gd name="connsiteY219" fmla="*/ 106013 h 122967"/>
                <a:gd name="connsiteX220" fmla="*/ 679513 w 1657826"/>
                <a:gd name="connsiteY220" fmla="*/ 86678 h 122967"/>
                <a:gd name="connsiteX221" fmla="*/ 675132 w 1657826"/>
                <a:gd name="connsiteY221" fmla="*/ 73247 h 122967"/>
                <a:gd name="connsiteX222" fmla="*/ 675132 w 1657826"/>
                <a:gd name="connsiteY222" fmla="*/ 73247 h 122967"/>
                <a:gd name="connsiteX223" fmla="*/ 742950 w 1657826"/>
                <a:gd name="connsiteY223" fmla="*/ 41243 h 122967"/>
                <a:gd name="connsiteX224" fmla="*/ 756571 w 1657826"/>
                <a:gd name="connsiteY224" fmla="*/ 43910 h 122967"/>
                <a:gd name="connsiteX225" fmla="*/ 739521 w 1657826"/>
                <a:gd name="connsiteY225" fmla="*/ 88582 h 122967"/>
                <a:gd name="connsiteX226" fmla="*/ 747713 w 1657826"/>
                <a:gd name="connsiteY226" fmla="*/ 106966 h 122967"/>
                <a:gd name="connsiteX227" fmla="*/ 750951 w 1657826"/>
                <a:gd name="connsiteY227" fmla="*/ 90773 h 122967"/>
                <a:gd name="connsiteX228" fmla="*/ 761238 w 1657826"/>
                <a:gd name="connsiteY228" fmla="*/ 99251 h 122967"/>
                <a:gd name="connsiteX229" fmla="*/ 745712 w 1657826"/>
                <a:gd name="connsiteY229" fmla="*/ 121158 h 122967"/>
                <a:gd name="connsiteX230" fmla="*/ 729139 w 1657826"/>
                <a:gd name="connsiteY230" fmla="*/ 103442 h 122967"/>
                <a:gd name="connsiteX231" fmla="*/ 711137 w 1657826"/>
                <a:gd name="connsiteY231" fmla="*/ 120396 h 122967"/>
                <a:gd name="connsiteX232" fmla="*/ 700278 w 1657826"/>
                <a:gd name="connsiteY232" fmla="*/ 110776 h 122967"/>
                <a:gd name="connsiteX233" fmla="*/ 716661 w 1657826"/>
                <a:gd name="connsiteY233" fmla="*/ 97155 h 122967"/>
                <a:gd name="connsiteX234" fmla="*/ 677609 w 1657826"/>
                <a:gd name="connsiteY234" fmla="*/ 107442 h 122967"/>
                <a:gd name="connsiteX235" fmla="*/ 673989 w 1657826"/>
                <a:gd name="connsiteY235" fmla="*/ 93154 h 122967"/>
                <a:gd name="connsiteX236" fmla="*/ 718090 w 1657826"/>
                <a:gd name="connsiteY236" fmla="*/ 83629 h 122967"/>
                <a:gd name="connsiteX237" fmla="*/ 719233 w 1657826"/>
                <a:gd name="connsiteY237" fmla="*/ 93726 h 122967"/>
                <a:gd name="connsiteX238" fmla="*/ 724662 w 1657826"/>
                <a:gd name="connsiteY238" fmla="*/ 86678 h 122967"/>
                <a:gd name="connsiteX239" fmla="*/ 719233 w 1657826"/>
                <a:gd name="connsiteY239" fmla="*/ 32766 h 122967"/>
                <a:gd name="connsiteX240" fmla="*/ 677799 w 1657826"/>
                <a:gd name="connsiteY240" fmla="*/ 32766 h 122967"/>
                <a:gd name="connsiteX241" fmla="*/ 677799 w 1657826"/>
                <a:gd name="connsiteY241" fmla="*/ 18955 h 122967"/>
                <a:gd name="connsiteX242" fmla="*/ 718757 w 1657826"/>
                <a:gd name="connsiteY242" fmla="*/ 18955 h 122967"/>
                <a:gd name="connsiteX243" fmla="*/ 718471 w 1657826"/>
                <a:gd name="connsiteY243" fmla="*/ 1334 h 122967"/>
                <a:gd name="connsiteX244" fmla="*/ 732949 w 1657826"/>
                <a:gd name="connsiteY244" fmla="*/ 1334 h 122967"/>
                <a:gd name="connsiteX245" fmla="*/ 732949 w 1657826"/>
                <a:gd name="connsiteY245" fmla="*/ 18955 h 122967"/>
                <a:gd name="connsiteX246" fmla="*/ 746570 w 1657826"/>
                <a:gd name="connsiteY246" fmla="*/ 18955 h 122967"/>
                <a:gd name="connsiteX247" fmla="*/ 735425 w 1657826"/>
                <a:gd name="connsiteY247" fmla="*/ 8858 h 122967"/>
                <a:gd name="connsiteX248" fmla="*/ 743998 w 1657826"/>
                <a:gd name="connsiteY248" fmla="*/ 1429 h 122967"/>
                <a:gd name="connsiteX249" fmla="*/ 758095 w 1657826"/>
                <a:gd name="connsiteY249" fmla="*/ 13906 h 122967"/>
                <a:gd name="connsiteX250" fmla="*/ 752570 w 1657826"/>
                <a:gd name="connsiteY250" fmla="*/ 19050 h 122967"/>
                <a:gd name="connsiteX251" fmla="*/ 758190 w 1657826"/>
                <a:gd name="connsiteY251" fmla="*/ 19050 h 122967"/>
                <a:gd name="connsiteX252" fmla="*/ 758190 w 1657826"/>
                <a:gd name="connsiteY252" fmla="*/ 32861 h 122967"/>
                <a:gd name="connsiteX253" fmla="*/ 733330 w 1657826"/>
                <a:gd name="connsiteY253" fmla="*/ 32861 h 122967"/>
                <a:gd name="connsiteX254" fmla="*/ 735806 w 1657826"/>
                <a:gd name="connsiteY254" fmla="*/ 65151 h 122967"/>
                <a:gd name="connsiteX255" fmla="*/ 742855 w 1657826"/>
                <a:gd name="connsiteY255" fmla="*/ 41148 h 122967"/>
                <a:gd name="connsiteX256" fmla="*/ 742855 w 1657826"/>
                <a:gd name="connsiteY256" fmla="*/ 41148 h 122967"/>
                <a:gd name="connsiteX257" fmla="*/ 702659 w 1657826"/>
                <a:gd name="connsiteY257" fmla="*/ 68866 h 122967"/>
                <a:gd name="connsiteX258" fmla="*/ 702659 w 1657826"/>
                <a:gd name="connsiteY258" fmla="*/ 53245 h 122967"/>
                <a:gd name="connsiteX259" fmla="*/ 692753 w 1657826"/>
                <a:gd name="connsiteY259" fmla="*/ 53245 h 122967"/>
                <a:gd name="connsiteX260" fmla="*/ 692753 w 1657826"/>
                <a:gd name="connsiteY260" fmla="*/ 68866 h 122967"/>
                <a:gd name="connsiteX261" fmla="*/ 702659 w 1657826"/>
                <a:gd name="connsiteY261" fmla="*/ 68866 h 122967"/>
                <a:gd name="connsiteX262" fmla="*/ 681704 w 1657826"/>
                <a:gd name="connsiteY262" fmla="*/ 41529 h 122967"/>
                <a:gd name="connsiteX263" fmla="*/ 681704 w 1657826"/>
                <a:gd name="connsiteY263" fmla="*/ 80581 h 122967"/>
                <a:gd name="connsiteX264" fmla="*/ 714661 w 1657826"/>
                <a:gd name="connsiteY264" fmla="*/ 80581 h 122967"/>
                <a:gd name="connsiteX265" fmla="*/ 714661 w 1657826"/>
                <a:gd name="connsiteY265" fmla="*/ 41529 h 122967"/>
                <a:gd name="connsiteX266" fmla="*/ 681704 w 1657826"/>
                <a:gd name="connsiteY266" fmla="*/ 41529 h 122967"/>
                <a:gd name="connsiteX267" fmla="*/ 866966 w 1657826"/>
                <a:gd name="connsiteY267" fmla="*/ 83248 h 122967"/>
                <a:gd name="connsiteX268" fmla="*/ 855059 w 1657826"/>
                <a:gd name="connsiteY268" fmla="*/ 63627 h 122967"/>
                <a:gd name="connsiteX269" fmla="*/ 861346 w 1657826"/>
                <a:gd name="connsiteY269" fmla="*/ 30099 h 122967"/>
                <a:gd name="connsiteX270" fmla="*/ 847916 w 1657826"/>
                <a:gd name="connsiteY270" fmla="*/ 28861 h 122967"/>
                <a:gd name="connsiteX271" fmla="*/ 844582 w 1657826"/>
                <a:gd name="connsiteY271" fmla="*/ 50006 h 122967"/>
                <a:gd name="connsiteX272" fmla="*/ 833723 w 1657826"/>
                <a:gd name="connsiteY272" fmla="*/ 37814 h 122967"/>
                <a:gd name="connsiteX273" fmla="*/ 824484 w 1657826"/>
                <a:gd name="connsiteY273" fmla="*/ 46101 h 122967"/>
                <a:gd name="connsiteX274" fmla="*/ 840486 w 1657826"/>
                <a:gd name="connsiteY274" fmla="*/ 65627 h 122967"/>
                <a:gd name="connsiteX275" fmla="*/ 820960 w 1657826"/>
                <a:gd name="connsiteY275" fmla="*/ 99251 h 122967"/>
                <a:gd name="connsiteX276" fmla="*/ 832771 w 1657826"/>
                <a:gd name="connsiteY276" fmla="*/ 107347 h 122967"/>
                <a:gd name="connsiteX277" fmla="*/ 849725 w 1657826"/>
                <a:gd name="connsiteY277" fmla="*/ 79534 h 122967"/>
                <a:gd name="connsiteX278" fmla="*/ 857059 w 1657826"/>
                <a:gd name="connsiteY278" fmla="*/ 92869 h 122967"/>
                <a:gd name="connsiteX279" fmla="*/ 867061 w 1657826"/>
                <a:gd name="connsiteY279" fmla="*/ 83248 h 122967"/>
                <a:gd name="connsiteX280" fmla="*/ 867061 w 1657826"/>
                <a:gd name="connsiteY280" fmla="*/ 83248 h 122967"/>
                <a:gd name="connsiteX281" fmla="*/ 789432 w 1657826"/>
                <a:gd name="connsiteY281" fmla="*/ 47435 h 122967"/>
                <a:gd name="connsiteX282" fmla="*/ 805244 w 1657826"/>
                <a:gd name="connsiteY282" fmla="*/ 66199 h 122967"/>
                <a:gd name="connsiteX283" fmla="*/ 789432 w 1657826"/>
                <a:gd name="connsiteY283" fmla="*/ 95250 h 122967"/>
                <a:gd name="connsiteX284" fmla="*/ 789432 w 1657826"/>
                <a:gd name="connsiteY284" fmla="*/ 47530 h 122967"/>
                <a:gd name="connsiteX285" fmla="*/ 789432 w 1657826"/>
                <a:gd name="connsiteY285" fmla="*/ 47530 h 122967"/>
                <a:gd name="connsiteX286" fmla="*/ 882491 w 1657826"/>
                <a:gd name="connsiteY286" fmla="*/ 8572 h 122967"/>
                <a:gd name="connsiteX287" fmla="*/ 882491 w 1657826"/>
                <a:gd name="connsiteY287" fmla="*/ 102870 h 122967"/>
                <a:gd name="connsiteX288" fmla="*/ 874967 w 1657826"/>
                <a:gd name="connsiteY288" fmla="*/ 118110 h 122967"/>
                <a:gd name="connsiteX289" fmla="*/ 849154 w 1657826"/>
                <a:gd name="connsiteY289" fmla="*/ 120968 h 122967"/>
                <a:gd name="connsiteX290" fmla="*/ 843534 w 1657826"/>
                <a:gd name="connsiteY290" fmla="*/ 105537 h 122967"/>
                <a:gd name="connsiteX291" fmla="*/ 863537 w 1657826"/>
                <a:gd name="connsiteY291" fmla="*/ 106013 h 122967"/>
                <a:gd name="connsiteX292" fmla="*/ 867251 w 1657826"/>
                <a:gd name="connsiteY292" fmla="*/ 102584 h 122967"/>
                <a:gd name="connsiteX293" fmla="*/ 867251 w 1657826"/>
                <a:gd name="connsiteY293" fmla="*/ 23051 h 122967"/>
                <a:gd name="connsiteX294" fmla="*/ 789527 w 1657826"/>
                <a:gd name="connsiteY294" fmla="*/ 23051 h 122967"/>
                <a:gd name="connsiteX295" fmla="*/ 789527 w 1657826"/>
                <a:gd name="connsiteY295" fmla="*/ 45148 h 122967"/>
                <a:gd name="connsiteX296" fmla="*/ 796957 w 1657826"/>
                <a:gd name="connsiteY296" fmla="*/ 37243 h 122967"/>
                <a:gd name="connsiteX297" fmla="*/ 809244 w 1657826"/>
                <a:gd name="connsiteY297" fmla="*/ 50959 h 122967"/>
                <a:gd name="connsiteX298" fmla="*/ 812673 w 1657826"/>
                <a:gd name="connsiteY298" fmla="*/ 28670 h 122967"/>
                <a:gd name="connsiteX299" fmla="*/ 826294 w 1657826"/>
                <a:gd name="connsiteY299" fmla="*/ 30099 h 122967"/>
                <a:gd name="connsiteX300" fmla="*/ 819912 w 1657826"/>
                <a:gd name="connsiteY300" fmla="*/ 63722 h 122967"/>
                <a:gd name="connsiteX301" fmla="*/ 831342 w 1657826"/>
                <a:gd name="connsiteY301" fmla="*/ 79153 h 122967"/>
                <a:gd name="connsiteX302" fmla="*/ 822103 w 1657826"/>
                <a:gd name="connsiteY302" fmla="*/ 89821 h 122967"/>
                <a:gd name="connsiteX303" fmla="*/ 814769 w 1657826"/>
                <a:gd name="connsiteY303" fmla="*/ 78962 h 122967"/>
                <a:gd name="connsiteX304" fmla="*/ 798481 w 1657826"/>
                <a:gd name="connsiteY304" fmla="*/ 106394 h 122967"/>
                <a:gd name="connsiteX305" fmla="*/ 789527 w 1657826"/>
                <a:gd name="connsiteY305" fmla="*/ 100013 h 122967"/>
                <a:gd name="connsiteX306" fmla="*/ 789527 w 1657826"/>
                <a:gd name="connsiteY306" fmla="*/ 121348 h 122967"/>
                <a:gd name="connsiteX307" fmla="*/ 774287 w 1657826"/>
                <a:gd name="connsiteY307" fmla="*/ 121348 h 122967"/>
                <a:gd name="connsiteX308" fmla="*/ 774287 w 1657826"/>
                <a:gd name="connsiteY308" fmla="*/ 8763 h 122967"/>
                <a:gd name="connsiteX309" fmla="*/ 882587 w 1657826"/>
                <a:gd name="connsiteY309" fmla="*/ 8763 h 122967"/>
                <a:gd name="connsiteX310" fmla="*/ 922115 w 1657826"/>
                <a:gd name="connsiteY310" fmla="*/ 30766 h 122967"/>
                <a:gd name="connsiteX311" fmla="*/ 1014222 w 1657826"/>
                <a:gd name="connsiteY311" fmla="*/ 30766 h 122967"/>
                <a:gd name="connsiteX312" fmla="*/ 1014222 w 1657826"/>
                <a:gd name="connsiteY312" fmla="*/ 16288 h 122967"/>
                <a:gd name="connsiteX313" fmla="*/ 972788 w 1657826"/>
                <a:gd name="connsiteY313" fmla="*/ 16288 h 122967"/>
                <a:gd name="connsiteX314" fmla="*/ 966121 w 1657826"/>
                <a:gd name="connsiteY314" fmla="*/ 0 h 122967"/>
                <a:gd name="connsiteX315" fmla="*/ 950690 w 1657826"/>
                <a:gd name="connsiteY315" fmla="*/ 3620 h 122967"/>
                <a:gd name="connsiteX316" fmla="*/ 955548 w 1657826"/>
                <a:gd name="connsiteY316" fmla="*/ 16288 h 122967"/>
                <a:gd name="connsiteX317" fmla="*/ 906494 w 1657826"/>
                <a:gd name="connsiteY317" fmla="*/ 16288 h 122967"/>
                <a:gd name="connsiteX318" fmla="*/ 906494 w 1657826"/>
                <a:gd name="connsiteY318" fmla="*/ 50768 h 122967"/>
                <a:gd name="connsiteX319" fmla="*/ 896112 w 1657826"/>
                <a:gd name="connsiteY319" fmla="*/ 113824 h 122967"/>
                <a:gd name="connsiteX320" fmla="*/ 909542 w 1657826"/>
                <a:gd name="connsiteY320" fmla="*/ 122682 h 122967"/>
                <a:gd name="connsiteX321" fmla="*/ 922020 w 1657826"/>
                <a:gd name="connsiteY321" fmla="*/ 50863 h 122967"/>
                <a:gd name="connsiteX322" fmla="*/ 922020 w 1657826"/>
                <a:gd name="connsiteY322" fmla="*/ 30861 h 122967"/>
                <a:gd name="connsiteX323" fmla="*/ 922020 w 1657826"/>
                <a:gd name="connsiteY323" fmla="*/ 30861 h 122967"/>
                <a:gd name="connsiteX324" fmla="*/ 976122 w 1657826"/>
                <a:gd name="connsiteY324" fmla="*/ 79534 h 122967"/>
                <a:gd name="connsiteX325" fmla="*/ 961358 w 1657826"/>
                <a:gd name="connsiteY325" fmla="*/ 83534 h 122967"/>
                <a:gd name="connsiteX326" fmla="*/ 951071 w 1657826"/>
                <a:gd name="connsiteY326" fmla="*/ 39529 h 122967"/>
                <a:gd name="connsiteX327" fmla="*/ 964883 w 1657826"/>
                <a:gd name="connsiteY327" fmla="*/ 35909 h 122967"/>
                <a:gd name="connsiteX328" fmla="*/ 976027 w 1657826"/>
                <a:gd name="connsiteY328" fmla="*/ 79534 h 122967"/>
                <a:gd name="connsiteX329" fmla="*/ 976027 w 1657826"/>
                <a:gd name="connsiteY329" fmla="*/ 79534 h 122967"/>
                <a:gd name="connsiteX330" fmla="*/ 925735 w 1657826"/>
                <a:gd name="connsiteY330" fmla="*/ 47435 h 122967"/>
                <a:gd name="connsiteX331" fmla="*/ 939165 w 1657826"/>
                <a:gd name="connsiteY331" fmla="*/ 42196 h 122967"/>
                <a:gd name="connsiteX332" fmla="*/ 953643 w 1657826"/>
                <a:gd name="connsiteY332" fmla="*/ 85725 h 122967"/>
                <a:gd name="connsiteX333" fmla="*/ 939260 w 1657826"/>
                <a:gd name="connsiteY333" fmla="*/ 91726 h 122967"/>
                <a:gd name="connsiteX334" fmla="*/ 925640 w 1657826"/>
                <a:gd name="connsiteY334" fmla="*/ 47435 h 122967"/>
                <a:gd name="connsiteX335" fmla="*/ 925640 w 1657826"/>
                <a:gd name="connsiteY335" fmla="*/ 47435 h 122967"/>
                <a:gd name="connsiteX336" fmla="*/ 983837 w 1657826"/>
                <a:gd name="connsiteY336" fmla="*/ 102013 h 122967"/>
                <a:gd name="connsiteX337" fmla="*/ 1015651 w 1657826"/>
                <a:gd name="connsiteY337" fmla="*/ 102013 h 122967"/>
                <a:gd name="connsiteX338" fmla="*/ 1015651 w 1657826"/>
                <a:gd name="connsiteY338" fmla="*/ 116396 h 122967"/>
                <a:gd name="connsiteX339" fmla="*/ 920210 w 1657826"/>
                <a:gd name="connsiteY339" fmla="*/ 116396 h 122967"/>
                <a:gd name="connsiteX340" fmla="*/ 920210 w 1657826"/>
                <a:gd name="connsiteY340" fmla="*/ 102013 h 122967"/>
                <a:gd name="connsiteX341" fmla="*/ 967645 w 1657826"/>
                <a:gd name="connsiteY341" fmla="*/ 102013 h 122967"/>
                <a:gd name="connsiteX342" fmla="*/ 994124 w 1657826"/>
                <a:gd name="connsiteY342" fmla="*/ 35433 h 122967"/>
                <a:gd name="connsiteX343" fmla="*/ 1010507 w 1657826"/>
                <a:gd name="connsiteY343" fmla="*/ 40862 h 122967"/>
                <a:gd name="connsiteX344" fmla="*/ 983837 w 1657826"/>
                <a:gd name="connsiteY344" fmla="*/ 102108 h 122967"/>
                <a:gd name="connsiteX345" fmla="*/ 983837 w 1657826"/>
                <a:gd name="connsiteY345" fmla="*/ 102108 h 122967"/>
                <a:gd name="connsiteX346" fmla="*/ 1093851 w 1657826"/>
                <a:gd name="connsiteY346" fmla="*/ 69532 h 122967"/>
                <a:gd name="connsiteX347" fmla="*/ 1093851 w 1657826"/>
                <a:gd name="connsiteY347" fmla="*/ 53721 h 122967"/>
                <a:gd name="connsiteX348" fmla="*/ 1120902 w 1657826"/>
                <a:gd name="connsiteY348" fmla="*/ 53721 h 122967"/>
                <a:gd name="connsiteX349" fmla="*/ 1120902 w 1657826"/>
                <a:gd name="connsiteY349" fmla="*/ 69532 h 122967"/>
                <a:gd name="connsiteX350" fmla="*/ 1093851 w 1657826"/>
                <a:gd name="connsiteY350" fmla="*/ 69532 h 122967"/>
                <a:gd name="connsiteX351" fmla="*/ 1053941 w 1657826"/>
                <a:gd name="connsiteY351" fmla="*/ 69532 h 122967"/>
                <a:gd name="connsiteX352" fmla="*/ 1054322 w 1657826"/>
                <a:gd name="connsiteY352" fmla="*/ 56102 h 122967"/>
                <a:gd name="connsiteX353" fmla="*/ 1054322 w 1657826"/>
                <a:gd name="connsiteY353" fmla="*/ 53816 h 122967"/>
                <a:gd name="connsiteX354" fmla="*/ 1078421 w 1657826"/>
                <a:gd name="connsiteY354" fmla="*/ 53816 h 122967"/>
                <a:gd name="connsiteX355" fmla="*/ 1078421 w 1657826"/>
                <a:gd name="connsiteY355" fmla="*/ 69628 h 122967"/>
                <a:gd name="connsiteX356" fmla="*/ 1053941 w 1657826"/>
                <a:gd name="connsiteY356" fmla="*/ 69628 h 122967"/>
                <a:gd name="connsiteX357" fmla="*/ 1078421 w 1657826"/>
                <a:gd name="connsiteY357" fmla="*/ 24575 h 122967"/>
                <a:gd name="connsiteX358" fmla="*/ 1078421 w 1657826"/>
                <a:gd name="connsiteY358" fmla="*/ 39434 h 122967"/>
                <a:gd name="connsiteX359" fmla="*/ 1054322 w 1657826"/>
                <a:gd name="connsiteY359" fmla="*/ 39434 h 122967"/>
                <a:gd name="connsiteX360" fmla="*/ 1054322 w 1657826"/>
                <a:gd name="connsiteY360" fmla="*/ 24575 h 122967"/>
                <a:gd name="connsiteX361" fmla="*/ 1078421 w 1657826"/>
                <a:gd name="connsiteY361" fmla="*/ 24575 h 122967"/>
                <a:gd name="connsiteX362" fmla="*/ 1120902 w 1657826"/>
                <a:gd name="connsiteY362" fmla="*/ 39529 h 122967"/>
                <a:gd name="connsiteX363" fmla="*/ 1093851 w 1657826"/>
                <a:gd name="connsiteY363" fmla="*/ 39529 h 122967"/>
                <a:gd name="connsiteX364" fmla="*/ 1093851 w 1657826"/>
                <a:gd name="connsiteY364" fmla="*/ 24670 h 122967"/>
                <a:gd name="connsiteX365" fmla="*/ 1120902 w 1657826"/>
                <a:gd name="connsiteY365" fmla="*/ 24670 h 122967"/>
                <a:gd name="connsiteX366" fmla="*/ 1120902 w 1657826"/>
                <a:gd name="connsiteY366" fmla="*/ 39529 h 122967"/>
                <a:gd name="connsiteX367" fmla="*/ 1120902 w 1657826"/>
                <a:gd name="connsiteY367" fmla="*/ 39529 h 122967"/>
                <a:gd name="connsiteX368" fmla="*/ 1136047 w 1657826"/>
                <a:gd name="connsiteY368" fmla="*/ 10096 h 122967"/>
                <a:gd name="connsiteX369" fmla="*/ 1039178 w 1657826"/>
                <a:gd name="connsiteY369" fmla="*/ 10096 h 122967"/>
                <a:gd name="connsiteX370" fmla="*/ 1039178 w 1657826"/>
                <a:gd name="connsiteY370" fmla="*/ 55912 h 122967"/>
                <a:gd name="connsiteX371" fmla="*/ 1024033 w 1657826"/>
                <a:gd name="connsiteY371" fmla="*/ 112109 h 122967"/>
                <a:gd name="connsiteX372" fmla="*/ 1036130 w 1657826"/>
                <a:gd name="connsiteY372" fmla="*/ 122015 h 122967"/>
                <a:gd name="connsiteX373" fmla="*/ 1052322 w 1657826"/>
                <a:gd name="connsiteY373" fmla="*/ 83915 h 122967"/>
                <a:gd name="connsiteX374" fmla="*/ 1078516 w 1657826"/>
                <a:gd name="connsiteY374" fmla="*/ 83915 h 122967"/>
                <a:gd name="connsiteX375" fmla="*/ 1078516 w 1657826"/>
                <a:gd name="connsiteY375" fmla="*/ 119729 h 122967"/>
                <a:gd name="connsiteX376" fmla="*/ 1093946 w 1657826"/>
                <a:gd name="connsiteY376" fmla="*/ 119729 h 122967"/>
                <a:gd name="connsiteX377" fmla="*/ 1093946 w 1657826"/>
                <a:gd name="connsiteY377" fmla="*/ 83915 h 122967"/>
                <a:gd name="connsiteX378" fmla="*/ 1120997 w 1657826"/>
                <a:gd name="connsiteY378" fmla="*/ 83915 h 122967"/>
                <a:gd name="connsiteX379" fmla="*/ 1120997 w 1657826"/>
                <a:gd name="connsiteY379" fmla="*/ 103156 h 122967"/>
                <a:gd name="connsiteX380" fmla="*/ 1117664 w 1657826"/>
                <a:gd name="connsiteY380" fmla="*/ 106204 h 122967"/>
                <a:gd name="connsiteX381" fmla="*/ 1099661 w 1657826"/>
                <a:gd name="connsiteY381" fmla="*/ 105918 h 122967"/>
                <a:gd name="connsiteX382" fmla="*/ 1104519 w 1657826"/>
                <a:gd name="connsiteY382" fmla="*/ 120587 h 122967"/>
                <a:gd name="connsiteX383" fmla="*/ 1129189 w 1657826"/>
                <a:gd name="connsiteY383" fmla="*/ 117920 h 122967"/>
                <a:gd name="connsiteX384" fmla="*/ 1136142 w 1657826"/>
                <a:gd name="connsiteY384" fmla="*/ 103251 h 122967"/>
                <a:gd name="connsiteX385" fmla="*/ 1136142 w 1657826"/>
                <a:gd name="connsiteY385" fmla="*/ 10096 h 122967"/>
                <a:gd name="connsiteX386" fmla="*/ 1136142 w 1657826"/>
                <a:gd name="connsiteY386" fmla="*/ 10096 h 122967"/>
                <a:gd name="connsiteX387" fmla="*/ 1261777 w 1657826"/>
                <a:gd name="connsiteY387" fmla="*/ 19621 h 122967"/>
                <a:gd name="connsiteX388" fmla="*/ 1246346 w 1657826"/>
                <a:gd name="connsiteY388" fmla="*/ 2000 h 122967"/>
                <a:gd name="connsiteX389" fmla="*/ 1234535 w 1657826"/>
                <a:gd name="connsiteY389" fmla="*/ 9049 h 122967"/>
                <a:gd name="connsiteX390" fmla="*/ 1249394 w 1657826"/>
                <a:gd name="connsiteY390" fmla="*/ 27527 h 122967"/>
                <a:gd name="connsiteX391" fmla="*/ 1261682 w 1657826"/>
                <a:gd name="connsiteY391" fmla="*/ 19621 h 122967"/>
                <a:gd name="connsiteX392" fmla="*/ 1261682 w 1657826"/>
                <a:gd name="connsiteY392" fmla="*/ 19621 h 122967"/>
                <a:gd name="connsiteX393" fmla="*/ 1240346 w 1657826"/>
                <a:gd name="connsiteY393" fmla="*/ 68485 h 122967"/>
                <a:gd name="connsiteX394" fmla="*/ 1224915 w 1657826"/>
                <a:gd name="connsiteY394" fmla="*/ 87249 h 122967"/>
                <a:gd name="connsiteX395" fmla="*/ 1208723 w 1657826"/>
                <a:gd name="connsiteY395" fmla="*/ 68485 h 122967"/>
                <a:gd name="connsiteX396" fmla="*/ 1240250 w 1657826"/>
                <a:gd name="connsiteY396" fmla="*/ 68485 h 122967"/>
                <a:gd name="connsiteX397" fmla="*/ 1251394 w 1657826"/>
                <a:gd name="connsiteY397" fmla="*/ 53054 h 122967"/>
                <a:gd name="connsiteX398" fmla="*/ 1262063 w 1657826"/>
                <a:gd name="connsiteY398" fmla="*/ 58103 h 122967"/>
                <a:gd name="connsiteX399" fmla="*/ 1238155 w 1657826"/>
                <a:gd name="connsiteY399" fmla="*/ 96107 h 122967"/>
                <a:gd name="connsiteX400" fmla="*/ 1274255 w 1657826"/>
                <a:gd name="connsiteY400" fmla="*/ 107823 h 122967"/>
                <a:gd name="connsiteX401" fmla="*/ 1264730 w 1657826"/>
                <a:gd name="connsiteY401" fmla="*/ 121634 h 122967"/>
                <a:gd name="connsiteX402" fmla="*/ 1225201 w 1657826"/>
                <a:gd name="connsiteY402" fmla="*/ 106013 h 122967"/>
                <a:gd name="connsiteX403" fmla="*/ 1187577 w 1657826"/>
                <a:gd name="connsiteY403" fmla="*/ 121634 h 122967"/>
                <a:gd name="connsiteX404" fmla="*/ 1179576 w 1657826"/>
                <a:gd name="connsiteY404" fmla="*/ 108204 h 122967"/>
                <a:gd name="connsiteX405" fmla="*/ 1212723 w 1657826"/>
                <a:gd name="connsiteY405" fmla="*/ 95917 h 122967"/>
                <a:gd name="connsiteX406" fmla="*/ 1198817 w 1657826"/>
                <a:gd name="connsiteY406" fmla="*/ 78486 h 122967"/>
                <a:gd name="connsiteX407" fmla="*/ 1162907 w 1657826"/>
                <a:gd name="connsiteY407" fmla="*/ 111728 h 122967"/>
                <a:gd name="connsiteX408" fmla="*/ 1151763 w 1657826"/>
                <a:gd name="connsiteY408" fmla="*/ 99441 h 122967"/>
                <a:gd name="connsiteX409" fmla="*/ 1196531 w 1657826"/>
                <a:gd name="connsiteY409" fmla="*/ 43339 h 122967"/>
                <a:gd name="connsiteX410" fmla="*/ 1179862 w 1657826"/>
                <a:gd name="connsiteY410" fmla="*/ 43339 h 122967"/>
                <a:gd name="connsiteX411" fmla="*/ 1166432 w 1657826"/>
                <a:gd name="connsiteY411" fmla="*/ 46292 h 122967"/>
                <a:gd name="connsiteX412" fmla="*/ 1161383 w 1657826"/>
                <a:gd name="connsiteY412" fmla="*/ 32385 h 122967"/>
                <a:gd name="connsiteX413" fmla="*/ 1166908 w 1657826"/>
                <a:gd name="connsiteY413" fmla="*/ 27146 h 122967"/>
                <a:gd name="connsiteX414" fmla="*/ 1175766 w 1657826"/>
                <a:gd name="connsiteY414" fmla="*/ 4477 h 122967"/>
                <a:gd name="connsiteX415" fmla="*/ 1191959 w 1657826"/>
                <a:gd name="connsiteY415" fmla="*/ 7048 h 122967"/>
                <a:gd name="connsiteX416" fmla="*/ 1183005 w 1657826"/>
                <a:gd name="connsiteY416" fmla="*/ 28765 h 122967"/>
                <a:gd name="connsiteX417" fmla="*/ 1200722 w 1657826"/>
                <a:gd name="connsiteY417" fmla="*/ 28765 h 122967"/>
                <a:gd name="connsiteX418" fmla="*/ 1205579 w 1657826"/>
                <a:gd name="connsiteY418" fmla="*/ 762 h 122967"/>
                <a:gd name="connsiteX419" fmla="*/ 1222629 w 1657826"/>
                <a:gd name="connsiteY419" fmla="*/ 3620 h 122967"/>
                <a:gd name="connsiteX420" fmla="*/ 1218438 w 1657826"/>
                <a:gd name="connsiteY420" fmla="*/ 28765 h 122967"/>
                <a:gd name="connsiteX421" fmla="*/ 1269873 w 1657826"/>
                <a:gd name="connsiteY421" fmla="*/ 28765 h 122967"/>
                <a:gd name="connsiteX422" fmla="*/ 1269873 w 1657826"/>
                <a:gd name="connsiteY422" fmla="*/ 43434 h 122967"/>
                <a:gd name="connsiteX423" fmla="*/ 1214723 w 1657826"/>
                <a:gd name="connsiteY423" fmla="*/ 43434 h 122967"/>
                <a:gd name="connsiteX424" fmla="*/ 1211104 w 1657826"/>
                <a:gd name="connsiteY424" fmla="*/ 53912 h 122967"/>
                <a:gd name="connsiteX425" fmla="*/ 1248537 w 1657826"/>
                <a:gd name="connsiteY425" fmla="*/ 53912 h 122967"/>
                <a:gd name="connsiteX426" fmla="*/ 1251394 w 1657826"/>
                <a:gd name="connsiteY426" fmla="*/ 53245 h 122967"/>
                <a:gd name="connsiteX427" fmla="*/ 1251394 w 1657826"/>
                <a:gd name="connsiteY427" fmla="*/ 53245 h 122967"/>
                <a:gd name="connsiteX428" fmla="*/ 1381792 w 1657826"/>
                <a:gd name="connsiteY428" fmla="*/ 84487 h 122967"/>
                <a:gd name="connsiteX429" fmla="*/ 1368933 w 1657826"/>
                <a:gd name="connsiteY429" fmla="*/ 93059 h 122967"/>
                <a:gd name="connsiteX430" fmla="*/ 1361885 w 1657826"/>
                <a:gd name="connsiteY430" fmla="*/ 84487 h 122967"/>
                <a:gd name="connsiteX431" fmla="*/ 1381792 w 1657826"/>
                <a:gd name="connsiteY431" fmla="*/ 84487 h 122967"/>
                <a:gd name="connsiteX432" fmla="*/ 1342358 w 1657826"/>
                <a:gd name="connsiteY432" fmla="*/ 62865 h 122967"/>
                <a:gd name="connsiteX433" fmla="*/ 1361504 w 1657826"/>
                <a:gd name="connsiteY433" fmla="*/ 62865 h 122967"/>
                <a:gd name="connsiteX434" fmla="*/ 1361504 w 1657826"/>
                <a:gd name="connsiteY434" fmla="*/ 71723 h 122967"/>
                <a:gd name="connsiteX435" fmla="*/ 1342358 w 1657826"/>
                <a:gd name="connsiteY435" fmla="*/ 71723 h 122967"/>
                <a:gd name="connsiteX436" fmla="*/ 1342358 w 1657826"/>
                <a:gd name="connsiteY436" fmla="*/ 62865 h 122967"/>
                <a:gd name="connsiteX437" fmla="*/ 1342358 w 1657826"/>
                <a:gd name="connsiteY437" fmla="*/ 62865 h 122967"/>
                <a:gd name="connsiteX438" fmla="*/ 1342358 w 1657826"/>
                <a:gd name="connsiteY438" fmla="*/ 41243 h 122967"/>
                <a:gd name="connsiteX439" fmla="*/ 1361504 w 1657826"/>
                <a:gd name="connsiteY439" fmla="*/ 41243 h 122967"/>
                <a:gd name="connsiteX440" fmla="*/ 1361504 w 1657826"/>
                <a:gd name="connsiteY440" fmla="*/ 50102 h 122967"/>
                <a:gd name="connsiteX441" fmla="*/ 1342358 w 1657826"/>
                <a:gd name="connsiteY441" fmla="*/ 50102 h 122967"/>
                <a:gd name="connsiteX442" fmla="*/ 1342358 w 1657826"/>
                <a:gd name="connsiteY442" fmla="*/ 41243 h 122967"/>
                <a:gd name="connsiteX443" fmla="*/ 1342358 w 1657826"/>
                <a:gd name="connsiteY443" fmla="*/ 41243 h 122967"/>
                <a:gd name="connsiteX444" fmla="*/ 1309688 w 1657826"/>
                <a:gd name="connsiteY444" fmla="*/ 19812 h 122967"/>
                <a:gd name="connsiteX445" fmla="*/ 1377601 w 1657826"/>
                <a:gd name="connsiteY445" fmla="*/ 19812 h 122967"/>
                <a:gd name="connsiteX446" fmla="*/ 1377601 w 1657826"/>
                <a:gd name="connsiteY446" fmla="*/ 28289 h 122967"/>
                <a:gd name="connsiteX447" fmla="*/ 1309688 w 1657826"/>
                <a:gd name="connsiteY447" fmla="*/ 28289 h 122967"/>
                <a:gd name="connsiteX448" fmla="*/ 1309688 w 1657826"/>
                <a:gd name="connsiteY448" fmla="*/ 19812 h 122967"/>
                <a:gd name="connsiteX449" fmla="*/ 1309688 w 1657826"/>
                <a:gd name="connsiteY449" fmla="*/ 19812 h 122967"/>
                <a:gd name="connsiteX450" fmla="*/ 1386173 w 1657826"/>
                <a:gd name="connsiteY450" fmla="*/ 84487 h 122967"/>
                <a:gd name="connsiteX451" fmla="*/ 1399604 w 1657826"/>
                <a:gd name="connsiteY451" fmla="*/ 84487 h 122967"/>
                <a:gd name="connsiteX452" fmla="*/ 1399604 w 1657826"/>
                <a:gd name="connsiteY452" fmla="*/ 71628 h 122967"/>
                <a:gd name="connsiteX453" fmla="*/ 1375601 w 1657826"/>
                <a:gd name="connsiteY453" fmla="*/ 71628 h 122967"/>
                <a:gd name="connsiteX454" fmla="*/ 1375601 w 1657826"/>
                <a:gd name="connsiteY454" fmla="*/ 62770 h 122967"/>
                <a:gd name="connsiteX455" fmla="*/ 1394079 w 1657826"/>
                <a:gd name="connsiteY455" fmla="*/ 62770 h 122967"/>
                <a:gd name="connsiteX456" fmla="*/ 1394079 w 1657826"/>
                <a:gd name="connsiteY456" fmla="*/ 50102 h 122967"/>
                <a:gd name="connsiteX457" fmla="*/ 1375601 w 1657826"/>
                <a:gd name="connsiteY457" fmla="*/ 50102 h 122967"/>
                <a:gd name="connsiteX458" fmla="*/ 1375601 w 1657826"/>
                <a:gd name="connsiteY458" fmla="*/ 41243 h 122967"/>
                <a:gd name="connsiteX459" fmla="*/ 1392936 w 1657826"/>
                <a:gd name="connsiteY459" fmla="*/ 41243 h 122967"/>
                <a:gd name="connsiteX460" fmla="*/ 1392936 w 1657826"/>
                <a:gd name="connsiteY460" fmla="*/ 6953 h 122967"/>
                <a:gd name="connsiteX461" fmla="*/ 1294257 w 1657826"/>
                <a:gd name="connsiteY461" fmla="*/ 6953 h 122967"/>
                <a:gd name="connsiteX462" fmla="*/ 1294257 w 1657826"/>
                <a:gd name="connsiteY462" fmla="*/ 44958 h 122967"/>
                <a:gd name="connsiteX463" fmla="*/ 1280541 w 1657826"/>
                <a:gd name="connsiteY463" fmla="*/ 113824 h 122967"/>
                <a:gd name="connsiteX464" fmla="*/ 1294162 w 1657826"/>
                <a:gd name="connsiteY464" fmla="*/ 121634 h 122967"/>
                <a:gd name="connsiteX465" fmla="*/ 1309688 w 1657826"/>
                <a:gd name="connsiteY465" fmla="*/ 44863 h 122967"/>
                <a:gd name="connsiteX466" fmla="*/ 1309688 w 1657826"/>
                <a:gd name="connsiteY466" fmla="*/ 41148 h 122967"/>
                <a:gd name="connsiteX467" fmla="*/ 1328452 w 1657826"/>
                <a:gd name="connsiteY467" fmla="*/ 41148 h 122967"/>
                <a:gd name="connsiteX468" fmla="*/ 1328452 w 1657826"/>
                <a:gd name="connsiteY468" fmla="*/ 50006 h 122967"/>
                <a:gd name="connsiteX469" fmla="*/ 1312450 w 1657826"/>
                <a:gd name="connsiteY469" fmla="*/ 50006 h 122967"/>
                <a:gd name="connsiteX470" fmla="*/ 1312450 w 1657826"/>
                <a:gd name="connsiteY470" fmla="*/ 62675 h 122967"/>
                <a:gd name="connsiteX471" fmla="*/ 1328452 w 1657826"/>
                <a:gd name="connsiteY471" fmla="*/ 62675 h 122967"/>
                <a:gd name="connsiteX472" fmla="*/ 1328452 w 1657826"/>
                <a:gd name="connsiteY472" fmla="*/ 71533 h 122967"/>
                <a:gd name="connsiteX473" fmla="*/ 1309688 w 1657826"/>
                <a:gd name="connsiteY473" fmla="*/ 71533 h 122967"/>
                <a:gd name="connsiteX474" fmla="*/ 1309688 w 1657826"/>
                <a:gd name="connsiteY474" fmla="*/ 84392 h 122967"/>
                <a:gd name="connsiteX475" fmla="*/ 1320356 w 1657826"/>
                <a:gd name="connsiteY475" fmla="*/ 84392 h 122967"/>
                <a:gd name="connsiteX476" fmla="*/ 1320356 w 1657826"/>
                <a:gd name="connsiteY476" fmla="*/ 97727 h 122967"/>
                <a:gd name="connsiteX477" fmla="*/ 1313783 w 1657826"/>
                <a:gd name="connsiteY477" fmla="*/ 109633 h 122967"/>
                <a:gd name="connsiteX478" fmla="*/ 1319308 w 1657826"/>
                <a:gd name="connsiteY478" fmla="*/ 121920 h 122967"/>
                <a:gd name="connsiteX479" fmla="*/ 1319308 w 1657826"/>
                <a:gd name="connsiteY479" fmla="*/ 121920 h 122967"/>
                <a:gd name="connsiteX480" fmla="*/ 1354741 w 1657826"/>
                <a:gd name="connsiteY480" fmla="*/ 112776 h 122967"/>
                <a:gd name="connsiteX481" fmla="*/ 1355979 w 1657826"/>
                <a:gd name="connsiteY481" fmla="*/ 100203 h 122967"/>
                <a:gd name="connsiteX482" fmla="*/ 1334452 w 1657826"/>
                <a:gd name="connsiteY482" fmla="*/ 104299 h 122967"/>
                <a:gd name="connsiteX483" fmla="*/ 1334452 w 1657826"/>
                <a:gd name="connsiteY483" fmla="*/ 84296 h 122967"/>
                <a:gd name="connsiteX484" fmla="*/ 1347502 w 1657826"/>
                <a:gd name="connsiteY484" fmla="*/ 84296 h 122967"/>
                <a:gd name="connsiteX485" fmla="*/ 1392365 w 1657826"/>
                <a:gd name="connsiteY485" fmla="*/ 120968 h 122967"/>
                <a:gd name="connsiteX486" fmla="*/ 1401223 w 1657826"/>
                <a:gd name="connsiteY486" fmla="*/ 108299 h 122967"/>
                <a:gd name="connsiteX487" fmla="*/ 1378744 w 1657826"/>
                <a:gd name="connsiteY487" fmla="*/ 100489 h 122967"/>
                <a:gd name="connsiteX488" fmla="*/ 1395317 w 1657826"/>
                <a:gd name="connsiteY488" fmla="*/ 90583 h 122967"/>
                <a:gd name="connsiteX489" fmla="*/ 1386078 w 1657826"/>
                <a:gd name="connsiteY489" fmla="*/ 84296 h 122967"/>
                <a:gd name="connsiteX490" fmla="*/ 1386078 w 1657826"/>
                <a:gd name="connsiteY490" fmla="*/ 84296 h 122967"/>
                <a:gd name="connsiteX491" fmla="*/ 1430179 w 1657826"/>
                <a:gd name="connsiteY491" fmla="*/ 87630 h 122967"/>
                <a:gd name="connsiteX492" fmla="*/ 1430179 w 1657826"/>
                <a:gd name="connsiteY492" fmla="*/ 72009 h 122967"/>
                <a:gd name="connsiteX493" fmla="*/ 1443418 w 1657826"/>
                <a:gd name="connsiteY493" fmla="*/ 72009 h 122967"/>
                <a:gd name="connsiteX494" fmla="*/ 1443418 w 1657826"/>
                <a:gd name="connsiteY494" fmla="*/ 85630 h 122967"/>
                <a:gd name="connsiteX495" fmla="*/ 1430179 w 1657826"/>
                <a:gd name="connsiteY495" fmla="*/ 87630 h 122967"/>
                <a:gd name="connsiteX496" fmla="*/ 1430179 w 1657826"/>
                <a:gd name="connsiteY496" fmla="*/ 87630 h 122967"/>
                <a:gd name="connsiteX497" fmla="*/ 1443418 w 1657826"/>
                <a:gd name="connsiteY497" fmla="*/ 20003 h 122967"/>
                <a:gd name="connsiteX498" fmla="*/ 1443418 w 1657826"/>
                <a:gd name="connsiteY498" fmla="*/ 33528 h 122967"/>
                <a:gd name="connsiteX499" fmla="*/ 1430179 w 1657826"/>
                <a:gd name="connsiteY499" fmla="*/ 33528 h 122967"/>
                <a:gd name="connsiteX500" fmla="*/ 1430179 w 1657826"/>
                <a:gd name="connsiteY500" fmla="*/ 20003 h 122967"/>
                <a:gd name="connsiteX501" fmla="*/ 1443418 w 1657826"/>
                <a:gd name="connsiteY501" fmla="*/ 20003 h 122967"/>
                <a:gd name="connsiteX502" fmla="*/ 1430179 w 1657826"/>
                <a:gd name="connsiteY502" fmla="*/ 45911 h 122967"/>
                <a:gd name="connsiteX503" fmla="*/ 1443418 w 1657826"/>
                <a:gd name="connsiteY503" fmla="*/ 45911 h 122967"/>
                <a:gd name="connsiteX504" fmla="*/ 1443418 w 1657826"/>
                <a:gd name="connsiteY504" fmla="*/ 59531 h 122967"/>
                <a:gd name="connsiteX505" fmla="*/ 1430179 w 1657826"/>
                <a:gd name="connsiteY505" fmla="*/ 59531 h 122967"/>
                <a:gd name="connsiteX506" fmla="*/ 1430179 w 1657826"/>
                <a:gd name="connsiteY506" fmla="*/ 45911 h 122967"/>
                <a:gd name="connsiteX507" fmla="*/ 1430179 w 1657826"/>
                <a:gd name="connsiteY507" fmla="*/ 45911 h 122967"/>
                <a:gd name="connsiteX508" fmla="*/ 1529143 w 1657826"/>
                <a:gd name="connsiteY508" fmla="*/ 73533 h 122967"/>
                <a:gd name="connsiteX509" fmla="*/ 1529143 w 1657826"/>
                <a:gd name="connsiteY509" fmla="*/ 59627 h 122967"/>
                <a:gd name="connsiteX510" fmla="*/ 1501331 w 1657826"/>
                <a:gd name="connsiteY510" fmla="*/ 59627 h 122967"/>
                <a:gd name="connsiteX511" fmla="*/ 1501331 w 1657826"/>
                <a:gd name="connsiteY511" fmla="*/ 41815 h 122967"/>
                <a:gd name="connsiteX512" fmla="*/ 1525429 w 1657826"/>
                <a:gd name="connsiteY512" fmla="*/ 41815 h 122967"/>
                <a:gd name="connsiteX513" fmla="*/ 1525429 w 1657826"/>
                <a:gd name="connsiteY513" fmla="*/ 27908 h 122967"/>
                <a:gd name="connsiteX514" fmla="*/ 1510760 w 1657826"/>
                <a:gd name="connsiteY514" fmla="*/ 27908 h 122967"/>
                <a:gd name="connsiteX515" fmla="*/ 1522095 w 1657826"/>
                <a:gd name="connsiteY515" fmla="*/ 7620 h 122967"/>
                <a:gd name="connsiteX516" fmla="*/ 1506665 w 1657826"/>
                <a:gd name="connsiteY516" fmla="*/ 3620 h 122967"/>
                <a:gd name="connsiteX517" fmla="*/ 1495616 w 1657826"/>
                <a:gd name="connsiteY517" fmla="*/ 27908 h 122967"/>
                <a:gd name="connsiteX518" fmla="*/ 1480852 w 1657826"/>
                <a:gd name="connsiteY518" fmla="*/ 27908 h 122967"/>
                <a:gd name="connsiteX519" fmla="*/ 1491615 w 1657826"/>
                <a:gd name="connsiteY519" fmla="*/ 22288 h 122967"/>
                <a:gd name="connsiteX520" fmla="*/ 1478756 w 1657826"/>
                <a:gd name="connsiteY520" fmla="*/ 3524 h 122967"/>
                <a:gd name="connsiteX521" fmla="*/ 1466564 w 1657826"/>
                <a:gd name="connsiteY521" fmla="*/ 9335 h 122967"/>
                <a:gd name="connsiteX522" fmla="*/ 1478280 w 1657826"/>
                <a:gd name="connsiteY522" fmla="*/ 27908 h 122967"/>
                <a:gd name="connsiteX523" fmla="*/ 1464374 w 1657826"/>
                <a:gd name="connsiteY523" fmla="*/ 27908 h 122967"/>
                <a:gd name="connsiteX524" fmla="*/ 1464374 w 1657826"/>
                <a:gd name="connsiteY524" fmla="*/ 41815 h 122967"/>
                <a:gd name="connsiteX525" fmla="*/ 1485710 w 1657826"/>
                <a:gd name="connsiteY525" fmla="*/ 41815 h 122967"/>
                <a:gd name="connsiteX526" fmla="*/ 1485710 w 1657826"/>
                <a:gd name="connsiteY526" fmla="*/ 59627 h 122967"/>
                <a:gd name="connsiteX527" fmla="*/ 1462088 w 1657826"/>
                <a:gd name="connsiteY527" fmla="*/ 59627 h 122967"/>
                <a:gd name="connsiteX528" fmla="*/ 1462088 w 1657826"/>
                <a:gd name="connsiteY528" fmla="*/ 73533 h 122967"/>
                <a:gd name="connsiteX529" fmla="*/ 1484567 w 1657826"/>
                <a:gd name="connsiteY529" fmla="*/ 73533 h 122967"/>
                <a:gd name="connsiteX530" fmla="*/ 1456373 w 1657826"/>
                <a:gd name="connsiteY530" fmla="*/ 111919 h 122967"/>
                <a:gd name="connsiteX531" fmla="*/ 1456373 w 1657826"/>
                <a:gd name="connsiteY531" fmla="*/ 97060 h 122967"/>
                <a:gd name="connsiteX532" fmla="*/ 1466279 w 1657826"/>
                <a:gd name="connsiteY532" fmla="*/ 95250 h 122967"/>
                <a:gd name="connsiteX533" fmla="*/ 1465231 w 1657826"/>
                <a:gd name="connsiteY533" fmla="*/ 82201 h 122967"/>
                <a:gd name="connsiteX534" fmla="*/ 1456373 w 1657826"/>
                <a:gd name="connsiteY534" fmla="*/ 83629 h 122967"/>
                <a:gd name="connsiteX535" fmla="*/ 1456373 w 1657826"/>
                <a:gd name="connsiteY535" fmla="*/ 20098 h 122967"/>
                <a:gd name="connsiteX536" fmla="*/ 1461040 w 1657826"/>
                <a:gd name="connsiteY536" fmla="*/ 20098 h 122967"/>
                <a:gd name="connsiteX537" fmla="*/ 1461040 w 1657826"/>
                <a:gd name="connsiteY537" fmla="*/ 6477 h 122967"/>
                <a:gd name="connsiteX538" fmla="*/ 1411224 w 1657826"/>
                <a:gd name="connsiteY538" fmla="*/ 6477 h 122967"/>
                <a:gd name="connsiteX539" fmla="*/ 1411224 w 1657826"/>
                <a:gd name="connsiteY539" fmla="*/ 20098 h 122967"/>
                <a:gd name="connsiteX540" fmla="*/ 1416749 w 1657826"/>
                <a:gd name="connsiteY540" fmla="*/ 20098 h 122967"/>
                <a:gd name="connsiteX541" fmla="*/ 1416749 w 1657826"/>
                <a:gd name="connsiteY541" fmla="*/ 89821 h 122967"/>
                <a:gd name="connsiteX542" fmla="*/ 1409700 w 1657826"/>
                <a:gd name="connsiteY542" fmla="*/ 90678 h 122967"/>
                <a:gd name="connsiteX543" fmla="*/ 1412653 w 1657826"/>
                <a:gd name="connsiteY543" fmla="*/ 104965 h 122967"/>
                <a:gd name="connsiteX544" fmla="*/ 1443418 w 1657826"/>
                <a:gd name="connsiteY544" fmla="*/ 99441 h 122967"/>
                <a:gd name="connsiteX545" fmla="*/ 1443418 w 1657826"/>
                <a:gd name="connsiteY545" fmla="*/ 121539 h 122967"/>
                <a:gd name="connsiteX546" fmla="*/ 1456373 w 1657826"/>
                <a:gd name="connsiteY546" fmla="*/ 121539 h 122967"/>
                <a:gd name="connsiteX547" fmla="*/ 1456373 w 1657826"/>
                <a:gd name="connsiteY547" fmla="*/ 112300 h 122967"/>
                <a:gd name="connsiteX548" fmla="*/ 1467707 w 1657826"/>
                <a:gd name="connsiteY548" fmla="*/ 122968 h 122967"/>
                <a:gd name="connsiteX549" fmla="*/ 1494092 w 1657826"/>
                <a:gd name="connsiteY549" fmla="*/ 93726 h 122967"/>
                <a:gd name="connsiteX550" fmla="*/ 1521047 w 1657826"/>
                <a:gd name="connsiteY550" fmla="*/ 121444 h 122967"/>
                <a:gd name="connsiteX551" fmla="*/ 1531144 w 1657826"/>
                <a:gd name="connsiteY551" fmla="*/ 108776 h 122967"/>
                <a:gd name="connsiteX552" fmla="*/ 1500188 w 1657826"/>
                <a:gd name="connsiteY552" fmla="*/ 73723 h 122967"/>
                <a:gd name="connsiteX553" fmla="*/ 1529048 w 1657826"/>
                <a:gd name="connsiteY553" fmla="*/ 73723 h 122967"/>
                <a:gd name="connsiteX554" fmla="*/ 1634585 w 1657826"/>
                <a:gd name="connsiteY554" fmla="*/ 17050 h 122967"/>
                <a:gd name="connsiteX555" fmla="*/ 1634585 w 1657826"/>
                <a:gd name="connsiteY555" fmla="*/ 24479 h 122967"/>
                <a:gd name="connsiteX556" fmla="*/ 1612773 w 1657826"/>
                <a:gd name="connsiteY556" fmla="*/ 24479 h 122967"/>
                <a:gd name="connsiteX557" fmla="*/ 1612773 w 1657826"/>
                <a:gd name="connsiteY557" fmla="*/ 17050 h 122967"/>
                <a:gd name="connsiteX558" fmla="*/ 1634585 w 1657826"/>
                <a:gd name="connsiteY558" fmla="*/ 17050 h 122967"/>
                <a:gd name="connsiteX559" fmla="*/ 1612106 w 1657826"/>
                <a:gd name="connsiteY559" fmla="*/ 42577 h 122967"/>
                <a:gd name="connsiteX560" fmla="*/ 1612773 w 1657826"/>
                <a:gd name="connsiteY560" fmla="*/ 34862 h 122967"/>
                <a:gd name="connsiteX561" fmla="*/ 1634585 w 1657826"/>
                <a:gd name="connsiteY561" fmla="*/ 34862 h 122967"/>
                <a:gd name="connsiteX562" fmla="*/ 1634585 w 1657826"/>
                <a:gd name="connsiteY562" fmla="*/ 42577 h 122967"/>
                <a:gd name="connsiteX563" fmla="*/ 1612106 w 1657826"/>
                <a:gd name="connsiteY563" fmla="*/ 42577 h 122967"/>
                <a:gd name="connsiteX564" fmla="*/ 1634585 w 1657826"/>
                <a:gd name="connsiteY564" fmla="*/ 53054 h 122967"/>
                <a:gd name="connsiteX565" fmla="*/ 1634585 w 1657826"/>
                <a:gd name="connsiteY565" fmla="*/ 58960 h 122967"/>
                <a:gd name="connsiteX566" fmla="*/ 1632299 w 1657826"/>
                <a:gd name="connsiteY566" fmla="*/ 61055 h 122967"/>
                <a:gd name="connsiteX567" fmla="*/ 1619822 w 1657826"/>
                <a:gd name="connsiteY567" fmla="*/ 61055 h 122967"/>
                <a:gd name="connsiteX568" fmla="*/ 1625251 w 1657826"/>
                <a:gd name="connsiteY568" fmla="*/ 73533 h 122967"/>
                <a:gd name="connsiteX569" fmla="*/ 1643825 w 1657826"/>
                <a:gd name="connsiteY569" fmla="*/ 71056 h 122967"/>
                <a:gd name="connsiteX570" fmla="*/ 1649730 w 1657826"/>
                <a:gd name="connsiteY570" fmla="*/ 59150 h 122967"/>
                <a:gd name="connsiteX571" fmla="*/ 1649730 w 1657826"/>
                <a:gd name="connsiteY571" fmla="*/ 5239 h 122967"/>
                <a:gd name="connsiteX572" fmla="*/ 1598962 w 1657826"/>
                <a:gd name="connsiteY572" fmla="*/ 5239 h 122967"/>
                <a:gd name="connsiteX573" fmla="*/ 1598962 w 1657826"/>
                <a:gd name="connsiteY573" fmla="*/ 31052 h 122967"/>
                <a:gd name="connsiteX574" fmla="*/ 1585532 w 1657826"/>
                <a:gd name="connsiteY574" fmla="*/ 65532 h 122967"/>
                <a:gd name="connsiteX575" fmla="*/ 1596200 w 1657826"/>
                <a:gd name="connsiteY575" fmla="*/ 75152 h 122967"/>
                <a:gd name="connsiteX576" fmla="*/ 1610201 w 1657826"/>
                <a:gd name="connsiteY576" fmla="*/ 53054 h 122967"/>
                <a:gd name="connsiteX577" fmla="*/ 1634681 w 1657826"/>
                <a:gd name="connsiteY577" fmla="*/ 53054 h 122967"/>
                <a:gd name="connsiteX578" fmla="*/ 1575435 w 1657826"/>
                <a:gd name="connsiteY578" fmla="*/ 19050 h 122967"/>
                <a:gd name="connsiteX579" fmla="*/ 1575435 w 1657826"/>
                <a:gd name="connsiteY579" fmla="*/ 28289 h 122967"/>
                <a:gd name="connsiteX580" fmla="*/ 1559528 w 1657826"/>
                <a:gd name="connsiteY580" fmla="*/ 28289 h 122967"/>
                <a:gd name="connsiteX581" fmla="*/ 1559528 w 1657826"/>
                <a:gd name="connsiteY581" fmla="*/ 19050 h 122967"/>
                <a:gd name="connsiteX582" fmla="*/ 1575435 w 1657826"/>
                <a:gd name="connsiteY582" fmla="*/ 19050 h 122967"/>
                <a:gd name="connsiteX583" fmla="*/ 1559528 w 1657826"/>
                <a:gd name="connsiteY583" fmla="*/ 48768 h 122967"/>
                <a:gd name="connsiteX584" fmla="*/ 1559528 w 1657826"/>
                <a:gd name="connsiteY584" fmla="*/ 39624 h 122967"/>
                <a:gd name="connsiteX585" fmla="*/ 1575435 w 1657826"/>
                <a:gd name="connsiteY585" fmla="*/ 39624 h 122967"/>
                <a:gd name="connsiteX586" fmla="*/ 1575435 w 1657826"/>
                <a:gd name="connsiteY586" fmla="*/ 48768 h 122967"/>
                <a:gd name="connsiteX587" fmla="*/ 1559528 w 1657826"/>
                <a:gd name="connsiteY587" fmla="*/ 48768 h 122967"/>
                <a:gd name="connsiteX588" fmla="*/ 1559528 w 1657826"/>
                <a:gd name="connsiteY588" fmla="*/ 60579 h 122967"/>
                <a:gd name="connsiteX589" fmla="*/ 1559528 w 1657826"/>
                <a:gd name="connsiteY589" fmla="*/ 66865 h 122967"/>
                <a:gd name="connsiteX590" fmla="*/ 1545622 w 1657826"/>
                <a:gd name="connsiteY590" fmla="*/ 66865 h 122967"/>
                <a:gd name="connsiteX591" fmla="*/ 1545622 w 1657826"/>
                <a:gd name="connsiteY591" fmla="*/ 7239 h 122967"/>
                <a:gd name="connsiteX592" fmla="*/ 1589246 w 1657826"/>
                <a:gd name="connsiteY592" fmla="*/ 7239 h 122967"/>
                <a:gd name="connsiteX593" fmla="*/ 1589246 w 1657826"/>
                <a:gd name="connsiteY593" fmla="*/ 60579 h 122967"/>
                <a:gd name="connsiteX594" fmla="*/ 1559433 w 1657826"/>
                <a:gd name="connsiteY594" fmla="*/ 60579 h 122967"/>
                <a:gd name="connsiteX595" fmla="*/ 1567625 w 1657826"/>
                <a:gd name="connsiteY595" fmla="*/ 87725 h 122967"/>
                <a:gd name="connsiteX596" fmla="*/ 1578578 w 1657826"/>
                <a:gd name="connsiteY596" fmla="*/ 87725 h 122967"/>
                <a:gd name="connsiteX597" fmla="*/ 1578578 w 1657826"/>
                <a:gd name="connsiteY597" fmla="*/ 104775 h 122967"/>
                <a:gd name="connsiteX598" fmla="*/ 1567625 w 1657826"/>
                <a:gd name="connsiteY598" fmla="*/ 104775 h 122967"/>
                <a:gd name="connsiteX599" fmla="*/ 1567625 w 1657826"/>
                <a:gd name="connsiteY599" fmla="*/ 87725 h 122967"/>
                <a:gd name="connsiteX600" fmla="*/ 1567625 w 1657826"/>
                <a:gd name="connsiteY600" fmla="*/ 87725 h 122967"/>
                <a:gd name="connsiteX601" fmla="*/ 1603629 w 1657826"/>
                <a:gd name="connsiteY601" fmla="*/ 87725 h 122967"/>
                <a:gd name="connsiteX602" fmla="*/ 1603629 w 1657826"/>
                <a:gd name="connsiteY602" fmla="*/ 104775 h 122967"/>
                <a:gd name="connsiteX603" fmla="*/ 1592485 w 1657826"/>
                <a:gd name="connsiteY603" fmla="*/ 104775 h 122967"/>
                <a:gd name="connsiteX604" fmla="*/ 1592485 w 1657826"/>
                <a:gd name="connsiteY604" fmla="*/ 87725 h 122967"/>
                <a:gd name="connsiteX605" fmla="*/ 1603629 w 1657826"/>
                <a:gd name="connsiteY605" fmla="*/ 87725 h 122967"/>
                <a:gd name="connsiteX606" fmla="*/ 1628680 w 1657826"/>
                <a:gd name="connsiteY606" fmla="*/ 87725 h 122967"/>
                <a:gd name="connsiteX607" fmla="*/ 1628680 w 1657826"/>
                <a:gd name="connsiteY607" fmla="*/ 104775 h 122967"/>
                <a:gd name="connsiteX608" fmla="*/ 1617535 w 1657826"/>
                <a:gd name="connsiteY608" fmla="*/ 104775 h 122967"/>
                <a:gd name="connsiteX609" fmla="*/ 1617535 w 1657826"/>
                <a:gd name="connsiteY609" fmla="*/ 87725 h 122967"/>
                <a:gd name="connsiteX610" fmla="*/ 1628680 w 1657826"/>
                <a:gd name="connsiteY610" fmla="*/ 87725 h 122967"/>
                <a:gd name="connsiteX611" fmla="*/ 1643729 w 1657826"/>
                <a:gd name="connsiteY611" fmla="*/ 104775 h 122967"/>
                <a:gd name="connsiteX612" fmla="*/ 1643729 w 1657826"/>
                <a:gd name="connsiteY612" fmla="*/ 75914 h 122967"/>
                <a:gd name="connsiteX613" fmla="*/ 1553527 w 1657826"/>
                <a:gd name="connsiteY613" fmla="*/ 75914 h 122967"/>
                <a:gd name="connsiteX614" fmla="*/ 1553527 w 1657826"/>
                <a:gd name="connsiteY614" fmla="*/ 104775 h 122967"/>
                <a:gd name="connsiteX615" fmla="*/ 1538478 w 1657826"/>
                <a:gd name="connsiteY615" fmla="*/ 104775 h 122967"/>
                <a:gd name="connsiteX616" fmla="*/ 1538478 w 1657826"/>
                <a:gd name="connsiteY616" fmla="*/ 117824 h 122967"/>
                <a:gd name="connsiteX617" fmla="*/ 1657826 w 1657826"/>
                <a:gd name="connsiteY617" fmla="*/ 117824 h 122967"/>
                <a:gd name="connsiteX618" fmla="*/ 1657826 w 1657826"/>
                <a:gd name="connsiteY618" fmla="*/ 104775 h 122967"/>
                <a:gd name="connsiteX619" fmla="*/ 1643729 w 1657826"/>
                <a:gd name="connsiteY619" fmla="*/ 104775 h 122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</a:cxnLst>
              <a:rect l="l" t="t" r="r" b="b"/>
              <a:pathLst>
                <a:path w="1657826" h="122967">
                  <a:moveTo>
                    <a:pt x="83534" y="47054"/>
                  </a:moveTo>
                  <a:lnTo>
                    <a:pt x="83534" y="71152"/>
                  </a:lnTo>
                  <a:lnTo>
                    <a:pt x="65818" y="71152"/>
                  </a:lnTo>
                  <a:lnTo>
                    <a:pt x="65818" y="47054"/>
                  </a:lnTo>
                  <a:lnTo>
                    <a:pt x="83534" y="47054"/>
                  </a:lnTo>
                  <a:close/>
                  <a:moveTo>
                    <a:pt x="99536" y="85154"/>
                  </a:moveTo>
                  <a:lnTo>
                    <a:pt x="99536" y="47054"/>
                  </a:lnTo>
                  <a:lnTo>
                    <a:pt x="116491" y="47054"/>
                  </a:lnTo>
                  <a:lnTo>
                    <a:pt x="116491" y="32290"/>
                  </a:lnTo>
                  <a:lnTo>
                    <a:pt x="99536" y="32290"/>
                  </a:lnTo>
                  <a:lnTo>
                    <a:pt x="99536" y="3715"/>
                  </a:lnTo>
                  <a:lnTo>
                    <a:pt x="83534" y="3715"/>
                  </a:lnTo>
                  <a:lnTo>
                    <a:pt x="83534" y="32290"/>
                  </a:lnTo>
                  <a:lnTo>
                    <a:pt x="65818" y="32290"/>
                  </a:lnTo>
                  <a:lnTo>
                    <a:pt x="65818" y="2572"/>
                  </a:lnTo>
                  <a:lnTo>
                    <a:pt x="50673" y="2572"/>
                  </a:lnTo>
                  <a:lnTo>
                    <a:pt x="50673" y="32290"/>
                  </a:lnTo>
                  <a:lnTo>
                    <a:pt x="33242" y="32290"/>
                  </a:lnTo>
                  <a:lnTo>
                    <a:pt x="33242" y="5239"/>
                  </a:lnTo>
                  <a:lnTo>
                    <a:pt x="17336" y="5239"/>
                  </a:lnTo>
                  <a:lnTo>
                    <a:pt x="17336" y="32290"/>
                  </a:lnTo>
                  <a:lnTo>
                    <a:pt x="0" y="32290"/>
                  </a:lnTo>
                  <a:lnTo>
                    <a:pt x="0" y="47054"/>
                  </a:lnTo>
                  <a:lnTo>
                    <a:pt x="17336" y="47054"/>
                  </a:lnTo>
                  <a:lnTo>
                    <a:pt x="17336" y="114395"/>
                  </a:lnTo>
                  <a:lnTo>
                    <a:pt x="113157" y="114395"/>
                  </a:lnTo>
                  <a:lnTo>
                    <a:pt x="113157" y="99631"/>
                  </a:lnTo>
                  <a:lnTo>
                    <a:pt x="33242" y="99631"/>
                  </a:lnTo>
                  <a:lnTo>
                    <a:pt x="33242" y="47054"/>
                  </a:lnTo>
                  <a:lnTo>
                    <a:pt x="50673" y="47054"/>
                  </a:lnTo>
                  <a:lnTo>
                    <a:pt x="50673" y="85154"/>
                  </a:lnTo>
                  <a:lnTo>
                    <a:pt x="99536" y="85154"/>
                  </a:lnTo>
                  <a:close/>
                  <a:moveTo>
                    <a:pt x="156400" y="38862"/>
                  </a:moveTo>
                  <a:lnTo>
                    <a:pt x="178879" y="38862"/>
                  </a:lnTo>
                  <a:lnTo>
                    <a:pt x="178879" y="48101"/>
                  </a:lnTo>
                  <a:lnTo>
                    <a:pt x="156400" y="48101"/>
                  </a:lnTo>
                  <a:lnTo>
                    <a:pt x="156400" y="38862"/>
                  </a:lnTo>
                  <a:lnTo>
                    <a:pt x="156400" y="38862"/>
                  </a:lnTo>
                  <a:close/>
                  <a:moveTo>
                    <a:pt x="156400" y="18193"/>
                  </a:moveTo>
                  <a:lnTo>
                    <a:pt x="178879" y="18193"/>
                  </a:lnTo>
                  <a:lnTo>
                    <a:pt x="178879" y="27432"/>
                  </a:lnTo>
                  <a:lnTo>
                    <a:pt x="156400" y="27432"/>
                  </a:lnTo>
                  <a:lnTo>
                    <a:pt x="156400" y="18193"/>
                  </a:lnTo>
                  <a:lnTo>
                    <a:pt x="156400" y="18193"/>
                  </a:lnTo>
                  <a:close/>
                  <a:moveTo>
                    <a:pt x="216789" y="27432"/>
                  </a:moveTo>
                  <a:lnTo>
                    <a:pt x="194310" y="27432"/>
                  </a:lnTo>
                  <a:lnTo>
                    <a:pt x="194310" y="18193"/>
                  </a:lnTo>
                  <a:lnTo>
                    <a:pt x="216789" y="18193"/>
                  </a:lnTo>
                  <a:lnTo>
                    <a:pt x="216789" y="27432"/>
                  </a:lnTo>
                  <a:lnTo>
                    <a:pt x="216789" y="27432"/>
                  </a:lnTo>
                  <a:close/>
                  <a:moveTo>
                    <a:pt x="216789" y="48101"/>
                  </a:moveTo>
                  <a:lnTo>
                    <a:pt x="194310" y="48101"/>
                  </a:lnTo>
                  <a:lnTo>
                    <a:pt x="194310" y="38862"/>
                  </a:lnTo>
                  <a:lnTo>
                    <a:pt x="216789" y="38862"/>
                  </a:lnTo>
                  <a:lnTo>
                    <a:pt x="216789" y="48101"/>
                  </a:lnTo>
                  <a:lnTo>
                    <a:pt x="216789" y="48101"/>
                  </a:lnTo>
                  <a:close/>
                  <a:moveTo>
                    <a:pt x="232696" y="60388"/>
                  </a:moveTo>
                  <a:lnTo>
                    <a:pt x="232696" y="5810"/>
                  </a:lnTo>
                  <a:lnTo>
                    <a:pt x="141161" y="5810"/>
                  </a:lnTo>
                  <a:lnTo>
                    <a:pt x="141161" y="60388"/>
                  </a:lnTo>
                  <a:lnTo>
                    <a:pt x="161544" y="60388"/>
                  </a:lnTo>
                  <a:cubicBezTo>
                    <a:pt x="152400" y="68199"/>
                    <a:pt x="139732" y="74867"/>
                    <a:pt x="126873" y="78581"/>
                  </a:cubicBezTo>
                  <a:cubicBezTo>
                    <a:pt x="130207" y="81820"/>
                    <a:pt x="134684" y="87439"/>
                    <a:pt x="136874" y="91154"/>
                  </a:cubicBezTo>
                  <a:cubicBezTo>
                    <a:pt x="145066" y="88202"/>
                    <a:pt x="152876" y="84201"/>
                    <a:pt x="160211" y="79248"/>
                  </a:cubicBezTo>
                  <a:lnTo>
                    <a:pt x="160211" y="83820"/>
                  </a:lnTo>
                  <a:cubicBezTo>
                    <a:pt x="160211" y="92012"/>
                    <a:pt x="157639" y="102775"/>
                    <a:pt x="136208" y="109919"/>
                  </a:cubicBezTo>
                  <a:cubicBezTo>
                    <a:pt x="139541" y="112776"/>
                    <a:pt x="144685" y="118491"/>
                    <a:pt x="146685" y="122206"/>
                  </a:cubicBezTo>
                  <a:cubicBezTo>
                    <a:pt x="172212" y="112871"/>
                    <a:pt x="175927" y="96679"/>
                    <a:pt x="175927" y="84487"/>
                  </a:cubicBezTo>
                  <a:lnTo>
                    <a:pt x="175927" y="75629"/>
                  </a:lnTo>
                  <a:lnTo>
                    <a:pt x="165068" y="75629"/>
                  </a:lnTo>
                  <a:cubicBezTo>
                    <a:pt x="170879" y="71056"/>
                    <a:pt x="176213" y="66008"/>
                    <a:pt x="180499" y="60388"/>
                  </a:cubicBezTo>
                  <a:lnTo>
                    <a:pt x="193738" y="60388"/>
                  </a:lnTo>
                  <a:cubicBezTo>
                    <a:pt x="197834" y="66199"/>
                    <a:pt x="202978" y="71152"/>
                    <a:pt x="208788" y="75819"/>
                  </a:cubicBezTo>
                  <a:lnTo>
                    <a:pt x="199168" y="75819"/>
                  </a:lnTo>
                  <a:lnTo>
                    <a:pt x="199168" y="120968"/>
                  </a:lnTo>
                  <a:lnTo>
                    <a:pt x="215075" y="120968"/>
                  </a:lnTo>
                  <a:lnTo>
                    <a:pt x="215075" y="80391"/>
                  </a:lnTo>
                  <a:cubicBezTo>
                    <a:pt x="221742" y="84772"/>
                    <a:pt x="229076" y="88202"/>
                    <a:pt x="236792" y="90773"/>
                  </a:cubicBezTo>
                  <a:cubicBezTo>
                    <a:pt x="239078" y="86678"/>
                    <a:pt x="243745" y="80772"/>
                    <a:pt x="246888" y="77724"/>
                  </a:cubicBezTo>
                  <a:cubicBezTo>
                    <a:pt x="233648" y="74390"/>
                    <a:pt x="220980" y="68104"/>
                    <a:pt x="211741" y="60388"/>
                  </a:cubicBezTo>
                  <a:lnTo>
                    <a:pt x="232696" y="60388"/>
                  </a:lnTo>
                  <a:close/>
                  <a:moveTo>
                    <a:pt x="337757" y="103251"/>
                  </a:moveTo>
                  <a:cubicBezTo>
                    <a:pt x="332327" y="103251"/>
                    <a:pt x="331375" y="102489"/>
                    <a:pt x="331375" y="97631"/>
                  </a:cubicBezTo>
                  <a:lnTo>
                    <a:pt x="331375" y="61055"/>
                  </a:lnTo>
                  <a:lnTo>
                    <a:pt x="373761" y="61055"/>
                  </a:lnTo>
                  <a:lnTo>
                    <a:pt x="373761" y="45911"/>
                  </a:lnTo>
                  <a:lnTo>
                    <a:pt x="318897" y="45911"/>
                  </a:lnTo>
                  <a:cubicBezTo>
                    <a:pt x="319754" y="38862"/>
                    <a:pt x="320135" y="31528"/>
                    <a:pt x="320612" y="24479"/>
                  </a:cubicBezTo>
                  <a:lnTo>
                    <a:pt x="366808" y="24479"/>
                  </a:lnTo>
                  <a:lnTo>
                    <a:pt x="366808" y="9430"/>
                  </a:lnTo>
                  <a:lnTo>
                    <a:pt x="264795" y="9430"/>
                  </a:lnTo>
                  <a:lnTo>
                    <a:pt x="264795" y="24479"/>
                  </a:lnTo>
                  <a:lnTo>
                    <a:pt x="304800" y="24479"/>
                  </a:lnTo>
                  <a:cubicBezTo>
                    <a:pt x="304514" y="31528"/>
                    <a:pt x="304133" y="38862"/>
                    <a:pt x="303371" y="45911"/>
                  </a:cubicBezTo>
                  <a:lnTo>
                    <a:pt x="257175" y="45911"/>
                  </a:lnTo>
                  <a:lnTo>
                    <a:pt x="257175" y="61055"/>
                  </a:lnTo>
                  <a:lnTo>
                    <a:pt x="300419" y="61055"/>
                  </a:lnTo>
                  <a:cubicBezTo>
                    <a:pt x="295180" y="80581"/>
                    <a:pt x="283274" y="97727"/>
                    <a:pt x="254984" y="108490"/>
                  </a:cubicBezTo>
                  <a:cubicBezTo>
                    <a:pt x="258985" y="111538"/>
                    <a:pt x="263081" y="117253"/>
                    <a:pt x="265271" y="121348"/>
                  </a:cubicBezTo>
                  <a:cubicBezTo>
                    <a:pt x="296132" y="108680"/>
                    <a:pt x="309372" y="87821"/>
                    <a:pt x="315373" y="64865"/>
                  </a:cubicBezTo>
                  <a:lnTo>
                    <a:pt x="315373" y="97822"/>
                  </a:lnTo>
                  <a:cubicBezTo>
                    <a:pt x="315373" y="113252"/>
                    <a:pt x="319564" y="118205"/>
                    <a:pt x="335756" y="118205"/>
                  </a:cubicBezTo>
                  <a:lnTo>
                    <a:pt x="354902" y="118205"/>
                  </a:lnTo>
                  <a:cubicBezTo>
                    <a:pt x="368713" y="118205"/>
                    <a:pt x="373094" y="112300"/>
                    <a:pt x="374904" y="90488"/>
                  </a:cubicBezTo>
                  <a:cubicBezTo>
                    <a:pt x="370523" y="89440"/>
                    <a:pt x="363569" y="86773"/>
                    <a:pt x="360236" y="84106"/>
                  </a:cubicBezTo>
                  <a:cubicBezTo>
                    <a:pt x="359474" y="100489"/>
                    <a:pt x="358712" y="103251"/>
                    <a:pt x="353568" y="103251"/>
                  </a:cubicBezTo>
                  <a:lnTo>
                    <a:pt x="337757" y="103251"/>
                  </a:lnTo>
                  <a:close/>
                  <a:moveTo>
                    <a:pt x="494729" y="13811"/>
                  </a:moveTo>
                  <a:cubicBezTo>
                    <a:pt x="491014" y="10573"/>
                    <a:pt x="483775" y="5905"/>
                    <a:pt x="478536" y="2762"/>
                  </a:cubicBezTo>
                  <a:lnTo>
                    <a:pt x="469678" y="10668"/>
                  </a:lnTo>
                  <a:cubicBezTo>
                    <a:pt x="474821" y="14097"/>
                    <a:pt x="481965" y="19431"/>
                    <a:pt x="485584" y="22765"/>
                  </a:cubicBezTo>
                  <a:lnTo>
                    <a:pt x="494729" y="13811"/>
                  </a:lnTo>
                  <a:lnTo>
                    <a:pt x="494729" y="13811"/>
                  </a:lnTo>
                  <a:close/>
                  <a:moveTo>
                    <a:pt x="409766" y="69532"/>
                  </a:moveTo>
                  <a:cubicBezTo>
                    <a:pt x="418529" y="59246"/>
                    <a:pt x="426815" y="47339"/>
                    <a:pt x="433673" y="35243"/>
                  </a:cubicBezTo>
                  <a:lnTo>
                    <a:pt x="421386" y="27432"/>
                  </a:lnTo>
                  <a:cubicBezTo>
                    <a:pt x="419195" y="32099"/>
                    <a:pt x="416624" y="36576"/>
                    <a:pt x="413957" y="40957"/>
                  </a:cubicBezTo>
                  <a:lnTo>
                    <a:pt x="403193" y="41815"/>
                  </a:lnTo>
                  <a:cubicBezTo>
                    <a:pt x="410242" y="31909"/>
                    <a:pt x="417290" y="20003"/>
                    <a:pt x="422148" y="8668"/>
                  </a:cubicBezTo>
                  <a:lnTo>
                    <a:pt x="407861" y="1714"/>
                  </a:lnTo>
                  <a:cubicBezTo>
                    <a:pt x="403288" y="16383"/>
                    <a:pt x="394525" y="31909"/>
                    <a:pt x="391668" y="35623"/>
                  </a:cubicBezTo>
                  <a:cubicBezTo>
                    <a:pt x="388811" y="39719"/>
                    <a:pt x="386620" y="42386"/>
                    <a:pt x="383953" y="43148"/>
                  </a:cubicBezTo>
                  <a:cubicBezTo>
                    <a:pt x="385667" y="47149"/>
                    <a:pt x="388049" y="54388"/>
                    <a:pt x="388811" y="57245"/>
                  </a:cubicBezTo>
                  <a:cubicBezTo>
                    <a:pt x="390906" y="56197"/>
                    <a:pt x="393954" y="55436"/>
                    <a:pt x="405384" y="54197"/>
                  </a:cubicBezTo>
                  <a:cubicBezTo>
                    <a:pt x="401003" y="60103"/>
                    <a:pt x="397288" y="64865"/>
                    <a:pt x="395288" y="66865"/>
                  </a:cubicBezTo>
                  <a:cubicBezTo>
                    <a:pt x="391287" y="71533"/>
                    <a:pt x="388334" y="74295"/>
                    <a:pt x="385000" y="75057"/>
                  </a:cubicBezTo>
                  <a:cubicBezTo>
                    <a:pt x="386620" y="78772"/>
                    <a:pt x="389001" y="85630"/>
                    <a:pt x="389763" y="88392"/>
                  </a:cubicBezTo>
                  <a:cubicBezTo>
                    <a:pt x="393097" y="86487"/>
                    <a:pt x="398240" y="84963"/>
                    <a:pt x="429578" y="78867"/>
                  </a:cubicBezTo>
                  <a:cubicBezTo>
                    <a:pt x="429292" y="75819"/>
                    <a:pt x="429482" y="70009"/>
                    <a:pt x="429959" y="66199"/>
                  </a:cubicBezTo>
                  <a:lnTo>
                    <a:pt x="409766" y="69532"/>
                  </a:lnTo>
                  <a:lnTo>
                    <a:pt x="409766" y="69532"/>
                  </a:lnTo>
                  <a:close/>
                  <a:moveTo>
                    <a:pt x="429006" y="88011"/>
                  </a:moveTo>
                  <a:lnTo>
                    <a:pt x="431292" y="100489"/>
                  </a:lnTo>
                  <a:cubicBezTo>
                    <a:pt x="416624" y="105632"/>
                    <a:pt x="401003" y="111252"/>
                    <a:pt x="388525" y="115348"/>
                  </a:cubicBezTo>
                  <a:lnTo>
                    <a:pt x="385477" y="100965"/>
                  </a:lnTo>
                  <a:cubicBezTo>
                    <a:pt x="396240" y="98107"/>
                    <a:pt x="412909" y="92869"/>
                    <a:pt x="429006" y="88011"/>
                  </a:cubicBezTo>
                  <a:lnTo>
                    <a:pt x="429006" y="88011"/>
                  </a:lnTo>
                  <a:close/>
                  <a:moveTo>
                    <a:pt x="489395" y="65151"/>
                  </a:moveTo>
                  <a:lnTo>
                    <a:pt x="502253" y="70961"/>
                  </a:lnTo>
                  <a:cubicBezTo>
                    <a:pt x="496253" y="80486"/>
                    <a:pt x="488537" y="88963"/>
                    <a:pt x="479679" y="96012"/>
                  </a:cubicBezTo>
                  <a:cubicBezTo>
                    <a:pt x="482537" y="102584"/>
                    <a:pt x="485584" y="106489"/>
                    <a:pt x="488823" y="106489"/>
                  </a:cubicBezTo>
                  <a:cubicBezTo>
                    <a:pt x="491300" y="106489"/>
                    <a:pt x="492442" y="103156"/>
                    <a:pt x="493014" y="92869"/>
                  </a:cubicBezTo>
                  <a:cubicBezTo>
                    <a:pt x="495967" y="96488"/>
                    <a:pt x="500444" y="99822"/>
                    <a:pt x="503682" y="101346"/>
                  </a:cubicBezTo>
                  <a:cubicBezTo>
                    <a:pt x="501206" y="117157"/>
                    <a:pt x="497300" y="121253"/>
                    <a:pt x="487109" y="121253"/>
                  </a:cubicBezTo>
                  <a:cubicBezTo>
                    <a:pt x="478727" y="121253"/>
                    <a:pt x="472440" y="114967"/>
                    <a:pt x="467392" y="104680"/>
                  </a:cubicBezTo>
                  <a:cubicBezTo>
                    <a:pt x="457867" y="110680"/>
                    <a:pt x="447484" y="115443"/>
                    <a:pt x="436436" y="119444"/>
                  </a:cubicBezTo>
                  <a:cubicBezTo>
                    <a:pt x="434626" y="115634"/>
                    <a:pt x="430816" y="110490"/>
                    <a:pt x="427196" y="106871"/>
                  </a:cubicBezTo>
                  <a:cubicBezTo>
                    <a:pt x="439674" y="103156"/>
                    <a:pt x="451675" y="98012"/>
                    <a:pt x="462248" y="91345"/>
                  </a:cubicBezTo>
                  <a:cubicBezTo>
                    <a:pt x="460343" y="84296"/>
                    <a:pt x="458534" y="76486"/>
                    <a:pt x="457105" y="68009"/>
                  </a:cubicBezTo>
                  <a:lnTo>
                    <a:pt x="434245" y="72104"/>
                  </a:lnTo>
                  <a:lnTo>
                    <a:pt x="431768" y="58674"/>
                  </a:lnTo>
                  <a:lnTo>
                    <a:pt x="455295" y="54293"/>
                  </a:lnTo>
                  <a:cubicBezTo>
                    <a:pt x="454819" y="50292"/>
                    <a:pt x="454438" y="46196"/>
                    <a:pt x="454057" y="42005"/>
                  </a:cubicBezTo>
                  <a:lnTo>
                    <a:pt x="437007" y="44768"/>
                  </a:lnTo>
                  <a:lnTo>
                    <a:pt x="434435" y="31052"/>
                  </a:lnTo>
                  <a:lnTo>
                    <a:pt x="453200" y="28194"/>
                  </a:lnTo>
                  <a:cubicBezTo>
                    <a:pt x="452723" y="19240"/>
                    <a:pt x="452438" y="10096"/>
                    <a:pt x="452438" y="1143"/>
                  </a:cubicBezTo>
                  <a:lnTo>
                    <a:pt x="467582" y="1143"/>
                  </a:lnTo>
                  <a:cubicBezTo>
                    <a:pt x="467487" y="9525"/>
                    <a:pt x="467582" y="17812"/>
                    <a:pt x="467963" y="25908"/>
                  </a:cubicBezTo>
                  <a:lnTo>
                    <a:pt x="495395" y="21812"/>
                  </a:lnTo>
                  <a:lnTo>
                    <a:pt x="497967" y="35052"/>
                  </a:lnTo>
                  <a:lnTo>
                    <a:pt x="468821" y="39719"/>
                  </a:lnTo>
                  <a:cubicBezTo>
                    <a:pt x="469202" y="43815"/>
                    <a:pt x="469583" y="47815"/>
                    <a:pt x="469963" y="51721"/>
                  </a:cubicBezTo>
                  <a:lnTo>
                    <a:pt x="498824" y="46577"/>
                  </a:lnTo>
                  <a:lnTo>
                    <a:pt x="501301" y="59817"/>
                  </a:lnTo>
                  <a:lnTo>
                    <a:pt x="471964" y="65342"/>
                  </a:lnTo>
                  <a:cubicBezTo>
                    <a:pt x="473012" y="71247"/>
                    <a:pt x="474059" y="76867"/>
                    <a:pt x="475202" y="81915"/>
                  </a:cubicBezTo>
                  <a:cubicBezTo>
                    <a:pt x="481013" y="77057"/>
                    <a:pt x="485870" y="71438"/>
                    <a:pt x="489585" y="65342"/>
                  </a:cubicBezTo>
                  <a:lnTo>
                    <a:pt x="489585" y="65342"/>
                  </a:lnTo>
                  <a:close/>
                  <a:moveTo>
                    <a:pt x="582454" y="96774"/>
                  </a:moveTo>
                  <a:lnTo>
                    <a:pt x="560261" y="96774"/>
                  </a:lnTo>
                  <a:lnTo>
                    <a:pt x="560261" y="85249"/>
                  </a:lnTo>
                  <a:lnTo>
                    <a:pt x="582454" y="85249"/>
                  </a:lnTo>
                  <a:lnTo>
                    <a:pt x="582454" y="96774"/>
                  </a:lnTo>
                  <a:lnTo>
                    <a:pt x="582454" y="96774"/>
                  </a:lnTo>
                  <a:close/>
                  <a:moveTo>
                    <a:pt x="601218" y="20384"/>
                  </a:moveTo>
                  <a:lnTo>
                    <a:pt x="601218" y="31528"/>
                  </a:lnTo>
                  <a:lnTo>
                    <a:pt x="540544" y="31528"/>
                  </a:lnTo>
                  <a:lnTo>
                    <a:pt x="540544" y="20384"/>
                  </a:lnTo>
                  <a:lnTo>
                    <a:pt x="601218" y="20384"/>
                  </a:lnTo>
                  <a:close/>
                  <a:moveTo>
                    <a:pt x="540258" y="52483"/>
                  </a:moveTo>
                  <a:cubicBezTo>
                    <a:pt x="540353" y="49625"/>
                    <a:pt x="540353" y="46958"/>
                    <a:pt x="540544" y="44387"/>
                  </a:cubicBezTo>
                  <a:lnTo>
                    <a:pt x="616363" y="44387"/>
                  </a:lnTo>
                  <a:lnTo>
                    <a:pt x="616363" y="7525"/>
                  </a:lnTo>
                  <a:lnTo>
                    <a:pt x="525685" y="7525"/>
                  </a:lnTo>
                  <a:lnTo>
                    <a:pt x="525685" y="39053"/>
                  </a:lnTo>
                  <a:cubicBezTo>
                    <a:pt x="525685" y="59246"/>
                    <a:pt x="524542" y="88487"/>
                    <a:pt x="510254" y="108204"/>
                  </a:cubicBezTo>
                  <a:cubicBezTo>
                    <a:pt x="513588" y="109919"/>
                    <a:pt x="519970" y="115157"/>
                    <a:pt x="522446" y="117920"/>
                  </a:cubicBezTo>
                  <a:cubicBezTo>
                    <a:pt x="532733" y="103632"/>
                    <a:pt x="537305" y="83915"/>
                    <a:pt x="539210" y="65532"/>
                  </a:cubicBezTo>
                  <a:lnTo>
                    <a:pt x="610267" y="65532"/>
                  </a:lnTo>
                  <a:cubicBezTo>
                    <a:pt x="609409" y="92107"/>
                    <a:pt x="608076" y="102870"/>
                    <a:pt x="605790" y="105442"/>
                  </a:cubicBezTo>
                  <a:cubicBezTo>
                    <a:pt x="604552" y="106871"/>
                    <a:pt x="603313" y="107252"/>
                    <a:pt x="601599" y="107061"/>
                  </a:cubicBezTo>
                  <a:lnTo>
                    <a:pt x="596741" y="107061"/>
                  </a:lnTo>
                  <a:lnTo>
                    <a:pt x="596741" y="72962"/>
                  </a:lnTo>
                  <a:lnTo>
                    <a:pt x="546163" y="72962"/>
                  </a:lnTo>
                  <a:lnTo>
                    <a:pt x="546163" y="116300"/>
                  </a:lnTo>
                  <a:lnTo>
                    <a:pt x="560261" y="116300"/>
                  </a:lnTo>
                  <a:lnTo>
                    <a:pt x="560261" y="108585"/>
                  </a:lnTo>
                  <a:lnTo>
                    <a:pt x="589883" y="108585"/>
                  </a:lnTo>
                  <a:cubicBezTo>
                    <a:pt x="591693" y="112300"/>
                    <a:pt x="592836" y="117062"/>
                    <a:pt x="593122" y="120682"/>
                  </a:cubicBezTo>
                  <a:cubicBezTo>
                    <a:pt x="599313" y="120777"/>
                    <a:pt x="605028" y="120777"/>
                    <a:pt x="608933" y="120205"/>
                  </a:cubicBezTo>
                  <a:cubicBezTo>
                    <a:pt x="613124" y="119729"/>
                    <a:pt x="616268" y="118396"/>
                    <a:pt x="619220" y="114681"/>
                  </a:cubicBezTo>
                  <a:cubicBezTo>
                    <a:pt x="623030" y="109823"/>
                    <a:pt x="624650" y="95726"/>
                    <a:pt x="625888" y="58579"/>
                  </a:cubicBezTo>
                  <a:cubicBezTo>
                    <a:pt x="625983" y="56674"/>
                    <a:pt x="626174" y="52292"/>
                    <a:pt x="626174" y="52292"/>
                  </a:cubicBezTo>
                  <a:lnTo>
                    <a:pt x="540353" y="52292"/>
                  </a:lnTo>
                  <a:close/>
                  <a:moveTo>
                    <a:pt x="675132" y="73152"/>
                  </a:moveTo>
                  <a:lnTo>
                    <a:pt x="666369" y="77534"/>
                  </a:lnTo>
                  <a:lnTo>
                    <a:pt x="666369" y="46577"/>
                  </a:lnTo>
                  <a:lnTo>
                    <a:pt x="675989" y="46577"/>
                  </a:lnTo>
                  <a:lnTo>
                    <a:pt x="675989" y="31909"/>
                  </a:lnTo>
                  <a:lnTo>
                    <a:pt x="666369" y="31909"/>
                  </a:lnTo>
                  <a:lnTo>
                    <a:pt x="666369" y="3143"/>
                  </a:lnTo>
                  <a:lnTo>
                    <a:pt x="652082" y="3143"/>
                  </a:lnTo>
                  <a:lnTo>
                    <a:pt x="652082" y="31909"/>
                  </a:lnTo>
                  <a:lnTo>
                    <a:pt x="640556" y="31909"/>
                  </a:lnTo>
                  <a:lnTo>
                    <a:pt x="640556" y="46387"/>
                  </a:lnTo>
                  <a:lnTo>
                    <a:pt x="652082" y="46387"/>
                  </a:lnTo>
                  <a:lnTo>
                    <a:pt x="652082" y="84772"/>
                  </a:lnTo>
                  <a:cubicBezTo>
                    <a:pt x="647319" y="86963"/>
                    <a:pt x="642938" y="88963"/>
                    <a:pt x="639413" y="90583"/>
                  </a:cubicBezTo>
                  <a:lnTo>
                    <a:pt x="645224" y="106013"/>
                  </a:lnTo>
                  <a:cubicBezTo>
                    <a:pt x="655701" y="100394"/>
                    <a:pt x="668179" y="93345"/>
                    <a:pt x="679513" y="86678"/>
                  </a:cubicBezTo>
                  <a:lnTo>
                    <a:pt x="675132" y="73247"/>
                  </a:lnTo>
                  <a:lnTo>
                    <a:pt x="675132" y="73247"/>
                  </a:lnTo>
                  <a:close/>
                  <a:moveTo>
                    <a:pt x="742950" y="41243"/>
                  </a:moveTo>
                  <a:lnTo>
                    <a:pt x="756571" y="43910"/>
                  </a:lnTo>
                  <a:cubicBezTo>
                    <a:pt x="752570" y="60674"/>
                    <a:pt x="746951" y="75724"/>
                    <a:pt x="739521" y="88582"/>
                  </a:cubicBezTo>
                  <a:cubicBezTo>
                    <a:pt x="741712" y="100013"/>
                    <a:pt x="744665" y="106966"/>
                    <a:pt x="747713" y="106966"/>
                  </a:cubicBezTo>
                  <a:cubicBezTo>
                    <a:pt x="749522" y="106966"/>
                    <a:pt x="750570" y="102203"/>
                    <a:pt x="750951" y="90773"/>
                  </a:cubicBezTo>
                  <a:cubicBezTo>
                    <a:pt x="753809" y="94393"/>
                    <a:pt x="758000" y="97536"/>
                    <a:pt x="761238" y="99251"/>
                  </a:cubicBezTo>
                  <a:cubicBezTo>
                    <a:pt x="759047" y="116300"/>
                    <a:pt x="755333" y="121158"/>
                    <a:pt x="745712" y="121158"/>
                  </a:cubicBezTo>
                  <a:cubicBezTo>
                    <a:pt x="738569" y="121158"/>
                    <a:pt x="733139" y="114395"/>
                    <a:pt x="729139" y="103442"/>
                  </a:cubicBezTo>
                  <a:cubicBezTo>
                    <a:pt x="723900" y="110014"/>
                    <a:pt x="717804" y="115634"/>
                    <a:pt x="711137" y="120396"/>
                  </a:cubicBezTo>
                  <a:cubicBezTo>
                    <a:pt x="709041" y="117824"/>
                    <a:pt x="703421" y="112967"/>
                    <a:pt x="700278" y="110776"/>
                  </a:cubicBezTo>
                  <a:cubicBezTo>
                    <a:pt x="706469" y="106966"/>
                    <a:pt x="711803" y="102298"/>
                    <a:pt x="716661" y="97155"/>
                  </a:cubicBezTo>
                  <a:cubicBezTo>
                    <a:pt x="703040" y="100775"/>
                    <a:pt x="688658" y="104585"/>
                    <a:pt x="677609" y="107442"/>
                  </a:cubicBezTo>
                  <a:lnTo>
                    <a:pt x="673989" y="93154"/>
                  </a:lnTo>
                  <a:cubicBezTo>
                    <a:pt x="685133" y="91154"/>
                    <a:pt x="701993" y="87249"/>
                    <a:pt x="718090" y="83629"/>
                  </a:cubicBezTo>
                  <a:lnTo>
                    <a:pt x="719233" y="93726"/>
                  </a:lnTo>
                  <a:cubicBezTo>
                    <a:pt x="721138" y="91440"/>
                    <a:pt x="722948" y="89154"/>
                    <a:pt x="724662" y="86678"/>
                  </a:cubicBezTo>
                  <a:cubicBezTo>
                    <a:pt x="721709" y="71438"/>
                    <a:pt x="720090" y="52673"/>
                    <a:pt x="719233" y="32766"/>
                  </a:cubicBezTo>
                  <a:lnTo>
                    <a:pt x="677799" y="32766"/>
                  </a:lnTo>
                  <a:lnTo>
                    <a:pt x="677799" y="18955"/>
                  </a:lnTo>
                  <a:lnTo>
                    <a:pt x="718757" y="18955"/>
                  </a:lnTo>
                  <a:cubicBezTo>
                    <a:pt x="718661" y="13049"/>
                    <a:pt x="718471" y="7239"/>
                    <a:pt x="718471" y="1334"/>
                  </a:cubicBezTo>
                  <a:lnTo>
                    <a:pt x="732949" y="1334"/>
                  </a:lnTo>
                  <a:cubicBezTo>
                    <a:pt x="732854" y="7239"/>
                    <a:pt x="732854" y="13049"/>
                    <a:pt x="732949" y="18955"/>
                  </a:cubicBezTo>
                  <a:lnTo>
                    <a:pt x="746570" y="18955"/>
                  </a:lnTo>
                  <a:cubicBezTo>
                    <a:pt x="743331" y="15621"/>
                    <a:pt x="739140" y="11811"/>
                    <a:pt x="735425" y="8858"/>
                  </a:cubicBezTo>
                  <a:lnTo>
                    <a:pt x="743998" y="1429"/>
                  </a:lnTo>
                  <a:cubicBezTo>
                    <a:pt x="749046" y="5048"/>
                    <a:pt x="755142" y="10192"/>
                    <a:pt x="758095" y="13906"/>
                  </a:cubicBezTo>
                  <a:lnTo>
                    <a:pt x="752570" y="19050"/>
                  </a:lnTo>
                  <a:lnTo>
                    <a:pt x="758190" y="19050"/>
                  </a:lnTo>
                  <a:lnTo>
                    <a:pt x="758190" y="32861"/>
                  </a:lnTo>
                  <a:lnTo>
                    <a:pt x="733330" y="32861"/>
                  </a:lnTo>
                  <a:cubicBezTo>
                    <a:pt x="733806" y="44577"/>
                    <a:pt x="734568" y="55436"/>
                    <a:pt x="735806" y="65151"/>
                  </a:cubicBezTo>
                  <a:cubicBezTo>
                    <a:pt x="738759" y="57721"/>
                    <a:pt x="740950" y="49721"/>
                    <a:pt x="742855" y="41148"/>
                  </a:cubicBezTo>
                  <a:lnTo>
                    <a:pt x="742855" y="41148"/>
                  </a:lnTo>
                  <a:close/>
                  <a:moveTo>
                    <a:pt x="702659" y="68866"/>
                  </a:moveTo>
                  <a:lnTo>
                    <a:pt x="702659" y="53245"/>
                  </a:lnTo>
                  <a:lnTo>
                    <a:pt x="692753" y="53245"/>
                  </a:lnTo>
                  <a:lnTo>
                    <a:pt x="692753" y="68866"/>
                  </a:lnTo>
                  <a:lnTo>
                    <a:pt x="702659" y="68866"/>
                  </a:lnTo>
                  <a:close/>
                  <a:moveTo>
                    <a:pt x="681704" y="41529"/>
                  </a:moveTo>
                  <a:lnTo>
                    <a:pt x="681704" y="80581"/>
                  </a:lnTo>
                  <a:lnTo>
                    <a:pt x="714661" y="80581"/>
                  </a:lnTo>
                  <a:lnTo>
                    <a:pt x="714661" y="41529"/>
                  </a:lnTo>
                  <a:lnTo>
                    <a:pt x="681704" y="41529"/>
                  </a:lnTo>
                  <a:close/>
                  <a:moveTo>
                    <a:pt x="866966" y="83248"/>
                  </a:moveTo>
                  <a:cubicBezTo>
                    <a:pt x="864299" y="77438"/>
                    <a:pt x="860012" y="70580"/>
                    <a:pt x="855059" y="63627"/>
                  </a:cubicBezTo>
                  <a:cubicBezTo>
                    <a:pt x="857917" y="53245"/>
                    <a:pt x="859917" y="42101"/>
                    <a:pt x="861346" y="30099"/>
                  </a:cubicBezTo>
                  <a:lnTo>
                    <a:pt x="847916" y="28861"/>
                  </a:lnTo>
                  <a:cubicBezTo>
                    <a:pt x="847154" y="36195"/>
                    <a:pt x="846011" y="43244"/>
                    <a:pt x="844582" y="50006"/>
                  </a:cubicBezTo>
                  <a:cubicBezTo>
                    <a:pt x="840962" y="45625"/>
                    <a:pt x="837248" y="41529"/>
                    <a:pt x="833723" y="37814"/>
                  </a:cubicBezTo>
                  <a:lnTo>
                    <a:pt x="824484" y="46101"/>
                  </a:lnTo>
                  <a:cubicBezTo>
                    <a:pt x="830009" y="52006"/>
                    <a:pt x="835533" y="58769"/>
                    <a:pt x="840486" y="65627"/>
                  </a:cubicBezTo>
                  <a:cubicBezTo>
                    <a:pt x="836009" y="79534"/>
                    <a:pt x="829818" y="90869"/>
                    <a:pt x="820960" y="99251"/>
                  </a:cubicBezTo>
                  <a:cubicBezTo>
                    <a:pt x="824008" y="100870"/>
                    <a:pt x="830199" y="105156"/>
                    <a:pt x="832771" y="107347"/>
                  </a:cubicBezTo>
                  <a:cubicBezTo>
                    <a:pt x="839724" y="99917"/>
                    <a:pt x="845344" y="90392"/>
                    <a:pt x="849725" y="79534"/>
                  </a:cubicBezTo>
                  <a:cubicBezTo>
                    <a:pt x="852678" y="84392"/>
                    <a:pt x="855250" y="88868"/>
                    <a:pt x="857059" y="92869"/>
                  </a:cubicBezTo>
                  <a:lnTo>
                    <a:pt x="867061" y="83248"/>
                  </a:lnTo>
                  <a:lnTo>
                    <a:pt x="867061" y="83248"/>
                  </a:lnTo>
                  <a:close/>
                  <a:moveTo>
                    <a:pt x="789432" y="47435"/>
                  </a:moveTo>
                  <a:cubicBezTo>
                    <a:pt x="794576" y="53054"/>
                    <a:pt x="799909" y="59722"/>
                    <a:pt x="805244" y="66199"/>
                  </a:cubicBezTo>
                  <a:cubicBezTo>
                    <a:pt x="801434" y="77724"/>
                    <a:pt x="796290" y="87725"/>
                    <a:pt x="789432" y="95250"/>
                  </a:cubicBezTo>
                  <a:lnTo>
                    <a:pt x="789432" y="47530"/>
                  </a:lnTo>
                  <a:lnTo>
                    <a:pt x="789432" y="47530"/>
                  </a:lnTo>
                  <a:close/>
                  <a:moveTo>
                    <a:pt x="882491" y="8572"/>
                  </a:moveTo>
                  <a:lnTo>
                    <a:pt x="882491" y="102870"/>
                  </a:lnTo>
                  <a:cubicBezTo>
                    <a:pt x="882491" y="111443"/>
                    <a:pt x="880586" y="115729"/>
                    <a:pt x="874967" y="118110"/>
                  </a:cubicBezTo>
                  <a:cubicBezTo>
                    <a:pt x="869537" y="120682"/>
                    <a:pt x="861346" y="121063"/>
                    <a:pt x="849154" y="120968"/>
                  </a:cubicBezTo>
                  <a:cubicBezTo>
                    <a:pt x="848392" y="116777"/>
                    <a:pt x="845820" y="109633"/>
                    <a:pt x="843534" y="105537"/>
                  </a:cubicBezTo>
                  <a:cubicBezTo>
                    <a:pt x="851630" y="106204"/>
                    <a:pt x="860965" y="106013"/>
                    <a:pt x="863537" y="106013"/>
                  </a:cubicBezTo>
                  <a:cubicBezTo>
                    <a:pt x="866204" y="105918"/>
                    <a:pt x="867251" y="104965"/>
                    <a:pt x="867251" y="102584"/>
                  </a:cubicBezTo>
                  <a:lnTo>
                    <a:pt x="867251" y="23051"/>
                  </a:lnTo>
                  <a:lnTo>
                    <a:pt x="789527" y="23051"/>
                  </a:lnTo>
                  <a:lnTo>
                    <a:pt x="789527" y="45148"/>
                  </a:lnTo>
                  <a:lnTo>
                    <a:pt x="796957" y="37243"/>
                  </a:lnTo>
                  <a:cubicBezTo>
                    <a:pt x="800957" y="41434"/>
                    <a:pt x="805148" y="46196"/>
                    <a:pt x="809244" y="50959"/>
                  </a:cubicBezTo>
                  <a:cubicBezTo>
                    <a:pt x="810768" y="43910"/>
                    <a:pt x="811816" y="36290"/>
                    <a:pt x="812673" y="28670"/>
                  </a:cubicBezTo>
                  <a:lnTo>
                    <a:pt x="826294" y="30099"/>
                  </a:lnTo>
                  <a:cubicBezTo>
                    <a:pt x="824770" y="42196"/>
                    <a:pt x="822579" y="53435"/>
                    <a:pt x="819912" y="63722"/>
                  </a:cubicBezTo>
                  <a:cubicBezTo>
                    <a:pt x="824389" y="69342"/>
                    <a:pt x="828389" y="74867"/>
                    <a:pt x="831342" y="79153"/>
                  </a:cubicBezTo>
                  <a:lnTo>
                    <a:pt x="822103" y="89821"/>
                  </a:lnTo>
                  <a:cubicBezTo>
                    <a:pt x="820293" y="86773"/>
                    <a:pt x="817721" y="83058"/>
                    <a:pt x="814769" y="78962"/>
                  </a:cubicBezTo>
                  <a:cubicBezTo>
                    <a:pt x="810578" y="89726"/>
                    <a:pt x="805244" y="99155"/>
                    <a:pt x="798481" y="106394"/>
                  </a:cubicBezTo>
                  <a:cubicBezTo>
                    <a:pt x="796671" y="104680"/>
                    <a:pt x="792861" y="101918"/>
                    <a:pt x="789527" y="100013"/>
                  </a:cubicBezTo>
                  <a:lnTo>
                    <a:pt x="789527" y="121348"/>
                  </a:lnTo>
                  <a:lnTo>
                    <a:pt x="774287" y="121348"/>
                  </a:lnTo>
                  <a:lnTo>
                    <a:pt x="774287" y="8763"/>
                  </a:lnTo>
                  <a:lnTo>
                    <a:pt x="882587" y="8763"/>
                  </a:lnTo>
                  <a:close/>
                  <a:moveTo>
                    <a:pt x="922115" y="30766"/>
                  </a:moveTo>
                  <a:lnTo>
                    <a:pt x="1014222" y="30766"/>
                  </a:lnTo>
                  <a:lnTo>
                    <a:pt x="1014222" y="16288"/>
                  </a:lnTo>
                  <a:lnTo>
                    <a:pt x="972788" y="16288"/>
                  </a:lnTo>
                  <a:cubicBezTo>
                    <a:pt x="970979" y="11144"/>
                    <a:pt x="968407" y="4953"/>
                    <a:pt x="966121" y="0"/>
                  </a:cubicBezTo>
                  <a:lnTo>
                    <a:pt x="950690" y="3620"/>
                  </a:lnTo>
                  <a:cubicBezTo>
                    <a:pt x="952405" y="7429"/>
                    <a:pt x="954119" y="12002"/>
                    <a:pt x="955548" y="16288"/>
                  </a:cubicBezTo>
                  <a:lnTo>
                    <a:pt x="906494" y="16288"/>
                  </a:lnTo>
                  <a:lnTo>
                    <a:pt x="906494" y="50768"/>
                  </a:lnTo>
                  <a:cubicBezTo>
                    <a:pt x="906494" y="69247"/>
                    <a:pt x="905732" y="95631"/>
                    <a:pt x="896112" y="113824"/>
                  </a:cubicBezTo>
                  <a:cubicBezTo>
                    <a:pt x="899827" y="115348"/>
                    <a:pt x="906780" y="120015"/>
                    <a:pt x="909542" y="122682"/>
                  </a:cubicBezTo>
                  <a:cubicBezTo>
                    <a:pt x="920210" y="102775"/>
                    <a:pt x="922020" y="71342"/>
                    <a:pt x="922020" y="50863"/>
                  </a:cubicBezTo>
                  <a:lnTo>
                    <a:pt x="922020" y="30861"/>
                  </a:lnTo>
                  <a:lnTo>
                    <a:pt x="922020" y="30861"/>
                  </a:lnTo>
                  <a:close/>
                  <a:moveTo>
                    <a:pt x="976122" y="79534"/>
                  </a:moveTo>
                  <a:lnTo>
                    <a:pt x="961358" y="83534"/>
                  </a:lnTo>
                  <a:cubicBezTo>
                    <a:pt x="959834" y="71723"/>
                    <a:pt x="955072" y="53340"/>
                    <a:pt x="951071" y="39529"/>
                  </a:cubicBezTo>
                  <a:lnTo>
                    <a:pt x="964883" y="35909"/>
                  </a:lnTo>
                  <a:cubicBezTo>
                    <a:pt x="969264" y="50006"/>
                    <a:pt x="974027" y="67342"/>
                    <a:pt x="976027" y="79534"/>
                  </a:cubicBezTo>
                  <a:lnTo>
                    <a:pt x="976027" y="79534"/>
                  </a:lnTo>
                  <a:close/>
                  <a:moveTo>
                    <a:pt x="925735" y="47435"/>
                  </a:moveTo>
                  <a:lnTo>
                    <a:pt x="939165" y="42196"/>
                  </a:lnTo>
                  <a:cubicBezTo>
                    <a:pt x="944690" y="56197"/>
                    <a:pt x="950690" y="73723"/>
                    <a:pt x="953643" y="85725"/>
                  </a:cubicBezTo>
                  <a:lnTo>
                    <a:pt x="939260" y="91726"/>
                  </a:lnTo>
                  <a:cubicBezTo>
                    <a:pt x="936784" y="79820"/>
                    <a:pt x="930783" y="61341"/>
                    <a:pt x="925640" y="47435"/>
                  </a:cubicBezTo>
                  <a:lnTo>
                    <a:pt x="925640" y="47435"/>
                  </a:lnTo>
                  <a:close/>
                  <a:moveTo>
                    <a:pt x="983837" y="102013"/>
                  </a:moveTo>
                  <a:lnTo>
                    <a:pt x="1015651" y="102013"/>
                  </a:lnTo>
                  <a:lnTo>
                    <a:pt x="1015651" y="116396"/>
                  </a:lnTo>
                  <a:lnTo>
                    <a:pt x="920210" y="116396"/>
                  </a:lnTo>
                  <a:lnTo>
                    <a:pt x="920210" y="102013"/>
                  </a:lnTo>
                  <a:lnTo>
                    <a:pt x="967645" y="102013"/>
                  </a:lnTo>
                  <a:cubicBezTo>
                    <a:pt x="980123" y="82868"/>
                    <a:pt x="989457" y="57150"/>
                    <a:pt x="994124" y="35433"/>
                  </a:cubicBezTo>
                  <a:lnTo>
                    <a:pt x="1010507" y="40862"/>
                  </a:lnTo>
                  <a:cubicBezTo>
                    <a:pt x="1004507" y="61246"/>
                    <a:pt x="995077" y="83344"/>
                    <a:pt x="983837" y="102108"/>
                  </a:cubicBezTo>
                  <a:lnTo>
                    <a:pt x="983837" y="102108"/>
                  </a:lnTo>
                  <a:close/>
                  <a:moveTo>
                    <a:pt x="1093851" y="69532"/>
                  </a:moveTo>
                  <a:lnTo>
                    <a:pt x="1093851" y="53721"/>
                  </a:lnTo>
                  <a:lnTo>
                    <a:pt x="1120902" y="53721"/>
                  </a:lnTo>
                  <a:lnTo>
                    <a:pt x="1120902" y="69532"/>
                  </a:lnTo>
                  <a:lnTo>
                    <a:pt x="1093851" y="69532"/>
                  </a:lnTo>
                  <a:close/>
                  <a:moveTo>
                    <a:pt x="1053941" y="69532"/>
                  </a:moveTo>
                  <a:cubicBezTo>
                    <a:pt x="1054227" y="64770"/>
                    <a:pt x="1054322" y="60198"/>
                    <a:pt x="1054322" y="56102"/>
                  </a:cubicBezTo>
                  <a:lnTo>
                    <a:pt x="1054322" y="53816"/>
                  </a:lnTo>
                  <a:lnTo>
                    <a:pt x="1078421" y="53816"/>
                  </a:lnTo>
                  <a:lnTo>
                    <a:pt x="1078421" y="69628"/>
                  </a:lnTo>
                  <a:lnTo>
                    <a:pt x="1053941" y="69628"/>
                  </a:lnTo>
                  <a:close/>
                  <a:moveTo>
                    <a:pt x="1078421" y="24575"/>
                  </a:moveTo>
                  <a:lnTo>
                    <a:pt x="1078421" y="39434"/>
                  </a:lnTo>
                  <a:lnTo>
                    <a:pt x="1054322" y="39434"/>
                  </a:lnTo>
                  <a:lnTo>
                    <a:pt x="1054322" y="24575"/>
                  </a:lnTo>
                  <a:lnTo>
                    <a:pt x="1078421" y="24575"/>
                  </a:lnTo>
                  <a:close/>
                  <a:moveTo>
                    <a:pt x="1120902" y="39529"/>
                  </a:moveTo>
                  <a:lnTo>
                    <a:pt x="1093851" y="39529"/>
                  </a:lnTo>
                  <a:lnTo>
                    <a:pt x="1093851" y="24670"/>
                  </a:lnTo>
                  <a:lnTo>
                    <a:pt x="1120902" y="24670"/>
                  </a:lnTo>
                  <a:lnTo>
                    <a:pt x="1120902" y="39529"/>
                  </a:lnTo>
                  <a:lnTo>
                    <a:pt x="1120902" y="39529"/>
                  </a:lnTo>
                  <a:close/>
                  <a:moveTo>
                    <a:pt x="1136047" y="10096"/>
                  </a:moveTo>
                  <a:lnTo>
                    <a:pt x="1039178" y="10096"/>
                  </a:lnTo>
                  <a:lnTo>
                    <a:pt x="1039178" y="55912"/>
                  </a:lnTo>
                  <a:cubicBezTo>
                    <a:pt x="1039178" y="73914"/>
                    <a:pt x="1038034" y="96679"/>
                    <a:pt x="1024033" y="112109"/>
                  </a:cubicBezTo>
                  <a:cubicBezTo>
                    <a:pt x="1027462" y="113919"/>
                    <a:pt x="1033653" y="119158"/>
                    <a:pt x="1036130" y="122015"/>
                  </a:cubicBezTo>
                  <a:cubicBezTo>
                    <a:pt x="1045369" y="112014"/>
                    <a:pt x="1050036" y="97917"/>
                    <a:pt x="1052322" y="83915"/>
                  </a:cubicBezTo>
                  <a:lnTo>
                    <a:pt x="1078516" y="83915"/>
                  </a:lnTo>
                  <a:lnTo>
                    <a:pt x="1078516" y="119729"/>
                  </a:lnTo>
                  <a:lnTo>
                    <a:pt x="1093946" y="119729"/>
                  </a:lnTo>
                  <a:lnTo>
                    <a:pt x="1093946" y="83915"/>
                  </a:lnTo>
                  <a:lnTo>
                    <a:pt x="1120997" y="83915"/>
                  </a:lnTo>
                  <a:lnTo>
                    <a:pt x="1120997" y="103156"/>
                  </a:lnTo>
                  <a:cubicBezTo>
                    <a:pt x="1120997" y="105442"/>
                    <a:pt x="1120140" y="106204"/>
                    <a:pt x="1117664" y="106204"/>
                  </a:cubicBezTo>
                  <a:cubicBezTo>
                    <a:pt x="1115187" y="106204"/>
                    <a:pt x="1106900" y="106299"/>
                    <a:pt x="1099661" y="105918"/>
                  </a:cubicBezTo>
                  <a:cubicBezTo>
                    <a:pt x="1101566" y="109919"/>
                    <a:pt x="1104043" y="116396"/>
                    <a:pt x="1104519" y="120587"/>
                  </a:cubicBezTo>
                  <a:cubicBezTo>
                    <a:pt x="1116044" y="120682"/>
                    <a:pt x="1123855" y="120491"/>
                    <a:pt x="1129189" y="117920"/>
                  </a:cubicBezTo>
                  <a:cubicBezTo>
                    <a:pt x="1134332" y="115634"/>
                    <a:pt x="1136142" y="111538"/>
                    <a:pt x="1136142" y="103251"/>
                  </a:cubicBezTo>
                  <a:lnTo>
                    <a:pt x="1136142" y="10096"/>
                  </a:lnTo>
                  <a:lnTo>
                    <a:pt x="1136142" y="10096"/>
                  </a:lnTo>
                  <a:close/>
                  <a:moveTo>
                    <a:pt x="1261777" y="19621"/>
                  </a:moveTo>
                  <a:cubicBezTo>
                    <a:pt x="1258348" y="14859"/>
                    <a:pt x="1251394" y="7429"/>
                    <a:pt x="1246346" y="2000"/>
                  </a:cubicBezTo>
                  <a:lnTo>
                    <a:pt x="1234535" y="9049"/>
                  </a:lnTo>
                  <a:cubicBezTo>
                    <a:pt x="1239488" y="14859"/>
                    <a:pt x="1246251" y="22765"/>
                    <a:pt x="1249394" y="27527"/>
                  </a:cubicBezTo>
                  <a:lnTo>
                    <a:pt x="1261682" y="19621"/>
                  </a:lnTo>
                  <a:lnTo>
                    <a:pt x="1261682" y="19621"/>
                  </a:lnTo>
                  <a:close/>
                  <a:moveTo>
                    <a:pt x="1240346" y="68485"/>
                  </a:moveTo>
                  <a:cubicBezTo>
                    <a:pt x="1236345" y="75533"/>
                    <a:pt x="1231202" y="81820"/>
                    <a:pt x="1224915" y="87249"/>
                  </a:cubicBezTo>
                  <a:cubicBezTo>
                    <a:pt x="1218533" y="81820"/>
                    <a:pt x="1213104" y="75533"/>
                    <a:pt x="1208723" y="68485"/>
                  </a:cubicBezTo>
                  <a:lnTo>
                    <a:pt x="1240250" y="68485"/>
                  </a:lnTo>
                  <a:close/>
                  <a:moveTo>
                    <a:pt x="1251394" y="53054"/>
                  </a:moveTo>
                  <a:lnTo>
                    <a:pt x="1262063" y="58103"/>
                  </a:lnTo>
                  <a:cubicBezTo>
                    <a:pt x="1256919" y="74009"/>
                    <a:pt x="1248727" y="86487"/>
                    <a:pt x="1238155" y="96107"/>
                  </a:cubicBezTo>
                  <a:cubicBezTo>
                    <a:pt x="1248251" y="101537"/>
                    <a:pt x="1260253" y="105442"/>
                    <a:pt x="1274255" y="107823"/>
                  </a:cubicBezTo>
                  <a:cubicBezTo>
                    <a:pt x="1270921" y="111157"/>
                    <a:pt x="1266825" y="117443"/>
                    <a:pt x="1264730" y="121634"/>
                  </a:cubicBezTo>
                  <a:cubicBezTo>
                    <a:pt x="1249109" y="118396"/>
                    <a:pt x="1236155" y="113157"/>
                    <a:pt x="1225201" y="106013"/>
                  </a:cubicBezTo>
                  <a:cubicBezTo>
                    <a:pt x="1214152" y="113062"/>
                    <a:pt x="1201484" y="118110"/>
                    <a:pt x="1187577" y="121634"/>
                  </a:cubicBezTo>
                  <a:cubicBezTo>
                    <a:pt x="1185863" y="117538"/>
                    <a:pt x="1182434" y="111633"/>
                    <a:pt x="1179576" y="108204"/>
                  </a:cubicBezTo>
                  <a:cubicBezTo>
                    <a:pt x="1191673" y="105632"/>
                    <a:pt x="1202817" y="101537"/>
                    <a:pt x="1212723" y="95917"/>
                  </a:cubicBezTo>
                  <a:cubicBezTo>
                    <a:pt x="1207294" y="90773"/>
                    <a:pt x="1202817" y="85058"/>
                    <a:pt x="1198817" y="78486"/>
                  </a:cubicBezTo>
                  <a:cubicBezTo>
                    <a:pt x="1190054" y="91916"/>
                    <a:pt x="1178433" y="102965"/>
                    <a:pt x="1162907" y="111728"/>
                  </a:cubicBezTo>
                  <a:cubicBezTo>
                    <a:pt x="1160812" y="108395"/>
                    <a:pt x="1155478" y="102108"/>
                    <a:pt x="1151763" y="99441"/>
                  </a:cubicBezTo>
                  <a:cubicBezTo>
                    <a:pt x="1174433" y="87249"/>
                    <a:pt x="1188244" y="68104"/>
                    <a:pt x="1196531" y="43339"/>
                  </a:cubicBezTo>
                  <a:lnTo>
                    <a:pt x="1179862" y="43339"/>
                  </a:lnTo>
                  <a:cubicBezTo>
                    <a:pt x="1172909" y="43339"/>
                    <a:pt x="1167575" y="44387"/>
                    <a:pt x="1166432" y="46292"/>
                  </a:cubicBezTo>
                  <a:cubicBezTo>
                    <a:pt x="1165574" y="43053"/>
                    <a:pt x="1163098" y="36195"/>
                    <a:pt x="1161383" y="32385"/>
                  </a:cubicBezTo>
                  <a:cubicBezTo>
                    <a:pt x="1163288" y="31718"/>
                    <a:pt x="1165193" y="29909"/>
                    <a:pt x="1166908" y="27146"/>
                  </a:cubicBezTo>
                  <a:cubicBezTo>
                    <a:pt x="1168622" y="24479"/>
                    <a:pt x="1173290" y="14478"/>
                    <a:pt x="1175766" y="4477"/>
                  </a:cubicBezTo>
                  <a:lnTo>
                    <a:pt x="1191959" y="7048"/>
                  </a:lnTo>
                  <a:cubicBezTo>
                    <a:pt x="1189768" y="14383"/>
                    <a:pt x="1186434" y="22193"/>
                    <a:pt x="1183005" y="28765"/>
                  </a:cubicBezTo>
                  <a:lnTo>
                    <a:pt x="1200722" y="28765"/>
                  </a:lnTo>
                  <a:cubicBezTo>
                    <a:pt x="1202817" y="20003"/>
                    <a:pt x="1204436" y="10668"/>
                    <a:pt x="1205579" y="762"/>
                  </a:cubicBezTo>
                  <a:lnTo>
                    <a:pt x="1222629" y="3620"/>
                  </a:lnTo>
                  <a:cubicBezTo>
                    <a:pt x="1221486" y="12382"/>
                    <a:pt x="1220057" y="20764"/>
                    <a:pt x="1218438" y="28765"/>
                  </a:cubicBezTo>
                  <a:lnTo>
                    <a:pt x="1269873" y="28765"/>
                  </a:lnTo>
                  <a:lnTo>
                    <a:pt x="1269873" y="43434"/>
                  </a:lnTo>
                  <a:lnTo>
                    <a:pt x="1214723" y="43434"/>
                  </a:lnTo>
                  <a:cubicBezTo>
                    <a:pt x="1213580" y="47149"/>
                    <a:pt x="1212437" y="50482"/>
                    <a:pt x="1211104" y="53912"/>
                  </a:cubicBezTo>
                  <a:lnTo>
                    <a:pt x="1248537" y="53912"/>
                  </a:lnTo>
                  <a:lnTo>
                    <a:pt x="1251394" y="53245"/>
                  </a:lnTo>
                  <a:lnTo>
                    <a:pt x="1251394" y="53245"/>
                  </a:lnTo>
                  <a:close/>
                  <a:moveTo>
                    <a:pt x="1381792" y="84487"/>
                  </a:moveTo>
                  <a:cubicBezTo>
                    <a:pt x="1378077" y="87344"/>
                    <a:pt x="1373315" y="90488"/>
                    <a:pt x="1368933" y="93059"/>
                  </a:cubicBezTo>
                  <a:cubicBezTo>
                    <a:pt x="1366266" y="90488"/>
                    <a:pt x="1363790" y="87630"/>
                    <a:pt x="1361885" y="84487"/>
                  </a:cubicBezTo>
                  <a:lnTo>
                    <a:pt x="1381792" y="84487"/>
                  </a:lnTo>
                  <a:close/>
                  <a:moveTo>
                    <a:pt x="1342358" y="62865"/>
                  </a:moveTo>
                  <a:lnTo>
                    <a:pt x="1361504" y="62865"/>
                  </a:lnTo>
                  <a:lnTo>
                    <a:pt x="1361504" y="71723"/>
                  </a:lnTo>
                  <a:lnTo>
                    <a:pt x="1342358" y="71723"/>
                  </a:lnTo>
                  <a:lnTo>
                    <a:pt x="1342358" y="62865"/>
                  </a:lnTo>
                  <a:lnTo>
                    <a:pt x="1342358" y="62865"/>
                  </a:lnTo>
                  <a:close/>
                  <a:moveTo>
                    <a:pt x="1342358" y="41243"/>
                  </a:moveTo>
                  <a:lnTo>
                    <a:pt x="1361504" y="41243"/>
                  </a:lnTo>
                  <a:lnTo>
                    <a:pt x="1361504" y="50102"/>
                  </a:lnTo>
                  <a:lnTo>
                    <a:pt x="1342358" y="50102"/>
                  </a:lnTo>
                  <a:lnTo>
                    <a:pt x="1342358" y="41243"/>
                  </a:lnTo>
                  <a:lnTo>
                    <a:pt x="1342358" y="41243"/>
                  </a:lnTo>
                  <a:close/>
                  <a:moveTo>
                    <a:pt x="1309688" y="19812"/>
                  </a:moveTo>
                  <a:lnTo>
                    <a:pt x="1377601" y="19812"/>
                  </a:lnTo>
                  <a:lnTo>
                    <a:pt x="1377601" y="28289"/>
                  </a:lnTo>
                  <a:lnTo>
                    <a:pt x="1309688" y="28289"/>
                  </a:lnTo>
                  <a:lnTo>
                    <a:pt x="1309688" y="19812"/>
                  </a:lnTo>
                  <a:lnTo>
                    <a:pt x="1309688" y="19812"/>
                  </a:lnTo>
                  <a:close/>
                  <a:moveTo>
                    <a:pt x="1386173" y="84487"/>
                  </a:moveTo>
                  <a:lnTo>
                    <a:pt x="1399604" y="84487"/>
                  </a:lnTo>
                  <a:lnTo>
                    <a:pt x="1399604" y="71628"/>
                  </a:lnTo>
                  <a:lnTo>
                    <a:pt x="1375601" y="71628"/>
                  </a:lnTo>
                  <a:lnTo>
                    <a:pt x="1375601" y="62770"/>
                  </a:lnTo>
                  <a:lnTo>
                    <a:pt x="1394079" y="62770"/>
                  </a:lnTo>
                  <a:lnTo>
                    <a:pt x="1394079" y="50102"/>
                  </a:lnTo>
                  <a:lnTo>
                    <a:pt x="1375601" y="50102"/>
                  </a:lnTo>
                  <a:lnTo>
                    <a:pt x="1375601" y="41243"/>
                  </a:lnTo>
                  <a:lnTo>
                    <a:pt x="1392936" y="41243"/>
                  </a:lnTo>
                  <a:lnTo>
                    <a:pt x="1392936" y="6953"/>
                  </a:lnTo>
                  <a:lnTo>
                    <a:pt x="1294257" y="6953"/>
                  </a:lnTo>
                  <a:lnTo>
                    <a:pt x="1294257" y="44958"/>
                  </a:lnTo>
                  <a:cubicBezTo>
                    <a:pt x="1294257" y="65342"/>
                    <a:pt x="1293209" y="94107"/>
                    <a:pt x="1280541" y="113824"/>
                  </a:cubicBezTo>
                  <a:cubicBezTo>
                    <a:pt x="1284351" y="115253"/>
                    <a:pt x="1291114" y="119253"/>
                    <a:pt x="1294162" y="121634"/>
                  </a:cubicBezTo>
                  <a:cubicBezTo>
                    <a:pt x="1307592" y="100584"/>
                    <a:pt x="1309688" y="67246"/>
                    <a:pt x="1309688" y="44863"/>
                  </a:cubicBezTo>
                  <a:lnTo>
                    <a:pt x="1309688" y="41148"/>
                  </a:lnTo>
                  <a:lnTo>
                    <a:pt x="1328452" y="41148"/>
                  </a:lnTo>
                  <a:lnTo>
                    <a:pt x="1328452" y="50006"/>
                  </a:lnTo>
                  <a:lnTo>
                    <a:pt x="1312450" y="50006"/>
                  </a:lnTo>
                  <a:lnTo>
                    <a:pt x="1312450" y="62675"/>
                  </a:lnTo>
                  <a:lnTo>
                    <a:pt x="1328452" y="62675"/>
                  </a:lnTo>
                  <a:lnTo>
                    <a:pt x="1328452" y="71533"/>
                  </a:lnTo>
                  <a:lnTo>
                    <a:pt x="1309688" y="71533"/>
                  </a:lnTo>
                  <a:lnTo>
                    <a:pt x="1309688" y="84392"/>
                  </a:lnTo>
                  <a:lnTo>
                    <a:pt x="1320356" y="84392"/>
                  </a:lnTo>
                  <a:lnTo>
                    <a:pt x="1320356" y="97727"/>
                  </a:lnTo>
                  <a:cubicBezTo>
                    <a:pt x="1320356" y="104299"/>
                    <a:pt x="1316546" y="107823"/>
                    <a:pt x="1313783" y="109633"/>
                  </a:cubicBezTo>
                  <a:cubicBezTo>
                    <a:pt x="1315593" y="112300"/>
                    <a:pt x="1318546" y="118396"/>
                    <a:pt x="1319308" y="121920"/>
                  </a:cubicBezTo>
                  <a:lnTo>
                    <a:pt x="1319308" y="121920"/>
                  </a:lnTo>
                  <a:cubicBezTo>
                    <a:pt x="1321975" y="120015"/>
                    <a:pt x="1326452" y="118967"/>
                    <a:pt x="1354741" y="112776"/>
                  </a:cubicBezTo>
                  <a:cubicBezTo>
                    <a:pt x="1354741" y="109728"/>
                    <a:pt x="1355217" y="103918"/>
                    <a:pt x="1355979" y="100203"/>
                  </a:cubicBezTo>
                  <a:lnTo>
                    <a:pt x="1334452" y="104299"/>
                  </a:lnTo>
                  <a:lnTo>
                    <a:pt x="1334452" y="84296"/>
                  </a:lnTo>
                  <a:lnTo>
                    <a:pt x="1347502" y="84296"/>
                  </a:lnTo>
                  <a:cubicBezTo>
                    <a:pt x="1356074" y="103156"/>
                    <a:pt x="1370076" y="115443"/>
                    <a:pt x="1392365" y="120968"/>
                  </a:cubicBezTo>
                  <a:cubicBezTo>
                    <a:pt x="1394269" y="116967"/>
                    <a:pt x="1398270" y="111347"/>
                    <a:pt x="1401223" y="108299"/>
                  </a:cubicBezTo>
                  <a:cubicBezTo>
                    <a:pt x="1392650" y="106775"/>
                    <a:pt x="1385221" y="104108"/>
                    <a:pt x="1378744" y="100489"/>
                  </a:cubicBezTo>
                  <a:cubicBezTo>
                    <a:pt x="1384268" y="97631"/>
                    <a:pt x="1390174" y="94107"/>
                    <a:pt x="1395317" y="90583"/>
                  </a:cubicBezTo>
                  <a:lnTo>
                    <a:pt x="1386078" y="84296"/>
                  </a:lnTo>
                  <a:lnTo>
                    <a:pt x="1386078" y="84296"/>
                  </a:lnTo>
                  <a:close/>
                  <a:moveTo>
                    <a:pt x="1430179" y="87630"/>
                  </a:moveTo>
                  <a:lnTo>
                    <a:pt x="1430179" y="72009"/>
                  </a:lnTo>
                  <a:lnTo>
                    <a:pt x="1443418" y="72009"/>
                  </a:lnTo>
                  <a:lnTo>
                    <a:pt x="1443418" y="85630"/>
                  </a:lnTo>
                  <a:lnTo>
                    <a:pt x="1430179" y="87630"/>
                  </a:lnTo>
                  <a:lnTo>
                    <a:pt x="1430179" y="87630"/>
                  </a:lnTo>
                  <a:close/>
                  <a:moveTo>
                    <a:pt x="1443418" y="20003"/>
                  </a:moveTo>
                  <a:lnTo>
                    <a:pt x="1443418" y="33528"/>
                  </a:lnTo>
                  <a:lnTo>
                    <a:pt x="1430179" y="33528"/>
                  </a:lnTo>
                  <a:lnTo>
                    <a:pt x="1430179" y="20003"/>
                  </a:lnTo>
                  <a:lnTo>
                    <a:pt x="1443418" y="20003"/>
                  </a:lnTo>
                  <a:close/>
                  <a:moveTo>
                    <a:pt x="1430179" y="45911"/>
                  </a:moveTo>
                  <a:lnTo>
                    <a:pt x="1443418" y="45911"/>
                  </a:lnTo>
                  <a:lnTo>
                    <a:pt x="1443418" y="59531"/>
                  </a:lnTo>
                  <a:lnTo>
                    <a:pt x="1430179" y="59531"/>
                  </a:lnTo>
                  <a:lnTo>
                    <a:pt x="1430179" y="45911"/>
                  </a:lnTo>
                  <a:lnTo>
                    <a:pt x="1430179" y="45911"/>
                  </a:lnTo>
                  <a:close/>
                  <a:moveTo>
                    <a:pt x="1529143" y="73533"/>
                  </a:moveTo>
                  <a:lnTo>
                    <a:pt x="1529143" y="59627"/>
                  </a:lnTo>
                  <a:lnTo>
                    <a:pt x="1501331" y="59627"/>
                  </a:lnTo>
                  <a:lnTo>
                    <a:pt x="1501331" y="41815"/>
                  </a:lnTo>
                  <a:lnTo>
                    <a:pt x="1525429" y="41815"/>
                  </a:lnTo>
                  <a:lnTo>
                    <a:pt x="1525429" y="27908"/>
                  </a:lnTo>
                  <a:lnTo>
                    <a:pt x="1510760" y="27908"/>
                  </a:lnTo>
                  <a:cubicBezTo>
                    <a:pt x="1514475" y="22003"/>
                    <a:pt x="1518476" y="14573"/>
                    <a:pt x="1522095" y="7620"/>
                  </a:cubicBezTo>
                  <a:lnTo>
                    <a:pt x="1506665" y="3620"/>
                  </a:lnTo>
                  <a:cubicBezTo>
                    <a:pt x="1504188" y="11049"/>
                    <a:pt x="1499616" y="21050"/>
                    <a:pt x="1495616" y="27908"/>
                  </a:cubicBezTo>
                  <a:lnTo>
                    <a:pt x="1480852" y="27908"/>
                  </a:lnTo>
                  <a:lnTo>
                    <a:pt x="1491615" y="22288"/>
                  </a:lnTo>
                  <a:cubicBezTo>
                    <a:pt x="1489329" y="16764"/>
                    <a:pt x="1483900" y="9239"/>
                    <a:pt x="1478756" y="3524"/>
                  </a:cubicBezTo>
                  <a:lnTo>
                    <a:pt x="1466564" y="9335"/>
                  </a:lnTo>
                  <a:cubicBezTo>
                    <a:pt x="1471232" y="14859"/>
                    <a:pt x="1475899" y="22384"/>
                    <a:pt x="1478280" y="27908"/>
                  </a:cubicBezTo>
                  <a:lnTo>
                    <a:pt x="1464374" y="27908"/>
                  </a:lnTo>
                  <a:lnTo>
                    <a:pt x="1464374" y="41815"/>
                  </a:lnTo>
                  <a:lnTo>
                    <a:pt x="1485710" y="41815"/>
                  </a:lnTo>
                  <a:lnTo>
                    <a:pt x="1485710" y="59627"/>
                  </a:lnTo>
                  <a:lnTo>
                    <a:pt x="1462088" y="59627"/>
                  </a:lnTo>
                  <a:lnTo>
                    <a:pt x="1462088" y="73533"/>
                  </a:lnTo>
                  <a:lnTo>
                    <a:pt x="1484567" y="73533"/>
                  </a:lnTo>
                  <a:cubicBezTo>
                    <a:pt x="1482090" y="86201"/>
                    <a:pt x="1475613" y="100775"/>
                    <a:pt x="1456373" y="111919"/>
                  </a:cubicBezTo>
                  <a:lnTo>
                    <a:pt x="1456373" y="97060"/>
                  </a:lnTo>
                  <a:lnTo>
                    <a:pt x="1466279" y="95250"/>
                  </a:lnTo>
                  <a:lnTo>
                    <a:pt x="1465231" y="82201"/>
                  </a:lnTo>
                  <a:lnTo>
                    <a:pt x="1456373" y="83629"/>
                  </a:lnTo>
                  <a:lnTo>
                    <a:pt x="1456373" y="20098"/>
                  </a:lnTo>
                  <a:lnTo>
                    <a:pt x="1461040" y="20098"/>
                  </a:lnTo>
                  <a:lnTo>
                    <a:pt x="1461040" y="6477"/>
                  </a:lnTo>
                  <a:lnTo>
                    <a:pt x="1411224" y="6477"/>
                  </a:lnTo>
                  <a:lnTo>
                    <a:pt x="1411224" y="20098"/>
                  </a:lnTo>
                  <a:lnTo>
                    <a:pt x="1416749" y="20098"/>
                  </a:lnTo>
                  <a:lnTo>
                    <a:pt x="1416749" y="89821"/>
                  </a:lnTo>
                  <a:lnTo>
                    <a:pt x="1409700" y="90678"/>
                  </a:lnTo>
                  <a:lnTo>
                    <a:pt x="1412653" y="104965"/>
                  </a:lnTo>
                  <a:cubicBezTo>
                    <a:pt x="1421606" y="103346"/>
                    <a:pt x="1432274" y="101537"/>
                    <a:pt x="1443418" y="99441"/>
                  </a:cubicBezTo>
                  <a:lnTo>
                    <a:pt x="1443418" y="121539"/>
                  </a:lnTo>
                  <a:lnTo>
                    <a:pt x="1456373" y="121539"/>
                  </a:lnTo>
                  <a:lnTo>
                    <a:pt x="1456373" y="112300"/>
                  </a:lnTo>
                  <a:cubicBezTo>
                    <a:pt x="1460373" y="114967"/>
                    <a:pt x="1465231" y="119634"/>
                    <a:pt x="1467707" y="122968"/>
                  </a:cubicBezTo>
                  <a:cubicBezTo>
                    <a:pt x="1481042" y="114395"/>
                    <a:pt x="1489424" y="104108"/>
                    <a:pt x="1494092" y="93726"/>
                  </a:cubicBezTo>
                  <a:cubicBezTo>
                    <a:pt x="1500378" y="105918"/>
                    <a:pt x="1509141" y="115634"/>
                    <a:pt x="1521047" y="121444"/>
                  </a:cubicBezTo>
                  <a:cubicBezTo>
                    <a:pt x="1523238" y="117348"/>
                    <a:pt x="1527715" y="111728"/>
                    <a:pt x="1531144" y="108776"/>
                  </a:cubicBezTo>
                  <a:cubicBezTo>
                    <a:pt x="1515713" y="102775"/>
                    <a:pt x="1505522" y="89535"/>
                    <a:pt x="1500188" y="73723"/>
                  </a:cubicBezTo>
                  <a:lnTo>
                    <a:pt x="1529048" y="73723"/>
                  </a:lnTo>
                  <a:close/>
                  <a:moveTo>
                    <a:pt x="1634585" y="17050"/>
                  </a:moveTo>
                  <a:lnTo>
                    <a:pt x="1634585" y="24479"/>
                  </a:lnTo>
                  <a:lnTo>
                    <a:pt x="1612773" y="24479"/>
                  </a:lnTo>
                  <a:lnTo>
                    <a:pt x="1612773" y="17050"/>
                  </a:lnTo>
                  <a:lnTo>
                    <a:pt x="1634585" y="17050"/>
                  </a:lnTo>
                  <a:close/>
                  <a:moveTo>
                    <a:pt x="1612106" y="42577"/>
                  </a:moveTo>
                  <a:cubicBezTo>
                    <a:pt x="1612487" y="40005"/>
                    <a:pt x="1612583" y="37338"/>
                    <a:pt x="1612773" y="34862"/>
                  </a:cubicBezTo>
                  <a:lnTo>
                    <a:pt x="1634585" y="34862"/>
                  </a:lnTo>
                  <a:lnTo>
                    <a:pt x="1634585" y="42577"/>
                  </a:lnTo>
                  <a:lnTo>
                    <a:pt x="1612106" y="42577"/>
                  </a:lnTo>
                  <a:close/>
                  <a:moveTo>
                    <a:pt x="1634585" y="53054"/>
                  </a:moveTo>
                  <a:lnTo>
                    <a:pt x="1634585" y="58960"/>
                  </a:lnTo>
                  <a:cubicBezTo>
                    <a:pt x="1634585" y="60484"/>
                    <a:pt x="1634109" y="61055"/>
                    <a:pt x="1632299" y="61055"/>
                  </a:cubicBezTo>
                  <a:cubicBezTo>
                    <a:pt x="1630680" y="61151"/>
                    <a:pt x="1624965" y="61341"/>
                    <a:pt x="1619822" y="61055"/>
                  </a:cubicBezTo>
                  <a:cubicBezTo>
                    <a:pt x="1621727" y="64294"/>
                    <a:pt x="1624298" y="69628"/>
                    <a:pt x="1625251" y="73533"/>
                  </a:cubicBezTo>
                  <a:cubicBezTo>
                    <a:pt x="1633347" y="73533"/>
                    <a:pt x="1639538" y="73247"/>
                    <a:pt x="1643825" y="71056"/>
                  </a:cubicBezTo>
                  <a:cubicBezTo>
                    <a:pt x="1648397" y="68961"/>
                    <a:pt x="1649730" y="65627"/>
                    <a:pt x="1649730" y="59150"/>
                  </a:cubicBezTo>
                  <a:lnTo>
                    <a:pt x="1649730" y="5239"/>
                  </a:lnTo>
                  <a:lnTo>
                    <a:pt x="1598962" y="5239"/>
                  </a:lnTo>
                  <a:lnTo>
                    <a:pt x="1598962" y="31052"/>
                  </a:lnTo>
                  <a:cubicBezTo>
                    <a:pt x="1598962" y="42481"/>
                    <a:pt x="1597724" y="56102"/>
                    <a:pt x="1585532" y="65532"/>
                  </a:cubicBezTo>
                  <a:cubicBezTo>
                    <a:pt x="1588484" y="67342"/>
                    <a:pt x="1594009" y="72485"/>
                    <a:pt x="1596200" y="75152"/>
                  </a:cubicBezTo>
                  <a:cubicBezTo>
                    <a:pt x="1603724" y="69247"/>
                    <a:pt x="1607915" y="61246"/>
                    <a:pt x="1610201" y="53054"/>
                  </a:cubicBezTo>
                  <a:lnTo>
                    <a:pt x="1634681" y="53054"/>
                  </a:lnTo>
                  <a:close/>
                  <a:moveTo>
                    <a:pt x="1575435" y="19050"/>
                  </a:moveTo>
                  <a:lnTo>
                    <a:pt x="1575435" y="28289"/>
                  </a:lnTo>
                  <a:lnTo>
                    <a:pt x="1559528" y="28289"/>
                  </a:lnTo>
                  <a:lnTo>
                    <a:pt x="1559528" y="19050"/>
                  </a:lnTo>
                  <a:lnTo>
                    <a:pt x="1575435" y="19050"/>
                  </a:lnTo>
                  <a:close/>
                  <a:moveTo>
                    <a:pt x="1559528" y="48768"/>
                  </a:moveTo>
                  <a:lnTo>
                    <a:pt x="1559528" y="39624"/>
                  </a:lnTo>
                  <a:lnTo>
                    <a:pt x="1575435" y="39624"/>
                  </a:lnTo>
                  <a:lnTo>
                    <a:pt x="1575435" y="48768"/>
                  </a:lnTo>
                  <a:lnTo>
                    <a:pt x="1559528" y="48768"/>
                  </a:lnTo>
                  <a:close/>
                  <a:moveTo>
                    <a:pt x="1559528" y="60579"/>
                  </a:moveTo>
                  <a:lnTo>
                    <a:pt x="1559528" y="66865"/>
                  </a:lnTo>
                  <a:lnTo>
                    <a:pt x="1545622" y="66865"/>
                  </a:lnTo>
                  <a:lnTo>
                    <a:pt x="1545622" y="7239"/>
                  </a:lnTo>
                  <a:lnTo>
                    <a:pt x="1589246" y="7239"/>
                  </a:lnTo>
                  <a:lnTo>
                    <a:pt x="1589246" y="60579"/>
                  </a:lnTo>
                  <a:lnTo>
                    <a:pt x="1559433" y="60579"/>
                  </a:lnTo>
                  <a:close/>
                  <a:moveTo>
                    <a:pt x="1567625" y="87725"/>
                  </a:moveTo>
                  <a:lnTo>
                    <a:pt x="1578578" y="87725"/>
                  </a:lnTo>
                  <a:lnTo>
                    <a:pt x="1578578" y="104775"/>
                  </a:lnTo>
                  <a:lnTo>
                    <a:pt x="1567625" y="104775"/>
                  </a:lnTo>
                  <a:lnTo>
                    <a:pt x="1567625" y="87725"/>
                  </a:lnTo>
                  <a:lnTo>
                    <a:pt x="1567625" y="87725"/>
                  </a:lnTo>
                  <a:close/>
                  <a:moveTo>
                    <a:pt x="1603629" y="87725"/>
                  </a:moveTo>
                  <a:lnTo>
                    <a:pt x="1603629" y="104775"/>
                  </a:lnTo>
                  <a:lnTo>
                    <a:pt x="1592485" y="104775"/>
                  </a:lnTo>
                  <a:lnTo>
                    <a:pt x="1592485" y="87725"/>
                  </a:lnTo>
                  <a:lnTo>
                    <a:pt x="1603629" y="87725"/>
                  </a:lnTo>
                  <a:close/>
                  <a:moveTo>
                    <a:pt x="1628680" y="87725"/>
                  </a:moveTo>
                  <a:lnTo>
                    <a:pt x="1628680" y="104775"/>
                  </a:lnTo>
                  <a:lnTo>
                    <a:pt x="1617535" y="104775"/>
                  </a:lnTo>
                  <a:lnTo>
                    <a:pt x="1617535" y="87725"/>
                  </a:lnTo>
                  <a:lnTo>
                    <a:pt x="1628680" y="87725"/>
                  </a:lnTo>
                  <a:close/>
                  <a:moveTo>
                    <a:pt x="1643729" y="104775"/>
                  </a:moveTo>
                  <a:lnTo>
                    <a:pt x="1643729" y="75914"/>
                  </a:lnTo>
                  <a:lnTo>
                    <a:pt x="1553527" y="75914"/>
                  </a:lnTo>
                  <a:lnTo>
                    <a:pt x="1553527" y="104775"/>
                  </a:lnTo>
                  <a:lnTo>
                    <a:pt x="1538478" y="104775"/>
                  </a:lnTo>
                  <a:lnTo>
                    <a:pt x="1538478" y="117824"/>
                  </a:lnTo>
                  <a:lnTo>
                    <a:pt x="1657826" y="117824"/>
                  </a:lnTo>
                  <a:lnTo>
                    <a:pt x="1657826" y="104775"/>
                  </a:lnTo>
                  <a:lnTo>
                    <a:pt x="1643729" y="104775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cxnSp>
          <p:nvCxnSpPr>
            <p:cNvPr id="504" name="直线箭头连接符 503"/>
            <p:cNvCxnSpPr/>
            <p:nvPr/>
          </p:nvCxnSpPr>
          <p:spPr>
            <a:xfrm>
              <a:off x="23704213" y="13359156"/>
              <a:ext cx="0" cy="222441"/>
            </a:xfrm>
            <a:prstGeom prst="straightConnector1">
              <a:avLst/>
            </a:prstGeom>
            <a:ln w="3175">
              <a:solidFill>
                <a:srgbClr val="0096D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5" name="直线箭头连接符 504"/>
            <p:cNvCxnSpPr/>
            <p:nvPr/>
          </p:nvCxnSpPr>
          <p:spPr>
            <a:xfrm flipV="1">
              <a:off x="23705309" y="13668515"/>
              <a:ext cx="0" cy="222441"/>
            </a:xfrm>
            <a:prstGeom prst="straightConnector1">
              <a:avLst/>
            </a:prstGeom>
            <a:ln w="3175">
              <a:solidFill>
                <a:srgbClr val="0096D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6" name="文本框 505"/>
            <p:cNvSpPr txBox="1"/>
            <p:nvPr/>
          </p:nvSpPr>
          <p:spPr>
            <a:xfrm>
              <a:off x="23327579" y="13427564"/>
              <a:ext cx="4425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dirty="0">
                  <a:latin typeface="HarmonyOS Sans SC" panose="00000500000000000000" pitchFamily="2" charset="-122"/>
                  <a:ea typeface="HarmonyOS Sans SC" panose="00000500000000000000" pitchFamily="2" charset="-122"/>
                </a:rPr>
                <a:t>y</a:t>
              </a:r>
              <a:endParaRPr kumimoji="1" lang="zh-CN" altLang="en-US" dirty="0">
                <a:latin typeface="HarmonyOS Sans SC" panose="00000500000000000000" pitchFamily="2" charset="-122"/>
                <a:ea typeface="HarmonyOS Sans SC" panose="00000500000000000000" pitchFamily="2" charset="-122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375991" y="4347757"/>
            <a:ext cx="9071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9600" dirty="0"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A</a:t>
            </a:r>
            <a:r>
              <a:rPr kumimoji="1" lang="zh-CN" altLang="en-US" sz="9600" dirty="0"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 </a:t>
            </a:r>
            <a:r>
              <a:rPr kumimoji="1" lang="zh-CN" altLang="en-US" sz="6000" dirty="0"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品牌图形规范</a:t>
            </a:r>
            <a:endParaRPr kumimoji="1" lang="zh-CN" altLang="en-US" sz="9600" dirty="0">
              <a:latin typeface="HarmonyOS Sans SC Medium" panose="00000600000000000000" pitchFamily="2" charset="-122"/>
              <a:ea typeface="HarmonyOS Sans SC Medium" panose="000006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7279937" y="4347757"/>
            <a:ext cx="9071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9600" dirty="0">
                <a:solidFill>
                  <a:schemeClr val="bg1">
                    <a:lumMod val="75000"/>
                  </a:schemeClr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B</a:t>
            </a:r>
            <a:r>
              <a:rPr kumimoji="1" lang="zh-CN" altLang="en-US" sz="9600" dirty="0">
                <a:solidFill>
                  <a:schemeClr val="bg1">
                    <a:lumMod val="75000"/>
                  </a:schemeClr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 </a:t>
            </a:r>
            <a:r>
              <a:rPr kumimoji="1" lang="zh-CN" altLang="en-US" sz="6000" dirty="0">
                <a:solidFill>
                  <a:schemeClr val="bg1">
                    <a:lumMod val="75000"/>
                  </a:schemeClr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品牌色彩规范</a:t>
            </a:r>
            <a:endParaRPr kumimoji="1" lang="zh-CN" altLang="en-US" sz="9600" dirty="0">
              <a:solidFill>
                <a:schemeClr val="bg1">
                  <a:lumMod val="75000"/>
                </a:schemeClr>
              </a:solidFill>
              <a:latin typeface="HarmonyOS Sans SC Medium" panose="00000600000000000000" pitchFamily="2" charset="-122"/>
              <a:ea typeface="HarmonyOS Sans SC Medium" panose="000006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375991" y="8837461"/>
            <a:ext cx="9071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9600" dirty="0">
                <a:solidFill>
                  <a:schemeClr val="bg1">
                    <a:lumMod val="75000"/>
                  </a:schemeClr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C</a:t>
            </a:r>
            <a:r>
              <a:rPr kumimoji="1" lang="zh-CN" altLang="en-US" sz="9600" dirty="0">
                <a:solidFill>
                  <a:schemeClr val="bg1">
                    <a:lumMod val="75000"/>
                  </a:schemeClr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 </a:t>
            </a:r>
            <a:r>
              <a:rPr kumimoji="1" lang="zh-CN" altLang="en-US" sz="6000" dirty="0">
                <a:solidFill>
                  <a:schemeClr val="bg1">
                    <a:lumMod val="75000"/>
                  </a:schemeClr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品牌字体规范</a:t>
            </a:r>
            <a:endParaRPr kumimoji="1" lang="zh-CN" altLang="en-US" sz="9600" dirty="0">
              <a:solidFill>
                <a:schemeClr val="bg1">
                  <a:lumMod val="75000"/>
                </a:schemeClr>
              </a:solidFill>
              <a:latin typeface="HarmonyOS Sans SC Medium" panose="00000600000000000000" pitchFamily="2" charset="-122"/>
              <a:ea typeface="HarmonyOS Sans SC Medium" panose="000006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7279937" y="8837461"/>
            <a:ext cx="9071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9600" dirty="0">
                <a:solidFill>
                  <a:schemeClr val="bg1">
                    <a:lumMod val="75000"/>
                  </a:schemeClr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D</a:t>
            </a:r>
            <a:r>
              <a:rPr kumimoji="1" lang="zh-CN" altLang="en-US" sz="9600" dirty="0">
                <a:solidFill>
                  <a:schemeClr val="bg1">
                    <a:lumMod val="75000"/>
                  </a:schemeClr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 </a:t>
            </a:r>
            <a:r>
              <a:rPr kumimoji="1" lang="zh-CN" altLang="en-US" sz="6000" dirty="0">
                <a:solidFill>
                  <a:schemeClr val="bg1">
                    <a:lumMod val="75000"/>
                  </a:schemeClr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品牌组合规范</a:t>
            </a:r>
            <a:endParaRPr kumimoji="1" lang="zh-CN" altLang="en-US" sz="9600" dirty="0">
              <a:solidFill>
                <a:schemeClr val="bg1">
                  <a:lumMod val="75000"/>
                </a:schemeClr>
              </a:solidFill>
              <a:latin typeface="HarmonyOS Sans SC Medium" panose="00000600000000000000" pitchFamily="2" charset="-122"/>
              <a:ea typeface="HarmonyOS Sans SC Medium" panose="000006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375991" y="13327165"/>
            <a:ext cx="9071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9600" dirty="0">
                <a:solidFill>
                  <a:schemeClr val="bg1">
                    <a:lumMod val="75000"/>
                  </a:schemeClr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E</a:t>
            </a:r>
            <a:r>
              <a:rPr kumimoji="1" lang="zh-CN" altLang="en-US" sz="9600" dirty="0">
                <a:solidFill>
                  <a:schemeClr val="bg1">
                    <a:lumMod val="75000"/>
                  </a:schemeClr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 </a:t>
            </a:r>
            <a:r>
              <a:rPr kumimoji="1" lang="zh-CN" altLang="en-US" sz="6000" dirty="0">
                <a:solidFill>
                  <a:schemeClr val="bg1">
                    <a:lumMod val="75000"/>
                  </a:schemeClr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应用设计规范</a:t>
            </a:r>
            <a:endParaRPr kumimoji="1" lang="zh-CN" altLang="en-US" sz="9600" dirty="0">
              <a:solidFill>
                <a:schemeClr val="bg1">
                  <a:lumMod val="75000"/>
                </a:schemeClr>
              </a:solidFill>
              <a:latin typeface="HarmonyOS Sans SC Medium" panose="00000600000000000000" pitchFamily="2" charset="-122"/>
              <a:ea typeface="HarmonyOS Sans SC Medium" panose="00000600000000000000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375991" y="6113359"/>
            <a:ext cx="88827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A-01</a:t>
            </a:r>
            <a:r>
              <a:rPr kumimoji="1" lang="zh-CN" altLang="en-US" sz="3600" dirty="0"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 彩色图形</a:t>
            </a:r>
            <a:endParaRPr kumimoji="1" lang="en-US" altLang="zh-CN" sz="3600" dirty="0">
              <a:latin typeface="HarmonyOS Sans SC Medium" panose="00000600000000000000" pitchFamily="2" charset="-122"/>
              <a:ea typeface="HarmonyOS Sans SC Medium" panose="00000600000000000000" pitchFamily="2" charset="-122"/>
            </a:endParaRPr>
          </a:p>
          <a:p>
            <a:r>
              <a:rPr kumimoji="1" lang="en-US" altLang="zh-CN" sz="3600" dirty="0"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A-02</a:t>
            </a:r>
            <a:r>
              <a:rPr kumimoji="1" lang="zh-CN" altLang="en-US" sz="3600" dirty="0"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 黑白图形</a:t>
            </a:r>
            <a:endParaRPr kumimoji="1" lang="en-US" altLang="zh-CN" sz="3600" dirty="0">
              <a:latin typeface="HarmonyOS Sans SC Medium" panose="00000600000000000000" pitchFamily="2" charset="-122"/>
              <a:ea typeface="HarmonyOS Sans SC Medium" panose="00000600000000000000" pitchFamily="2" charset="-122"/>
            </a:endParaRPr>
          </a:p>
          <a:p>
            <a:r>
              <a:rPr kumimoji="1" lang="en-US" altLang="zh-CN" sz="3600" dirty="0"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A-03</a:t>
            </a:r>
            <a:r>
              <a:rPr kumimoji="1" lang="zh-CN" altLang="en-US" sz="3600" dirty="0"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 安全空间规范</a:t>
            </a:r>
            <a:endParaRPr kumimoji="1" lang="en-US" altLang="zh-CN" sz="3600" dirty="0">
              <a:latin typeface="HarmonyOS Sans SC Medium" panose="00000600000000000000" pitchFamily="2" charset="-122"/>
              <a:ea typeface="HarmonyOS Sans SC Medium" panose="00000600000000000000" pitchFamily="2" charset="-122"/>
            </a:endParaRPr>
          </a:p>
          <a:p>
            <a:r>
              <a:rPr kumimoji="1" lang="en-US" altLang="zh-CN" sz="3600" dirty="0"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A-04</a:t>
            </a:r>
            <a:r>
              <a:rPr kumimoji="1" lang="zh-CN" altLang="en-US" sz="3600" dirty="0"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 图形使用正反例</a:t>
            </a:r>
            <a:endParaRPr kumimoji="1" lang="zh-CN" altLang="en-US" sz="3600" dirty="0">
              <a:latin typeface="HarmonyOS Sans SC Medium" panose="00000600000000000000" pitchFamily="2" charset="-122"/>
              <a:ea typeface="HarmonyOS Sans SC Medium" panose="00000600000000000000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7279937" y="6109498"/>
            <a:ext cx="8882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>
                <a:solidFill>
                  <a:schemeClr val="bg1">
                    <a:lumMod val="75000"/>
                  </a:schemeClr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B-01</a:t>
            </a:r>
            <a:r>
              <a:rPr kumimoji="1" lang="zh-CN" altLang="en-US" sz="3600" dirty="0">
                <a:solidFill>
                  <a:schemeClr val="bg1">
                    <a:lumMod val="75000"/>
                  </a:schemeClr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 标准色</a:t>
            </a:r>
            <a:endParaRPr kumimoji="1" lang="en-US" altLang="zh-CN" sz="3600" dirty="0">
              <a:solidFill>
                <a:schemeClr val="bg1">
                  <a:lumMod val="75000"/>
                </a:schemeClr>
              </a:solidFill>
              <a:latin typeface="HarmonyOS Sans SC Medium" panose="00000600000000000000" pitchFamily="2" charset="-122"/>
              <a:ea typeface="HarmonyOS Sans SC Medium" panose="00000600000000000000" pitchFamily="2" charset="-122"/>
            </a:endParaRPr>
          </a:p>
          <a:p>
            <a:r>
              <a:rPr kumimoji="1" lang="en-US" altLang="zh-CN" sz="3600" dirty="0">
                <a:solidFill>
                  <a:schemeClr val="bg1">
                    <a:lumMod val="75000"/>
                  </a:schemeClr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B-02</a:t>
            </a:r>
            <a:r>
              <a:rPr kumimoji="1" lang="zh-CN" altLang="en-US" sz="3600" dirty="0">
                <a:solidFill>
                  <a:schemeClr val="bg1">
                    <a:lumMod val="75000"/>
                  </a:schemeClr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 辅助色</a:t>
            </a:r>
            <a:endParaRPr kumimoji="1" lang="en-US" altLang="zh-CN" sz="3600" dirty="0">
              <a:solidFill>
                <a:schemeClr val="bg1">
                  <a:lumMod val="75000"/>
                </a:schemeClr>
              </a:solidFill>
              <a:latin typeface="HarmonyOS Sans SC Medium" panose="00000600000000000000" pitchFamily="2" charset="-122"/>
              <a:ea typeface="HarmonyOS Sans SC Medium" panose="00000600000000000000" pitchFamily="2" charset="-122"/>
            </a:endParaRPr>
          </a:p>
          <a:p>
            <a:r>
              <a:rPr kumimoji="1" lang="en-US" altLang="zh-CN" sz="3600" dirty="0">
                <a:solidFill>
                  <a:schemeClr val="bg1">
                    <a:lumMod val="75000"/>
                  </a:schemeClr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B-03</a:t>
            </a:r>
            <a:r>
              <a:rPr kumimoji="1" lang="zh-CN" altLang="en-US" sz="3600" dirty="0">
                <a:solidFill>
                  <a:schemeClr val="bg1">
                    <a:lumMod val="75000"/>
                  </a:schemeClr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 明度规范</a:t>
            </a:r>
            <a:endParaRPr kumimoji="1" lang="en-US" altLang="zh-CN" sz="3600" dirty="0">
              <a:solidFill>
                <a:schemeClr val="bg1">
                  <a:lumMod val="75000"/>
                </a:schemeClr>
              </a:solidFill>
              <a:latin typeface="HarmonyOS Sans SC Medium" panose="00000600000000000000" pitchFamily="2" charset="-122"/>
              <a:ea typeface="HarmonyOS Sans SC Medium" panose="00000600000000000000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375990" y="10709120"/>
            <a:ext cx="8882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>
                <a:solidFill>
                  <a:schemeClr val="bg1">
                    <a:lumMod val="75000"/>
                  </a:schemeClr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C-01</a:t>
            </a:r>
            <a:r>
              <a:rPr kumimoji="1" lang="zh-CN" altLang="en-US" sz="3600" dirty="0">
                <a:solidFill>
                  <a:schemeClr val="bg1">
                    <a:lumMod val="75000"/>
                  </a:schemeClr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 中文字体</a:t>
            </a:r>
            <a:endParaRPr kumimoji="1" lang="en-US" altLang="zh-CN" sz="3600" dirty="0">
              <a:solidFill>
                <a:schemeClr val="bg1">
                  <a:lumMod val="75000"/>
                </a:schemeClr>
              </a:solidFill>
              <a:latin typeface="HarmonyOS Sans SC Medium" panose="00000600000000000000" pitchFamily="2" charset="-122"/>
              <a:ea typeface="HarmonyOS Sans SC Medium" panose="00000600000000000000" pitchFamily="2" charset="-122"/>
            </a:endParaRPr>
          </a:p>
          <a:p>
            <a:r>
              <a:rPr kumimoji="1" lang="en-US" altLang="zh-CN" sz="3600" dirty="0">
                <a:solidFill>
                  <a:schemeClr val="bg1">
                    <a:lumMod val="75000"/>
                  </a:schemeClr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C-02</a:t>
            </a:r>
            <a:r>
              <a:rPr kumimoji="1" lang="zh-CN" altLang="en-US" sz="3600" dirty="0">
                <a:solidFill>
                  <a:schemeClr val="bg1">
                    <a:lumMod val="75000"/>
                  </a:schemeClr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 英文字体</a:t>
            </a:r>
            <a:endParaRPr kumimoji="1" lang="en-US" altLang="zh-CN" sz="3600" dirty="0">
              <a:solidFill>
                <a:schemeClr val="bg1">
                  <a:lumMod val="75000"/>
                </a:schemeClr>
              </a:solidFill>
              <a:latin typeface="HarmonyOS Sans SC Medium" panose="00000600000000000000" pitchFamily="2" charset="-122"/>
              <a:ea typeface="HarmonyOS Sans SC Medium" panose="00000600000000000000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7279936" y="10705259"/>
            <a:ext cx="88827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>
                <a:solidFill>
                  <a:schemeClr val="bg1">
                    <a:lumMod val="75000"/>
                  </a:schemeClr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D-01</a:t>
            </a:r>
            <a:r>
              <a:rPr kumimoji="1" lang="zh-CN" altLang="en-US" sz="3600" dirty="0">
                <a:solidFill>
                  <a:schemeClr val="bg1">
                    <a:lumMod val="75000"/>
                  </a:schemeClr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 横版组合</a:t>
            </a:r>
            <a:endParaRPr kumimoji="1" lang="en-US" altLang="zh-CN" sz="3600" dirty="0">
              <a:solidFill>
                <a:schemeClr val="bg1">
                  <a:lumMod val="75000"/>
                </a:schemeClr>
              </a:solidFill>
              <a:latin typeface="HarmonyOS Sans SC Medium" panose="00000600000000000000" pitchFamily="2" charset="-122"/>
              <a:ea typeface="HarmonyOS Sans SC Medium" panose="00000600000000000000" pitchFamily="2" charset="-122"/>
            </a:endParaRPr>
          </a:p>
          <a:p>
            <a:r>
              <a:rPr kumimoji="1" lang="en-US" altLang="zh-CN" sz="3600" dirty="0">
                <a:solidFill>
                  <a:schemeClr val="bg1">
                    <a:lumMod val="75000"/>
                  </a:schemeClr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D-02</a:t>
            </a:r>
            <a:r>
              <a:rPr kumimoji="1" lang="zh-CN" altLang="en-US" sz="3600" dirty="0">
                <a:solidFill>
                  <a:schemeClr val="bg1">
                    <a:lumMod val="75000"/>
                  </a:schemeClr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 竖版组合</a:t>
            </a:r>
            <a:endParaRPr kumimoji="1" lang="en-US" altLang="zh-CN" sz="3600" dirty="0">
              <a:solidFill>
                <a:schemeClr val="bg1">
                  <a:lumMod val="75000"/>
                </a:schemeClr>
              </a:solidFill>
              <a:latin typeface="HarmonyOS Sans SC Medium" panose="00000600000000000000" pitchFamily="2" charset="-122"/>
              <a:ea typeface="HarmonyOS Sans SC Medium" panose="00000600000000000000" pitchFamily="2" charset="-122"/>
            </a:endParaRPr>
          </a:p>
          <a:p>
            <a:r>
              <a:rPr kumimoji="1" lang="en-US" altLang="zh-CN" sz="3600" dirty="0">
                <a:solidFill>
                  <a:schemeClr val="bg1">
                    <a:lumMod val="75000"/>
                  </a:schemeClr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D-03</a:t>
            </a:r>
            <a:r>
              <a:rPr kumimoji="1" lang="zh-CN" altLang="en-US" sz="3600" dirty="0">
                <a:solidFill>
                  <a:schemeClr val="bg1">
                    <a:lumMod val="75000"/>
                  </a:schemeClr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 组合安全空间规范</a:t>
            </a:r>
            <a:endParaRPr kumimoji="1" lang="en-US" altLang="zh-CN" sz="3600" dirty="0">
              <a:solidFill>
                <a:schemeClr val="bg1">
                  <a:lumMod val="75000"/>
                </a:schemeClr>
              </a:solidFill>
              <a:latin typeface="HarmonyOS Sans SC Medium" panose="00000600000000000000" pitchFamily="2" charset="-122"/>
              <a:ea typeface="HarmonyOS Sans SC Medium" panose="00000600000000000000" pitchFamily="2" charset="-122"/>
            </a:endParaRPr>
          </a:p>
          <a:p>
            <a:r>
              <a:rPr kumimoji="1" lang="en-US" altLang="zh-CN" sz="3600" dirty="0">
                <a:solidFill>
                  <a:schemeClr val="bg1">
                    <a:lumMod val="75000"/>
                  </a:schemeClr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D-04</a:t>
            </a:r>
            <a:r>
              <a:rPr kumimoji="1" lang="zh-CN" altLang="en-US" sz="3600" dirty="0">
                <a:solidFill>
                  <a:schemeClr val="bg1">
                    <a:lumMod val="75000"/>
                  </a:schemeClr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 其他组合规范</a:t>
            </a:r>
            <a:endParaRPr kumimoji="1" lang="zh-CN" altLang="en-US" sz="3600" dirty="0">
              <a:solidFill>
                <a:schemeClr val="bg1">
                  <a:lumMod val="75000"/>
                </a:schemeClr>
              </a:solidFill>
              <a:latin typeface="HarmonyOS Sans SC Medium" panose="00000600000000000000" pitchFamily="2" charset="-122"/>
              <a:ea typeface="HarmonyOS Sans SC Medium" panose="000006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375989" y="15092768"/>
            <a:ext cx="8882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>
                <a:solidFill>
                  <a:schemeClr val="bg1">
                    <a:lumMod val="75000"/>
                  </a:schemeClr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E-01</a:t>
            </a:r>
            <a:r>
              <a:rPr kumimoji="1" lang="zh-CN" altLang="en-US" sz="3600" dirty="0">
                <a:solidFill>
                  <a:schemeClr val="bg1">
                    <a:lumMod val="75000"/>
                  </a:schemeClr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 辅助图形</a:t>
            </a:r>
            <a:endParaRPr kumimoji="1" lang="en-US" altLang="zh-CN" sz="3600" dirty="0">
              <a:solidFill>
                <a:schemeClr val="bg1">
                  <a:lumMod val="75000"/>
                </a:schemeClr>
              </a:solidFill>
              <a:latin typeface="HarmonyOS Sans SC Medium" panose="00000600000000000000" pitchFamily="2" charset="-122"/>
              <a:ea typeface="HarmonyOS Sans SC Medium" panose="00000600000000000000" pitchFamily="2" charset="-122"/>
            </a:endParaRPr>
          </a:p>
          <a:p>
            <a:r>
              <a:rPr kumimoji="1" lang="en-US" altLang="zh-CN" sz="3600" dirty="0">
                <a:solidFill>
                  <a:schemeClr val="bg1">
                    <a:lumMod val="75000"/>
                  </a:schemeClr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E-02</a:t>
            </a:r>
            <a:r>
              <a:rPr kumimoji="1" lang="zh-CN" altLang="en-US" sz="3600" dirty="0">
                <a:solidFill>
                  <a:schemeClr val="bg1">
                    <a:lumMod val="75000"/>
                  </a:schemeClr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 吉祥物</a:t>
            </a:r>
            <a:endParaRPr kumimoji="1" lang="en-US" altLang="zh-CN" sz="3600" dirty="0">
              <a:solidFill>
                <a:schemeClr val="bg1">
                  <a:lumMod val="75000"/>
                </a:schemeClr>
              </a:solidFill>
              <a:latin typeface="HarmonyOS Sans SC Medium" panose="00000600000000000000" pitchFamily="2" charset="-122"/>
              <a:ea typeface="HarmonyOS Sans SC Medium" panose="00000600000000000000" pitchFamily="2" charset="-122"/>
            </a:endParaRPr>
          </a:p>
          <a:p>
            <a:r>
              <a:rPr kumimoji="1" lang="en-US" altLang="zh-CN" sz="3600" dirty="0">
                <a:solidFill>
                  <a:schemeClr val="bg1">
                    <a:lumMod val="75000"/>
                  </a:schemeClr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E-03</a:t>
            </a:r>
            <a:r>
              <a:rPr kumimoji="1" lang="zh-CN" altLang="en-US" sz="3600" dirty="0">
                <a:solidFill>
                  <a:schemeClr val="bg1">
                    <a:lumMod val="75000"/>
                  </a:schemeClr>
                </a:solidFill>
                <a:latin typeface="HarmonyOS Sans SC Medium" panose="00000600000000000000" pitchFamily="2" charset="-122"/>
                <a:ea typeface="HarmonyOS Sans SC Medium" panose="00000600000000000000" pitchFamily="2" charset="-122"/>
              </a:rPr>
              <a:t> 文化周边规范</a:t>
            </a:r>
            <a:endParaRPr kumimoji="1" lang="zh-CN" altLang="en-US" sz="3600" dirty="0">
              <a:solidFill>
                <a:schemeClr val="bg1">
                  <a:lumMod val="75000"/>
                </a:schemeClr>
              </a:solidFill>
              <a:latin typeface="HarmonyOS Sans SC Medium" panose="00000600000000000000" pitchFamily="2" charset="-122"/>
              <a:ea typeface="HarmonyOS Sans SC Medium" panose="00000600000000000000" pitchFamily="2" charset="-122"/>
            </a:endParaRPr>
          </a:p>
        </p:txBody>
      </p:sp>
      <p:sp>
        <p:nvSpPr>
          <p:cNvPr id="15" name="灯片编号占位符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7B9-49EC-F049-A766-264138C0CB6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lvl="0" indent="0">
              <a:lnSpc>
                <a:spcPct val="100000"/>
              </a:lnSpc>
              <a:buNone/>
            </a:pPr>
            <a:r>
              <a:rPr lang="zh-CN" altLang="en-US" sz="30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为适应媒体发布需要，组合</a:t>
            </a:r>
            <a:r>
              <a:rPr lang="en-US" altLang="zh-CN" sz="30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Logo</a:t>
            </a:r>
            <a:r>
              <a:rPr lang="zh-CN" altLang="en-US" sz="30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标识除彩色图例外，亦制定黑白图例。保证图形</a:t>
            </a:r>
            <a:r>
              <a:rPr lang="en-US" altLang="zh-CN" sz="30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Logo</a:t>
            </a:r>
            <a:r>
              <a:rPr lang="zh-CN" altLang="en-US" sz="30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标识在对外的形象中，体现一致性。</a:t>
            </a:r>
            <a:endParaRPr lang="en-US" altLang="zh-CN" sz="3000" dirty="0"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zh-CN" altLang="en-US" sz="30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图形</a:t>
            </a:r>
            <a:r>
              <a:rPr lang="en-US" altLang="zh-CN" sz="30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Logo</a:t>
            </a:r>
            <a:r>
              <a:rPr lang="zh-CN" altLang="en-US" sz="30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标识在深色背景（因为对比度原因严重影响使用）或者在复杂彩色背景上，建议使用标志反白稿，在部分纯色印刷（比如：报纸广告等单色（黑白）印刷）场景中，可以使用黑色纯色，其他情况下以标识的彩色稿为首选使用。</a:t>
            </a:r>
            <a:endParaRPr lang="zh-CN" altLang="en-US" sz="3000" dirty="0"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D-04 </a:t>
            </a:r>
            <a:r>
              <a:rPr lang="zh-CN" altLang="en-US" dirty="0"/>
              <a:t>其他组合规范 纯色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7B9-49EC-F049-A766-264138C0CB67}" type="slidenum">
              <a:rPr kumimoji="1" lang="zh-CN" altLang="en-US" smtClean="0"/>
            </a:fld>
            <a:endParaRPr kumimoji="1" lang="zh-CN" altLang="en-US"/>
          </a:p>
        </p:txBody>
      </p:sp>
      <p:grpSp>
        <p:nvGrpSpPr>
          <p:cNvPr id="298" name="组合 297"/>
          <p:cNvGrpSpPr/>
          <p:nvPr/>
        </p:nvGrpSpPr>
        <p:grpSpPr>
          <a:xfrm>
            <a:off x="13490981" y="5266307"/>
            <a:ext cx="7313414" cy="2081609"/>
            <a:chOff x="13490981" y="5266307"/>
            <a:chExt cx="7313414" cy="2081609"/>
          </a:xfrm>
          <a:solidFill>
            <a:schemeClr val="bg1"/>
          </a:solidFill>
        </p:grpSpPr>
        <p:grpSp>
          <p:nvGrpSpPr>
            <p:cNvPr id="6" name="图形 161"/>
            <p:cNvGrpSpPr/>
            <p:nvPr/>
          </p:nvGrpSpPr>
          <p:grpSpPr>
            <a:xfrm>
              <a:off x="17198393" y="5939753"/>
              <a:ext cx="3606002" cy="800223"/>
              <a:chOff x="15769843" y="8200738"/>
              <a:chExt cx="1273492" cy="282606"/>
            </a:xfrm>
            <a:grpFill/>
          </p:grpSpPr>
          <p:sp>
            <p:nvSpPr>
              <p:cNvPr id="36" name="任意形状 35"/>
              <p:cNvSpPr/>
              <p:nvPr/>
            </p:nvSpPr>
            <p:spPr>
              <a:xfrm>
                <a:off x="15769843" y="8205501"/>
                <a:ext cx="144589" cy="104584"/>
              </a:xfrm>
              <a:custGeom>
                <a:avLst/>
                <a:gdLst>
                  <a:gd name="connsiteX0" fmla="*/ 82677 w 144589"/>
                  <a:gd name="connsiteY0" fmla="*/ 0 h 104584"/>
                  <a:gd name="connsiteX1" fmla="*/ 102679 w 144589"/>
                  <a:gd name="connsiteY1" fmla="*/ 64294 h 104584"/>
                  <a:gd name="connsiteX2" fmla="*/ 121158 w 144589"/>
                  <a:gd name="connsiteY2" fmla="*/ 0 h 104584"/>
                  <a:gd name="connsiteX3" fmla="*/ 144589 w 144589"/>
                  <a:gd name="connsiteY3" fmla="*/ 0 h 104584"/>
                  <a:gd name="connsiteX4" fmla="*/ 111633 w 144589"/>
                  <a:gd name="connsiteY4" fmla="*/ 104584 h 104584"/>
                  <a:gd name="connsiteX5" fmla="*/ 92869 w 144589"/>
                  <a:gd name="connsiteY5" fmla="*/ 104584 h 104584"/>
                  <a:gd name="connsiteX6" fmla="*/ 72580 w 144589"/>
                  <a:gd name="connsiteY6" fmla="*/ 42100 h 104584"/>
                  <a:gd name="connsiteX7" fmla="*/ 52864 w 144589"/>
                  <a:gd name="connsiteY7" fmla="*/ 104584 h 104584"/>
                  <a:gd name="connsiteX8" fmla="*/ 34290 w 144589"/>
                  <a:gd name="connsiteY8" fmla="*/ 104584 h 104584"/>
                  <a:gd name="connsiteX9" fmla="*/ 0 w 144589"/>
                  <a:gd name="connsiteY9" fmla="*/ 0 h 104584"/>
                  <a:gd name="connsiteX10" fmla="*/ 25146 w 144589"/>
                  <a:gd name="connsiteY10" fmla="*/ 0 h 104584"/>
                  <a:gd name="connsiteX11" fmla="*/ 44767 w 144589"/>
                  <a:gd name="connsiteY11" fmla="*/ 64294 h 104584"/>
                  <a:gd name="connsiteX12" fmla="*/ 63627 w 144589"/>
                  <a:gd name="connsiteY12" fmla="*/ 0 h 104584"/>
                  <a:gd name="connsiteX13" fmla="*/ 82772 w 144589"/>
                  <a:gd name="connsiteY13" fmla="*/ 0 h 104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44589" h="104584">
                    <a:moveTo>
                      <a:pt x="82677" y="0"/>
                    </a:moveTo>
                    <a:lnTo>
                      <a:pt x="102679" y="64294"/>
                    </a:lnTo>
                    <a:lnTo>
                      <a:pt x="121158" y="0"/>
                    </a:lnTo>
                    <a:lnTo>
                      <a:pt x="144589" y="0"/>
                    </a:lnTo>
                    <a:lnTo>
                      <a:pt x="111633" y="104584"/>
                    </a:lnTo>
                    <a:lnTo>
                      <a:pt x="92869" y="104584"/>
                    </a:lnTo>
                    <a:lnTo>
                      <a:pt x="72580" y="42100"/>
                    </a:lnTo>
                    <a:lnTo>
                      <a:pt x="52864" y="104584"/>
                    </a:lnTo>
                    <a:lnTo>
                      <a:pt x="34290" y="104584"/>
                    </a:lnTo>
                    <a:lnTo>
                      <a:pt x="0" y="0"/>
                    </a:lnTo>
                    <a:lnTo>
                      <a:pt x="25146" y="0"/>
                    </a:lnTo>
                    <a:lnTo>
                      <a:pt x="44767" y="64294"/>
                    </a:lnTo>
                    <a:lnTo>
                      <a:pt x="63627" y="0"/>
                    </a:lnTo>
                    <a:lnTo>
                      <a:pt x="82772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形状 36"/>
              <p:cNvSpPr/>
              <p:nvPr/>
            </p:nvSpPr>
            <p:spPr>
              <a:xfrm>
                <a:off x="15925577" y="8205501"/>
                <a:ext cx="70294" cy="104584"/>
              </a:xfrm>
              <a:custGeom>
                <a:avLst/>
                <a:gdLst>
                  <a:gd name="connsiteX0" fmla="*/ 95 w 70294"/>
                  <a:gd name="connsiteY0" fmla="*/ 0 h 104584"/>
                  <a:gd name="connsiteX1" fmla="*/ 24479 w 70294"/>
                  <a:gd name="connsiteY1" fmla="*/ 0 h 104584"/>
                  <a:gd name="connsiteX2" fmla="*/ 24479 w 70294"/>
                  <a:gd name="connsiteY2" fmla="*/ 82867 h 104584"/>
                  <a:gd name="connsiteX3" fmla="*/ 70295 w 70294"/>
                  <a:gd name="connsiteY3" fmla="*/ 82867 h 104584"/>
                  <a:gd name="connsiteX4" fmla="*/ 70295 w 70294"/>
                  <a:gd name="connsiteY4" fmla="*/ 104584 h 104584"/>
                  <a:gd name="connsiteX5" fmla="*/ 0 w 70294"/>
                  <a:gd name="connsiteY5" fmla="*/ 104584 h 104584"/>
                  <a:gd name="connsiteX6" fmla="*/ 0 w 70294"/>
                  <a:gd name="connsiteY6" fmla="*/ 0 h 104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294" h="104584">
                    <a:moveTo>
                      <a:pt x="95" y="0"/>
                    </a:moveTo>
                    <a:lnTo>
                      <a:pt x="24479" y="0"/>
                    </a:lnTo>
                    <a:lnTo>
                      <a:pt x="24479" y="82867"/>
                    </a:lnTo>
                    <a:lnTo>
                      <a:pt x="70295" y="82867"/>
                    </a:lnTo>
                    <a:lnTo>
                      <a:pt x="70295" y="104584"/>
                    </a:lnTo>
                    <a:lnTo>
                      <a:pt x="0" y="10458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" name="任意形状 37"/>
              <p:cNvSpPr/>
              <p:nvPr/>
            </p:nvSpPr>
            <p:spPr>
              <a:xfrm>
                <a:off x="16000062" y="8205501"/>
                <a:ext cx="105251" cy="104584"/>
              </a:xfrm>
              <a:custGeom>
                <a:avLst/>
                <a:gdLst>
                  <a:gd name="connsiteX0" fmla="*/ 62770 w 105251"/>
                  <a:gd name="connsiteY0" fmla="*/ 0 h 104584"/>
                  <a:gd name="connsiteX1" fmla="*/ 105251 w 105251"/>
                  <a:gd name="connsiteY1" fmla="*/ 104584 h 104584"/>
                  <a:gd name="connsiteX2" fmla="*/ 79534 w 105251"/>
                  <a:gd name="connsiteY2" fmla="*/ 104584 h 104584"/>
                  <a:gd name="connsiteX3" fmla="*/ 71533 w 105251"/>
                  <a:gd name="connsiteY3" fmla="*/ 83439 h 104584"/>
                  <a:gd name="connsiteX4" fmla="*/ 32004 w 105251"/>
                  <a:gd name="connsiteY4" fmla="*/ 83439 h 104584"/>
                  <a:gd name="connsiteX5" fmla="*/ 24289 w 105251"/>
                  <a:gd name="connsiteY5" fmla="*/ 104584 h 104584"/>
                  <a:gd name="connsiteX6" fmla="*/ 0 w 105251"/>
                  <a:gd name="connsiteY6" fmla="*/ 104584 h 104584"/>
                  <a:gd name="connsiteX7" fmla="*/ 41243 w 105251"/>
                  <a:gd name="connsiteY7" fmla="*/ 0 h 104584"/>
                  <a:gd name="connsiteX8" fmla="*/ 62865 w 105251"/>
                  <a:gd name="connsiteY8" fmla="*/ 0 h 104584"/>
                  <a:gd name="connsiteX9" fmla="*/ 63722 w 105251"/>
                  <a:gd name="connsiteY9" fmla="*/ 62960 h 104584"/>
                  <a:gd name="connsiteX10" fmla="*/ 51340 w 105251"/>
                  <a:gd name="connsiteY10" fmla="*/ 30385 h 104584"/>
                  <a:gd name="connsiteX11" fmla="*/ 39433 w 105251"/>
                  <a:gd name="connsiteY11" fmla="*/ 62960 h 104584"/>
                  <a:gd name="connsiteX12" fmla="*/ 63722 w 105251"/>
                  <a:gd name="connsiteY12" fmla="*/ 62960 h 104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251" h="104584">
                    <a:moveTo>
                      <a:pt x="62770" y="0"/>
                    </a:moveTo>
                    <a:lnTo>
                      <a:pt x="105251" y="104584"/>
                    </a:lnTo>
                    <a:lnTo>
                      <a:pt x="79534" y="104584"/>
                    </a:lnTo>
                    <a:lnTo>
                      <a:pt x="71533" y="83439"/>
                    </a:lnTo>
                    <a:lnTo>
                      <a:pt x="32004" y="83439"/>
                    </a:lnTo>
                    <a:lnTo>
                      <a:pt x="24289" y="104584"/>
                    </a:lnTo>
                    <a:lnTo>
                      <a:pt x="0" y="104584"/>
                    </a:lnTo>
                    <a:lnTo>
                      <a:pt x="41243" y="0"/>
                    </a:lnTo>
                    <a:lnTo>
                      <a:pt x="62865" y="0"/>
                    </a:lnTo>
                    <a:close/>
                    <a:moveTo>
                      <a:pt x="63722" y="62960"/>
                    </a:moveTo>
                    <a:lnTo>
                      <a:pt x="51340" y="30385"/>
                    </a:lnTo>
                    <a:lnTo>
                      <a:pt x="39433" y="62960"/>
                    </a:lnTo>
                    <a:lnTo>
                      <a:pt x="63722" y="6296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" name="任意形状 38"/>
              <p:cNvSpPr/>
              <p:nvPr/>
            </p:nvSpPr>
            <p:spPr>
              <a:xfrm>
                <a:off x="16116362" y="8205501"/>
                <a:ext cx="89344" cy="104584"/>
              </a:xfrm>
              <a:custGeom>
                <a:avLst/>
                <a:gdLst>
                  <a:gd name="connsiteX0" fmla="*/ 19621 w 89344"/>
                  <a:gd name="connsiteY0" fmla="*/ 0 h 104584"/>
                  <a:gd name="connsiteX1" fmla="*/ 67056 w 89344"/>
                  <a:gd name="connsiteY1" fmla="*/ 63437 h 104584"/>
                  <a:gd name="connsiteX2" fmla="*/ 67056 w 89344"/>
                  <a:gd name="connsiteY2" fmla="*/ 0 h 104584"/>
                  <a:gd name="connsiteX3" fmla="*/ 89345 w 89344"/>
                  <a:gd name="connsiteY3" fmla="*/ 0 h 104584"/>
                  <a:gd name="connsiteX4" fmla="*/ 89345 w 89344"/>
                  <a:gd name="connsiteY4" fmla="*/ 104584 h 104584"/>
                  <a:gd name="connsiteX5" fmla="*/ 69723 w 89344"/>
                  <a:gd name="connsiteY5" fmla="*/ 104584 h 104584"/>
                  <a:gd name="connsiteX6" fmla="*/ 22288 w 89344"/>
                  <a:gd name="connsiteY6" fmla="*/ 41053 h 104584"/>
                  <a:gd name="connsiteX7" fmla="*/ 22288 w 89344"/>
                  <a:gd name="connsiteY7" fmla="*/ 104584 h 104584"/>
                  <a:gd name="connsiteX8" fmla="*/ 0 w 89344"/>
                  <a:gd name="connsiteY8" fmla="*/ 104584 h 104584"/>
                  <a:gd name="connsiteX9" fmla="*/ 0 w 89344"/>
                  <a:gd name="connsiteY9" fmla="*/ 0 h 104584"/>
                  <a:gd name="connsiteX10" fmla="*/ 19526 w 89344"/>
                  <a:gd name="connsiteY10" fmla="*/ 0 h 104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344" h="104584">
                    <a:moveTo>
                      <a:pt x="19621" y="0"/>
                    </a:moveTo>
                    <a:lnTo>
                      <a:pt x="67056" y="63437"/>
                    </a:lnTo>
                    <a:lnTo>
                      <a:pt x="67056" y="0"/>
                    </a:lnTo>
                    <a:lnTo>
                      <a:pt x="89345" y="0"/>
                    </a:lnTo>
                    <a:lnTo>
                      <a:pt x="89345" y="104584"/>
                    </a:lnTo>
                    <a:lnTo>
                      <a:pt x="69723" y="104584"/>
                    </a:lnTo>
                    <a:lnTo>
                      <a:pt x="22288" y="41053"/>
                    </a:lnTo>
                    <a:lnTo>
                      <a:pt x="22288" y="104584"/>
                    </a:lnTo>
                    <a:lnTo>
                      <a:pt x="0" y="104584"/>
                    </a:lnTo>
                    <a:lnTo>
                      <a:pt x="0" y="0"/>
                    </a:lnTo>
                    <a:lnTo>
                      <a:pt x="19526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" name="任意形状 39"/>
              <p:cNvSpPr/>
              <p:nvPr/>
            </p:nvSpPr>
            <p:spPr>
              <a:xfrm>
                <a:off x="16249808" y="8205501"/>
                <a:ext cx="105251" cy="104584"/>
              </a:xfrm>
              <a:custGeom>
                <a:avLst/>
                <a:gdLst>
                  <a:gd name="connsiteX0" fmla="*/ 62770 w 105251"/>
                  <a:gd name="connsiteY0" fmla="*/ 0 h 104584"/>
                  <a:gd name="connsiteX1" fmla="*/ 105251 w 105251"/>
                  <a:gd name="connsiteY1" fmla="*/ 104584 h 104584"/>
                  <a:gd name="connsiteX2" fmla="*/ 79534 w 105251"/>
                  <a:gd name="connsiteY2" fmla="*/ 104584 h 104584"/>
                  <a:gd name="connsiteX3" fmla="*/ 71533 w 105251"/>
                  <a:gd name="connsiteY3" fmla="*/ 83439 h 104584"/>
                  <a:gd name="connsiteX4" fmla="*/ 32004 w 105251"/>
                  <a:gd name="connsiteY4" fmla="*/ 83439 h 104584"/>
                  <a:gd name="connsiteX5" fmla="*/ 24289 w 105251"/>
                  <a:gd name="connsiteY5" fmla="*/ 104584 h 104584"/>
                  <a:gd name="connsiteX6" fmla="*/ 0 w 105251"/>
                  <a:gd name="connsiteY6" fmla="*/ 104584 h 104584"/>
                  <a:gd name="connsiteX7" fmla="*/ 41243 w 105251"/>
                  <a:gd name="connsiteY7" fmla="*/ 0 h 104584"/>
                  <a:gd name="connsiteX8" fmla="*/ 62865 w 105251"/>
                  <a:gd name="connsiteY8" fmla="*/ 0 h 104584"/>
                  <a:gd name="connsiteX9" fmla="*/ 63722 w 105251"/>
                  <a:gd name="connsiteY9" fmla="*/ 62960 h 104584"/>
                  <a:gd name="connsiteX10" fmla="*/ 51340 w 105251"/>
                  <a:gd name="connsiteY10" fmla="*/ 30385 h 104584"/>
                  <a:gd name="connsiteX11" fmla="*/ 39433 w 105251"/>
                  <a:gd name="connsiteY11" fmla="*/ 62960 h 104584"/>
                  <a:gd name="connsiteX12" fmla="*/ 63722 w 105251"/>
                  <a:gd name="connsiteY12" fmla="*/ 62960 h 104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251" h="104584">
                    <a:moveTo>
                      <a:pt x="62770" y="0"/>
                    </a:moveTo>
                    <a:lnTo>
                      <a:pt x="105251" y="104584"/>
                    </a:lnTo>
                    <a:lnTo>
                      <a:pt x="79534" y="104584"/>
                    </a:lnTo>
                    <a:lnTo>
                      <a:pt x="71533" y="83439"/>
                    </a:lnTo>
                    <a:lnTo>
                      <a:pt x="32004" y="83439"/>
                    </a:lnTo>
                    <a:lnTo>
                      <a:pt x="24289" y="104584"/>
                    </a:lnTo>
                    <a:lnTo>
                      <a:pt x="0" y="104584"/>
                    </a:lnTo>
                    <a:lnTo>
                      <a:pt x="41243" y="0"/>
                    </a:lnTo>
                    <a:lnTo>
                      <a:pt x="62865" y="0"/>
                    </a:lnTo>
                    <a:close/>
                    <a:moveTo>
                      <a:pt x="63722" y="62960"/>
                    </a:moveTo>
                    <a:lnTo>
                      <a:pt x="51340" y="30385"/>
                    </a:lnTo>
                    <a:lnTo>
                      <a:pt x="39433" y="62960"/>
                    </a:lnTo>
                    <a:lnTo>
                      <a:pt x="63722" y="6296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" name="任意形状 40"/>
              <p:cNvSpPr/>
              <p:nvPr/>
            </p:nvSpPr>
            <p:spPr>
              <a:xfrm>
                <a:off x="16364298" y="8234266"/>
                <a:ext cx="78486" cy="108965"/>
              </a:xfrm>
              <a:custGeom>
                <a:avLst/>
                <a:gdLst>
                  <a:gd name="connsiteX0" fmla="*/ 61913 w 78486"/>
                  <a:gd name="connsiteY0" fmla="*/ 4477 h 108965"/>
                  <a:gd name="connsiteX1" fmla="*/ 74009 w 78486"/>
                  <a:gd name="connsiteY1" fmla="*/ 17812 h 108965"/>
                  <a:gd name="connsiteX2" fmla="*/ 78486 w 78486"/>
                  <a:gd name="connsiteY2" fmla="*/ 38767 h 108965"/>
                  <a:gd name="connsiteX3" fmla="*/ 74009 w 78486"/>
                  <a:gd name="connsiteY3" fmla="*/ 59531 h 108965"/>
                  <a:gd name="connsiteX4" fmla="*/ 61913 w 78486"/>
                  <a:gd name="connsiteY4" fmla="*/ 72962 h 108965"/>
                  <a:gd name="connsiteX5" fmla="*/ 45149 w 78486"/>
                  <a:gd name="connsiteY5" fmla="*/ 77629 h 108965"/>
                  <a:gd name="connsiteX6" fmla="*/ 23336 w 78486"/>
                  <a:gd name="connsiteY6" fmla="*/ 67532 h 108965"/>
                  <a:gd name="connsiteX7" fmla="*/ 23336 w 78486"/>
                  <a:gd name="connsiteY7" fmla="*/ 108966 h 108965"/>
                  <a:gd name="connsiteX8" fmla="*/ 0 w 78486"/>
                  <a:gd name="connsiteY8" fmla="*/ 108966 h 108965"/>
                  <a:gd name="connsiteX9" fmla="*/ 0 w 78486"/>
                  <a:gd name="connsiteY9" fmla="*/ 2000 h 108965"/>
                  <a:gd name="connsiteX10" fmla="*/ 20765 w 78486"/>
                  <a:gd name="connsiteY10" fmla="*/ 2000 h 108965"/>
                  <a:gd name="connsiteX11" fmla="*/ 21717 w 78486"/>
                  <a:gd name="connsiteY11" fmla="*/ 12382 h 108965"/>
                  <a:gd name="connsiteX12" fmla="*/ 31718 w 78486"/>
                  <a:gd name="connsiteY12" fmla="*/ 3048 h 108965"/>
                  <a:gd name="connsiteX13" fmla="*/ 45149 w 78486"/>
                  <a:gd name="connsiteY13" fmla="*/ 0 h 108965"/>
                  <a:gd name="connsiteX14" fmla="*/ 61913 w 78486"/>
                  <a:gd name="connsiteY14" fmla="*/ 4572 h 108965"/>
                  <a:gd name="connsiteX15" fmla="*/ 50292 w 78486"/>
                  <a:gd name="connsiteY15" fmla="*/ 52292 h 108965"/>
                  <a:gd name="connsiteX16" fmla="*/ 54578 w 78486"/>
                  <a:gd name="connsiteY16" fmla="*/ 38767 h 108965"/>
                  <a:gd name="connsiteX17" fmla="*/ 50292 w 78486"/>
                  <a:gd name="connsiteY17" fmla="*/ 24765 h 108965"/>
                  <a:gd name="connsiteX18" fmla="*/ 39148 w 78486"/>
                  <a:gd name="connsiteY18" fmla="*/ 19431 h 108965"/>
                  <a:gd name="connsiteX19" fmla="*/ 27813 w 78486"/>
                  <a:gd name="connsiteY19" fmla="*/ 24479 h 108965"/>
                  <a:gd name="connsiteX20" fmla="*/ 23241 w 78486"/>
                  <a:gd name="connsiteY20" fmla="*/ 38767 h 108965"/>
                  <a:gd name="connsiteX21" fmla="*/ 27718 w 78486"/>
                  <a:gd name="connsiteY21" fmla="*/ 52578 h 108965"/>
                  <a:gd name="connsiteX22" fmla="*/ 39053 w 78486"/>
                  <a:gd name="connsiteY22" fmla="*/ 57150 h 108965"/>
                  <a:gd name="connsiteX23" fmla="*/ 50197 w 78486"/>
                  <a:gd name="connsiteY23" fmla="*/ 52197 h 108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486" h="108965">
                    <a:moveTo>
                      <a:pt x="61913" y="4477"/>
                    </a:moveTo>
                    <a:cubicBezTo>
                      <a:pt x="66961" y="7525"/>
                      <a:pt x="71057" y="12001"/>
                      <a:pt x="74009" y="17812"/>
                    </a:cubicBezTo>
                    <a:cubicBezTo>
                      <a:pt x="76962" y="23717"/>
                      <a:pt x="78486" y="30670"/>
                      <a:pt x="78486" y="38767"/>
                    </a:cubicBezTo>
                    <a:cubicBezTo>
                      <a:pt x="78486" y="46863"/>
                      <a:pt x="76962" y="53721"/>
                      <a:pt x="74009" y="59531"/>
                    </a:cubicBezTo>
                    <a:cubicBezTo>
                      <a:pt x="71057" y="65437"/>
                      <a:pt x="66961" y="69914"/>
                      <a:pt x="61913" y="72962"/>
                    </a:cubicBezTo>
                    <a:cubicBezTo>
                      <a:pt x="56769" y="76009"/>
                      <a:pt x="51245" y="77629"/>
                      <a:pt x="45149" y="77629"/>
                    </a:cubicBezTo>
                    <a:cubicBezTo>
                      <a:pt x="35814" y="77629"/>
                      <a:pt x="28480" y="74295"/>
                      <a:pt x="23336" y="67532"/>
                    </a:cubicBezTo>
                    <a:lnTo>
                      <a:pt x="23336" y="108966"/>
                    </a:lnTo>
                    <a:lnTo>
                      <a:pt x="0" y="108966"/>
                    </a:lnTo>
                    <a:lnTo>
                      <a:pt x="0" y="2000"/>
                    </a:lnTo>
                    <a:lnTo>
                      <a:pt x="20765" y="2000"/>
                    </a:lnTo>
                    <a:cubicBezTo>
                      <a:pt x="21146" y="7334"/>
                      <a:pt x="21431" y="10763"/>
                      <a:pt x="21717" y="12382"/>
                    </a:cubicBezTo>
                    <a:cubicBezTo>
                      <a:pt x="24384" y="8191"/>
                      <a:pt x="27718" y="5048"/>
                      <a:pt x="31718" y="3048"/>
                    </a:cubicBezTo>
                    <a:cubicBezTo>
                      <a:pt x="35719" y="1048"/>
                      <a:pt x="40196" y="0"/>
                      <a:pt x="45149" y="0"/>
                    </a:cubicBezTo>
                    <a:cubicBezTo>
                      <a:pt x="51245" y="0"/>
                      <a:pt x="56864" y="1524"/>
                      <a:pt x="61913" y="4572"/>
                    </a:cubicBezTo>
                    <a:close/>
                    <a:moveTo>
                      <a:pt x="50292" y="52292"/>
                    </a:moveTo>
                    <a:cubicBezTo>
                      <a:pt x="53150" y="48958"/>
                      <a:pt x="54578" y="44482"/>
                      <a:pt x="54578" y="38767"/>
                    </a:cubicBezTo>
                    <a:cubicBezTo>
                      <a:pt x="54578" y="33052"/>
                      <a:pt x="53150" y="28289"/>
                      <a:pt x="50292" y="24765"/>
                    </a:cubicBezTo>
                    <a:cubicBezTo>
                      <a:pt x="47435" y="21241"/>
                      <a:pt x="43720" y="19431"/>
                      <a:pt x="39148" y="19431"/>
                    </a:cubicBezTo>
                    <a:cubicBezTo>
                      <a:pt x="34576" y="19431"/>
                      <a:pt x="30861" y="21145"/>
                      <a:pt x="27813" y="24479"/>
                    </a:cubicBezTo>
                    <a:cubicBezTo>
                      <a:pt x="24765" y="27813"/>
                      <a:pt x="23241" y="32575"/>
                      <a:pt x="23241" y="38767"/>
                    </a:cubicBezTo>
                    <a:cubicBezTo>
                      <a:pt x="23241" y="44958"/>
                      <a:pt x="24765" y="49530"/>
                      <a:pt x="27718" y="52578"/>
                    </a:cubicBezTo>
                    <a:cubicBezTo>
                      <a:pt x="30671" y="55626"/>
                      <a:pt x="34481" y="57150"/>
                      <a:pt x="39053" y="57150"/>
                    </a:cubicBezTo>
                    <a:cubicBezTo>
                      <a:pt x="43625" y="57150"/>
                      <a:pt x="47339" y="55531"/>
                      <a:pt x="50197" y="5219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" name="任意形状 41"/>
              <p:cNvSpPr/>
              <p:nvPr/>
            </p:nvSpPr>
            <p:spPr>
              <a:xfrm>
                <a:off x="16455738" y="8234266"/>
                <a:ext cx="78486" cy="108965"/>
              </a:xfrm>
              <a:custGeom>
                <a:avLst/>
                <a:gdLst>
                  <a:gd name="connsiteX0" fmla="*/ 61913 w 78486"/>
                  <a:gd name="connsiteY0" fmla="*/ 4477 h 108965"/>
                  <a:gd name="connsiteX1" fmla="*/ 74009 w 78486"/>
                  <a:gd name="connsiteY1" fmla="*/ 17812 h 108965"/>
                  <a:gd name="connsiteX2" fmla="*/ 78486 w 78486"/>
                  <a:gd name="connsiteY2" fmla="*/ 38767 h 108965"/>
                  <a:gd name="connsiteX3" fmla="*/ 74009 w 78486"/>
                  <a:gd name="connsiteY3" fmla="*/ 59531 h 108965"/>
                  <a:gd name="connsiteX4" fmla="*/ 61913 w 78486"/>
                  <a:gd name="connsiteY4" fmla="*/ 72962 h 108965"/>
                  <a:gd name="connsiteX5" fmla="*/ 45149 w 78486"/>
                  <a:gd name="connsiteY5" fmla="*/ 77629 h 108965"/>
                  <a:gd name="connsiteX6" fmla="*/ 23336 w 78486"/>
                  <a:gd name="connsiteY6" fmla="*/ 67532 h 108965"/>
                  <a:gd name="connsiteX7" fmla="*/ 23336 w 78486"/>
                  <a:gd name="connsiteY7" fmla="*/ 108966 h 108965"/>
                  <a:gd name="connsiteX8" fmla="*/ 0 w 78486"/>
                  <a:gd name="connsiteY8" fmla="*/ 108966 h 108965"/>
                  <a:gd name="connsiteX9" fmla="*/ 0 w 78486"/>
                  <a:gd name="connsiteY9" fmla="*/ 2000 h 108965"/>
                  <a:gd name="connsiteX10" fmla="*/ 20764 w 78486"/>
                  <a:gd name="connsiteY10" fmla="*/ 2000 h 108965"/>
                  <a:gd name="connsiteX11" fmla="*/ 21717 w 78486"/>
                  <a:gd name="connsiteY11" fmla="*/ 12382 h 108965"/>
                  <a:gd name="connsiteX12" fmla="*/ 31718 w 78486"/>
                  <a:gd name="connsiteY12" fmla="*/ 3048 h 108965"/>
                  <a:gd name="connsiteX13" fmla="*/ 45149 w 78486"/>
                  <a:gd name="connsiteY13" fmla="*/ 0 h 108965"/>
                  <a:gd name="connsiteX14" fmla="*/ 61913 w 78486"/>
                  <a:gd name="connsiteY14" fmla="*/ 4572 h 108965"/>
                  <a:gd name="connsiteX15" fmla="*/ 50292 w 78486"/>
                  <a:gd name="connsiteY15" fmla="*/ 52292 h 108965"/>
                  <a:gd name="connsiteX16" fmla="*/ 54578 w 78486"/>
                  <a:gd name="connsiteY16" fmla="*/ 38767 h 108965"/>
                  <a:gd name="connsiteX17" fmla="*/ 50292 w 78486"/>
                  <a:gd name="connsiteY17" fmla="*/ 24765 h 108965"/>
                  <a:gd name="connsiteX18" fmla="*/ 39148 w 78486"/>
                  <a:gd name="connsiteY18" fmla="*/ 19431 h 108965"/>
                  <a:gd name="connsiteX19" fmla="*/ 27813 w 78486"/>
                  <a:gd name="connsiteY19" fmla="*/ 24479 h 108965"/>
                  <a:gd name="connsiteX20" fmla="*/ 23241 w 78486"/>
                  <a:gd name="connsiteY20" fmla="*/ 38767 h 108965"/>
                  <a:gd name="connsiteX21" fmla="*/ 27718 w 78486"/>
                  <a:gd name="connsiteY21" fmla="*/ 52578 h 108965"/>
                  <a:gd name="connsiteX22" fmla="*/ 39053 w 78486"/>
                  <a:gd name="connsiteY22" fmla="*/ 57150 h 108965"/>
                  <a:gd name="connsiteX23" fmla="*/ 50197 w 78486"/>
                  <a:gd name="connsiteY23" fmla="*/ 52197 h 108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486" h="108965">
                    <a:moveTo>
                      <a:pt x="61913" y="4477"/>
                    </a:moveTo>
                    <a:cubicBezTo>
                      <a:pt x="66961" y="7525"/>
                      <a:pt x="71056" y="12001"/>
                      <a:pt x="74009" y="17812"/>
                    </a:cubicBezTo>
                    <a:cubicBezTo>
                      <a:pt x="76962" y="23717"/>
                      <a:pt x="78486" y="30670"/>
                      <a:pt x="78486" y="38767"/>
                    </a:cubicBezTo>
                    <a:cubicBezTo>
                      <a:pt x="78486" y="46863"/>
                      <a:pt x="76962" y="53721"/>
                      <a:pt x="74009" y="59531"/>
                    </a:cubicBezTo>
                    <a:cubicBezTo>
                      <a:pt x="71056" y="65437"/>
                      <a:pt x="66961" y="69914"/>
                      <a:pt x="61913" y="72962"/>
                    </a:cubicBezTo>
                    <a:cubicBezTo>
                      <a:pt x="56769" y="76009"/>
                      <a:pt x="51245" y="77629"/>
                      <a:pt x="45149" y="77629"/>
                    </a:cubicBezTo>
                    <a:cubicBezTo>
                      <a:pt x="35814" y="77629"/>
                      <a:pt x="28480" y="74295"/>
                      <a:pt x="23336" y="67532"/>
                    </a:cubicBezTo>
                    <a:lnTo>
                      <a:pt x="23336" y="108966"/>
                    </a:lnTo>
                    <a:lnTo>
                      <a:pt x="0" y="108966"/>
                    </a:lnTo>
                    <a:lnTo>
                      <a:pt x="0" y="2000"/>
                    </a:lnTo>
                    <a:lnTo>
                      <a:pt x="20764" y="2000"/>
                    </a:lnTo>
                    <a:cubicBezTo>
                      <a:pt x="21146" y="7334"/>
                      <a:pt x="21431" y="10763"/>
                      <a:pt x="21717" y="12382"/>
                    </a:cubicBezTo>
                    <a:cubicBezTo>
                      <a:pt x="24384" y="8191"/>
                      <a:pt x="27718" y="5048"/>
                      <a:pt x="31718" y="3048"/>
                    </a:cubicBezTo>
                    <a:cubicBezTo>
                      <a:pt x="35719" y="1048"/>
                      <a:pt x="40196" y="0"/>
                      <a:pt x="45149" y="0"/>
                    </a:cubicBezTo>
                    <a:cubicBezTo>
                      <a:pt x="51245" y="0"/>
                      <a:pt x="56864" y="1524"/>
                      <a:pt x="61913" y="4572"/>
                    </a:cubicBezTo>
                    <a:close/>
                    <a:moveTo>
                      <a:pt x="50292" y="52292"/>
                    </a:moveTo>
                    <a:cubicBezTo>
                      <a:pt x="53150" y="48958"/>
                      <a:pt x="54578" y="44482"/>
                      <a:pt x="54578" y="38767"/>
                    </a:cubicBezTo>
                    <a:cubicBezTo>
                      <a:pt x="54578" y="33052"/>
                      <a:pt x="53150" y="28289"/>
                      <a:pt x="50292" y="24765"/>
                    </a:cubicBezTo>
                    <a:cubicBezTo>
                      <a:pt x="47434" y="21241"/>
                      <a:pt x="43720" y="19431"/>
                      <a:pt x="39148" y="19431"/>
                    </a:cubicBezTo>
                    <a:cubicBezTo>
                      <a:pt x="34576" y="19431"/>
                      <a:pt x="30861" y="21145"/>
                      <a:pt x="27813" y="24479"/>
                    </a:cubicBezTo>
                    <a:cubicBezTo>
                      <a:pt x="24765" y="27813"/>
                      <a:pt x="23241" y="32575"/>
                      <a:pt x="23241" y="38767"/>
                    </a:cubicBezTo>
                    <a:cubicBezTo>
                      <a:pt x="23241" y="44958"/>
                      <a:pt x="24765" y="49530"/>
                      <a:pt x="27718" y="52578"/>
                    </a:cubicBezTo>
                    <a:cubicBezTo>
                      <a:pt x="30671" y="55626"/>
                      <a:pt x="34480" y="57150"/>
                      <a:pt x="39053" y="57150"/>
                    </a:cubicBezTo>
                    <a:cubicBezTo>
                      <a:pt x="43625" y="57150"/>
                      <a:pt x="47339" y="55531"/>
                      <a:pt x="50197" y="5219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" name="任意形状 42"/>
              <p:cNvSpPr/>
              <p:nvPr/>
            </p:nvSpPr>
            <p:spPr>
              <a:xfrm>
                <a:off x="16547083" y="8201310"/>
                <a:ext cx="23336" cy="108775"/>
              </a:xfrm>
              <a:custGeom>
                <a:avLst/>
                <a:gdLst>
                  <a:gd name="connsiteX0" fmla="*/ 23336 w 23336"/>
                  <a:gd name="connsiteY0" fmla="*/ 108776 h 108775"/>
                  <a:gd name="connsiteX1" fmla="*/ 0 w 23336"/>
                  <a:gd name="connsiteY1" fmla="*/ 108776 h 108775"/>
                  <a:gd name="connsiteX2" fmla="*/ 0 w 23336"/>
                  <a:gd name="connsiteY2" fmla="*/ 0 h 108775"/>
                  <a:gd name="connsiteX3" fmla="*/ 23336 w 23336"/>
                  <a:gd name="connsiteY3" fmla="*/ 0 h 108775"/>
                  <a:gd name="connsiteX4" fmla="*/ 23336 w 23336"/>
                  <a:gd name="connsiteY4" fmla="*/ 108776 h 10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336" h="108775">
                    <a:moveTo>
                      <a:pt x="23336" y="108776"/>
                    </a:moveTo>
                    <a:lnTo>
                      <a:pt x="0" y="108776"/>
                    </a:lnTo>
                    <a:lnTo>
                      <a:pt x="0" y="0"/>
                    </a:lnTo>
                    <a:lnTo>
                      <a:pt x="23336" y="0"/>
                    </a:lnTo>
                    <a:lnTo>
                      <a:pt x="23336" y="10877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" name="任意形状 43"/>
              <p:cNvSpPr/>
              <p:nvPr/>
            </p:nvSpPr>
            <p:spPr>
              <a:xfrm>
                <a:off x="16585469" y="8200738"/>
                <a:ext cx="27146" cy="109346"/>
              </a:xfrm>
              <a:custGeom>
                <a:avLst/>
                <a:gdLst>
                  <a:gd name="connsiteX0" fmla="*/ 4000 w 27146"/>
                  <a:gd name="connsiteY0" fmla="*/ 23527 h 109346"/>
                  <a:gd name="connsiteX1" fmla="*/ 0 w 27146"/>
                  <a:gd name="connsiteY1" fmla="*/ 13906 h 109346"/>
                  <a:gd name="connsiteX2" fmla="*/ 3905 w 27146"/>
                  <a:gd name="connsiteY2" fmla="*/ 4096 h 109346"/>
                  <a:gd name="connsiteX3" fmla="*/ 13525 w 27146"/>
                  <a:gd name="connsiteY3" fmla="*/ 0 h 109346"/>
                  <a:gd name="connsiteX4" fmla="*/ 23050 w 27146"/>
                  <a:gd name="connsiteY4" fmla="*/ 4191 h 109346"/>
                  <a:gd name="connsiteX5" fmla="*/ 27146 w 27146"/>
                  <a:gd name="connsiteY5" fmla="*/ 13906 h 109346"/>
                  <a:gd name="connsiteX6" fmla="*/ 23146 w 27146"/>
                  <a:gd name="connsiteY6" fmla="*/ 23527 h 109346"/>
                  <a:gd name="connsiteX7" fmla="*/ 13621 w 27146"/>
                  <a:gd name="connsiteY7" fmla="*/ 27622 h 109346"/>
                  <a:gd name="connsiteX8" fmla="*/ 4096 w 27146"/>
                  <a:gd name="connsiteY8" fmla="*/ 23527 h 109346"/>
                  <a:gd name="connsiteX9" fmla="*/ 25241 w 27146"/>
                  <a:gd name="connsiteY9" fmla="*/ 109347 h 109346"/>
                  <a:gd name="connsiteX10" fmla="*/ 1905 w 27146"/>
                  <a:gd name="connsiteY10" fmla="*/ 109347 h 109346"/>
                  <a:gd name="connsiteX11" fmla="*/ 1905 w 27146"/>
                  <a:gd name="connsiteY11" fmla="*/ 35528 h 109346"/>
                  <a:gd name="connsiteX12" fmla="*/ 25241 w 27146"/>
                  <a:gd name="connsiteY12" fmla="*/ 35528 h 109346"/>
                  <a:gd name="connsiteX13" fmla="*/ 25241 w 27146"/>
                  <a:gd name="connsiteY13" fmla="*/ 109347 h 109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7146" h="109346">
                    <a:moveTo>
                      <a:pt x="4000" y="23527"/>
                    </a:moveTo>
                    <a:cubicBezTo>
                      <a:pt x="1333" y="20765"/>
                      <a:pt x="0" y="17621"/>
                      <a:pt x="0" y="13906"/>
                    </a:cubicBezTo>
                    <a:cubicBezTo>
                      <a:pt x="0" y="10192"/>
                      <a:pt x="1333" y="6858"/>
                      <a:pt x="3905" y="4096"/>
                    </a:cubicBezTo>
                    <a:cubicBezTo>
                      <a:pt x="6477" y="1333"/>
                      <a:pt x="9716" y="0"/>
                      <a:pt x="13525" y="0"/>
                    </a:cubicBezTo>
                    <a:cubicBezTo>
                      <a:pt x="17336" y="0"/>
                      <a:pt x="20288" y="1429"/>
                      <a:pt x="23050" y="4191"/>
                    </a:cubicBezTo>
                    <a:cubicBezTo>
                      <a:pt x="25717" y="6953"/>
                      <a:pt x="27146" y="10192"/>
                      <a:pt x="27146" y="13906"/>
                    </a:cubicBezTo>
                    <a:cubicBezTo>
                      <a:pt x="27146" y="17621"/>
                      <a:pt x="25813" y="20860"/>
                      <a:pt x="23146" y="23527"/>
                    </a:cubicBezTo>
                    <a:cubicBezTo>
                      <a:pt x="20479" y="26194"/>
                      <a:pt x="17336" y="27622"/>
                      <a:pt x="13621" y="27622"/>
                    </a:cubicBezTo>
                    <a:cubicBezTo>
                      <a:pt x="9906" y="27622"/>
                      <a:pt x="6667" y="26289"/>
                      <a:pt x="4096" y="23527"/>
                    </a:cubicBezTo>
                    <a:close/>
                    <a:moveTo>
                      <a:pt x="25241" y="109347"/>
                    </a:moveTo>
                    <a:lnTo>
                      <a:pt x="1905" y="109347"/>
                    </a:lnTo>
                    <a:lnTo>
                      <a:pt x="1905" y="35528"/>
                    </a:lnTo>
                    <a:lnTo>
                      <a:pt x="25241" y="35528"/>
                    </a:lnTo>
                    <a:lnTo>
                      <a:pt x="25241" y="10934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" name="任意形状 44"/>
              <p:cNvSpPr/>
              <p:nvPr/>
            </p:nvSpPr>
            <p:spPr>
              <a:xfrm>
                <a:off x="16623188" y="8234171"/>
                <a:ext cx="68484" cy="77723"/>
              </a:xfrm>
              <a:custGeom>
                <a:avLst/>
                <a:gdLst>
                  <a:gd name="connsiteX0" fmla="*/ 45720 w 68484"/>
                  <a:gd name="connsiteY0" fmla="*/ 55721 h 77723"/>
                  <a:gd name="connsiteX1" fmla="*/ 50959 w 68484"/>
                  <a:gd name="connsiteY1" fmla="*/ 50102 h 77723"/>
                  <a:gd name="connsiteX2" fmla="*/ 68485 w 68484"/>
                  <a:gd name="connsiteY2" fmla="*/ 60198 h 77723"/>
                  <a:gd name="connsiteX3" fmla="*/ 56959 w 68484"/>
                  <a:gd name="connsiteY3" fmla="*/ 73247 h 77723"/>
                  <a:gd name="connsiteX4" fmla="*/ 38481 w 68484"/>
                  <a:gd name="connsiteY4" fmla="*/ 77724 h 77723"/>
                  <a:gd name="connsiteX5" fmla="*/ 19812 w 68484"/>
                  <a:gd name="connsiteY5" fmla="*/ 73343 h 77723"/>
                  <a:gd name="connsiteX6" fmla="*/ 5525 w 68484"/>
                  <a:gd name="connsiteY6" fmla="*/ 60198 h 77723"/>
                  <a:gd name="connsiteX7" fmla="*/ 0 w 68484"/>
                  <a:gd name="connsiteY7" fmla="*/ 38862 h 77723"/>
                  <a:gd name="connsiteX8" fmla="*/ 5525 w 68484"/>
                  <a:gd name="connsiteY8" fmla="*/ 17526 h 77723"/>
                  <a:gd name="connsiteX9" fmla="*/ 19812 w 68484"/>
                  <a:gd name="connsiteY9" fmla="*/ 4381 h 77723"/>
                  <a:gd name="connsiteX10" fmla="*/ 38481 w 68484"/>
                  <a:gd name="connsiteY10" fmla="*/ 0 h 77723"/>
                  <a:gd name="connsiteX11" fmla="*/ 56959 w 68484"/>
                  <a:gd name="connsiteY11" fmla="*/ 4477 h 77723"/>
                  <a:gd name="connsiteX12" fmla="*/ 68485 w 68484"/>
                  <a:gd name="connsiteY12" fmla="*/ 17431 h 77723"/>
                  <a:gd name="connsiteX13" fmla="*/ 50959 w 68484"/>
                  <a:gd name="connsiteY13" fmla="*/ 27718 h 77723"/>
                  <a:gd name="connsiteX14" fmla="*/ 45625 w 68484"/>
                  <a:gd name="connsiteY14" fmla="*/ 22003 h 77723"/>
                  <a:gd name="connsiteX15" fmla="*/ 38576 w 68484"/>
                  <a:gd name="connsiteY15" fmla="*/ 20003 h 77723"/>
                  <a:gd name="connsiteX16" fmla="*/ 28099 w 68484"/>
                  <a:gd name="connsiteY16" fmla="*/ 25241 h 77723"/>
                  <a:gd name="connsiteX17" fmla="*/ 24193 w 68484"/>
                  <a:gd name="connsiteY17" fmla="*/ 38862 h 77723"/>
                  <a:gd name="connsiteX18" fmla="*/ 28099 w 68484"/>
                  <a:gd name="connsiteY18" fmla="*/ 52388 h 77723"/>
                  <a:gd name="connsiteX19" fmla="*/ 38576 w 68484"/>
                  <a:gd name="connsiteY19" fmla="*/ 57531 h 77723"/>
                  <a:gd name="connsiteX20" fmla="*/ 45815 w 68484"/>
                  <a:gd name="connsiteY20" fmla="*/ 55626 h 77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8484" h="77723">
                    <a:moveTo>
                      <a:pt x="45720" y="55721"/>
                    </a:moveTo>
                    <a:cubicBezTo>
                      <a:pt x="47625" y="54483"/>
                      <a:pt x="49435" y="52578"/>
                      <a:pt x="50959" y="50102"/>
                    </a:cubicBezTo>
                    <a:lnTo>
                      <a:pt x="68485" y="60198"/>
                    </a:lnTo>
                    <a:cubicBezTo>
                      <a:pt x="66199" y="65913"/>
                      <a:pt x="62389" y="70295"/>
                      <a:pt x="56959" y="73247"/>
                    </a:cubicBezTo>
                    <a:cubicBezTo>
                      <a:pt x="51530" y="76200"/>
                      <a:pt x="45434" y="77724"/>
                      <a:pt x="38481" y="77724"/>
                    </a:cubicBezTo>
                    <a:cubicBezTo>
                      <a:pt x="31528" y="77724"/>
                      <a:pt x="25717" y="76295"/>
                      <a:pt x="19812" y="73343"/>
                    </a:cubicBezTo>
                    <a:cubicBezTo>
                      <a:pt x="14002" y="70485"/>
                      <a:pt x="9144" y="66103"/>
                      <a:pt x="5525" y="60198"/>
                    </a:cubicBezTo>
                    <a:cubicBezTo>
                      <a:pt x="1905" y="54388"/>
                      <a:pt x="0" y="47244"/>
                      <a:pt x="0" y="38862"/>
                    </a:cubicBezTo>
                    <a:cubicBezTo>
                      <a:pt x="0" y="30480"/>
                      <a:pt x="1810" y="23336"/>
                      <a:pt x="5525" y="17526"/>
                    </a:cubicBezTo>
                    <a:cubicBezTo>
                      <a:pt x="9144" y="11621"/>
                      <a:pt x="14002" y="7334"/>
                      <a:pt x="19812" y="4381"/>
                    </a:cubicBezTo>
                    <a:cubicBezTo>
                      <a:pt x="25717" y="1429"/>
                      <a:pt x="31909" y="0"/>
                      <a:pt x="38481" y="0"/>
                    </a:cubicBezTo>
                    <a:cubicBezTo>
                      <a:pt x="45053" y="0"/>
                      <a:pt x="51530" y="1524"/>
                      <a:pt x="56959" y="4477"/>
                    </a:cubicBezTo>
                    <a:cubicBezTo>
                      <a:pt x="62389" y="7429"/>
                      <a:pt x="66294" y="11811"/>
                      <a:pt x="68485" y="17431"/>
                    </a:cubicBezTo>
                    <a:lnTo>
                      <a:pt x="50959" y="27718"/>
                    </a:lnTo>
                    <a:cubicBezTo>
                      <a:pt x="49339" y="25241"/>
                      <a:pt x="47530" y="23336"/>
                      <a:pt x="45625" y="22003"/>
                    </a:cubicBezTo>
                    <a:cubicBezTo>
                      <a:pt x="43625" y="20669"/>
                      <a:pt x="41338" y="20003"/>
                      <a:pt x="38576" y="20003"/>
                    </a:cubicBezTo>
                    <a:cubicBezTo>
                      <a:pt x="34195" y="20003"/>
                      <a:pt x="30671" y="21717"/>
                      <a:pt x="28099" y="25241"/>
                    </a:cubicBezTo>
                    <a:cubicBezTo>
                      <a:pt x="25527" y="28766"/>
                      <a:pt x="24193" y="33242"/>
                      <a:pt x="24193" y="38862"/>
                    </a:cubicBezTo>
                    <a:cubicBezTo>
                      <a:pt x="24193" y="44482"/>
                      <a:pt x="25527" y="48958"/>
                      <a:pt x="28099" y="52388"/>
                    </a:cubicBezTo>
                    <a:cubicBezTo>
                      <a:pt x="30671" y="55817"/>
                      <a:pt x="34195" y="57531"/>
                      <a:pt x="38576" y="57531"/>
                    </a:cubicBezTo>
                    <a:cubicBezTo>
                      <a:pt x="41434" y="57531"/>
                      <a:pt x="43815" y="56864"/>
                      <a:pt x="45815" y="556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" name="任意形状 45"/>
              <p:cNvSpPr/>
              <p:nvPr/>
            </p:nvSpPr>
            <p:spPr>
              <a:xfrm>
                <a:off x="16695959" y="8234266"/>
                <a:ext cx="69627" cy="77628"/>
              </a:xfrm>
              <a:custGeom>
                <a:avLst/>
                <a:gdLst>
                  <a:gd name="connsiteX0" fmla="*/ 60865 w 69627"/>
                  <a:gd name="connsiteY0" fmla="*/ 8858 h 77628"/>
                  <a:gd name="connsiteX1" fmla="*/ 69628 w 69627"/>
                  <a:gd name="connsiteY1" fmla="*/ 34099 h 77628"/>
                  <a:gd name="connsiteX2" fmla="*/ 69628 w 69627"/>
                  <a:gd name="connsiteY2" fmla="*/ 75819 h 77628"/>
                  <a:gd name="connsiteX3" fmla="*/ 50006 w 69627"/>
                  <a:gd name="connsiteY3" fmla="*/ 75819 h 77628"/>
                  <a:gd name="connsiteX4" fmla="*/ 49054 w 69627"/>
                  <a:gd name="connsiteY4" fmla="*/ 67818 h 77628"/>
                  <a:gd name="connsiteX5" fmla="*/ 40767 w 69627"/>
                  <a:gd name="connsiteY5" fmla="*/ 75247 h 77628"/>
                  <a:gd name="connsiteX6" fmla="*/ 28480 w 69627"/>
                  <a:gd name="connsiteY6" fmla="*/ 77629 h 77628"/>
                  <a:gd name="connsiteX7" fmla="*/ 14097 w 69627"/>
                  <a:gd name="connsiteY7" fmla="*/ 74866 h 77628"/>
                  <a:gd name="connsiteX8" fmla="*/ 3810 w 69627"/>
                  <a:gd name="connsiteY8" fmla="*/ 66865 h 77628"/>
                  <a:gd name="connsiteX9" fmla="*/ 0 w 69627"/>
                  <a:gd name="connsiteY9" fmla="*/ 54483 h 77628"/>
                  <a:gd name="connsiteX10" fmla="*/ 4191 w 69627"/>
                  <a:gd name="connsiteY10" fmla="*/ 41434 h 77628"/>
                  <a:gd name="connsiteX11" fmla="*/ 15526 w 69627"/>
                  <a:gd name="connsiteY11" fmla="*/ 32766 h 77628"/>
                  <a:gd name="connsiteX12" fmla="*/ 31051 w 69627"/>
                  <a:gd name="connsiteY12" fmla="*/ 29813 h 77628"/>
                  <a:gd name="connsiteX13" fmla="*/ 46482 w 69627"/>
                  <a:gd name="connsiteY13" fmla="*/ 32575 h 77628"/>
                  <a:gd name="connsiteX14" fmla="*/ 33814 w 69627"/>
                  <a:gd name="connsiteY14" fmla="*/ 18574 h 77628"/>
                  <a:gd name="connsiteX15" fmla="*/ 19526 w 69627"/>
                  <a:gd name="connsiteY15" fmla="*/ 27718 h 77628"/>
                  <a:gd name="connsiteX16" fmla="*/ 3048 w 69627"/>
                  <a:gd name="connsiteY16" fmla="*/ 18193 h 77628"/>
                  <a:gd name="connsiteX17" fmla="*/ 15812 w 69627"/>
                  <a:gd name="connsiteY17" fmla="*/ 4858 h 77628"/>
                  <a:gd name="connsiteX18" fmla="*/ 36004 w 69627"/>
                  <a:gd name="connsiteY18" fmla="*/ 0 h 77628"/>
                  <a:gd name="connsiteX19" fmla="*/ 60674 w 69627"/>
                  <a:gd name="connsiteY19" fmla="*/ 8953 h 77628"/>
                  <a:gd name="connsiteX20" fmla="*/ 46577 w 69627"/>
                  <a:gd name="connsiteY20" fmla="*/ 46958 h 77628"/>
                  <a:gd name="connsiteX21" fmla="*/ 36004 w 69627"/>
                  <a:gd name="connsiteY21" fmla="*/ 45529 h 77628"/>
                  <a:gd name="connsiteX22" fmla="*/ 26670 w 69627"/>
                  <a:gd name="connsiteY22" fmla="*/ 47720 h 77628"/>
                  <a:gd name="connsiteX23" fmla="*/ 23241 w 69627"/>
                  <a:gd name="connsiteY23" fmla="*/ 53435 h 77628"/>
                  <a:gd name="connsiteX24" fmla="*/ 25813 w 69627"/>
                  <a:gd name="connsiteY24" fmla="*/ 58579 h 77628"/>
                  <a:gd name="connsiteX25" fmla="*/ 32385 w 69627"/>
                  <a:gd name="connsiteY25" fmla="*/ 60389 h 77628"/>
                  <a:gd name="connsiteX26" fmla="*/ 42196 w 69627"/>
                  <a:gd name="connsiteY26" fmla="*/ 57245 h 77628"/>
                  <a:gd name="connsiteX27" fmla="*/ 46577 w 69627"/>
                  <a:gd name="connsiteY27" fmla="*/ 48863 h 77628"/>
                  <a:gd name="connsiteX28" fmla="*/ 46577 w 69627"/>
                  <a:gd name="connsiteY28" fmla="*/ 47053 h 77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9627" h="77628">
                    <a:moveTo>
                      <a:pt x="60865" y="8858"/>
                    </a:moveTo>
                    <a:cubicBezTo>
                      <a:pt x="66675" y="14764"/>
                      <a:pt x="69628" y="23241"/>
                      <a:pt x="69628" y="34099"/>
                    </a:cubicBezTo>
                    <a:lnTo>
                      <a:pt x="69628" y="75819"/>
                    </a:lnTo>
                    <a:lnTo>
                      <a:pt x="50006" y="75819"/>
                    </a:lnTo>
                    <a:cubicBezTo>
                      <a:pt x="49530" y="71818"/>
                      <a:pt x="49244" y="69151"/>
                      <a:pt x="49054" y="67818"/>
                    </a:cubicBezTo>
                    <a:cubicBezTo>
                      <a:pt x="46768" y="71152"/>
                      <a:pt x="44005" y="73628"/>
                      <a:pt x="40767" y="75247"/>
                    </a:cubicBezTo>
                    <a:cubicBezTo>
                      <a:pt x="37529" y="76867"/>
                      <a:pt x="33433" y="77629"/>
                      <a:pt x="28480" y="77629"/>
                    </a:cubicBezTo>
                    <a:cubicBezTo>
                      <a:pt x="23241" y="77629"/>
                      <a:pt x="18479" y="76676"/>
                      <a:pt x="14097" y="74866"/>
                    </a:cubicBezTo>
                    <a:cubicBezTo>
                      <a:pt x="9716" y="73057"/>
                      <a:pt x="6382" y="70390"/>
                      <a:pt x="3810" y="66865"/>
                    </a:cubicBezTo>
                    <a:cubicBezTo>
                      <a:pt x="1238" y="63437"/>
                      <a:pt x="0" y="59245"/>
                      <a:pt x="0" y="54483"/>
                    </a:cubicBezTo>
                    <a:cubicBezTo>
                      <a:pt x="0" y="49720"/>
                      <a:pt x="1429" y="45148"/>
                      <a:pt x="4191" y="41434"/>
                    </a:cubicBezTo>
                    <a:cubicBezTo>
                      <a:pt x="6953" y="37624"/>
                      <a:pt x="10763" y="34766"/>
                      <a:pt x="15526" y="32766"/>
                    </a:cubicBezTo>
                    <a:cubicBezTo>
                      <a:pt x="20288" y="30766"/>
                      <a:pt x="25432" y="29813"/>
                      <a:pt x="31051" y="29813"/>
                    </a:cubicBezTo>
                    <a:cubicBezTo>
                      <a:pt x="36290" y="29813"/>
                      <a:pt x="41434" y="30766"/>
                      <a:pt x="46482" y="32575"/>
                    </a:cubicBezTo>
                    <a:cubicBezTo>
                      <a:pt x="45815" y="23241"/>
                      <a:pt x="41529" y="18574"/>
                      <a:pt x="33814" y="18574"/>
                    </a:cubicBezTo>
                    <a:cubicBezTo>
                      <a:pt x="27242" y="18574"/>
                      <a:pt x="22479" y="21622"/>
                      <a:pt x="19526" y="27718"/>
                    </a:cubicBezTo>
                    <a:lnTo>
                      <a:pt x="3048" y="18193"/>
                    </a:lnTo>
                    <a:cubicBezTo>
                      <a:pt x="5810" y="12573"/>
                      <a:pt x="10096" y="8191"/>
                      <a:pt x="15812" y="4858"/>
                    </a:cubicBezTo>
                    <a:cubicBezTo>
                      <a:pt x="21526" y="1619"/>
                      <a:pt x="28289" y="0"/>
                      <a:pt x="36004" y="0"/>
                    </a:cubicBezTo>
                    <a:cubicBezTo>
                      <a:pt x="46672" y="0"/>
                      <a:pt x="54864" y="2953"/>
                      <a:pt x="60674" y="8953"/>
                    </a:cubicBezTo>
                    <a:close/>
                    <a:moveTo>
                      <a:pt x="46577" y="46958"/>
                    </a:moveTo>
                    <a:cubicBezTo>
                      <a:pt x="42863" y="46006"/>
                      <a:pt x="39338" y="45529"/>
                      <a:pt x="36004" y="45529"/>
                    </a:cubicBezTo>
                    <a:cubicBezTo>
                      <a:pt x="32099" y="45529"/>
                      <a:pt x="29051" y="46291"/>
                      <a:pt x="26670" y="47720"/>
                    </a:cubicBezTo>
                    <a:cubicBezTo>
                      <a:pt x="24384" y="49149"/>
                      <a:pt x="23241" y="51054"/>
                      <a:pt x="23241" y="53435"/>
                    </a:cubicBezTo>
                    <a:cubicBezTo>
                      <a:pt x="23241" y="55626"/>
                      <a:pt x="24098" y="57340"/>
                      <a:pt x="25813" y="58579"/>
                    </a:cubicBezTo>
                    <a:cubicBezTo>
                      <a:pt x="27527" y="59817"/>
                      <a:pt x="29718" y="60389"/>
                      <a:pt x="32385" y="60389"/>
                    </a:cubicBezTo>
                    <a:cubicBezTo>
                      <a:pt x="36004" y="60389"/>
                      <a:pt x="39243" y="59341"/>
                      <a:pt x="42196" y="57245"/>
                    </a:cubicBezTo>
                    <a:cubicBezTo>
                      <a:pt x="45148" y="55150"/>
                      <a:pt x="46577" y="52388"/>
                      <a:pt x="46577" y="48863"/>
                    </a:cubicBezTo>
                    <a:lnTo>
                      <a:pt x="46577" y="4705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" name="任意形状 46"/>
              <p:cNvSpPr/>
              <p:nvPr/>
            </p:nvSpPr>
            <p:spPr>
              <a:xfrm>
                <a:off x="16772445" y="8212454"/>
                <a:ext cx="64865" cy="99440"/>
              </a:xfrm>
              <a:custGeom>
                <a:avLst/>
                <a:gdLst>
                  <a:gd name="connsiteX0" fmla="*/ 64865 w 64865"/>
                  <a:gd name="connsiteY0" fmla="*/ 92297 h 99440"/>
                  <a:gd name="connsiteX1" fmla="*/ 42291 w 64865"/>
                  <a:gd name="connsiteY1" fmla="*/ 99441 h 99440"/>
                  <a:gd name="connsiteX2" fmla="*/ 21431 w 64865"/>
                  <a:gd name="connsiteY2" fmla="*/ 92678 h 99440"/>
                  <a:gd name="connsiteX3" fmla="*/ 13525 w 64865"/>
                  <a:gd name="connsiteY3" fmla="*/ 68580 h 99440"/>
                  <a:gd name="connsiteX4" fmla="*/ 13525 w 64865"/>
                  <a:gd name="connsiteY4" fmla="*/ 43244 h 99440"/>
                  <a:gd name="connsiteX5" fmla="*/ 0 w 64865"/>
                  <a:gd name="connsiteY5" fmla="*/ 43244 h 99440"/>
                  <a:gd name="connsiteX6" fmla="*/ 0 w 64865"/>
                  <a:gd name="connsiteY6" fmla="*/ 23717 h 99440"/>
                  <a:gd name="connsiteX7" fmla="*/ 13525 w 64865"/>
                  <a:gd name="connsiteY7" fmla="*/ 23717 h 99440"/>
                  <a:gd name="connsiteX8" fmla="*/ 13525 w 64865"/>
                  <a:gd name="connsiteY8" fmla="*/ 0 h 99440"/>
                  <a:gd name="connsiteX9" fmla="*/ 36767 w 64865"/>
                  <a:gd name="connsiteY9" fmla="*/ 0 h 99440"/>
                  <a:gd name="connsiteX10" fmla="*/ 36767 w 64865"/>
                  <a:gd name="connsiteY10" fmla="*/ 23717 h 99440"/>
                  <a:gd name="connsiteX11" fmla="*/ 59341 w 64865"/>
                  <a:gd name="connsiteY11" fmla="*/ 23717 h 99440"/>
                  <a:gd name="connsiteX12" fmla="*/ 59341 w 64865"/>
                  <a:gd name="connsiteY12" fmla="*/ 43244 h 99440"/>
                  <a:gd name="connsiteX13" fmla="*/ 36767 w 64865"/>
                  <a:gd name="connsiteY13" fmla="*/ 43244 h 99440"/>
                  <a:gd name="connsiteX14" fmla="*/ 36767 w 64865"/>
                  <a:gd name="connsiteY14" fmla="*/ 64389 h 99440"/>
                  <a:gd name="connsiteX15" fmla="*/ 38957 w 64865"/>
                  <a:gd name="connsiteY15" fmla="*/ 75438 h 99440"/>
                  <a:gd name="connsiteX16" fmla="*/ 47054 w 64865"/>
                  <a:gd name="connsiteY16" fmla="*/ 79343 h 99440"/>
                  <a:gd name="connsiteX17" fmla="*/ 56674 w 64865"/>
                  <a:gd name="connsiteY17" fmla="*/ 76009 h 99440"/>
                  <a:gd name="connsiteX18" fmla="*/ 64770 w 64865"/>
                  <a:gd name="connsiteY18" fmla="*/ 92107 h 99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4865" h="99440">
                    <a:moveTo>
                      <a:pt x="64865" y="92297"/>
                    </a:moveTo>
                    <a:cubicBezTo>
                      <a:pt x="59531" y="97060"/>
                      <a:pt x="52006" y="99441"/>
                      <a:pt x="42291" y="99441"/>
                    </a:cubicBezTo>
                    <a:cubicBezTo>
                      <a:pt x="33623" y="99441"/>
                      <a:pt x="26670" y="97155"/>
                      <a:pt x="21431" y="92678"/>
                    </a:cubicBezTo>
                    <a:cubicBezTo>
                      <a:pt x="16192" y="88201"/>
                      <a:pt x="13525" y="80105"/>
                      <a:pt x="13525" y="68580"/>
                    </a:cubicBezTo>
                    <a:lnTo>
                      <a:pt x="13525" y="43244"/>
                    </a:lnTo>
                    <a:lnTo>
                      <a:pt x="0" y="43244"/>
                    </a:lnTo>
                    <a:lnTo>
                      <a:pt x="0" y="23717"/>
                    </a:lnTo>
                    <a:lnTo>
                      <a:pt x="13525" y="23717"/>
                    </a:lnTo>
                    <a:lnTo>
                      <a:pt x="13525" y="0"/>
                    </a:lnTo>
                    <a:lnTo>
                      <a:pt x="36767" y="0"/>
                    </a:lnTo>
                    <a:lnTo>
                      <a:pt x="36767" y="23717"/>
                    </a:lnTo>
                    <a:lnTo>
                      <a:pt x="59341" y="23717"/>
                    </a:lnTo>
                    <a:lnTo>
                      <a:pt x="59341" y="43244"/>
                    </a:lnTo>
                    <a:lnTo>
                      <a:pt x="36767" y="43244"/>
                    </a:lnTo>
                    <a:lnTo>
                      <a:pt x="36767" y="64389"/>
                    </a:lnTo>
                    <a:cubicBezTo>
                      <a:pt x="36767" y="69151"/>
                      <a:pt x="37529" y="72866"/>
                      <a:pt x="38957" y="75438"/>
                    </a:cubicBezTo>
                    <a:cubicBezTo>
                      <a:pt x="40386" y="78010"/>
                      <a:pt x="43148" y="79343"/>
                      <a:pt x="47054" y="79343"/>
                    </a:cubicBezTo>
                    <a:cubicBezTo>
                      <a:pt x="50292" y="79343"/>
                      <a:pt x="53530" y="78200"/>
                      <a:pt x="56674" y="76009"/>
                    </a:cubicBezTo>
                    <a:lnTo>
                      <a:pt x="64770" y="9210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" name="任意形状 47"/>
              <p:cNvSpPr/>
              <p:nvPr/>
            </p:nvSpPr>
            <p:spPr>
              <a:xfrm>
                <a:off x="16842739" y="8200738"/>
                <a:ext cx="27146" cy="109346"/>
              </a:xfrm>
              <a:custGeom>
                <a:avLst/>
                <a:gdLst>
                  <a:gd name="connsiteX0" fmla="*/ 4000 w 27146"/>
                  <a:gd name="connsiteY0" fmla="*/ 23527 h 109346"/>
                  <a:gd name="connsiteX1" fmla="*/ 0 w 27146"/>
                  <a:gd name="connsiteY1" fmla="*/ 13906 h 109346"/>
                  <a:gd name="connsiteX2" fmla="*/ 3905 w 27146"/>
                  <a:gd name="connsiteY2" fmla="*/ 4096 h 109346"/>
                  <a:gd name="connsiteX3" fmla="*/ 13525 w 27146"/>
                  <a:gd name="connsiteY3" fmla="*/ 0 h 109346"/>
                  <a:gd name="connsiteX4" fmla="*/ 23050 w 27146"/>
                  <a:gd name="connsiteY4" fmla="*/ 4191 h 109346"/>
                  <a:gd name="connsiteX5" fmla="*/ 27146 w 27146"/>
                  <a:gd name="connsiteY5" fmla="*/ 13906 h 109346"/>
                  <a:gd name="connsiteX6" fmla="*/ 23146 w 27146"/>
                  <a:gd name="connsiteY6" fmla="*/ 23527 h 109346"/>
                  <a:gd name="connsiteX7" fmla="*/ 13621 w 27146"/>
                  <a:gd name="connsiteY7" fmla="*/ 27622 h 109346"/>
                  <a:gd name="connsiteX8" fmla="*/ 4096 w 27146"/>
                  <a:gd name="connsiteY8" fmla="*/ 23527 h 109346"/>
                  <a:gd name="connsiteX9" fmla="*/ 25336 w 27146"/>
                  <a:gd name="connsiteY9" fmla="*/ 109347 h 109346"/>
                  <a:gd name="connsiteX10" fmla="*/ 2000 w 27146"/>
                  <a:gd name="connsiteY10" fmla="*/ 109347 h 109346"/>
                  <a:gd name="connsiteX11" fmla="*/ 2000 w 27146"/>
                  <a:gd name="connsiteY11" fmla="*/ 35528 h 109346"/>
                  <a:gd name="connsiteX12" fmla="*/ 25336 w 27146"/>
                  <a:gd name="connsiteY12" fmla="*/ 35528 h 109346"/>
                  <a:gd name="connsiteX13" fmla="*/ 25336 w 27146"/>
                  <a:gd name="connsiteY13" fmla="*/ 109347 h 109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7146" h="109346">
                    <a:moveTo>
                      <a:pt x="4000" y="23527"/>
                    </a:moveTo>
                    <a:cubicBezTo>
                      <a:pt x="1333" y="20765"/>
                      <a:pt x="0" y="17621"/>
                      <a:pt x="0" y="13906"/>
                    </a:cubicBezTo>
                    <a:cubicBezTo>
                      <a:pt x="0" y="10192"/>
                      <a:pt x="1333" y="6858"/>
                      <a:pt x="3905" y="4096"/>
                    </a:cubicBezTo>
                    <a:cubicBezTo>
                      <a:pt x="6477" y="1333"/>
                      <a:pt x="9715" y="0"/>
                      <a:pt x="13525" y="0"/>
                    </a:cubicBezTo>
                    <a:cubicBezTo>
                      <a:pt x="17335" y="0"/>
                      <a:pt x="20288" y="1429"/>
                      <a:pt x="23050" y="4191"/>
                    </a:cubicBezTo>
                    <a:cubicBezTo>
                      <a:pt x="25717" y="6953"/>
                      <a:pt x="27146" y="10192"/>
                      <a:pt x="27146" y="13906"/>
                    </a:cubicBezTo>
                    <a:cubicBezTo>
                      <a:pt x="27146" y="17621"/>
                      <a:pt x="25813" y="20860"/>
                      <a:pt x="23146" y="23527"/>
                    </a:cubicBezTo>
                    <a:cubicBezTo>
                      <a:pt x="20479" y="26194"/>
                      <a:pt x="17335" y="27622"/>
                      <a:pt x="13621" y="27622"/>
                    </a:cubicBezTo>
                    <a:cubicBezTo>
                      <a:pt x="9906" y="27622"/>
                      <a:pt x="6667" y="26289"/>
                      <a:pt x="4096" y="23527"/>
                    </a:cubicBezTo>
                    <a:close/>
                    <a:moveTo>
                      <a:pt x="25336" y="109347"/>
                    </a:moveTo>
                    <a:lnTo>
                      <a:pt x="2000" y="109347"/>
                    </a:lnTo>
                    <a:lnTo>
                      <a:pt x="2000" y="35528"/>
                    </a:lnTo>
                    <a:lnTo>
                      <a:pt x="25336" y="35528"/>
                    </a:lnTo>
                    <a:lnTo>
                      <a:pt x="25336" y="10934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" name="任意形状 48"/>
              <p:cNvSpPr/>
              <p:nvPr/>
            </p:nvSpPr>
            <p:spPr>
              <a:xfrm>
                <a:off x="16880649" y="8234171"/>
                <a:ext cx="77628" cy="77723"/>
              </a:xfrm>
              <a:custGeom>
                <a:avLst/>
                <a:gdLst>
                  <a:gd name="connsiteX0" fmla="*/ 5334 w 77628"/>
                  <a:gd name="connsiteY0" fmla="*/ 18288 h 77723"/>
                  <a:gd name="connsiteX1" fmla="*/ 19717 w 77628"/>
                  <a:gd name="connsiteY1" fmla="*/ 4667 h 77723"/>
                  <a:gd name="connsiteX2" fmla="*/ 38957 w 77628"/>
                  <a:gd name="connsiteY2" fmla="*/ 0 h 77723"/>
                  <a:gd name="connsiteX3" fmla="*/ 58198 w 77628"/>
                  <a:gd name="connsiteY3" fmla="*/ 4667 h 77723"/>
                  <a:gd name="connsiteX4" fmla="*/ 72390 w 77628"/>
                  <a:gd name="connsiteY4" fmla="*/ 18288 h 77723"/>
                  <a:gd name="connsiteX5" fmla="*/ 77629 w 77628"/>
                  <a:gd name="connsiteY5" fmla="*/ 38862 h 77723"/>
                  <a:gd name="connsiteX6" fmla="*/ 72390 w 77628"/>
                  <a:gd name="connsiteY6" fmla="*/ 59531 h 77723"/>
                  <a:gd name="connsiteX7" fmla="*/ 58198 w 77628"/>
                  <a:gd name="connsiteY7" fmla="*/ 73057 h 77723"/>
                  <a:gd name="connsiteX8" fmla="*/ 38957 w 77628"/>
                  <a:gd name="connsiteY8" fmla="*/ 77724 h 77723"/>
                  <a:gd name="connsiteX9" fmla="*/ 19622 w 77628"/>
                  <a:gd name="connsiteY9" fmla="*/ 73057 h 77723"/>
                  <a:gd name="connsiteX10" fmla="*/ 5334 w 77628"/>
                  <a:gd name="connsiteY10" fmla="*/ 59531 h 77723"/>
                  <a:gd name="connsiteX11" fmla="*/ 0 w 77628"/>
                  <a:gd name="connsiteY11" fmla="*/ 38862 h 77723"/>
                  <a:gd name="connsiteX12" fmla="*/ 5334 w 77628"/>
                  <a:gd name="connsiteY12" fmla="*/ 18288 h 77723"/>
                  <a:gd name="connsiteX13" fmla="*/ 28194 w 77628"/>
                  <a:gd name="connsiteY13" fmla="*/ 52673 h 77723"/>
                  <a:gd name="connsiteX14" fmla="*/ 38862 w 77628"/>
                  <a:gd name="connsiteY14" fmla="*/ 57722 h 77723"/>
                  <a:gd name="connsiteX15" fmla="*/ 49340 w 77628"/>
                  <a:gd name="connsiteY15" fmla="*/ 52673 h 77723"/>
                  <a:gd name="connsiteX16" fmla="*/ 53531 w 77628"/>
                  <a:gd name="connsiteY16" fmla="*/ 38862 h 77723"/>
                  <a:gd name="connsiteX17" fmla="*/ 49340 w 77628"/>
                  <a:gd name="connsiteY17" fmla="*/ 24955 h 77723"/>
                  <a:gd name="connsiteX18" fmla="*/ 38862 w 77628"/>
                  <a:gd name="connsiteY18" fmla="*/ 19812 h 77723"/>
                  <a:gd name="connsiteX19" fmla="*/ 28194 w 77628"/>
                  <a:gd name="connsiteY19" fmla="*/ 24955 h 77723"/>
                  <a:gd name="connsiteX20" fmla="*/ 24003 w 77628"/>
                  <a:gd name="connsiteY20" fmla="*/ 38862 h 77723"/>
                  <a:gd name="connsiteX21" fmla="*/ 28194 w 77628"/>
                  <a:gd name="connsiteY21" fmla="*/ 52673 h 77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7628" h="77723">
                    <a:moveTo>
                      <a:pt x="5334" y="18288"/>
                    </a:moveTo>
                    <a:cubicBezTo>
                      <a:pt x="8954" y="12382"/>
                      <a:pt x="13716" y="7810"/>
                      <a:pt x="19717" y="4667"/>
                    </a:cubicBezTo>
                    <a:cubicBezTo>
                      <a:pt x="25717" y="1524"/>
                      <a:pt x="32194" y="0"/>
                      <a:pt x="38957" y="0"/>
                    </a:cubicBezTo>
                    <a:cubicBezTo>
                      <a:pt x="45720" y="0"/>
                      <a:pt x="52197" y="1619"/>
                      <a:pt x="58198" y="4667"/>
                    </a:cubicBezTo>
                    <a:cubicBezTo>
                      <a:pt x="64103" y="7810"/>
                      <a:pt x="68866" y="12382"/>
                      <a:pt x="72390" y="18288"/>
                    </a:cubicBezTo>
                    <a:cubicBezTo>
                      <a:pt x="75914" y="24194"/>
                      <a:pt x="77629" y="31052"/>
                      <a:pt x="77629" y="38862"/>
                    </a:cubicBezTo>
                    <a:cubicBezTo>
                      <a:pt x="77629" y="46673"/>
                      <a:pt x="75819" y="53626"/>
                      <a:pt x="72390" y="59531"/>
                    </a:cubicBezTo>
                    <a:cubicBezTo>
                      <a:pt x="68866" y="65342"/>
                      <a:pt x="64103" y="69914"/>
                      <a:pt x="58198" y="73057"/>
                    </a:cubicBezTo>
                    <a:cubicBezTo>
                      <a:pt x="52292" y="76200"/>
                      <a:pt x="45910" y="77724"/>
                      <a:pt x="38957" y="77724"/>
                    </a:cubicBezTo>
                    <a:cubicBezTo>
                      <a:pt x="32004" y="77724"/>
                      <a:pt x="25527" y="76105"/>
                      <a:pt x="19622" y="73057"/>
                    </a:cubicBezTo>
                    <a:cubicBezTo>
                      <a:pt x="13621" y="69914"/>
                      <a:pt x="8954" y="65437"/>
                      <a:pt x="5334" y="59531"/>
                    </a:cubicBezTo>
                    <a:cubicBezTo>
                      <a:pt x="1714" y="53626"/>
                      <a:pt x="0" y="46768"/>
                      <a:pt x="0" y="38862"/>
                    </a:cubicBezTo>
                    <a:cubicBezTo>
                      <a:pt x="0" y="30956"/>
                      <a:pt x="1810" y="24194"/>
                      <a:pt x="5334" y="18288"/>
                    </a:cubicBezTo>
                    <a:close/>
                    <a:moveTo>
                      <a:pt x="28194" y="52673"/>
                    </a:moveTo>
                    <a:cubicBezTo>
                      <a:pt x="30956" y="56007"/>
                      <a:pt x="34576" y="57722"/>
                      <a:pt x="38862" y="57722"/>
                    </a:cubicBezTo>
                    <a:cubicBezTo>
                      <a:pt x="43148" y="57722"/>
                      <a:pt x="46577" y="56007"/>
                      <a:pt x="49340" y="52673"/>
                    </a:cubicBezTo>
                    <a:cubicBezTo>
                      <a:pt x="52102" y="49340"/>
                      <a:pt x="53531" y="44672"/>
                      <a:pt x="53531" y="38862"/>
                    </a:cubicBezTo>
                    <a:cubicBezTo>
                      <a:pt x="53531" y="33052"/>
                      <a:pt x="52102" y="28384"/>
                      <a:pt x="49340" y="24955"/>
                    </a:cubicBezTo>
                    <a:cubicBezTo>
                      <a:pt x="46577" y="21527"/>
                      <a:pt x="43053" y="19812"/>
                      <a:pt x="38862" y="19812"/>
                    </a:cubicBezTo>
                    <a:cubicBezTo>
                      <a:pt x="34671" y="19812"/>
                      <a:pt x="31051" y="21527"/>
                      <a:pt x="28194" y="24955"/>
                    </a:cubicBezTo>
                    <a:cubicBezTo>
                      <a:pt x="25336" y="28384"/>
                      <a:pt x="24003" y="33052"/>
                      <a:pt x="24003" y="38862"/>
                    </a:cubicBezTo>
                    <a:cubicBezTo>
                      <a:pt x="24003" y="44672"/>
                      <a:pt x="25432" y="49244"/>
                      <a:pt x="28194" y="5267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" name="任意形状 49"/>
              <p:cNvSpPr/>
              <p:nvPr/>
            </p:nvSpPr>
            <p:spPr>
              <a:xfrm>
                <a:off x="16971136" y="8234266"/>
                <a:ext cx="72199" cy="75818"/>
              </a:xfrm>
              <a:custGeom>
                <a:avLst/>
                <a:gdLst>
                  <a:gd name="connsiteX0" fmla="*/ 65151 w 72199"/>
                  <a:gd name="connsiteY0" fmla="*/ 8096 h 75818"/>
                  <a:gd name="connsiteX1" fmla="*/ 72200 w 72199"/>
                  <a:gd name="connsiteY1" fmla="*/ 32099 h 75818"/>
                  <a:gd name="connsiteX2" fmla="*/ 72200 w 72199"/>
                  <a:gd name="connsiteY2" fmla="*/ 75819 h 75818"/>
                  <a:gd name="connsiteX3" fmla="*/ 48959 w 72199"/>
                  <a:gd name="connsiteY3" fmla="*/ 75819 h 75818"/>
                  <a:gd name="connsiteX4" fmla="*/ 48959 w 72199"/>
                  <a:gd name="connsiteY4" fmla="*/ 39910 h 75818"/>
                  <a:gd name="connsiteX5" fmla="*/ 46196 w 72199"/>
                  <a:gd name="connsiteY5" fmla="*/ 25527 h 75818"/>
                  <a:gd name="connsiteX6" fmla="*/ 36957 w 72199"/>
                  <a:gd name="connsiteY6" fmla="*/ 20383 h 75818"/>
                  <a:gd name="connsiteX7" fmla="*/ 26956 w 72199"/>
                  <a:gd name="connsiteY7" fmla="*/ 25813 h 75818"/>
                  <a:gd name="connsiteX8" fmla="*/ 23336 w 72199"/>
                  <a:gd name="connsiteY8" fmla="*/ 40957 h 75818"/>
                  <a:gd name="connsiteX9" fmla="*/ 23336 w 72199"/>
                  <a:gd name="connsiteY9" fmla="*/ 75819 h 75818"/>
                  <a:gd name="connsiteX10" fmla="*/ 0 w 72199"/>
                  <a:gd name="connsiteY10" fmla="*/ 75819 h 75818"/>
                  <a:gd name="connsiteX11" fmla="*/ 0 w 72199"/>
                  <a:gd name="connsiteY11" fmla="*/ 2000 h 75818"/>
                  <a:gd name="connsiteX12" fmla="*/ 20765 w 72199"/>
                  <a:gd name="connsiteY12" fmla="*/ 2000 h 75818"/>
                  <a:gd name="connsiteX13" fmla="*/ 22003 w 72199"/>
                  <a:gd name="connsiteY13" fmla="*/ 13430 h 75818"/>
                  <a:gd name="connsiteX14" fmla="*/ 45434 w 72199"/>
                  <a:gd name="connsiteY14" fmla="*/ 0 h 75818"/>
                  <a:gd name="connsiteX15" fmla="*/ 65056 w 72199"/>
                  <a:gd name="connsiteY15" fmla="*/ 8096 h 75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2199" h="75818">
                    <a:moveTo>
                      <a:pt x="65151" y="8096"/>
                    </a:moveTo>
                    <a:cubicBezTo>
                      <a:pt x="69914" y="13525"/>
                      <a:pt x="72200" y="21526"/>
                      <a:pt x="72200" y="32099"/>
                    </a:cubicBezTo>
                    <a:lnTo>
                      <a:pt x="72200" y="75819"/>
                    </a:lnTo>
                    <a:lnTo>
                      <a:pt x="48959" y="75819"/>
                    </a:lnTo>
                    <a:lnTo>
                      <a:pt x="48959" y="39910"/>
                    </a:lnTo>
                    <a:cubicBezTo>
                      <a:pt x="48959" y="33718"/>
                      <a:pt x="48006" y="28956"/>
                      <a:pt x="46196" y="25527"/>
                    </a:cubicBezTo>
                    <a:cubicBezTo>
                      <a:pt x="44291" y="22098"/>
                      <a:pt x="41243" y="20383"/>
                      <a:pt x="36957" y="20383"/>
                    </a:cubicBezTo>
                    <a:cubicBezTo>
                      <a:pt x="32671" y="20383"/>
                      <a:pt x="29337" y="22193"/>
                      <a:pt x="26956" y="25813"/>
                    </a:cubicBezTo>
                    <a:cubicBezTo>
                      <a:pt x="24575" y="29432"/>
                      <a:pt x="23336" y="34480"/>
                      <a:pt x="23336" y="40957"/>
                    </a:cubicBezTo>
                    <a:lnTo>
                      <a:pt x="23336" y="75819"/>
                    </a:lnTo>
                    <a:lnTo>
                      <a:pt x="0" y="75819"/>
                    </a:lnTo>
                    <a:lnTo>
                      <a:pt x="0" y="2000"/>
                    </a:lnTo>
                    <a:lnTo>
                      <a:pt x="20765" y="2000"/>
                    </a:lnTo>
                    <a:cubicBezTo>
                      <a:pt x="20955" y="6763"/>
                      <a:pt x="21336" y="10573"/>
                      <a:pt x="22003" y="13430"/>
                    </a:cubicBezTo>
                    <a:cubicBezTo>
                      <a:pt x="26766" y="4477"/>
                      <a:pt x="34576" y="0"/>
                      <a:pt x="45434" y="0"/>
                    </a:cubicBezTo>
                    <a:cubicBezTo>
                      <a:pt x="53816" y="0"/>
                      <a:pt x="60389" y="2667"/>
                      <a:pt x="65056" y="809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" name="任意形状 50"/>
              <p:cNvSpPr/>
              <p:nvPr/>
            </p:nvSpPr>
            <p:spPr>
              <a:xfrm>
                <a:off x="15769843" y="8376951"/>
                <a:ext cx="105251" cy="104584"/>
              </a:xfrm>
              <a:custGeom>
                <a:avLst/>
                <a:gdLst>
                  <a:gd name="connsiteX0" fmla="*/ 62770 w 105251"/>
                  <a:gd name="connsiteY0" fmla="*/ 0 h 104584"/>
                  <a:gd name="connsiteX1" fmla="*/ 105251 w 105251"/>
                  <a:gd name="connsiteY1" fmla="*/ 104584 h 104584"/>
                  <a:gd name="connsiteX2" fmla="*/ 79534 w 105251"/>
                  <a:gd name="connsiteY2" fmla="*/ 104584 h 104584"/>
                  <a:gd name="connsiteX3" fmla="*/ 71533 w 105251"/>
                  <a:gd name="connsiteY3" fmla="*/ 83439 h 104584"/>
                  <a:gd name="connsiteX4" fmla="*/ 32004 w 105251"/>
                  <a:gd name="connsiteY4" fmla="*/ 83439 h 104584"/>
                  <a:gd name="connsiteX5" fmla="*/ 24289 w 105251"/>
                  <a:gd name="connsiteY5" fmla="*/ 104584 h 104584"/>
                  <a:gd name="connsiteX6" fmla="*/ 0 w 105251"/>
                  <a:gd name="connsiteY6" fmla="*/ 104584 h 104584"/>
                  <a:gd name="connsiteX7" fmla="*/ 41243 w 105251"/>
                  <a:gd name="connsiteY7" fmla="*/ 0 h 104584"/>
                  <a:gd name="connsiteX8" fmla="*/ 62865 w 105251"/>
                  <a:gd name="connsiteY8" fmla="*/ 0 h 104584"/>
                  <a:gd name="connsiteX9" fmla="*/ 63817 w 105251"/>
                  <a:gd name="connsiteY9" fmla="*/ 62960 h 104584"/>
                  <a:gd name="connsiteX10" fmla="*/ 51435 w 105251"/>
                  <a:gd name="connsiteY10" fmla="*/ 30385 h 104584"/>
                  <a:gd name="connsiteX11" fmla="*/ 39529 w 105251"/>
                  <a:gd name="connsiteY11" fmla="*/ 62960 h 104584"/>
                  <a:gd name="connsiteX12" fmla="*/ 63817 w 105251"/>
                  <a:gd name="connsiteY12" fmla="*/ 62960 h 104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251" h="104584">
                    <a:moveTo>
                      <a:pt x="62770" y="0"/>
                    </a:moveTo>
                    <a:lnTo>
                      <a:pt x="105251" y="104584"/>
                    </a:lnTo>
                    <a:lnTo>
                      <a:pt x="79534" y="104584"/>
                    </a:lnTo>
                    <a:lnTo>
                      <a:pt x="71533" y="83439"/>
                    </a:lnTo>
                    <a:lnTo>
                      <a:pt x="32004" y="83439"/>
                    </a:lnTo>
                    <a:lnTo>
                      <a:pt x="24289" y="104584"/>
                    </a:lnTo>
                    <a:lnTo>
                      <a:pt x="0" y="104584"/>
                    </a:lnTo>
                    <a:lnTo>
                      <a:pt x="41243" y="0"/>
                    </a:lnTo>
                    <a:lnTo>
                      <a:pt x="62865" y="0"/>
                    </a:lnTo>
                    <a:close/>
                    <a:moveTo>
                      <a:pt x="63817" y="62960"/>
                    </a:moveTo>
                    <a:lnTo>
                      <a:pt x="51435" y="30385"/>
                    </a:lnTo>
                    <a:lnTo>
                      <a:pt x="39529" y="62960"/>
                    </a:lnTo>
                    <a:lnTo>
                      <a:pt x="63817" y="6296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" name="任意形状 51"/>
              <p:cNvSpPr/>
              <p:nvPr/>
            </p:nvSpPr>
            <p:spPr>
              <a:xfrm>
                <a:off x="15884333" y="8372760"/>
                <a:ext cx="23336" cy="108775"/>
              </a:xfrm>
              <a:custGeom>
                <a:avLst/>
                <a:gdLst>
                  <a:gd name="connsiteX0" fmla="*/ 23336 w 23336"/>
                  <a:gd name="connsiteY0" fmla="*/ 108775 h 108775"/>
                  <a:gd name="connsiteX1" fmla="*/ 0 w 23336"/>
                  <a:gd name="connsiteY1" fmla="*/ 108775 h 108775"/>
                  <a:gd name="connsiteX2" fmla="*/ 0 w 23336"/>
                  <a:gd name="connsiteY2" fmla="*/ 0 h 108775"/>
                  <a:gd name="connsiteX3" fmla="*/ 23336 w 23336"/>
                  <a:gd name="connsiteY3" fmla="*/ 0 h 108775"/>
                  <a:gd name="connsiteX4" fmla="*/ 23336 w 23336"/>
                  <a:gd name="connsiteY4" fmla="*/ 108775 h 10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336" h="108775">
                    <a:moveTo>
                      <a:pt x="23336" y="108775"/>
                    </a:moveTo>
                    <a:lnTo>
                      <a:pt x="0" y="108775"/>
                    </a:lnTo>
                    <a:lnTo>
                      <a:pt x="0" y="0"/>
                    </a:lnTo>
                    <a:lnTo>
                      <a:pt x="23336" y="0"/>
                    </a:lnTo>
                    <a:lnTo>
                      <a:pt x="23336" y="10877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" name="任意形状 52"/>
              <p:cNvSpPr/>
              <p:nvPr/>
            </p:nvSpPr>
            <p:spPr>
              <a:xfrm>
                <a:off x="15924624" y="8372760"/>
                <a:ext cx="23336" cy="108775"/>
              </a:xfrm>
              <a:custGeom>
                <a:avLst/>
                <a:gdLst>
                  <a:gd name="connsiteX0" fmla="*/ 23336 w 23336"/>
                  <a:gd name="connsiteY0" fmla="*/ 108775 h 108775"/>
                  <a:gd name="connsiteX1" fmla="*/ 0 w 23336"/>
                  <a:gd name="connsiteY1" fmla="*/ 108775 h 108775"/>
                  <a:gd name="connsiteX2" fmla="*/ 0 w 23336"/>
                  <a:gd name="connsiteY2" fmla="*/ 0 h 108775"/>
                  <a:gd name="connsiteX3" fmla="*/ 23336 w 23336"/>
                  <a:gd name="connsiteY3" fmla="*/ 0 h 108775"/>
                  <a:gd name="connsiteX4" fmla="*/ 23336 w 23336"/>
                  <a:gd name="connsiteY4" fmla="*/ 108775 h 10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336" h="108775">
                    <a:moveTo>
                      <a:pt x="23336" y="108775"/>
                    </a:moveTo>
                    <a:lnTo>
                      <a:pt x="0" y="108775"/>
                    </a:lnTo>
                    <a:lnTo>
                      <a:pt x="0" y="0"/>
                    </a:lnTo>
                    <a:lnTo>
                      <a:pt x="23336" y="0"/>
                    </a:lnTo>
                    <a:lnTo>
                      <a:pt x="23336" y="10877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4" name="任意形状 53"/>
              <p:cNvSpPr/>
              <p:nvPr/>
            </p:nvSpPr>
            <p:spPr>
              <a:xfrm>
                <a:off x="15962915" y="8372188"/>
                <a:ext cx="27146" cy="109346"/>
              </a:xfrm>
              <a:custGeom>
                <a:avLst/>
                <a:gdLst>
                  <a:gd name="connsiteX0" fmla="*/ 4000 w 27146"/>
                  <a:gd name="connsiteY0" fmla="*/ 23527 h 109346"/>
                  <a:gd name="connsiteX1" fmla="*/ 0 w 27146"/>
                  <a:gd name="connsiteY1" fmla="*/ 13906 h 109346"/>
                  <a:gd name="connsiteX2" fmla="*/ 3905 w 27146"/>
                  <a:gd name="connsiteY2" fmla="*/ 4096 h 109346"/>
                  <a:gd name="connsiteX3" fmla="*/ 13525 w 27146"/>
                  <a:gd name="connsiteY3" fmla="*/ 0 h 109346"/>
                  <a:gd name="connsiteX4" fmla="*/ 23050 w 27146"/>
                  <a:gd name="connsiteY4" fmla="*/ 4191 h 109346"/>
                  <a:gd name="connsiteX5" fmla="*/ 27146 w 27146"/>
                  <a:gd name="connsiteY5" fmla="*/ 13906 h 109346"/>
                  <a:gd name="connsiteX6" fmla="*/ 23146 w 27146"/>
                  <a:gd name="connsiteY6" fmla="*/ 23527 h 109346"/>
                  <a:gd name="connsiteX7" fmla="*/ 13621 w 27146"/>
                  <a:gd name="connsiteY7" fmla="*/ 27622 h 109346"/>
                  <a:gd name="connsiteX8" fmla="*/ 4096 w 27146"/>
                  <a:gd name="connsiteY8" fmla="*/ 23527 h 109346"/>
                  <a:gd name="connsiteX9" fmla="*/ 25337 w 27146"/>
                  <a:gd name="connsiteY9" fmla="*/ 109347 h 109346"/>
                  <a:gd name="connsiteX10" fmla="*/ 2000 w 27146"/>
                  <a:gd name="connsiteY10" fmla="*/ 109347 h 109346"/>
                  <a:gd name="connsiteX11" fmla="*/ 2000 w 27146"/>
                  <a:gd name="connsiteY11" fmla="*/ 35528 h 109346"/>
                  <a:gd name="connsiteX12" fmla="*/ 25337 w 27146"/>
                  <a:gd name="connsiteY12" fmla="*/ 35528 h 109346"/>
                  <a:gd name="connsiteX13" fmla="*/ 25337 w 27146"/>
                  <a:gd name="connsiteY13" fmla="*/ 109347 h 109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7146" h="109346">
                    <a:moveTo>
                      <a:pt x="4000" y="23527"/>
                    </a:moveTo>
                    <a:cubicBezTo>
                      <a:pt x="1333" y="20765"/>
                      <a:pt x="0" y="17621"/>
                      <a:pt x="0" y="13906"/>
                    </a:cubicBezTo>
                    <a:cubicBezTo>
                      <a:pt x="0" y="10192"/>
                      <a:pt x="1333" y="6858"/>
                      <a:pt x="3905" y="4096"/>
                    </a:cubicBezTo>
                    <a:cubicBezTo>
                      <a:pt x="6477" y="1333"/>
                      <a:pt x="9716" y="0"/>
                      <a:pt x="13525" y="0"/>
                    </a:cubicBezTo>
                    <a:cubicBezTo>
                      <a:pt x="17336" y="0"/>
                      <a:pt x="20288" y="1429"/>
                      <a:pt x="23050" y="4191"/>
                    </a:cubicBezTo>
                    <a:cubicBezTo>
                      <a:pt x="25717" y="6953"/>
                      <a:pt x="27146" y="10192"/>
                      <a:pt x="27146" y="13906"/>
                    </a:cubicBezTo>
                    <a:cubicBezTo>
                      <a:pt x="27146" y="17621"/>
                      <a:pt x="25813" y="20860"/>
                      <a:pt x="23146" y="23527"/>
                    </a:cubicBezTo>
                    <a:cubicBezTo>
                      <a:pt x="20479" y="26194"/>
                      <a:pt x="17336" y="27622"/>
                      <a:pt x="13621" y="27622"/>
                    </a:cubicBezTo>
                    <a:cubicBezTo>
                      <a:pt x="9906" y="27622"/>
                      <a:pt x="6667" y="26289"/>
                      <a:pt x="4096" y="23527"/>
                    </a:cubicBezTo>
                    <a:close/>
                    <a:moveTo>
                      <a:pt x="25337" y="109347"/>
                    </a:moveTo>
                    <a:lnTo>
                      <a:pt x="2000" y="109347"/>
                    </a:lnTo>
                    <a:lnTo>
                      <a:pt x="2000" y="35528"/>
                    </a:lnTo>
                    <a:lnTo>
                      <a:pt x="25337" y="35528"/>
                    </a:lnTo>
                    <a:lnTo>
                      <a:pt x="25337" y="10934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5" name="任意形状 54"/>
              <p:cNvSpPr/>
              <p:nvPr/>
            </p:nvSpPr>
            <p:spPr>
              <a:xfrm>
                <a:off x="16001396" y="8405716"/>
                <a:ext cx="69627" cy="77628"/>
              </a:xfrm>
              <a:custGeom>
                <a:avLst/>
                <a:gdLst>
                  <a:gd name="connsiteX0" fmla="*/ 60865 w 69627"/>
                  <a:gd name="connsiteY0" fmla="*/ 8858 h 77628"/>
                  <a:gd name="connsiteX1" fmla="*/ 69628 w 69627"/>
                  <a:gd name="connsiteY1" fmla="*/ 34099 h 77628"/>
                  <a:gd name="connsiteX2" fmla="*/ 69628 w 69627"/>
                  <a:gd name="connsiteY2" fmla="*/ 75819 h 77628"/>
                  <a:gd name="connsiteX3" fmla="*/ 50006 w 69627"/>
                  <a:gd name="connsiteY3" fmla="*/ 75819 h 77628"/>
                  <a:gd name="connsiteX4" fmla="*/ 49054 w 69627"/>
                  <a:gd name="connsiteY4" fmla="*/ 67818 h 77628"/>
                  <a:gd name="connsiteX5" fmla="*/ 40767 w 69627"/>
                  <a:gd name="connsiteY5" fmla="*/ 75247 h 77628"/>
                  <a:gd name="connsiteX6" fmla="*/ 28480 w 69627"/>
                  <a:gd name="connsiteY6" fmla="*/ 77629 h 77628"/>
                  <a:gd name="connsiteX7" fmla="*/ 14097 w 69627"/>
                  <a:gd name="connsiteY7" fmla="*/ 74866 h 77628"/>
                  <a:gd name="connsiteX8" fmla="*/ 3810 w 69627"/>
                  <a:gd name="connsiteY8" fmla="*/ 66866 h 77628"/>
                  <a:gd name="connsiteX9" fmla="*/ 0 w 69627"/>
                  <a:gd name="connsiteY9" fmla="*/ 54483 h 77628"/>
                  <a:gd name="connsiteX10" fmla="*/ 4191 w 69627"/>
                  <a:gd name="connsiteY10" fmla="*/ 41434 h 77628"/>
                  <a:gd name="connsiteX11" fmla="*/ 15526 w 69627"/>
                  <a:gd name="connsiteY11" fmla="*/ 32766 h 77628"/>
                  <a:gd name="connsiteX12" fmla="*/ 31051 w 69627"/>
                  <a:gd name="connsiteY12" fmla="*/ 29813 h 77628"/>
                  <a:gd name="connsiteX13" fmla="*/ 46482 w 69627"/>
                  <a:gd name="connsiteY13" fmla="*/ 32575 h 77628"/>
                  <a:gd name="connsiteX14" fmla="*/ 33814 w 69627"/>
                  <a:gd name="connsiteY14" fmla="*/ 18574 h 77628"/>
                  <a:gd name="connsiteX15" fmla="*/ 19526 w 69627"/>
                  <a:gd name="connsiteY15" fmla="*/ 27718 h 77628"/>
                  <a:gd name="connsiteX16" fmla="*/ 3048 w 69627"/>
                  <a:gd name="connsiteY16" fmla="*/ 18193 h 77628"/>
                  <a:gd name="connsiteX17" fmla="*/ 15811 w 69627"/>
                  <a:gd name="connsiteY17" fmla="*/ 4858 h 77628"/>
                  <a:gd name="connsiteX18" fmla="*/ 36004 w 69627"/>
                  <a:gd name="connsiteY18" fmla="*/ 0 h 77628"/>
                  <a:gd name="connsiteX19" fmla="*/ 60674 w 69627"/>
                  <a:gd name="connsiteY19" fmla="*/ 8953 h 77628"/>
                  <a:gd name="connsiteX20" fmla="*/ 46577 w 69627"/>
                  <a:gd name="connsiteY20" fmla="*/ 46958 h 77628"/>
                  <a:gd name="connsiteX21" fmla="*/ 36004 w 69627"/>
                  <a:gd name="connsiteY21" fmla="*/ 45529 h 77628"/>
                  <a:gd name="connsiteX22" fmla="*/ 26670 w 69627"/>
                  <a:gd name="connsiteY22" fmla="*/ 47720 h 77628"/>
                  <a:gd name="connsiteX23" fmla="*/ 23241 w 69627"/>
                  <a:gd name="connsiteY23" fmla="*/ 53435 h 77628"/>
                  <a:gd name="connsiteX24" fmla="*/ 25813 w 69627"/>
                  <a:gd name="connsiteY24" fmla="*/ 58579 h 77628"/>
                  <a:gd name="connsiteX25" fmla="*/ 32385 w 69627"/>
                  <a:gd name="connsiteY25" fmla="*/ 60389 h 77628"/>
                  <a:gd name="connsiteX26" fmla="*/ 42196 w 69627"/>
                  <a:gd name="connsiteY26" fmla="*/ 57245 h 77628"/>
                  <a:gd name="connsiteX27" fmla="*/ 46577 w 69627"/>
                  <a:gd name="connsiteY27" fmla="*/ 48863 h 77628"/>
                  <a:gd name="connsiteX28" fmla="*/ 46577 w 69627"/>
                  <a:gd name="connsiteY28" fmla="*/ 47053 h 77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9627" h="77628">
                    <a:moveTo>
                      <a:pt x="60865" y="8858"/>
                    </a:moveTo>
                    <a:cubicBezTo>
                      <a:pt x="66675" y="14764"/>
                      <a:pt x="69628" y="23241"/>
                      <a:pt x="69628" y="34099"/>
                    </a:cubicBezTo>
                    <a:lnTo>
                      <a:pt x="69628" y="75819"/>
                    </a:lnTo>
                    <a:lnTo>
                      <a:pt x="50006" y="75819"/>
                    </a:lnTo>
                    <a:cubicBezTo>
                      <a:pt x="49530" y="71818"/>
                      <a:pt x="49244" y="69151"/>
                      <a:pt x="49054" y="67818"/>
                    </a:cubicBezTo>
                    <a:cubicBezTo>
                      <a:pt x="46768" y="71152"/>
                      <a:pt x="44005" y="73628"/>
                      <a:pt x="40767" y="75247"/>
                    </a:cubicBezTo>
                    <a:cubicBezTo>
                      <a:pt x="37529" y="76867"/>
                      <a:pt x="33433" y="77629"/>
                      <a:pt x="28480" y="77629"/>
                    </a:cubicBezTo>
                    <a:cubicBezTo>
                      <a:pt x="23241" y="77629"/>
                      <a:pt x="18479" y="76676"/>
                      <a:pt x="14097" y="74866"/>
                    </a:cubicBezTo>
                    <a:cubicBezTo>
                      <a:pt x="9715" y="73057"/>
                      <a:pt x="6382" y="70390"/>
                      <a:pt x="3810" y="66866"/>
                    </a:cubicBezTo>
                    <a:cubicBezTo>
                      <a:pt x="1238" y="63437"/>
                      <a:pt x="0" y="59245"/>
                      <a:pt x="0" y="54483"/>
                    </a:cubicBezTo>
                    <a:cubicBezTo>
                      <a:pt x="0" y="49720"/>
                      <a:pt x="1429" y="45149"/>
                      <a:pt x="4191" y="41434"/>
                    </a:cubicBezTo>
                    <a:cubicBezTo>
                      <a:pt x="6953" y="37624"/>
                      <a:pt x="10763" y="34766"/>
                      <a:pt x="15526" y="32766"/>
                    </a:cubicBezTo>
                    <a:cubicBezTo>
                      <a:pt x="20288" y="30766"/>
                      <a:pt x="25432" y="29813"/>
                      <a:pt x="31051" y="29813"/>
                    </a:cubicBezTo>
                    <a:cubicBezTo>
                      <a:pt x="36290" y="29813"/>
                      <a:pt x="41434" y="30766"/>
                      <a:pt x="46482" y="32575"/>
                    </a:cubicBezTo>
                    <a:cubicBezTo>
                      <a:pt x="45815" y="23241"/>
                      <a:pt x="41529" y="18574"/>
                      <a:pt x="33814" y="18574"/>
                    </a:cubicBezTo>
                    <a:cubicBezTo>
                      <a:pt x="27242" y="18574"/>
                      <a:pt x="22479" y="21622"/>
                      <a:pt x="19526" y="27718"/>
                    </a:cubicBezTo>
                    <a:lnTo>
                      <a:pt x="3048" y="18193"/>
                    </a:lnTo>
                    <a:cubicBezTo>
                      <a:pt x="5810" y="12573"/>
                      <a:pt x="10096" y="8191"/>
                      <a:pt x="15811" y="4858"/>
                    </a:cubicBezTo>
                    <a:cubicBezTo>
                      <a:pt x="21526" y="1619"/>
                      <a:pt x="28289" y="0"/>
                      <a:pt x="36004" y="0"/>
                    </a:cubicBezTo>
                    <a:cubicBezTo>
                      <a:pt x="46672" y="0"/>
                      <a:pt x="54864" y="2953"/>
                      <a:pt x="60674" y="8953"/>
                    </a:cubicBezTo>
                    <a:close/>
                    <a:moveTo>
                      <a:pt x="46577" y="46958"/>
                    </a:moveTo>
                    <a:cubicBezTo>
                      <a:pt x="42863" y="46006"/>
                      <a:pt x="39338" y="45529"/>
                      <a:pt x="36004" y="45529"/>
                    </a:cubicBezTo>
                    <a:cubicBezTo>
                      <a:pt x="32099" y="45529"/>
                      <a:pt x="29051" y="46291"/>
                      <a:pt x="26670" y="47720"/>
                    </a:cubicBezTo>
                    <a:cubicBezTo>
                      <a:pt x="24384" y="49149"/>
                      <a:pt x="23241" y="51054"/>
                      <a:pt x="23241" y="53435"/>
                    </a:cubicBezTo>
                    <a:cubicBezTo>
                      <a:pt x="23241" y="55626"/>
                      <a:pt x="24098" y="57341"/>
                      <a:pt x="25813" y="58579"/>
                    </a:cubicBezTo>
                    <a:cubicBezTo>
                      <a:pt x="27527" y="59817"/>
                      <a:pt x="29718" y="60389"/>
                      <a:pt x="32385" y="60389"/>
                    </a:cubicBezTo>
                    <a:cubicBezTo>
                      <a:pt x="36004" y="60389"/>
                      <a:pt x="39243" y="59341"/>
                      <a:pt x="42196" y="57245"/>
                    </a:cubicBezTo>
                    <a:cubicBezTo>
                      <a:pt x="45148" y="55150"/>
                      <a:pt x="46577" y="52387"/>
                      <a:pt x="46577" y="48863"/>
                    </a:cubicBezTo>
                    <a:lnTo>
                      <a:pt x="46577" y="4705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6" name="任意形状 55"/>
              <p:cNvSpPr/>
              <p:nvPr/>
            </p:nvSpPr>
            <p:spPr>
              <a:xfrm>
                <a:off x="16086549" y="8405716"/>
                <a:ext cx="72199" cy="75818"/>
              </a:xfrm>
              <a:custGeom>
                <a:avLst/>
                <a:gdLst>
                  <a:gd name="connsiteX0" fmla="*/ 65151 w 72199"/>
                  <a:gd name="connsiteY0" fmla="*/ 8096 h 75818"/>
                  <a:gd name="connsiteX1" fmla="*/ 72199 w 72199"/>
                  <a:gd name="connsiteY1" fmla="*/ 32099 h 75818"/>
                  <a:gd name="connsiteX2" fmla="*/ 72199 w 72199"/>
                  <a:gd name="connsiteY2" fmla="*/ 75819 h 75818"/>
                  <a:gd name="connsiteX3" fmla="*/ 48958 w 72199"/>
                  <a:gd name="connsiteY3" fmla="*/ 75819 h 75818"/>
                  <a:gd name="connsiteX4" fmla="*/ 48958 w 72199"/>
                  <a:gd name="connsiteY4" fmla="*/ 39910 h 75818"/>
                  <a:gd name="connsiteX5" fmla="*/ 46196 w 72199"/>
                  <a:gd name="connsiteY5" fmla="*/ 25527 h 75818"/>
                  <a:gd name="connsiteX6" fmla="*/ 36957 w 72199"/>
                  <a:gd name="connsiteY6" fmla="*/ 20383 h 75818"/>
                  <a:gd name="connsiteX7" fmla="*/ 26956 w 72199"/>
                  <a:gd name="connsiteY7" fmla="*/ 25813 h 75818"/>
                  <a:gd name="connsiteX8" fmla="*/ 23336 w 72199"/>
                  <a:gd name="connsiteY8" fmla="*/ 40957 h 75818"/>
                  <a:gd name="connsiteX9" fmla="*/ 23336 w 72199"/>
                  <a:gd name="connsiteY9" fmla="*/ 75819 h 75818"/>
                  <a:gd name="connsiteX10" fmla="*/ 0 w 72199"/>
                  <a:gd name="connsiteY10" fmla="*/ 75819 h 75818"/>
                  <a:gd name="connsiteX11" fmla="*/ 0 w 72199"/>
                  <a:gd name="connsiteY11" fmla="*/ 2000 h 75818"/>
                  <a:gd name="connsiteX12" fmla="*/ 20764 w 72199"/>
                  <a:gd name="connsiteY12" fmla="*/ 2000 h 75818"/>
                  <a:gd name="connsiteX13" fmla="*/ 22003 w 72199"/>
                  <a:gd name="connsiteY13" fmla="*/ 13430 h 75818"/>
                  <a:gd name="connsiteX14" fmla="*/ 45434 w 72199"/>
                  <a:gd name="connsiteY14" fmla="*/ 0 h 75818"/>
                  <a:gd name="connsiteX15" fmla="*/ 65056 w 72199"/>
                  <a:gd name="connsiteY15" fmla="*/ 8096 h 75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2199" h="75818">
                    <a:moveTo>
                      <a:pt x="65151" y="8096"/>
                    </a:moveTo>
                    <a:cubicBezTo>
                      <a:pt x="69913" y="13525"/>
                      <a:pt x="72199" y="21526"/>
                      <a:pt x="72199" y="32099"/>
                    </a:cubicBezTo>
                    <a:lnTo>
                      <a:pt x="72199" y="75819"/>
                    </a:lnTo>
                    <a:lnTo>
                      <a:pt x="48958" y="75819"/>
                    </a:lnTo>
                    <a:lnTo>
                      <a:pt x="48958" y="39910"/>
                    </a:lnTo>
                    <a:cubicBezTo>
                      <a:pt x="48958" y="33718"/>
                      <a:pt x="48006" y="28956"/>
                      <a:pt x="46196" y="25527"/>
                    </a:cubicBezTo>
                    <a:cubicBezTo>
                      <a:pt x="44291" y="22098"/>
                      <a:pt x="41243" y="20383"/>
                      <a:pt x="36957" y="20383"/>
                    </a:cubicBezTo>
                    <a:cubicBezTo>
                      <a:pt x="32671" y="20383"/>
                      <a:pt x="29337" y="22193"/>
                      <a:pt x="26956" y="25813"/>
                    </a:cubicBezTo>
                    <a:cubicBezTo>
                      <a:pt x="24574" y="29432"/>
                      <a:pt x="23336" y="34480"/>
                      <a:pt x="23336" y="40957"/>
                    </a:cubicBezTo>
                    <a:lnTo>
                      <a:pt x="23336" y="75819"/>
                    </a:lnTo>
                    <a:lnTo>
                      <a:pt x="0" y="75819"/>
                    </a:lnTo>
                    <a:lnTo>
                      <a:pt x="0" y="2000"/>
                    </a:lnTo>
                    <a:lnTo>
                      <a:pt x="20764" y="2000"/>
                    </a:lnTo>
                    <a:cubicBezTo>
                      <a:pt x="20955" y="6763"/>
                      <a:pt x="21336" y="10573"/>
                      <a:pt x="22003" y="13430"/>
                    </a:cubicBezTo>
                    <a:cubicBezTo>
                      <a:pt x="26765" y="4477"/>
                      <a:pt x="34576" y="0"/>
                      <a:pt x="45434" y="0"/>
                    </a:cubicBezTo>
                    <a:cubicBezTo>
                      <a:pt x="53816" y="0"/>
                      <a:pt x="60388" y="2667"/>
                      <a:pt x="65056" y="809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7" name="任意形状 56"/>
              <p:cNvSpPr/>
              <p:nvPr/>
            </p:nvSpPr>
            <p:spPr>
              <a:xfrm>
                <a:off x="16170465" y="8405621"/>
                <a:ext cx="68484" cy="77723"/>
              </a:xfrm>
              <a:custGeom>
                <a:avLst/>
                <a:gdLst>
                  <a:gd name="connsiteX0" fmla="*/ 45720 w 68484"/>
                  <a:gd name="connsiteY0" fmla="*/ 55721 h 77723"/>
                  <a:gd name="connsiteX1" fmla="*/ 50959 w 68484"/>
                  <a:gd name="connsiteY1" fmla="*/ 50101 h 77723"/>
                  <a:gd name="connsiteX2" fmla="*/ 68485 w 68484"/>
                  <a:gd name="connsiteY2" fmla="*/ 60198 h 77723"/>
                  <a:gd name="connsiteX3" fmla="*/ 56959 w 68484"/>
                  <a:gd name="connsiteY3" fmla="*/ 73247 h 77723"/>
                  <a:gd name="connsiteX4" fmla="*/ 38481 w 68484"/>
                  <a:gd name="connsiteY4" fmla="*/ 77724 h 77723"/>
                  <a:gd name="connsiteX5" fmla="*/ 19812 w 68484"/>
                  <a:gd name="connsiteY5" fmla="*/ 73343 h 77723"/>
                  <a:gd name="connsiteX6" fmla="*/ 5525 w 68484"/>
                  <a:gd name="connsiteY6" fmla="*/ 60198 h 77723"/>
                  <a:gd name="connsiteX7" fmla="*/ 0 w 68484"/>
                  <a:gd name="connsiteY7" fmla="*/ 38862 h 77723"/>
                  <a:gd name="connsiteX8" fmla="*/ 5525 w 68484"/>
                  <a:gd name="connsiteY8" fmla="*/ 17526 h 77723"/>
                  <a:gd name="connsiteX9" fmla="*/ 19812 w 68484"/>
                  <a:gd name="connsiteY9" fmla="*/ 4381 h 77723"/>
                  <a:gd name="connsiteX10" fmla="*/ 38481 w 68484"/>
                  <a:gd name="connsiteY10" fmla="*/ 0 h 77723"/>
                  <a:gd name="connsiteX11" fmla="*/ 56959 w 68484"/>
                  <a:gd name="connsiteY11" fmla="*/ 4477 h 77723"/>
                  <a:gd name="connsiteX12" fmla="*/ 68485 w 68484"/>
                  <a:gd name="connsiteY12" fmla="*/ 17431 h 77723"/>
                  <a:gd name="connsiteX13" fmla="*/ 50959 w 68484"/>
                  <a:gd name="connsiteY13" fmla="*/ 27718 h 77723"/>
                  <a:gd name="connsiteX14" fmla="*/ 45625 w 68484"/>
                  <a:gd name="connsiteY14" fmla="*/ 22003 h 77723"/>
                  <a:gd name="connsiteX15" fmla="*/ 38576 w 68484"/>
                  <a:gd name="connsiteY15" fmla="*/ 20003 h 77723"/>
                  <a:gd name="connsiteX16" fmla="*/ 28099 w 68484"/>
                  <a:gd name="connsiteY16" fmla="*/ 25241 h 77723"/>
                  <a:gd name="connsiteX17" fmla="*/ 24193 w 68484"/>
                  <a:gd name="connsiteY17" fmla="*/ 38862 h 77723"/>
                  <a:gd name="connsiteX18" fmla="*/ 28099 w 68484"/>
                  <a:gd name="connsiteY18" fmla="*/ 52388 h 77723"/>
                  <a:gd name="connsiteX19" fmla="*/ 38576 w 68484"/>
                  <a:gd name="connsiteY19" fmla="*/ 57531 h 77723"/>
                  <a:gd name="connsiteX20" fmla="*/ 45815 w 68484"/>
                  <a:gd name="connsiteY20" fmla="*/ 55626 h 77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8484" h="77723">
                    <a:moveTo>
                      <a:pt x="45720" y="55721"/>
                    </a:moveTo>
                    <a:cubicBezTo>
                      <a:pt x="47625" y="54483"/>
                      <a:pt x="49435" y="52578"/>
                      <a:pt x="50959" y="50101"/>
                    </a:cubicBezTo>
                    <a:lnTo>
                      <a:pt x="68485" y="60198"/>
                    </a:lnTo>
                    <a:cubicBezTo>
                      <a:pt x="66199" y="65913"/>
                      <a:pt x="62389" y="70295"/>
                      <a:pt x="56959" y="73247"/>
                    </a:cubicBezTo>
                    <a:cubicBezTo>
                      <a:pt x="51530" y="76200"/>
                      <a:pt x="45434" y="77724"/>
                      <a:pt x="38481" y="77724"/>
                    </a:cubicBezTo>
                    <a:cubicBezTo>
                      <a:pt x="31528" y="77724"/>
                      <a:pt x="25717" y="76295"/>
                      <a:pt x="19812" y="73343"/>
                    </a:cubicBezTo>
                    <a:cubicBezTo>
                      <a:pt x="14002" y="70485"/>
                      <a:pt x="9144" y="66103"/>
                      <a:pt x="5525" y="60198"/>
                    </a:cubicBezTo>
                    <a:cubicBezTo>
                      <a:pt x="1905" y="54388"/>
                      <a:pt x="0" y="47244"/>
                      <a:pt x="0" y="38862"/>
                    </a:cubicBezTo>
                    <a:cubicBezTo>
                      <a:pt x="0" y="30480"/>
                      <a:pt x="1810" y="23336"/>
                      <a:pt x="5525" y="17526"/>
                    </a:cubicBezTo>
                    <a:cubicBezTo>
                      <a:pt x="9144" y="11621"/>
                      <a:pt x="14002" y="7334"/>
                      <a:pt x="19812" y="4381"/>
                    </a:cubicBezTo>
                    <a:cubicBezTo>
                      <a:pt x="25717" y="1429"/>
                      <a:pt x="31909" y="0"/>
                      <a:pt x="38481" y="0"/>
                    </a:cubicBezTo>
                    <a:cubicBezTo>
                      <a:pt x="45053" y="0"/>
                      <a:pt x="51530" y="1524"/>
                      <a:pt x="56959" y="4477"/>
                    </a:cubicBezTo>
                    <a:cubicBezTo>
                      <a:pt x="62389" y="7429"/>
                      <a:pt x="66294" y="11811"/>
                      <a:pt x="68485" y="17431"/>
                    </a:cubicBezTo>
                    <a:lnTo>
                      <a:pt x="50959" y="27718"/>
                    </a:lnTo>
                    <a:cubicBezTo>
                      <a:pt x="49339" y="25241"/>
                      <a:pt x="47530" y="23336"/>
                      <a:pt x="45625" y="22003"/>
                    </a:cubicBezTo>
                    <a:cubicBezTo>
                      <a:pt x="43625" y="20669"/>
                      <a:pt x="41338" y="20003"/>
                      <a:pt x="38576" y="20003"/>
                    </a:cubicBezTo>
                    <a:cubicBezTo>
                      <a:pt x="34195" y="20003"/>
                      <a:pt x="30671" y="21717"/>
                      <a:pt x="28099" y="25241"/>
                    </a:cubicBezTo>
                    <a:cubicBezTo>
                      <a:pt x="25527" y="28766"/>
                      <a:pt x="24193" y="33242"/>
                      <a:pt x="24193" y="38862"/>
                    </a:cubicBezTo>
                    <a:cubicBezTo>
                      <a:pt x="24193" y="44482"/>
                      <a:pt x="25527" y="48959"/>
                      <a:pt x="28099" y="52388"/>
                    </a:cubicBezTo>
                    <a:cubicBezTo>
                      <a:pt x="30671" y="55816"/>
                      <a:pt x="34195" y="57531"/>
                      <a:pt x="38576" y="57531"/>
                    </a:cubicBezTo>
                    <a:cubicBezTo>
                      <a:pt x="41434" y="57531"/>
                      <a:pt x="43815" y="56864"/>
                      <a:pt x="45815" y="556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" name="任意形状 57"/>
              <p:cNvSpPr/>
              <p:nvPr/>
            </p:nvSpPr>
            <p:spPr>
              <a:xfrm>
                <a:off x="16242569" y="8405430"/>
                <a:ext cx="72294" cy="77724"/>
              </a:xfrm>
              <a:custGeom>
                <a:avLst/>
                <a:gdLst>
                  <a:gd name="connsiteX0" fmla="*/ 55912 w 72294"/>
                  <a:gd name="connsiteY0" fmla="*/ 4572 h 77724"/>
                  <a:gd name="connsiteX1" fmla="*/ 68008 w 72294"/>
                  <a:gd name="connsiteY1" fmla="*/ 17050 h 77724"/>
                  <a:gd name="connsiteX2" fmla="*/ 72295 w 72294"/>
                  <a:gd name="connsiteY2" fmla="*/ 36005 h 77724"/>
                  <a:gd name="connsiteX3" fmla="*/ 71438 w 72294"/>
                  <a:gd name="connsiteY3" fmla="*/ 45720 h 77724"/>
                  <a:gd name="connsiteX4" fmla="*/ 24194 w 72294"/>
                  <a:gd name="connsiteY4" fmla="*/ 45720 h 77724"/>
                  <a:gd name="connsiteX5" fmla="*/ 29623 w 72294"/>
                  <a:gd name="connsiteY5" fmla="*/ 55245 h 77724"/>
                  <a:gd name="connsiteX6" fmla="*/ 39053 w 72294"/>
                  <a:gd name="connsiteY6" fmla="*/ 58579 h 77724"/>
                  <a:gd name="connsiteX7" fmla="*/ 47244 w 72294"/>
                  <a:gd name="connsiteY7" fmla="*/ 56388 h 77724"/>
                  <a:gd name="connsiteX8" fmla="*/ 52578 w 72294"/>
                  <a:gd name="connsiteY8" fmla="*/ 50102 h 77724"/>
                  <a:gd name="connsiteX9" fmla="*/ 69628 w 72294"/>
                  <a:gd name="connsiteY9" fmla="*/ 60198 h 77724"/>
                  <a:gd name="connsiteX10" fmla="*/ 57721 w 72294"/>
                  <a:gd name="connsiteY10" fmla="*/ 73152 h 77724"/>
                  <a:gd name="connsiteX11" fmla="*/ 38195 w 72294"/>
                  <a:gd name="connsiteY11" fmla="*/ 77724 h 77724"/>
                  <a:gd name="connsiteX12" fmla="*/ 19431 w 72294"/>
                  <a:gd name="connsiteY12" fmla="*/ 73343 h 77724"/>
                  <a:gd name="connsiteX13" fmla="*/ 5334 w 72294"/>
                  <a:gd name="connsiteY13" fmla="*/ 60008 h 77724"/>
                  <a:gd name="connsiteX14" fmla="*/ 0 w 72294"/>
                  <a:gd name="connsiteY14" fmla="*/ 38576 h 77724"/>
                  <a:gd name="connsiteX15" fmla="*/ 5334 w 72294"/>
                  <a:gd name="connsiteY15" fmla="*/ 17431 h 77724"/>
                  <a:gd name="connsiteX16" fmla="*/ 19431 w 72294"/>
                  <a:gd name="connsiteY16" fmla="*/ 4381 h 77724"/>
                  <a:gd name="connsiteX17" fmla="*/ 38100 w 72294"/>
                  <a:gd name="connsiteY17" fmla="*/ 0 h 77724"/>
                  <a:gd name="connsiteX18" fmla="*/ 56007 w 72294"/>
                  <a:gd name="connsiteY18" fmla="*/ 4381 h 77724"/>
                  <a:gd name="connsiteX19" fmla="*/ 29051 w 72294"/>
                  <a:gd name="connsiteY19" fmla="*/ 21717 h 77724"/>
                  <a:gd name="connsiteX20" fmla="*/ 24098 w 72294"/>
                  <a:gd name="connsiteY20" fmla="*/ 29908 h 77724"/>
                  <a:gd name="connsiteX21" fmla="*/ 48673 w 72294"/>
                  <a:gd name="connsiteY21" fmla="*/ 29908 h 77724"/>
                  <a:gd name="connsiteX22" fmla="*/ 44958 w 72294"/>
                  <a:gd name="connsiteY22" fmla="*/ 21622 h 77724"/>
                  <a:gd name="connsiteX23" fmla="*/ 37243 w 72294"/>
                  <a:gd name="connsiteY23" fmla="*/ 18764 h 77724"/>
                  <a:gd name="connsiteX24" fmla="*/ 29051 w 72294"/>
                  <a:gd name="connsiteY24" fmla="*/ 21717 h 7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72294" h="77724">
                    <a:moveTo>
                      <a:pt x="55912" y="4572"/>
                    </a:moveTo>
                    <a:cubicBezTo>
                      <a:pt x="61055" y="7525"/>
                      <a:pt x="65151" y="11621"/>
                      <a:pt x="68008" y="17050"/>
                    </a:cubicBezTo>
                    <a:cubicBezTo>
                      <a:pt x="70866" y="22479"/>
                      <a:pt x="72295" y="28766"/>
                      <a:pt x="72295" y="36005"/>
                    </a:cubicBezTo>
                    <a:cubicBezTo>
                      <a:pt x="72295" y="39052"/>
                      <a:pt x="72009" y="42291"/>
                      <a:pt x="71438" y="45720"/>
                    </a:cubicBezTo>
                    <a:lnTo>
                      <a:pt x="24194" y="45720"/>
                    </a:lnTo>
                    <a:cubicBezTo>
                      <a:pt x="25241" y="49816"/>
                      <a:pt x="27051" y="52959"/>
                      <a:pt x="29623" y="55245"/>
                    </a:cubicBezTo>
                    <a:cubicBezTo>
                      <a:pt x="32195" y="57531"/>
                      <a:pt x="35338" y="58579"/>
                      <a:pt x="39053" y="58579"/>
                    </a:cubicBezTo>
                    <a:cubicBezTo>
                      <a:pt x="42100" y="58579"/>
                      <a:pt x="44863" y="57912"/>
                      <a:pt x="47244" y="56388"/>
                    </a:cubicBezTo>
                    <a:cubicBezTo>
                      <a:pt x="49721" y="54959"/>
                      <a:pt x="51435" y="52864"/>
                      <a:pt x="52578" y="50102"/>
                    </a:cubicBezTo>
                    <a:lnTo>
                      <a:pt x="69628" y="60198"/>
                    </a:lnTo>
                    <a:cubicBezTo>
                      <a:pt x="67532" y="65818"/>
                      <a:pt x="63532" y="70104"/>
                      <a:pt x="57721" y="73152"/>
                    </a:cubicBezTo>
                    <a:cubicBezTo>
                      <a:pt x="51911" y="76200"/>
                      <a:pt x="45434" y="77724"/>
                      <a:pt x="38195" y="77724"/>
                    </a:cubicBezTo>
                    <a:cubicBezTo>
                      <a:pt x="31528" y="77724"/>
                      <a:pt x="25241" y="76295"/>
                      <a:pt x="19431" y="73343"/>
                    </a:cubicBezTo>
                    <a:cubicBezTo>
                      <a:pt x="13525" y="70390"/>
                      <a:pt x="8858" y="66008"/>
                      <a:pt x="5334" y="60008"/>
                    </a:cubicBezTo>
                    <a:cubicBezTo>
                      <a:pt x="1810" y="54007"/>
                      <a:pt x="0" y="46958"/>
                      <a:pt x="0" y="38576"/>
                    </a:cubicBezTo>
                    <a:cubicBezTo>
                      <a:pt x="0" y="30194"/>
                      <a:pt x="1810" y="23241"/>
                      <a:pt x="5334" y="17431"/>
                    </a:cubicBezTo>
                    <a:cubicBezTo>
                      <a:pt x="8858" y="11621"/>
                      <a:pt x="13621" y="7239"/>
                      <a:pt x="19431" y="4381"/>
                    </a:cubicBezTo>
                    <a:cubicBezTo>
                      <a:pt x="25241" y="1429"/>
                      <a:pt x="31433" y="0"/>
                      <a:pt x="38100" y="0"/>
                    </a:cubicBezTo>
                    <a:cubicBezTo>
                      <a:pt x="44767" y="0"/>
                      <a:pt x="50863" y="1429"/>
                      <a:pt x="56007" y="4381"/>
                    </a:cubicBezTo>
                    <a:close/>
                    <a:moveTo>
                      <a:pt x="29051" y="21717"/>
                    </a:moveTo>
                    <a:cubicBezTo>
                      <a:pt x="26765" y="23717"/>
                      <a:pt x="25146" y="26384"/>
                      <a:pt x="24098" y="29908"/>
                    </a:cubicBezTo>
                    <a:lnTo>
                      <a:pt x="48673" y="29908"/>
                    </a:lnTo>
                    <a:cubicBezTo>
                      <a:pt x="48292" y="26289"/>
                      <a:pt x="47054" y="23527"/>
                      <a:pt x="44958" y="21622"/>
                    </a:cubicBezTo>
                    <a:cubicBezTo>
                      <a:pt x="42863" y="19717"/>
                      <a:pt x="40291" y="18764"/>
                      <a:pt x="37243" y="18764"/>
                    </a:cubicBezTo>
                    <a:cubicBezTo>
                      <a:pt x="34004" y="18764"/>
                      <a:pt x="31242" y="19717"/>
                      <a:pt x="29051" y="2171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7" name="任意形状 6"/>
            <p:cNvSpPr/>
            <p:nvPr/>
          </p:nvSpPr>
          <p:spPr>
            <a:xfrm>
              <a:off x="13490981" y="5266307"/>
              <a:ext cx="3256459" cy="2081609"/>
            </a:xfrm>
            <a:custGeom>
              <a:avLst/>
              <a:gdLst>
                <a:gd name="connsiteX0" fmla="*/ 734282 w 1150048"/>
                <a:gd name="connsiteY0" fmla="*/ 236982 h 735139"/>
                <a:gd name="connsiteX1" fmla="*/ 818960 w 1150048"/>
                <a:gd name="connsiteY1" fmla="*/ 236982 h 735139"/>
                <a:gd name="connsiteX2" fmla="*/ 936308 w 1150048"/>
                <a:gd name="connsiteY2" fmla="*/ 522256 h 735139"/>
                <a:gd name="connsiteX3" fmla="*/ 762667 w 1150048"/>
                <a:gd name="connsiteY3" fmla="*/ 522256 h 735139"/>
                <a:gd name="connsiteX4" fmla="*/ 738092 w 1150048"/>
                <a:gd name="connsiteY4" fmla="*/ 462629 h 735139"/>
                <a:gd name="connsiteX5" fmla="*/ 827056 w 1150048"/>
                <a:gd name="connsiteY5" fmla="*/ 462629 h 735139"/>
                <a:gd name="connsiteX6" fmla="*/ 776573 w 1150048"/>
                <a:gd name="connsiteY6" fmla="*/ 339947 h 735139"/>
                <a:gd name="connsiteX7" fmla="*/ 710184 w 1150048"/>
                <a:gd name="connsiteY7" fmla="*/ 500825 h 735139"/>
                <a:gd name="connsiteX8" fmla="*/ 367475 w 1150048"/>
                <a:gd name="connsiteY8" fmla="*/ 735140 h 735139"/>
                <a:gd name="connsiteX9" fmla="*/ 0 w 1150048"/>
                <a:gd name="connsiteY9" fmla="*/ 367570 h 735139"/>
                <a:gd name="connsiteX10" fmla="*/ 367570 w 1150048"/>
                <a:gd name="connsiteY10" fmla="*/ 0 h 735139"/>
                <a:gd name="connsiteX11" fmla="*/ 643128 w 1150048"/>
                <a:gd name="connsiteY11" fmla="*/ 124397 h 735139"/>
                <a:gd name="connsiteX12" fmla="*/ 608838 w 1150048"/>
                <a:gd name="connsiteY12" fmla="*/ 207740 h 735139"/>
                <a:gd name="connsiteX13" fmla="*/ 367570 w 1150048"/>
                <a:gd name="connsiteY13" fmla="*/ 78200 h 735139"/>
                <a:gd name="connsiteX14" fmla="*/ 78105 w 1150048"/>
                <a:gd name="connsiteY14" fmla="*/ 367665 h 735139"/>
                <a:gd name="connsiteX15" fmla="*/ 367570 w 1150048"/>
                <a:gd name="connsiteY15" fmla="*/ 657130 h 735139"/>
                <a:gd name="connsiteX16" fmla="*/ 637985 w 1150048"/>
                <a:gd name="connsiteY16" fmla="*/ 471202 h 735139"/>
                <a:gd name="connsiteX17" fmla="*/ 637985 w 1150048"/>
                <a:gd name="connsiteY17" fmla="*/ 471202 h 735139"/>
                <a:gd name="connsiteX18" fmla="*/ 734282 w 1150048"/>
                <a:gd name="connsiteY18" fmla="*/ 237172 h 735139"/>
                <a:gd name="connsiteX19" fmla="*/ 734282 w 1150048"/>
                <a:gd name="connsiteY19" fmla="*/ 237172 h 735139"/>
                <a:gd name="connsiteX20" fmla="*/ 479489 w 1150048"/>
                <a:gd name="connsiteY20" fmla="*/ 522256 h 735139"/>
                <a:gd name="connsiteX21" fmla="*/ 564166 w 1150048"/>
                <a:gd name="connsiteY21" fmla="*/ 522256 h 735139"/>
                <a:gd name="connsiteX22" fmla="*/ 681514 w 1150048"/>
                <a:gd name="connsiteY22" fmla="*/ 236982 h 735139"/>
                <a:gd name="connsiteX23" fmla="*/ 596837 w 1150048"/>
                <a:gd name="connsiteY23" fmla="*/ 236982 h 735139"/>
                <a:gd name="connsiteX24" fmla="*/ 521875 w 1150048"/>
                <a:gd name="connsiteY24" fmla="*/ 419291 h 735139"/>
                <a:gd name="connsiteX25" fmla="*/ 452533 w 1150048"/>
                <a:gd name="connsiteY25" fmla="*/ 250603 h 735139"/>
                <a:gd name="connsiteX26" fmla="*/ 441293 w 1150048"/>
                <a:gd name="connsiteY26" fmla="*/ 250603 h 735139"/>
                <a:gd name="connsiteX27" fmla="*/ 371951 w 1150048"/>
                <a:gd name="connsiteY27" fmla="*/ 419291 h 735139"/>
                <a:gd name="connsiteX28" fmla="*/ 296990 w 1150048"/>
                <a:gd name="connsiteY28" fmla="*/ 236982 h 735139"/>
                <a:gd name="connsiteX29" fmla="*/ 212312 w 1150048"/>
                <a:gd name="connsiteY29" fmla="*/ 236982 h 735139"/>
                <a:gd name="connsiteX30" fmla="*/ 329660 w 1150048"/>
                <a:gd name="connsiteY30" fmla="*/ 522256 h 735139"/>
                <a:gd name="connsiteX31" fmla="*/ 414338 w 1150048"/>
                <a:gd name="connsiteY31" fmla="*/ 522256 h 735139"/>
                <a:gd name="connsiteX32" fmla="*/ 447008 w 1150048"/>
                <a:gd name="connsiteY32" fmla="*/ 442913 h 735139"/>
                <a:gd name="connsiteX33" fmla="*/ 479679 w 1150048"/>
                <a:gd name="connsiteY33" fmla="*/ 522256 h 735139"/>
                <a:gd name="connsiteX34" fmla="*/ 479679 w 1150048"/>
                <a:gd name="connsiteY34" fmla="*/ 522256 h 735139"/>
                <a:gd name="connsiteX35" fmla="*/ 947928 w 1150048"/>
                <a:gd name="connsiteY35" fmla="*/ 236982 h 735139"/>
                <a:gd name="connsiteX36" fmla="*/ 903446 w 1150048"/>
                <a:gd name="connsiteY36" fmla="*/ 345091 h 735139"/>
                <a:gd name="connsiteX37" fmla="*/ 945833 w 1150048"/>
                <a:gd name="connsiteY37" fmla="*/ 448056 h 735139"/>
                <a:gd name="connsiteX38" fmla="*/ 990314 w 1150048"/>
                <a:gd name="connsiteY38" fmla="*/ 339947 h 735139"/>
                <a:gd name="connsiteX39" fmla="*/ 1040797 w 1150048"/>
                <a:gd name="connsiteY39" fmla="*/ 462629 h 735139"/>
                <a:gd name="connsiteX40" fmla="*/ 951833 w 1150048"/>
                <a:gd name="connsiteY40" fmla="*/ 462629 h 735139"/>
                <a:gd name="connsiteX41" fmla="*/ 976408 w 1150048"/>
                <a:gd name="connsiteY41" fmla="*/ 522351 h 735139"/>
                <a:gd name="connsiteX42" fmla="*/ 1150049 w 1150048"/>
                <a:gd name="connsiteY42" fmla="*/ 522351 h 735139"/>
                <a:gd name="connsiteX43" fmla="*/ 1032701 w 1150048"/>
                <a:gd name="connsiteY43" fmla="*/ 236982 h 735139"/>
                <a:gd name="connsiteX44" fmla="*/ 948023 w 1150048"/>
                <a:gd name="connsiteY44" fmla="*/ 236982 h 73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50048" h="735139">
                  <a:moveTo>
                    <a:pt x="734282" y="236982"/>
                  </a:moveTo>
                  <a:lnTo>
                    <a:pt x="818960" y="236982"/>
                  </a:lnTo>
                  <a:lnTo>
                    <a:pt x="936308" y="522256"/>
                  </a:lnTo>
                  <a:lnTo>
                    <a:pt x="762667" y="522256"/>
                  </a:lnTo>
                  <a:cubicBezTo>
                    <a:pt x="762667" y="522256"/>
                    <a:pt x="738092" y="462629"/>
                    <a:pt x="738092" y="462629"/>
                  </a:cubicBezTo>
                  <a:lnTo>
                    <a:pt x="827056" y="462629"/>
                  </a:lnTo>
                  <a:lnTo>
                    <a:pt x="776573" y="339947"/>
                  </a:lnTo>
                  <a:lnTo>
                    <a:pt x="710184" y="500825"/>
                  </a:lnTo>
                  <a:cubicBezTo>
                    <a:pt x="656844" y="637984"/>
                    <a:pt x="523494" y="735140"/>
                    <a:pt x="367475" y="735140"/>
                  </a:cubicBezTo>
                  <a:cubicBezTo>
                    <a:pt x="164592" y="735140"/>
                    <a:pt x="0" y="570548"/>
                    <a:pt x="0" y="367570"/>
                  </a:cubicBezTo>
                  <a:cubicBezTo>
                    <a:pt x="0" y="164592"/>
                    <a:pt x="164592" y="0"/>
                    <a:pt x="367570" y="0"/>
                  </a:cubicBezTo>
                  <a:cubicBezTo>
                    <a:pt x="477298" y="0"/>
                    <a:pt x="575786" y="48101"/>
                    <a:pt x="643128" y="124397"/>
                  </a:cubicBezTo>
                  <a:lnTo>
                    <a:pt x="608838" y="207740"/>
                  </a:lnTo>
                  <a:cubicBezTo>
                    <a:pt x="557022" y="129635"/>
                    <a:pt x="468249" y="78200"/>
                    <a:pt x="367570" y="78200"/>
                  </a:cubicBezTo>
                  <a:cubicBezTo>
                    <a:pt x="207740" y="78200"/>
                    <a:pt x="78105" y="207836"/>
                    <a:pt x="78105" y="367665"/>
                  </a:cubicBezTo>
                  <a:cubicBezTo>
                    <a:pt x="78105" y="527495"/>
                    <a:pt x="207645" y="657130"/>
                    <a:pt x="367570" y="657130"/>
                  </a:cubicBezTo>
                  <a:cubicBezTo>
                    <a:pt x="490919" y="657130"/>
                    <a:pt x="596265" y="579882"/>
                    <a:pt x="637985" y="471202"/>
                  </a:cubicBezTo>
                  <a:lnTo>
                    <a:pt x="637985" y="471202"/>
                  </a:lnTo>
                  <a:cubicBezTo>
                    <a:pt x="637985" y="471202"/>
                    <a:pt x="734282" y="237172"/>
                    <a:pt x="734282" y="237172"/>
                  </a:cubicBezTo>
                  <a:lnTo>
                    <a:pt x="734282" y="237172"/>
                  </a:lnTo>
                  <a:close/>
                  <a:moveTo>
                    <a:pt x="479489" y="522256"/>
                  </a:moveTo>
                  <a:lnTo>
                    <a:pt x="564166" y="522256"/>
                  </a:lnTo>
                  <a:lnTo>
                    <a:pt x="681514" y="236982"/>
                  </a:lnTo>
                  <a:lnTo>
                    <a:pt x="596837" y="236982"/>
                  </a:lnTo>
                  <a:lnTo>
                    <a:pt x="521875" y="419291"/>
                  </a:lnTo>
                  <a:lnTo>
                    <a:pt x="452533" y="250603"/>
                  </a:lnTo>
                  <a:lnTo>
                    <a:pt x="441293" y="250603"/>
                  </a:lnTo>
                  <a:lnTo>
                    <a:pt x="371951" y="419291"/>
                  </a:lnTo>
                  <a:lnTo>
                    <a:pt x="296990" y="236982"/>
                  </a:lnTo>
                  <a:lnTo>
                    <a:pt x="212312" y="236982"/>
                  </a:lnTo>
                  <a:lnTo>
                    <a:pt x="329660" y="522256"/>
                  </a:lnTo>
                  <a:lnTo>
                    <a:pt x="414338" y="522256"/>
                  </a:lnTo>
                  <a:lnTo>
                    <a:pt x="447008" y="442913"/>
                  </a:lnTo>
                  <a:lnTo>
                    <a:pt x="479679" y="522256"/>
                  </a:lnTo>
                  <a:lnTo>
                    <a:pt x="479679" y="522256"/>
                  </a:lnTo>
                  <a:close/>
                  <a:moveTo>
                    <a:pt x="947928" y="236982"/>
                  </a:moveTo>
                  <a:lnTo>
                    <a:pt x="903446" y="345091"/>
                  </a:lnTo>
                  <a:lnTo>
                    <a:pt x="945833" y="448056"/>
                  </a:lnTo>
                  <a:lnTo>
                    <a:pt x="990314" y="339947"/>
                  </a:lnTo>
                  <a:lnTo>
                    <a:pt x="1040797" y="462629"/>
                  </a:lnTo>
                  <a:lnTo>
                    <a:pt x="951833" y="462629"/>
                  </a:lnTo>
                  <a:lnTo>
                    <a:pt x="976408" y="522351"/>
                  </a:lnTo>
                  <a:lnTo>
                    <a:pt x="1150049" y="522351"/>
                  </a:lnTo>
                  <a:cubicBezTo>
                    <a:pt x="1150049" y="522351"/>
                    <a:pt x="1032701" y="236982"/>
                    <a:pt x="1032701" y="236982"/>
                  </a:cubicBezTo>
                  <a:lnTo>
                    <a:pt x="948023" y="23698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9" name="任意形状 8"/>
          <p:cNvSpPr/>
          <p:nvPr/>
        </p:nvSpPr>
        <p:spPr>
          <a:xfrm>
            <a:off x="13490709" y="13232214"/>
            <a:ext cx="3256728" cy="2081609"/>
          </a:xfrm>
          <a:custGeom>
            <a:avLst/>
            <a:gdLst>
              <a:gd name="connsiteX0" fmla="*/ 734377 w 1150143"/>
              <a:gd name="connsiteY0" fmla="*/ 236982 h 735139"/>
              <a:gd name="connsiteX1" fmla="*/ 819055 w 1150143"/>
              <a:gd name="connsiteY1" fmla="*/ 236982 h 735139"/>
              <a:gd name="connsiteX2" fmla="*/ 936403 w 1150143"/>
              <a:gd name="connsiteY2" fmla="*/ 522256 h 735139"/>
              <a:gd name="connsiteX3" fmla="*/ 762762 w 1150143"/>
              <a:gd name="connsiteY3" fmla="*/ 522256 h 735139"/>
              <a:gd name="connsiteX4" fmla="*/ 738188 w 1150143"/>
              <a:gd name="connsiteY4" fmla="*/ 462629 h 735139"/>
              <a:gd name="connsiteX5" fmla="*/ 827151 w 1150143"/>
              <a:gd name="connsiteY5" fmla="*/ 462629 h 735139"/>
              <a:gd name="connsiteX6" fmla="*/ 776669 w 1150143"/>
              <a:gd name="connsiteY6" fmla="*/ 339947 h 735139"/>
              <a:gd name="connsiteX7" fmla="*/ 710279 w 1150143"/>
              <a:gd name="connsiteY7" fmla="*/ 500825 h 735139"/>
              <a:gd name="connsiteX8" fmla="*/ 367570 w 1150143"/>
              <a:gd name="connsiteY8" fmla="*/ 735140 h 735139"/>
              <a:gd name="connsiteX9" fmla="*/ 0 w 1150143"/>
              <a:gd name="connsiteY9" fmla="*/ 367570 h 735139"/>
              <a:gd name="connsiteX10" fmla="*/ 367570 w 1150143"/>
              <a:gd name="connsiteY10" fmla="*/ 0 h 735139"/>
              <a:gd name="connsiteX11" fmla="*/ 643128 w 1150143"/>
              <a:gd name="connsiteY11" fmla="*/ 124397 h 735139"/>
              <a:gd name="connsiteX12" fmla="*/ 608838 w 1150143"/>
              <a:gd name="connsiteY12" fmla="*/ 207741 h 735139"/>
              <a:gd name="connsiteX13" fmla="*/ 367570 w 1150143"/>
              <a:gd name="connsiteY13" fmla="*/ 78200 h 735139"/>
              <a:gd name="connsiteX14" fmla="*/ 78105 w 1150143"/>
              <a:gd name="connsiteY14" fmla="*/ 367665 h 735139"/>
              <a:gd name="connsiteX15" fmla="*/ 367570 w 1150143"/>
              <a:gd name="connsiteY15" fmla="*/ 657130 h 735139"/>
              <a:gd name="connsiteX16" fmla="*/ 637985 w 1150143"/>
              <a:gd name="connsiteY16" fmla="*/ 471202 h 735139"/>
              <a:gd name="connsiteX17" fmla="*/ 637985 w 1150143"/>
              <a:gd name="connsiteY17" fmla="*/ 471202 h 735139"/>
              <a:gd name="connsiteX18" fmla="*/ 734282 w 1150143"/>
              <a:gd name="connsiteY18" fmla="*/ 237173 h 735139"/>
              <a:gd name="connsiteX19" fmla="*/ 734282 w 1150143"/>
              <a:gd name="connsiteY19" fmla="*/ 237173 h 735139"/>
              <a:gd name="connsiteX20" fmla="*/ 479584 w 1150143"/>
              <a:gd name="connsiteY20" fmla="*/ 522256 h 735139"/>
              <a:gd name="connsiteX21" fmla="*/ 564261 w 1150143"/>
              <a:gd name="connsiteY21" fmla="*/ 522256 h 735139"/>
              <a:gd name="connsiteX22" fmla="*/ 681609 w 1150143"/>
              <a:gd name="connsiteY22" fmla="*/ 236982 h 735139"/>
              <a:gd name="connsiteX23" fmla="*/ 596932 w 1150143"/>
              <a:gd name="connsiteY23" fmla="*/ 236982 h 735139"/>
              <a:gd name="connsiteX24" fmla="*/ 521970 w 1150143"/>
              <a:gd name="connsiteY24" fmla="*/ 419291 h 735139"/>
              <a:gd name="connsiteX25" fmla="*/ 452628 w 1150143"/>
              <a:gd name="connsiteY25" fmla="*/ 250603 h 735139"/>
              <a:gd name="connsiteX26" fmla="*/ 441389 w 1150143"/>
              <a:gd name="connsiteY26" fmla="*/ 250603 h 735139"/>
              <a:gd name="connsiteX27" fmla="*/ 372047 w 1150143"/>
              <a:gd name="connsiteY27" fmla="*/ 419291 h 735139"/>
              <a:gd name="connsiteX28" fmla="*/ 297085 w 1150143"/>
              <a:gd name="connsiteY28" fmla="*/ 236982 h 735139"/>
              <a:gd name="connsiteX29" fmla="*/ 212408 w 1150143"/>
              <a:gd name="connsiteY29" fmla="*/ 236982 h 735139"/>
              <a:gd name="connsiteX30" fmla="*/ 329756 w 1150143"/>
              <a:gd name="connsiteY30" fmla="*/ 522256 h 735139"/>
              <a:gd name="connsiteX31" fmla="*/ 414433 w 1150143"/>
              <a:gd name="connsiteY31" fmla="*/ 522256 h 735139"/>
              <a:gd name="connsiteX32" fmla="*/ 447104 w 1150143"/>
              <a:gd name="connsiteY32" fmla="*/ 442913 h 735139"/>
              <a:gd name="connsiteX33" fmla="*/ 479774 w 1150143"/>
              <a:gd name="connsiteY33" fmla="*/ 522256 h 735139"/>
              <a:gd name="connsiteX34" fmla="*/ 479774 w 1150143"/>
              <a:gd name="connsiteY34" fmla="*/ 522256 h 735139"/>
              <a:gd name="connsiteX35" fmla="*/ 948023 w 1150143"/>
              <a:gd name="connsiteY35" fmla="*/ 236982 h 735139"/>
              <a:gd name="connsiteX36" fmla="*/ 903542 w 1150143"/>
              <a:gd name="connsiteY36" fmla="*/ 345091 h 735139"/>
              <a:gd name="connsiteX37" fmla="*/ 945928 w 1150143"/>
              <a:gd name="connsiteY37" fmla="*/ 448056 h 735139"/>
              <a:gd name="connsiteX38" fmla="*/ 990410 w 1150143"/>
              <a:gd name="connsiteY38" fmla="*/ 339947 h 735139"/>
              <a:gd name="connsiteX39" fmla="*/ 1040892 w 1150143"/>
              <a:gd name="connsiteY39" fmla="*/ 462629 h 735139"/>
              <a:gd name="connsiteX40" fmla="*/ 951929 w 1150143"/>
              <a:gd name="connsiteY40" fmla="*/ 462629 h 735139"/>
              <a:gd name="connsiteX41" fmla="*/ 976503 w 1150143"/>
              <a:gd name="connsiteY41" fmla="*/ 522351 h 735139"/>
              <a:gd name="connsiteX42" fmla="*/ 1150144 w 1150143"/>
              <a:gd name="connsiteY42" fmla="*/ 522351 h 735139"/>
              <a:gd name="connsiteX43" fmla="*/ 1032796 w 1150143"/>
              <a:gd name="connsiteY43" fmla="*/ 236982 h 735139"/>
              <a:gd name="connsiteX44" fmla="*/ 948119 w 1150143"/>
              <a:gd name="connsiteY44" fmla="*/ 236982 h 735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0143" h="735139">
                <a:moveTo>
                  <a:pt x="734377" y="236982"/>
                </a:moveTo>
                <a:lnTo>
                  <a:pt x="819055" y="236982"/>
                </a:lnTo>
                <a:lnTo>
                  <a:pt x="936403" y="522256"/>
                </a:lnTo>
                <a:lnTo>
                  <a:pt x="762762" y="522256"/>
                </a:lnTo>
                <a:cubicBezTo>
                  <a:pt x="762762" y="522256"/>
                  <a:pt x="738188" y="462629"/>
                  <a:pt x="738188" y="462629"/>
                </a:cubicBezTo>
                <a:lnTo>
                  <a:pt x="827151" y="462629"/>
                </a:lnTo>
                <a:lnTo>
                  <a:pt x="776669" y="339947"/>
                </a:lnTo>
                <a:lnTo>
                  <a:pt x="710279" y="500825"/>
                </a:lnTo>
                <a:cubicBezTo>
                  <a:pt x="656939" y="637985"/>
                  <a:pt x="523589" y="735140"/>
                  <a:pt x="367570" y="735140"/>
                </a:cubicBezTo>
                <a:cubicBezTo>
                  <a:pt x="164592" y="735140"/>
                  <a:pt x="0" y="570548"/>
                  <a:pt x="0" y="367570"/>
                </a:cubicBezTo>
                <a:cubicBezTo>
                  <a:pt x="0" y="164592"/>
                  <a:pt x="164592" y="0"/>
                  <a:pt x="367570" y="0"/>
                </a:cubicBezTo>
                <a:cubicBezTo>
                  <a:pt x="477298" y="0"/>
                  <a:pt x="575786" y="48101"/>
                  <a:pt x="643128" y="124397"/>
                </a:cubicBezTo>
                <a:lnTo>
                  <a:pt x="608838" y="207741"/>
                </a:lnTo>
                <a:cubicBezTo>
                  <a:pt x="557022" y="129635"/>
                  <a:pt x="468249" y="78200"/>
                  <a:pt x="367570" y="78200"/>
                </a:cubicBezTo>
                <a:cubicBezTo>
                  <a:pt x="207740" y="78200"/>
                  <a:pt x="78105" y="207836"/>
                  <a:pt x="78105" y="367665"/>
                </a:cubicBezTo>
                <a:cubicBezTo>
                  <a:pt x="78105" y="527495"/>
                  <a:pt x="207645" y="657130"/>
                  <a:pt x="367570" y="657130"/>
                </a:cubicBezTo>
                <a:cubicBezTo>
                  <a:pt x="490919" y="657130"/>
                  <a:pt x="596265" y="579882"/>
                  <a:pt x="637985" y="471202"/>
                </a:cubicBezTo>
                <a:lnTo>
                  <a:pt x="637985" y="471202"/>
                </a:lnTo>
                <a:cubicBezTo>
                  <a:pt x="637985" y="471202"/>
                  <a:pt x="734282" y="237173"/>
                  <a:pt x="734282" y="237173"/>
                </a:cubicBezTo>
                <a:lnTo>
                  <a:pt x="734282" y="237173"/>
                </a:lnTo>
                <a:close/>
                <a:moveTo>
                  <a:pt x="479584" y="522256"/>
                </a:moveTo>
                <a:lnTo>
                  <a:pt x="564261" y="522256"/>
                </a:lnTo>
                <a:lnTo>
                  <a:pt x="681609" y="236982"/>
                </a:lnTo>
                <a:lnTo>
                  <a:pt x="596932" y="236982"/>
                </a:lnTo>
                <a:lnTo>
                  <a:pt x="521970" y="419291"/>
                </a:lnTo>
                <a:lnTo>
                  <a:pt x="452628" y="250603"/>
                </a:lnTo>
                <a:lnTo>
                  <a:pt x="441389" y="250603"/>
                </a:lnTo>
                <a:lnTo>
                  <a:pt x="372047" y="419291"/>
                </a:lnTo>
                <a:lnTo>
                  <a:pt x="297085" y="236982"/>
                </a:lnTo>
                <a:lnTo>
                  <a:pt x="212408" y="236982"/>
                </a:lnTo>
                <a:lnTo>
                  <a:pt x="329756" y="522256"/>
                </a:lnTo>
                <a:lnTo>
                  <a:pt x="414433" y="522256"/>
                </a:lnTo>
                <a:lnTo>
                  <a:pt x="447104" y="442913"/>
                </a:lnTo>
                <a:lnTo>
                  <a:pt x="479774" y="522256"/>
                </a:lnTo>
                <a:lnTo>
                  <a:pt x="479774" y="522256"/>
                </a:lnTo>
                <a:close/>
                <a:moveTo>
                  <a:pt x="948023" y="236982"/>
                </a:moveTo>
                <a:lnTo>
                  <a:pt x="903542" y="345091"/>
                </a:lnTo>
                <a:lnTo>
                  <a:pt x="945928" y="448056"/>
                </a:lnTo>
                <a:lnTo>
                  <a:pt x="990410" y="339947"/>
                </a:lnTo>
                <a:lnTo>
                  <a:pt x="1040892" y="462629"/>
                </a:lnTo>
                <a:lnTo>
                  <a:pt x="951929" y="462629"/>
                </a:lnTo>
                <a:lnTo>
                  <a:pt x="976503" y="522351"/>
                </a:lnTo>
                <a:lnTo>
                  <a:pt x="1150144" y="522351"/>
                </a:lnTo>
                <a:cubicBezTo>
                  <a:pt x="1150144" y="522351"/>
                  <a:pt x="1032796" y="236982"/>
                  <a:pt x="1032796" y="236982"/>
                </a:cubicBezTo>
                <a:lnTo>
                  <a:pt x="948119" y="236982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297" name="组合 296"/>
          <p:cNvGrpSpPr/>
          <p:nvPr/>
        </p:nvGrpSpPr>
        <p:grpSpPr>
          <a:xfrm>
            <a:off x="13490709" y="9312785"/>
            <a:ext cx="6274292" cy="2081609"/>
            <a:chOff x="13490709" y="8886065"/>
            <a:chExt cx="6274292" cy="2081609"/>
          </a:xfrm>
          <a:solidFill>
            <a:schemeClr val="bg1"/>
          </a:solidFill>
        </p:grpSpPr>
        <p:sp>
          <p:nvSpPr>
            <p:cNvPr id="8" name="任意形状 7"/>
            <p:cNvSpPr/>
            <p:nvPr/>
          </p:nvSpPr>
          <p:spPr>
            <a:xfrm>
              <a:off x="13490709" y="8886065"/>
              <a:ext cx="3256728" cy="2081609"/>
            </a:xfrm>
            <a:custGeom>
              <a:avLst/>
              <a:gdLst>
                <a:gd name="connsiteX0" fmla="*/ 734377 w 1150143"/>
                <a:gd name="connsiteY0" fmla="*/ 236982 h 735139"/>
                <a:gd name="connsiteX1" fmla="*/ 819055 w 1150143"/>
                <a:gd name="connsiteY1" fmla="*/ 236982 h 735139"/>
                <a:gd name="connsiteX2" fmla="*/ 936403 w 1150143"/>
                <a:gd name="connsiteY2" fmla="*/ 522256 h 735139"/>
                <a:gd name="connsiteX3" fmla="*/ 762762 w 1150143"/>
                <a:gd name="connsiteY3" fmla="*/ 522256 h 735139"/>
                <a:gd name="connsiteX4" fmla="*/ 738188 w 1150143"/>
                <a:gd name="connsiteY4" fmla="*/ 462629 h 735139"/>
                <a:gd name="connsiteX5" fmla="*/ 827151 w 1150143"/>
                <a:gd name="connsiteY5" fmla="*/ 462629 h 735139"/>
                <a:gd name="connsiteX6" fmla="*/ 776669 w 1150143"/>
                <a:gd name="connsiteY6" fmla="*/ 339947 h 735139"/>
                <a:gd name="connsiteX7" fmla="*/ 710279 w 1150143"/>
                <a:gd name="connsiteY7" fmla="*/ 500825 h 735139"/>
                <a:gd name="connsiteX8" fmla="*/ 367570 w 1150143"/>
                <a:gd name="connsiteY8" fmla="*/ 735140 h 735139"/>
                <a:gd name="connsiteX9" fmla="*/ 0 w 1150143"/>
                <a:gd name="connsiteY9" fmla="*/ 367570 h 735139"/>
                <a:gd name="connsiteX10" fmla="*/ 367570 w 1150143"/>
                <a:gd name="connsiteY10" fmla="*/ 0 h 735139"/>
                <a:gd name="connsiteX11" fmla="*/ 643128 w 1150143"/>
                <a:gd name="connsiteY11" fmla="*/ 124397 h 735139"/>
                <a:gd name="connsiteX12" fmla="*/ 608838 w 1150143"/>
                <a:gd name="connsiteY12" fmla="*/ 207740 h 735139"/>
                <a:gd name="connsiteX13" fmla="*/ 367570 w 1150143"/>
                <a:gd name="connsiteY13" fmla="*/ 78200 h 735139"/>
                <a:gd name="connsiteX14" fmla="*/ 78105 w 1150143"/>
                <a:gd name="connsiteY14" fmla="*/ 367665 h 735139"/>
                <a:gd name="connsiteX15" fmla="*/ 367570 w 1150143"/>
                <a:gd name="connsiteY15" fmla="*/ 657130 h 735139"/>
                <a:gd name="connsiteX16" fmla="*/ 637985 w 1150143"/>
                <a:gd name="connsiteY16" fmla="*/ 471202 h 735139"/>
                <a:gd name="connsiteX17" fmla="*/ 637985 w 1150143"/>
                <a:gd name="connsiteY17" fmla="*/ 471202 h 735139"/>
                <a:gd name="connsiteX18" fmla="*/ 734282 w 1150143"/>
                <a:gd name="connsiteY18" fmla="*/ 237173 h 735139"/>
                <a:gd name="connsiteX19" fmla="*/ 734282 w 1150143"/>
                <a:gd name="connsiteY19" fmla="*/ 237173 h 735139"/>
                <a:gd name="connsiteX20" fmla="*/ 479584 w 1150143"/>
                <a:gd name="connsiteY20" fmla="*/ 522256 h 735139"/>
                <a:gd name="connsiteX21" fmla="*/ 564261 w 1150143"/>
                <a:gd name="connsiteY21" fmla="*/ 522256 h 735139"/>
                <a:gd name="connsiteX22" fmla="*/ 681609 w 1150143"/>
                <a:gd name="connsiteY22" fmla="*/ 236982 h 735139"/>
                <a:gd name="connsiteX23" fmla="*/ 596932 w 1150143"/>
                <a:gd name="connsiteY23" fmla="*/ 236982 h 735139"/>
                <a:gd name="connsiteX24" fmla="*/ 521970 w 1150143"/>
                <a:gd name="connsiteY24" fmla="*/ 419291 h 735139"/>
                <a:gd name="connsiteX25" fmla="*/ 452628 w 1150143"/>
                <a:gd name="connsiteY25" fmla="*/ 250603 h 735139"/>
                <a:gd name="connsiteX26" fmla="*/ 441389 w 1150143"/>
                <a:gd name="connsiteY26" fmla="*/ 250603 h 735139"/>
                <a:gd name="connsiteX27" fmla="*/ 372047 w 1150143"/>
                <a:gd name="connsiteY27" fmla="*/ 419291 h 735139"/>
                <a:gd name="connsiteX28" fmla="*/ 297085 w 1150143"/>
                <a:gd name="connsiteY28" fmla="*/ 236982 h 735139"/>
                <a:gd name="connsiteX29" fmla="*/ 212408 w 1150143"/>
                <a:gd name="connsiteY29" fmla="*/ 236982 h 735139"/>
                <a:gd name="connsiteX30" fmla="*/ 329756 w 1150143"/>
                <a:gd name="connsiteY30" fmla="*/ 522256 h 735139"/>
                <a:gd name="connsiteX31" fmla="*/ 414433 w 1150143"/>
                <a:gd name="connsiteY31" fmla="*/ 522256 h 735139"/>
                <a:gd name="connsiteX32" fmla="*/ 447104 w 1150143"/>
                <a:gd name="connsiteY32" fmla="*/ 442913 h 735139"/>
                <a:gd name="connsiteX33" fmla="*/ 479774 w 1150143"/>
                <a:gd name="connsiteY33" fmla="*/ 522256 h 735139"/>
                <a:gd name="connsiteX34" fmla="*/ 479774 w 1150143"/>
                <a:gd name="connsiteY34" fmla="*/ 522256 h 735139"/>
                <a:gd name="connsiteX35" fmla="*/ 948023 w 1150143"/>
                <a:gd name="connsiteY35" fmla="*/ 236982 h 735139"/>
                <a:gd name="connsiteX36" fmla="*/ 903542 w 1150143"/>
                <a:gd name="connsiteY36" fmla="*/ 345091 h 735139"/>
                <a:gd name="connsiteX37" fmla="*/ 945928 w 1150143"/>
                <a:gd name="connsiteY37" fmla="*/ 448056 h 735139"/>
                <a:gd name="connsiteX38" fmla="*/ 990410 w 1150143"/>
                <a:gd name="connsiteY38" fmla="*/ 339947 h 735139"/>
                <a:gd name="connsiteX39" fmla="*/ 1040892 w 1150143"/>
                <a:gd name="connsiteY39" fmla="*/ 462629 h 735139"/>
                <a:gd name="connsiteX40" fmla="*/ 951929 w 1150143"/>
                <a:gd name="connsiteY40" fmla="*/ 462629 h 735139"/>
                <a:gd name="connsiteX41" fmla="*/ 976503 w 1150143"/>
                <a:gd name="connsiteY41" fmla="*/ 522256 h 735139"/>
                <a:gd name="connsiteX42" fmla="*/ 1150144 w 1150143"/>
                <a:gd name="connsiteY42" fmla="*/ 522256 h 735139"/>
                <a:gd name="connsiteX43" fmla="*/ 1032796 w 1150143"/>
                <a:gd name="connsiteY43" fmla="*/ 236982 h 735139"/>
                <a:gd name="connsiteX44" fmla="*/ 948119 w 1150143"/>
                <a:gd name="connsiteY44" fmla="*/ 236982 h 73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50143" h="735139">
                  <a:moveTo>
                    <a:pt x="734377" y="236982"/>
                  </a:moveTo>
                  <a:lnTo>
                    <a:pt x="819055" y="236982"/>
                  </a:lnTo>
                  <a:lnTo>
                    <a:pt x="936403" y="522256"/>
                  </a:lnTo>
                  <a:lnTo>
                    <a:pt x="762762" y="522256"/>
                  </a:lnTo>
                  <a:lnTo>
                    <a:pt x="738188" y="462629"/>
                  </a:lnTo>
                  <a:lnTo>
                    <a:pt x="827151" y="462629"/>
                  </a:lnTo>
                  <a:lnTo>
                    <a:pt x="776669" y="339947"/>
                  </a:lnTo>
                  <a:lnTo>
                    <a:pt x="710279" y="500825"/>
                  </a:lnTo>
                  <a:cubicBezTo>
                    <a:pt x="656939" y="637985"/>
                    <a:pt x="523589" y="735140"/>
                    <a:pt x="367570" y="735140"/>
                  </a:cubicBezTo>
                  <a:cubicBezTo>
                    <a:pt x="164592" y="735140"/>
                    <a:pt x="0" y="570548"/>
                    <a:pt x="0" y="367570"/>
                  </a:cubicBezTo>
                  <a:cubicBezTo>
                    <a:pt x="0" y="164592"/>
                    <a:pt x="164592" y="0"/>
                    <a:pt x="367570" y="0"/>
                  </a:cubicBezTo>
                  <a:cubicBezTo>
                    <a:pt x="477298" y="0"/>
                    <a:pt x="575786" y="48101"/>
                    <a:pt x="643128" y="124397"/>
                  </a:cubicBezTo>
                  <a:lnTo>
                    <a:pt x="608838" y="207740"/>
                  </a:lnTo>
                  <a:cubicBezTo>
                    <a:pt x="557022" y="129635"/>
                    <a:pt x="468249" y="78200"/>
                    <a:pt x="367570" y="78200"/>
                  </a:cubicBezTo>
                  <a:cubicBezTo>
                    <a:pt x="207740" y="78200"/>
                    <a:pt x="78105" y="207740"/>
                    <a:pt x="78105" y="367665"/>
                  </a:cubicBezTo>
                  <a:cubicBezTo>
                    <a:pt x="78105" y="527590"/>
                    <a:pt x="207645" y="657130"/>
                    <a:pt x="367570" y="657130"/>
                  </a:cubicBezTo>
                  <a:cubicBezTo>
                    <a:pt x="490919" y="657130"/>
                    <a:pt x="596265" y="579882"/>
                    <a:pt x="637985" y="471202"/>
                  </a:cubicBezTo>
                  <a:lnTo>
                    <a:pt x="637985" y="471202"/>
                  </a:lnTo>
                  <a:cubicBezTo>
                    <a:pt x="637985" y="471202"/>
                    <a:pt x="734282" y="237173"/>
                    <a:pt x="734282" y="237173"/>
                  </a:cubicBezTo>
                  <a:lnTo>
                    <a:pt x="734282" y="237173"/>
                  </a:lnTo>
                  <a:close/>
                  <a:moveTo>
                    <a:pt x="479584" y="522256"/>
                  </a:moveTo>
                  <a:lnTo>
                    <a:pt x="564261" y="522256"/>
                  </a:lnTo>
                  <a:lnTo>
                    <a:pt x="681609" y="236982"/>
                  </a:lnTo>
                  <a:lnTo>
                    <a:pt x="596932" y="236982"/>
                  </a:lnTo>
                  <a:lnTo>
                    <a:pt x="521970" y="419291"/>
                  </a:lnTo>
                  <a:lnTo>
                    <a:pt x="452628" y="250603"/>
                  </a:lnTo>
                  <a:lnTo>
                    <a:pt x="441389" y="250603"/>
                  </a:lnTo>
                  <a:lnTo>
                    <a:pt x="372047" y="419291"/>
                  </a:lnTo>
                  <a:lnTo>
                    <a:pt x="297085" y="236982"/>
                  </a:lnTo>
                  <a:lnTo>
                    <a:pt x="212408" y="236982"/>
                  </a:lnTo>
                  <a:lnTo>
                    <a:pt x="329756" y="522256"/>
                  </a:lnTo>
                  <a:lnTo>
                    <a:pt x="414433" y="522256"/>
                  </a:lnTo>
                  <a:lnTo>
                    <a:pt x="447104" y="442913"/>
                  </a:lnTo>
                  <a:lnTo>
                    <a:pt x="479774" y="522256"/>
                  </a:lnTo>
                  <a:lnTo>
                    <a:pt x="479774" y="522256"/>
                  </a:lnTo>
                  <a:close/>
                  <a:moveTo>
                    <a:pt x="948023" y="236982"/>
                  </a:moveTo>
                  <a:lnTo>
                    <a:pt x="903542" y="345091"/>
                  </a:lnTo>
                  <a:lnTo>
                    <a:pt x="945928" y="448056"/>
                  </a:lnTo>
                  <a:lnTo>
                    <a:pt x="990410" y="339947"/>
                  </a:lnTo>
                  <a:lnTo>
                    <a:pt x="1040892" y="462629"/>
                  </a:lnTo>
                  <a:lnTo>
                    <a:pt x="951929" y="462629"/>
                  </a:lnTo>
                  <a:lnTo>
                    <a:pt x="976503" y="522256"/>
                  </a:lnTo>
                  <a:lnTo>
                    <a:pt x="1150144" y="522256"/>
                  </a:lnTo>
                  <a:lnTo>
                    <a:pt x="1032796" y="236982"/>
                  </a:lnTo>
                  <a:lnTo>
                    <a:pt x="948119" y="23698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" name="任意形状 11"/>
            <p:cNvSpPr/>
            <p:nvPr/>
          </p:nvSpPr>
          <p:spPr>
            <a:xfrm>
              <a:off x="17198394" y="9555009"/>
              <a:ext cx="2566607" cy="797299"/>
            </a:xfrm>
            <a:custGeom>
              <a:avLst/>
              <a:gdLst>
                <a:gd name="connsiteX0" fmla="*/ 93631 w 968311"/>
                <a:gd name="connsiteY0" fmla="*/ 50197 h 300799"/>
                <a:gd name="connsiteX1" fmla="*/ 93631 w 968311"/>
                <a:gd name="connsiteY1" fmla="*/ 76581 h 300799"/>
                <a:gd name="connsiteX2" fmla="*/ 74200 w 968311"/>
                <a:gd name="connsiteY2" fmla="*/ 76581 h 300799"/>
                <a:gd name="connsiteX3" fmla="*/ 74200 w 968311"/>
                <a:gd name="connsiteY3" fmla="*/ 50197 h 300799"/>
                <a:gd name="connsiteX4" fmla="*/ 93631 w 968311"/>
                <a:gd name="connsiteY4" fmla="*/ 50197 h 300799"/>
                <a:gd name="connsiteX5" fmla="*/ 111157 w 968311"/>
                <a:gd name="connsiteY5" fmla="*/ 91916 h 300799"/>
                <a:gd name="connsiteX6" fmla="*/ 111157 w 968311"/>
                <a:gd name="connsiteY6" fmla="*/ 50197 h 300799"/>
                <a:gd name="connsiteX7" fmla="*/ 129730 w 968311"/>
                <a:gd name="connsiteY7" fmla="*/ 50197 h 300799"/>
                <a:gd name="connsiteX8" fmla="*/ 129730 w 968311"/>
                <a:gd name="connsiteY8" fmla="*/ 34004 h 300799"/>
                <a:gd name="connsiteX9" fmla="*/ 111157 w 968311"/>
                <a:gd name="connsiteY9" fmla="*/ 34004 h 300799"/>
                <a:gd name="connsiteX10" fmla="*/ 111157 w 968311"/>
                <a:gd name="connsiteY10" fmla="*/ 2667 h 300799"/>
                <a:gd name="connsiteX11" fmla="*/ 93631 w 968311"/>
                <a:gd name="connsiteY11" fmla="*/ 2667 h 300799"/>
                <a:gd name="connsiteX12" fmla="*/ 93631 w 968311"/>
                <a:gd name="connsiteY12" fmla="*/ 34004 h 300799"/>
                <a:gd name="connsiteX13" fmla="*/ 74200 w 968311"/>
                <a:gd name="connsiteY13" fmla="*/ 34004 h 300799"/>
                <a:gd name="connsiteX14" fmla="*/ 74200 w 968311"/>
                <a:gd name="connsiteY14" fmla="*/ 1429 h 300799"/>
                <a:gd name="connsiteX15" fmla="*/ 57626 w 968311"/>
                <a:gd name="connsiteY15" fmla="*/ 1429 h 300799"/>
                <a:gd name="connsiteX16" fmla="*/ 57626 w 968311"/>
                <a:gd name="connsiteY16" fmla="*/ 34004 h 300799"/>
                <a:gd name="connsiteX17" fmla="*/ 38481 w 968311"/>
                <a:gd name="connsiteY17" fmla="*/ 34004 h 300799"/>
                <a:gd name="connsiteX18" fmla="*/ 38481 w 968311"/>
                <a:gd name="connsiteY18" fmla="*/ 4381 h 300799"/>
                <a:gd name="connsiteX19" fmla="*/ 21050 w 968311"/>
                <a:gd name="connsiteY19" fmla="*/ 4381 h 300799"/>
                <a:gd name="connsiteX20" fmla="*/ 21050 w 968311"/>
                <a:gd name="connsiteY20" fmla="*/ 34004 h 300799"/>
                <a:gd name="connsiteX21" fmla="*/ 2095 w 968311"/>
                <a:gd name="connsiteY21" fmla="*/ 34004 h 300799"/>
                <a:gd name="connsiteX22" fmla="*/ 2095 w 968311"/>
                <a:gd name="connsiteY22" fmla="*/ 50197 h 300799"/>
                <a:gd name="connsiteX23" fmla="*/ 21050 w 968311"/>
                <a:gd name="connsiteY23" fmla="*/ 50197 h 300799"/>
                <a:gd name="connsiteX24" fmla="*/ 21050 w 968311"/>
                <a:gd name="connsiteY24" fmla="*/ 123920 h 300799"/>
                <a:gd name="connsiteX25" fmla="*/ 126016 w 968311"/>
                <a:gd name="connsiteY25" fmla="*/ 123920 h 300799"/>
                <a:gd name="connsiteX26" fmla="*/ 126016 w 968311"/>
                <a:gd name="connsiteY26" fmla="*/ 107728 h 300799"/>
                <a:gd name="connsiteX27" fmla="*/ 38481 w 968311"/>
                <a:gd name="connsiteY27" fmla="*/ 107728 h 300799"/>
                <a:gd name="connsiteX28" fmla="*/ 38481 w 968311"/>
                <a:gd name="connsiteY28" fmla="*/ 50101 h 300799"/>
                <a:gd name="connsiteX29" fmla="*/ 57626 w 968311"/>
                <a:gd name="connsiteY29" fmla="*/ 50101 h 300799"/>
                <a:gd name="connsiteX30" fmla="*/ 57626 w 968311"/>
                <a:gd name="connsiteY30" fmla="*/ 91821 h 300799"/>
                <a:gd name="connsiteX31" fmla="*/ 111157 w 968311"/>
                <a:gd name="connsiteY31" fmla="*/ 91821 h 300799"/>
                <a:gd name="connsiteX32" fmla="*/ 173355 w 968311"/>
                <a:gd name="connsiteY32" fmla="*/ 41243 h 300799"/>
                <a:gd name="connsiteX33" fmla="*/ 197929 w 968311"/>
                <a:gd name="connsiteY33" fmla="*/ 41243 h 300799"/>
                <a:gd name="connsiteX34" fmla="*/ 197929 w 968311"/>
                <a:gd name="connsiteY34" fmla="*/ 51340 h 300799"/>
                <a:gd name="connsiteX35" fmla="*/ 173355 w 968311"/>
                <a:gd name="connsiteY35" fmla="*/ 51340 h 300799"/>
                <a:gd name="connsiteX36" fmla="*/ 173355 w 968311"/>
                <a:gd name="connsiteY36" fmla="*/ 41243 h 300799"/>
                <a:gd name="connsiteX37" fmla="*/ 173355 w 968311"/>
                <a:gd name="connsiteY37" fmla="*/ 41243 h 300799"/>
                <a:gd name="connsiteX38" fmla="*/ 173355 w 968311"/>
                <a:gd name="connsiteY38" fmla="*/ 18574 h 300799"/>
                <a:gd name="connsiteX39" fmla="*/ 197929 w 968311"/>
                <a:gd name="connsiteY39" fmla="*/ 18574 h 300799"/>
                <a:gd name="connsiteX40" fmla="*/ 197929 w 968311"/>
                <a:gd name="connsiteY40" fmla="*/ 28670 h 300799"/>
                <a:gd name="connsiteX41" fmla="*/ 173355 w 968311"/>
                <a:gd name="connsiteY41" fmla="*/ 28670 h 300799"/>
                <a:gd name="connsiteX42" fmla="*/ 173355 w 968311"/>
                <a:gd name="connsiteY42" fmla="*/ 18574 h 300799"/>
                <a:gd name="connsiteX43" fmla="*/ 173355 w 968311"/>
                <a:gd name="connsiteY43" fmla="*/ 18574 h 300799"/>
                <a:gd name="connsiteX44" fmla="*/ 239363 w 968311"/>
                <a:gd name="connsiteY44" fmla="*/ 28670 h 300799"/>
                <a:gd name="connsiteX45" fmla="*/ 214789 w 968311"/>
                <a:gd name="connsiteY45" fmla="*/ 28670 h 300799"/>
                <a:gd name="connsiteX46" fmla="*/ 214789 w 968311"/>
                <a:gd name="connsiteY46" fmla="*/ 18574 h 300799"/>
                <a:gd name="connsiteX47" fmla="*/ 239363 w 968311"/>
                <a:gd name="connsiteY47" fmla="*/ 18574 h 300799"/>
                <a:gd name="connsiteX48" fmla="*/ 239363 w 968311"/>
                <a:gd name="connsiteY48" fmla="*/ 28670 h 300799"/>
                <a:gd name="connsiteX49" fmla="*/ 239363 w 968311"/>
                <a:gd name="connsiteY49" fmla="*/ 28670 h 300799"/>
                <a:gd name="connsiteX50" fmla="*/ 239363 w 968311"/>
                <a:gd name="connsiteY50" fmla="*/ 51340 h 300799"/>
                <a:gd name="connsiteX51" fmla="*/ 214789 w 968311"/>
                <a:gd name="connsiteY51" fmla="*/ 51340 h 300799"/>
                <a:gd name="connsiteX52" fmla="*/ 214789 w 968311"/>
                <a:gd name="connsiteY52" fmla="*/ 41243 h 300799"/>
                <a:gd name="connsiteX53" fmla="*/ 239363 w 968311"/>
                <a:gd name="connsiteY53" fmla="*/ 41243 h 300799"/>
                <a:gd name="connsiteX54" fmla="*/ 239363 w 968311"/>
                <a:gd name="connsiteY54" fmla="*/ 51340 h 300799"/>
                <a:gd name="connsiteX55" fmla="*/ 239363 w 968311"/>
                <a:gd name="connsiteY55" fmla="*/ 51340 h 300799"/>
                <a:gd name="connsiteX56" fmla="*/ 256794 w 968311"/>
                <a:gd name="connsiteY56" fmla="*/ 64770 h 300799"/>
                <a:gd name="connsiteX57" fmla="*/ 256794 w 968311"/>
                <a:gd name="connsiteY57" fmla="*/ 5048 h 300799"/>
                <a:gd name="connsiteX58" fmla="*/ 156686 w 968311"/>
                <a:gd name="connsiteY58" fmla="*/ 5048 h 300799"/>
                <a:gd name="connsiteX59" fmla="*/ 156686 w 968311"/>
                <a:gd name="connsiteY59" fmla="*/ 64770 h 300799"/>
                <a:gd name="connsiteX60" fmla="*/ 178975 w 968311"/>
                <a:gd name="connsiteY60" fmla="*/ 64770 h 300799"/>
                <a:gd name="connsiteX61" fmla="*/ 141065 w 968311"/>
                <a:gd name="connsiteY61" fmla="*/ 84677 h 300799"/>
                <a:gd name="connsiteX62" fmla="*/ 152019 w 968311"/>
                <a:gd name="connsiteY62" fmla="*/ 98488 h 300799"/>
                <a:gd name="connsiteX63" fmla="*/ 177546 w 968311"/>
                <a:gd name="connsiteY63" fmla="*/ 85439 h 300799"/>
                <a:gd name="connsiteX64" fmla="*/ 177546 w 968311"/>
                <a:gd name="connsiteY64" fmla="*/ 90488 h 300799"/>
                <a:gd name="connsiteX65" fmla="*/ 151257 w 968311"/>
                <a:gd name="connsiteY65" fmla="*/ 118967 h 300799"/>
                <a:gd name="connsiteX66" fmla="*/ 162782 w 968311"/>
                <a:gd name="connsiteY66" fmla="*/ 132493 h 300799"/>
                <a:gd name="connsiteX67" fmla="*/ 194786 w 968311"/>
                <a:gd name="connsiteY67" fmla="*/ 91250 h 300799"/>
                <a:gd name="connsiteX68" fmla="*/ 194786 w 968311"/>
                <a:gd name="connsiteY68" fmla="*/ 81534 h 300799"/>
                <a:gd name="connsiteX69" fmla="*/ 182880 w 968311"/>
                <a:gd name="connsiteY69" fmla="*/ 81534 h 300799"/>
                <a:gd name="connsiteX70" fmla="*/ 199739 w 968311"/>
                <a:gd name="connsiteY70" fmla="*/ 64770 h 300799"/>
                <a:gd name="connsiteX71" fmla="*/ 214217 w 968311"/>
                <a:gd name="connsiteY71" fmla="*/ 64770 h 300799"/>
                <a:gd name="connsiteX72" fmla="*/ 230695 w 968311"/>
                <a:gd name="connsiteY72" fmla="*/ 81629 h 300799"/>
                <a:gd name="connsiteX73" fmla="*/ 220123 w 968311"/>
                <a:gd name="connsiteY73" fmla="*/ 81629 h 300799"/>
                <a:gd name="connsiteX74" fmla="*/ 220123 w 968311"/>
                <a:gd name="connsiteY74" fmla="*/ 131064 h 300799"/>
                <a:gd name="connsiteX75" fmla="*/ 237553 w 968311"/>
                <a:gd name="connsiteY75" fmla="*/ 131064 h 300799"/>
                <a:gd name="connsiteX76" fmla="*/ 237553 w 968311"/>
                <a:gd name="connsiteY76" fmla="*/ 86677 h 300799"/>
                <a:gd name="connsiteX77" fmla="*/ 261271 w 968311"/>
                <a:gd name="connsiteY77" fmla="*/ 98107 h 300799"/>
                <a:gd name="connsiteX78" fmla="*/ 272415 w 968311"/>
                <a:gd name="connsiteY78" fmla="*/ 83820 h 300799"/>
                <a:gd name="connsiteX79" fmla="*/ 233934 w 968311"/>
                <a:gd name="connsiteY79" fmla="*/ 64865 h 300799"/>
                <a:gd name="connsiteX80" fmla="*/ 256794 w 968311"/>
                <a:gd name="connsiteY80" fmla="*/ 64865 h 300799"/>
                <a:gd name="connsiteX81" fmla="*/ 371856 w 968311"/>
                <a:gd name="connsiteY81" fmla="*/ 111728 h 300799"/>
                <a:gd name="connsiteX82" fmla="*/ 364807 w 968311"/>
                <a:gd name="connsiteY82" fmla="*/ 105537 h 300799"/>
                <a:gd name="connsiteX83" fmla="*/ 364807 w 968311"/>
                <a:gd name="connsiteY83" fmla="*/ 65532 h 300799"/>
                <a:gd name="connsiteX84" fmla="*/ 411194 w 968311"/>
                <a:gd name="connsiteY84" fmla="*/ 65532 h 300799"/>
                <a:gd name="connsiteX85" fmla="*/ 411194 w 968311"/>
                <a:gd name="connsiteY85" fmla="*/ 48958 h 300799"/>
                <a:gd name="connsiteX86" fmla="*/ 351187 w 968311"/>
                <a:gd name="connsiteY86" fmla="*/ 48958 h 300799"/>
                <a:gd name="connsiteX87" fmla="*/ 352996 w 968311"/>
                <a:gd name="connsiteY87" fmla="*/ 25527 h 300799"/>
                <a:gd name="connsiteX88" fmla="*/ 403574 w 968311"/>
                <a:gd name="connsiteY88" fmla="*/ 25527 h 300799"/>
                <a:gd name="connsiteX89" fmla="*/ 403574 w 968311"/>
                <a:gd name="connsiteY89" fmla="*/ 9049 h 300799"/>
                <a:gd name="connsiteX90" fmla="*/ 291941 w 968311"/>
                <a:gd name="connsiteY90" fmla="*/ 9049 h 300799"/>
                <a:gd name="connsiteX91" fmla="*/ 291941 w 968311"/>
                <a:gd name="connsiteY91" fmla="*/ 25527 h 300799"/>
                <a:gd name="connsiteX92" fmla="*/ 335756 w 968311"/>
                <a:gd name="connsiteY92" fmla="*/ 25527 h 300799"/>
                <a:gd name="connsiteX93" fmla="*/ 334232 w 968311"/>
                <a:gd name="connsiteY93" fmla="*/ 48958 h 300799"/>
                <a:gd name="connsiteX94" fmla="*/ 283655 w 968311"/>
                <a:gd name="connsiteY94" fmla="*/ 48958 h 300799"/>
                <a:gd name="connsiteX95" fmla="*/ 283655 w 968311"/>
                <a:gd name="connsiteY95" fmla="*/ 65532 h 300799"/>
                <a:gd name="connsiteX96" fmla="*/ 330994 w 968311"/>
                <a:gd name="connsiteY96" fmla="*/ 65532 h 300799"/>
                <a:gd name="connsiteX97" fmla="*/ 281273 w 968311"/>
                <a:gd name="connsiteY97" fmla="*/ 117538 h 300799"/>
                <a:gd name="connsiteX98" fmla="*/ 292513 w 968311"/>
                <a:gd name="connsiteY98" fmla="*/ 131540 h 300799"/>
                <a:gd name="connsiteX99" fmla="*/ 347377 w 968311"/>
                <a:gd name="connsiteY99" fmla="*/ 69723 h 300799"/>
                <a:gd name="connsiteX100" fmla="*/ 347377 w 968311"/>
                <a:gd name="connsiteY100" fmla="*/ 105823 h 300799"/>
                <a:gd name="connsiteX101" fmla="*/ 369665 w 968311"/>
                <a:gd name="connsiteY101" fmla="*/ 128111 h 300799"/>
                <a:gd name="connsiteX102" fmla="*/ 390620 w 968311"/>
                <a:gd name="connsiteY102" fmla="*/ 128111 h 300799"/>
                <a:gd name="connsiteX103" fmla="*/ 412528 w 968311"/>
                <a:gd name="connsiteY103" fmla="*/ 97822 h 300799"/>
                <a:gd name="connsiteX104" fmla="*/ 396526 w 968311"/>
                <a:gd name="connsiteY104" fmla="*/ 90773 h 300799"/>
                <a:gd name="connsiteX105" fmla="*/ 389192 w 968311"/>
                <a:gd name="connsiteY105" fmla="*/ 111728 h 300799"/>
                <a:gd name="connsiteX106" fmla="*/ 371951 w 968311"/>
                <a:gd name="connsiteY106" fmla="*/ 111728 h 300799"/>
                <a:gd name="connsiteX107" fmla="*/ 543687 w 968311"/>
                <a:gd name="connsiteY107" fmla="*/ 13716 h 300799"/>
                <a:gd name="connsiteX108" fmla="*/ 525970 w 968311"/>
                <a:gd name="connsiteY108" fmla="*/ 1619 h 300799"/>
                <a:gd name="connsiteX109" fmla="*/ 516255 w 968311"/>
                <a:gd name="connsiteY109" fmla="*/ 10287 h 300799"/>
                <a:gd name="connsiteX110" fmla="*/ 533686 w 968311"/>
                <a:gd name="connsiteY110" fmla="*/ 23527 h 300799"/>
                <a:gd name="connsiteX111" fmla="*/ 543687 w 968311"/>
                <a:gd name="connsiteY111" fmla="*/ 13716 h 300799"/>
                <a:gd name="connsiteX112" fmla="*/ 543687 w 968311"/>
                <a:gd name="connsiteY112" fmla="*/ 13716 h 300799"/>
                <a:gd name="connsiteX113" fmla="*/ 450628 w 968311"/>
                <a:gd name="connsiteY113" fmla="*/ 74771 h 300799"/>
                <a:gd name="connsiteX114" fmla="*/ 476726 w 968311"/>
                <a:gd name="connsiteY114" fmla="*/ 37243 h 300799"/>
                <a:gd name="connsiteX115" fmla="*/ 463201 w 968311"/>
                <a:gd name="connsiteY115" fmla="*/ 28670 h 300799"/>
                <a:gd name="connsiteX116" fmla="*/ 455009 w 968311"/>
                <a:gd name="connsiteY116" fmla="*/ 43434 h 300799"/>
                <a:gd name="connsiteX117" fmla="*/ 443198 w 968311"/>
                <a:gd name="connsiteY117" fmla="*/ 44386 h 300799"/>
                <a:gd name="connsiteX118" fmla="*/ 463963 w 968311"/>
                <a:gd name="connsiteY118" fmla="*/ 8096 h 300799"/>
                <a:gd name="connsiteX119" fmla="*/ 448342 w 968311"/>
                <a:gd name="connsiteY119" fmla="*/ 476 h 300799"/>
                <a:gd name="connsiteX120" fmla="*/ 430625 w 968311"/>
                <a:gd name="connsiteY120" fmla="*/ 37528 h 300799"/>
                <a:gd name="connsiteX121" fmla="*/ 422243 w 968311"/>
                <a:gd name="connsiteY121" fmla="*/ 45815 h 300799"/>
                <a:gd name="connsiteX122" fmla="*/ 427577 w 968311"/>
                <a:gd name="connsiteY122" fmla="*/ 61150 h 300799"/>
                <a:gd name="connsiteX123" fmla="*/ 445675 w 968311"/>
                <a:gd name="connsiteY123" fmla="*/ 57817 h 300799"/>
                <a:gd name="connsiteX124" fmla="*/ 434626 w 968311"/>
                <a:gd name="connsiteY124" fmla="*/ 71723 h 300799"/>
                <a:gd name="connsiteX125" fmla="*/ 423386 w 968311"/>
                <a:gd name="connsiteY125" fmla="*/ 80677 h 300799"/>
                <a:gd name="connsiteX126" fmla="*/ 428625 w 968311"/>
                <a:gd name="connsiteY126" fmla="*/ 95250 h 300799"/>
                <a:gd name="connsiteX127" fmla="*/ 472154 w 968311"/>
                <a:gd name="connsiteY127" fmla="*/ 84868 h 300799"/>
                <a:gd name="connsiteX128" fmla="*/ 472535 w 968311"/>
                <a:gd name="connsiteY128" fmla="*/ 70961 h 300799"/>
                <a:gd name="connsiteX129" fmla="*/ 450437 w 968311"/>
                <a:gd name="connsiteY129" fmla="*/ 74581 h 300799"/>
                <a:gd name="connsiteX130" fmla="*/ 450437 w 968311"/>
                <a:gd name="connsiteY130" fmla="*/ 74581 h 300799"/>
                <a:gd name="connsiteX131" fmla="*/ 471678 w 968311"/>
                <a:gd name="connsiteY131" fmla="*/ 94964 h 300799"/>
                <a:gd name="connsiteX132" fmla="*/ 474250 w 968311"/>
                <a:gd name="connsiteY132" fmla="*/ 108585 h 300799"/>
                <a:gd name="connsiteX133" fmla="*/ 427482 w 968311"/>
                <a:gd name="connsiteY133" fmla="*/ 124873 h 300799"/>
                <a:gd name="connsiteX134" fmla="*/ 424148 w 968311"/>
                <a:gd name="connsiteY134" fmla="*/ 109156 h 300799"/>
                <a:gd name="connsiteX135" fmla="*/ 471773 w 968311"/>
                <a:gd name="connsiteY135" fmla="*/ 94964 h 300799"/>
                <a:gd name="connsiteX136" fmla="*/ 471773 w 968311"/>
                <a:gd name="connsiteY136" fmla="*/ 94964 h 300799"/>
                <a:gd name="connsiteX137" fmla="*/ 537877 w 968311"/>
                <a:gd name="connsiteY137" fmla="*/ 70009 h 300799"/>
                <a:gd name="connsiteX138" fmla="*/ 551878 w 968311"/>
                <a:gd name="connsiteY138" fmla="*/ 76295 h 300799"/>
                <a:gd name="connsiteX139" fmla="*/ 527113 w 968311"/>
                <a:gd name="connsiteY139" fmla="*/ 103727 h 300799"/>
                <a:gd name="connsiteX140" fmla="*/ 537115 w 968311"/>
                <a:gd name="connsiteY140" fmla="*/ 115252 h 300799"/>
                <a:gd name="connsiteX141" fmla="*/ 541782 w 968311"/>
                <a:gd name="connsiteY141" fmla="*/ 100393 h 300799"/>
                <a:gd name="connsiteX142" fmla="*/ 553402 w 968311"/>
                <a:gd name="connsiteY142" fmla="*/ 109633 h 300799"/>
                <a:gd name="connsiteX143" fmla="*/ 535305 w 968311"/>
                <a:gd name="connsiteY143" fmla="*/ 131445 h 300799"/>
                <a:gd name="connsiteX144" fmla="*/ 513683 w 968311"/>
                <a:gd name="connsiteY144" fmla="*/ 113347 h 300799"/>
                <a:gd name="connsiteX145" fmla="*/ 479869 w 968311"/>
                <a:gd name="connsiteY145" fmla="*/ 129540 h 300799"/>
                <a:gd name="connsiteX146" fmla="*/ 469773 w 968311"/>
                <a:gd name="connsiteY146" fmla="*/ 115729 h 300799"/>
                <a:gd name="connsiteX147" fmla="*/ 508159 w 968311"/>
                <a:gd name="connsiteY147" fmla="*/ 98774 h 300799"/>
                <a:gd name="connsiteX148" fmla="*/ 502539 w 968311"/>
                <a:gd name="connsiteY148" fmla="*/ 73247 h 300799"/>
                <a:gd name="connsiteX149" fmla="*/ 477584 w 968311"/>
                <a:gd name="connsiteY149" fmla="*/ 77724 h 300799"/>
                <a:gd name="connsiteX150" fmla="*/ 474917 w 968311"/>
                <a:gd name="connsiteY150" fmla="*/ 62960 h 300799"/>
                <a:gd name="connsiteX151" fmla="*/ 500634 w 968311"/>
                <a:gd name="connsiteY151" fmla="*/ 58198 h 300799"/>
                <a:gd name="connsiteX152" fmla="*/ 499205 w 968311"/>
                <a:gd name="connsiteY152" fmla="*/ 44767 h 300799"/>
                <a:gd name="connsiteX153" fmla="*/ 480536 w 968311"/>
                <a:gd name="connsiteY153" fmla="*/ 47720 h 300799"/>
                <a:gd name="connsiteX154" fmla="*/ 477774 w 968311"/>
                <a:gd name="connsiteY154" fmla="*/ 32671 h 300799"/>
                <a:gd name="connsiteX155" fmla="*/ 498253 w 968311"/>
                <a:gd name="connsiteY155" fmla="*/ 29623 h 300799"/>
                <a:gd name="connsiteX156" fmla="*/ 497395 w 968311"/>
                <a:gd name="connsiteY156" fmla="*/ 0 h 300799"/>
                <a:gd name="connsiteX157" fmla="*/ 513969 w 968311"/>
                <a:gd name="connsiteY157" fmla="*/ 0 h 300799"/>
                <a:gd name="connsiteX158" fmla="*/ 514350 w 968311"/>
                <a:gd name="connsiteY158" fmla="*/ 27146 h 300799"/>
                <a:gd name="connsiteX159" fmla="*/ 544449 w 968311"/>
                <a:gd name="connsiteY159" fmla="*/ 22669 h 300799"/>
                <a:gd name="connsiteX160" fmla="*/ 547211 w 968311"/>
                <a:gd name="connsiteY160" fmla="*/ 37147 h 300799"/>
                <a:gd name="connsiteX161" fmla="*/ 515302 w 968311"/>
                <a:gd name="connsiteY161" fmla="*/ 42196 h 300799"/>
                <a:gd name="connsiteX162" fmla="*/ 516541 w 968311"/>
                <a:gd name="connsiteY162" fmla="*/ 55340 h 300799"/>
                <a:gd name="connsiteX163" fmla="*/ 548164 w 968311"/>
                <a:gd name="connsiteY163" fmla="*/ 49721 h 300799"/>
                <a:gd name="connsiteX164" fmla="*/ 550831 w 968311"/>
                <a:gd name="connsiteY164" fmla="*/ 64198 h 300799"/>
                <a:gd name="connsiteX165" fmla="*/ 518636 w 968311"/>
                <a:gd name="connsiteY165" fmla="*/ 70199 h 300799"/>
                <a:gd name="connsiteX166" fmla="*/ 522160 w 968311"/>
                <a:gd name="connsiteY166" fmla="*/ 88297 h 300799"/>
                <a:gd name="connsiteX167" fmla="*/ 537877 w 968311"/>
                <a:gd name="connsiteY167" fmla="*/ 70199 h 300799"/>
                <a:gd name="connsiteX168" fmla="*/ 537877 w 968311"/>
                <a:gd name="connsiteY168" fmla="*/ 70199 h 300799"/>
                <a:gd name="connsiteX169" fmla="*/ 639699 w 968311"/>
                <a:gd name="connsiteY169" fmla="*/ 104584 h 300799"/>
                <a:gd name="connsiteX170" fmla="*/ 615410 w 968311"/>
                <a:gd name="connsiteY170" fmla="*/ 104584 h 300799"/>
                <a:gd name="connsiteX171" fmla="*/ 615410 w 968311"/>
                <a:gd name="connsiteY171" fmla="*/ 91916 h 300799"/>
                <a:gd name="connsiteX172" fmla="*/ 639699 w 968311"/>
                <a:gd name="connsiteY172" fmla="*/ 91916 h 300799"/>
                <a:gd name="connsiteX173" fmla="*/ 639699 w 968311"/>
                <a:gd name="connsiteY173" fmla="*/ 104584 h 300799"/>
                <a:gd name="connsiteX174" fmla="*/ 639699 w 968311"/>
                <a:gd name="connsiteY174" fmla="*/ 104584 h 300799"/>
                <a:gd name="connsiteX175" fmla="*/ 660273 w 968311"/>
                <a:gd name="connsiteY175" fmla="*/ 20955 h 300799"/>
                <a:gd name="connsiteX176" fmla="*/ 660273 w 968311"/>
                <a:gd name="connsiteY176" fmla="*/ 33147 h 300799"/>
                <a:gd name="connsiteX177" fmla="*/ 593788 w 968311"/>
                <a:gd name="connsiteY177" fmla="*/ 33147 h 300799"/>
                <a:gd name="connsiteX178" fmla="*/ 593788 w 968311"/>
                <a:gd name="connsiteY178" fmla="*/ 20955 h 300799"/>
                <a:gd name="connsiteX179" fmla="*/ 660273 w 968311"/>
                <a:gd name="connsiteY179" fmla="*/ 20955 h 300799"/>
                <a:gd name="connsiteX180" fmla="*/ 593503 w 968311"/>
                <a:gd name="connsiteY180" fmla="*/ 56102 h 300799"/>
                <a:gd name="connsiteX181" fmla="*/ 593788 w 968311"/>
                <a:gd name="connsiteY181" fmla="*/ 47244 h 300799"/>
                <a:gd name="connsiteX182" fmla="*/ 676847 w 968311"/>
                <a:gd name="connsiteY182" fmla="*/ 47244 h 300799"/>
                <a:gd name="connsiteX183" fmla="*/ 676847 w 968311"/>
                <a:gd name="connsiteY183" fmla="*/ 6953 h 300799"/>
                <a:gd name="connsiteX184" fmla="*/ 577501 w 968311"/>
                <a:gd name="connsiteY184" fmla="*/ 6953 h 300799"/>
                <a:gd name="connsiteX185" fmla="*/ 577501 w 968311"/>
                <a:gd name="connsiteY185" fmla="*/ 41529 h 300799"/>
                <a:gd name="connsiteX186" fmla="*/ 560642 w 968311"/>
                <a:gd name="connsiteY186" fmla="*/ 117253 h 300799"/>
                <a:gd name="connsiteX187" fmla="*/ 573976 w 968311"/>
                <a:gd name="connsiteY187" fmla="*/ 127921 h 300799"/>
                <a:gd name="connsiteX188" fmla="*/ 592360 w 968311"/>
                <a:gd name="connsiteY188" fmla="*/ 70580 h 300799"/>
                <a:gd name="connsiteX189" fmla="*/ 670179 w 968311"/>
                <a:gd name="connsiteY189" fmla="*/ 70580 h 300799"/>
                <a:gd name="connsiteX190" fmla="*/ 665226 w 968311"/>
                <a:gd name="connsiteY190" fmla="*/ 114300 h 300799"/>
                <a:gd name="connsiteX191" fmla="*/ 660559 w 968311"/>
                <a:gd name="connsiteY191" fmla="*/ 116110 h 300799"/>
                <a:gd name="connsiteX192" fmla="*/ 655225 w 968311"/>
                <a:gd name="connsiteY192" fmla="*/ 116110 h 300799"/>
                <a:gd name="connsiteX193" fmla="*/ 655225 w 968311"/>
                <a:gd name="connsiteY193" fmla="*/ 78772 h 300799"/>
                <a:gd name="connsiteX194" fmla="*/ 599884 w 968311"/>
                <a:gd name="connsiteY194" fmla="*/ 78772 h 300799"/>
                <a:gd name="connsiteX195" fmla="*/ 599884 w 968311"/>
                <a:gd name="connsiteY195" fmla="*/ 126206 h 300799"/>
                <a:gd name="connsiteX196" fmla="*/ 615315 w 968311"/>
                <a:gd name="connsiteY196" fmla="*/ 126206 h 300799"/>
                <a:gd name="connsiteX197" fmla="*/ 615315 w 968311"/>
                <a:gd name="connsiteY197" fmla="*/ 117824 h 300799"/>
                <a:gd name="connsiteX198" fmla="*/ 647795 w 968311"/>
                <a:gd name="connsiteY198" fmla="*/ 117824 h 300799"/>
                <a:gd name="connsiteX199" fmla="*/ 651319 w 968311"/>
                <a:gd name="connsiteY199" fmla="*/ 131064 h 300799"/>
                <a:gd name="connsiteX200" fmla="*/ 668560 w 968311"/>
                <a:gd name="connsiteY200" fmla="*/ 130492 h 300799"/>
                <a:gd name="connsiteX201" fmla="*/ 679799 w 968311"/>
                <a:gd name="connsiteY201" fmla="*/ 124492 h 300799"/>
                <a:gd name="connsiteX202" fmla="*/ 687134 w 968311"/>
                <a:gd name="connsiteY202" fmla="*/ 63055 h 300799"/>
                <a:gd name="connsiteX203" fmla="*/ 687419 w 968311"/>
                <a:gd name="connsiteY203" fmla="*/ 56197 h 300799"/>
                <a:gd name="connsiteX204" fmla="*/ 593407 w 968311"/>
                <a:gd name="connsiteY204" fmla="*/ 56197 h 300799"/>
                <a:gd name="connsiteX205" fmla="*/ 741140 w 968311"/>
                <a:gd name="connsiteY205" fmla="*/ 78676 h 300799"/>
                <a:gd name="connsiteX206" fmla="*/ 731615 w 968311"/>
                <a:gd name="connsiteY206" fmla="*/ 83439 h 300799"/>
                <a:gd name="connsiteX207" fmla="*/ 731615 w 968311"/>
                <a:gd name="connsiteY207" fmla="*/ 49625 h 300799"/>
                <a:gd name="connsiteX208" fmla="*/ 742188 w 968311"/>
                <a:gd name="connsiteY208" fmla="*/ 49625 h 300799"/>
                <a:gd name="connsiteX209" fmla="*/ 742188 w 968311"/>
                <a:gd name="connsiteY209" fmla="*/ 33623 h 300799"/>
                <a:gd name="connsiteX210" fmla="*/ 731615 w 968311"/>
                <a:gd name="connsiteY210" fmla="*/ 33623 h 300799"/>
                <a:gd name="connsiteX211" fmla="*/ 731615 w 968311"/>
                <a:gd name="connsiteY211" fmla="*/ 2191 h 300799"/>
                <a:gd name="connsiteX212" fmla="*/ 715994 w 968311"/>
                <a:gd name="connsiteY212" fmla="*/ 2191 h 300799"/>
                <a:gd name="connsiteX213" fmla="*/ 715994 w 968311"/>
                <a:gd name="connsiteY213" fmla="*/ 33623 h 300799"/>
                <a:gd name="connsiteX214" fmla="*/ 703326 w 968311"/>
                <a:gd name="connsiteY214" fmla="*/ 33623 h 300799"/>
                <a:gd name="connsiteX215" fmla="*/ 703326 w 968311"/>
                <a:gd name="connsiteY215" fmla="*/ 49530 h 300799"/>
                <a:gd name="connsiteX216" fmla="*/ 715994 w 968311"/>
                <a:gd name="connsiteY216" fmla="*/ 49530 h 300799"/>
                <a:gd name="connsiteX217" fmla="*/ 715994 w 968311"/>
                <a:gd name="connsiteY217" fmla="*/ 91535 h 300799"/>
                <a:gd name="connsiteX218" fmla="*/ 702088 w 968311"/>
                <a:gd name="connsiteY218" fmla="*/ 97822 h 300799"/>
                <a:gd name="connsiteX219" fmla="*/ 708374 w 968311"/>
                <a:gd name="connsiteY219" fmla="*/ 114681 h 300799"/>
                <a:gd name="connsiteX220" fmla="*/ 745903 w 968311"/>
                <a:gd name="connsiteY220" fmla="*/ 93440 h 300799"/>
                <a:gd name="connsiteX221" fmla="*/ 741140 w 968311"/>
                <a:gd name="connsiteY221" fmla="*/ 78676 h 300799"/>
                <a:gd name="connsiteX222" fmla="*/ 741140 w 968311"/>
                <a:gd name="connsiteY222" fmla="*/ 78676 h 300799"/>
                <a:gd name="connsiteX223" fmla="*/ 815435 w 968311"/>
                <a:gd name="connsiteY223" fmla="*/ 43815 h 300799"/>
                <a:gd name="connsiteX224" fmla="*/ 830294 w 968311"/>
                <a:gd name="connsiteY224" fmla="*/ 46768 h 300799"/>
                <a:gd name="connsiteX225" fmla="*/ 811625 w 968311"/>
                <a:gd name="connsiteY225" fmla="*/ 95631 h 300799"/>
                <a:gd name="connsiteX226" fmla="*/ 820579 w 968311"/>
                <a:gd name="connsiteY226" fmla="*/ 115729 h 300799"/>
                <a:gd name="connsiteX227" fmla="*/ 824103 w 968311"/>
                <a:gd name="connsiteY227" fmla="*/ 98012 h 300799"/>
                <a:gd name="connsiteX228" fmla="*/ 835343 w 968311"/>
                <a:gd name="connsiteY228" fmla="*/ 107251 h 300799"/>
                <a:gd name="connsiteX229" fmla="*/ 818388 w 968311"/>
                <a:gd name="connsiteY229" fmla="*/ 131254 h 300799"/>
                <a:gd name="connsiteX230" fmla="*/ 800290 w 968311"/>
                <a:gd name="connsiteY230" fmla="*/ 111823 h 300799"/>
                <a:gd name="connsiteX231" fmla="*/ 780669 w 968311"/>
                <a:gd name="connsiteY231" fmla="*/ 130397 h 300799"/>
                <a:gd name="connsiteX232" fmla="*/ 768763 w 968311"/>
                <a:gd name="connsiteY232" fmla="*/ 119825 h 300799"/>
                <a:gd name="connsiteX233" fmla="*/ 786765 w 968311"/>
                <a:gd name="connsiteY233" fmla="*/ 104965 h 300799"/>
                <a:gd name="connsiteX234" fmla="*/ 744093 w 968311"/>
                <a:gd name="connsiteY234" fmla="*/ 116205 h 300799"/>
                <a:gd name="connsiteX235" fmla="*/ 740188 w 968311"/>
                <a:gd name="connsiteY235" fmla="*/ 100584 h 300799"/>
                <a:gd name="connsiteX236" fmla="*/ 788480 w 968311"/>
                <a:gd name="connsiteY236" fmla="*/ 90202 h 300799"/>
                <a:gd name="connsiteX237" fmla="*/ 789718 w 968311"/>
                <a:gd name="connsiteY237" fmla="*/ 101346 h 300799"/>
                <a:gd name="connsiteX238" fmla="*/ 795623 w 968311"/>
                <a:gd name="connsiteY238" fmla="*/ 93631 h 300799"/>
                <a:gd name="connsiteX239" fmla="*/ 789718 w 968311"/>
                <a:gd name="connsiteY239" fmla="*/ 34671 h 300799"/>
                <a:gd name="connsiteX240" fmla="*/ 744379 w 968311"/>
                <a:gd name="connsiteY240" fmla="*/ 34671 h 300799"/>
                <a:gd name="connsiteX241" fmla="*/ 744379 w 968311"/>
                <a:gd name="connsiteY241" fmla="*/ 19526 h 300799"/>
                <a:gd name="connsiteX242" fmla="*/ 789146 w 968311"/>
                <a:gd name="connsiteY242" fmla="*/ 19526 h 300799"/>
                <a:gd name="connsiteX243" fmla="*/ 788860 w 968311"/>
                <a:gd name="connsiteY243" fmla="*/ 286 h 300799"/>
                <a:gd name="connsiteX244" fmla="*/ 804767 w 968311"/>
                <a:gd name="connsiteY244" fmla="*/ 286 h 300799"/>
                <a:gd name="connsiteX245" fmla="*/ 804767 w 968311"/>
                <a:gd name="connsiteY245" fmla="*/ 19526 h 300799"/>
                <a:gd name="connsiteX246" fmla="*/ 819626 w 968311"/>
                <a:gd name="connsiteY246" fmla="*/ 19526 h 300799"/>
                <a:gd name="connsiteX247" fmla="*/ 807434 w 968311"/>
                <a:gd name="connsiteY247" fmla="*/ 8477 h 300799"/>
                <a:gd name="connsiteX248" fmla="*/ 816864 w 968311"/>
                <a:gd name="connsiteY248" fmla="*/ 286 h 300799"/>
                <a:gd name="connsiteX249" fmla="*/ 832294 w 968311"/>
                <a:gd name="connsiteY249" fmla="*/ 13906 h 300799"/>
                <a:gd name="connsiteX250" fmla="*/ 826294 w 968311"/>
                <a:gd name="connsiteY250" fmla="*/ 19526 h 300799"/>
                <a:gd name="connsiteX251" fmla="*/ 832485 w 968311"/>
                <a:gd name="connsiteY251" fmla="*/ 19526 h 300799"/>
                <a:gd name="connsiteX252" fmla="*/ 832485 w 968311"/>
                <a:gd name="connsiteY252" fmla="*/ 34671 h 300799"/>
                <a:gd name="connsiteX253" fmla="*/ 805243 w 968311"/>
                <a:gd name="connsiteY253" fmla="*/ 34671 h 300799"/>
                <a:gd name="connsiteX254" fmla="*/ 807910 w 968311"/>
                <a:gd name="connsiteY254" fmla="*/ 70104 h 300799"/>
                <a:gd name="connsiteX255" fmla="*/ 815626 w 968311"/>
                <a:gd name="connsiteY255" fmla="*/ 43815 h 300799"/>
                <a:gd name="connsiteX256" fmla="*/ 815626 w 968311"/>
                <a:gd name="connsiteY256" fmla="*/ 43815 h 300799"/>
                <a:gd name="connsiteX257" fmla="*/ 771334 w 968311"/>
                <a:gd name="connsiteY257" fmla="*/ 74104 h 300799"/>
                <a:gd name="connsiteX258" fmla="*/ 771334 w 968311"/>
                <a:gd name="connsiteY258" fmla="*/ 56959 h 300799"/>
                <a:gd name="connsiteX259" fmla="*/ 760476 w 968311"/>
                <a:gd name="connsiteY259" fmla="*/ 56959 h 300799"/>
                <a:gd name="connsiteX260" fmla="*/ 760476 w 968311"/>
                <a:gd name="connsiteY260" fmla="*/ 74104 h 300799"/>
                <a:gd name="connsiteX261" fmla="*/ 771334 w 968311"/>
                <a:gd name="connsiteY261" fmla="*/ 74104 h 300799"/>
                <a:gd name="connsiteX262" fmla="*/ 748284 w 968311"/>
                <a:gd name="connsiteY262" fmla="*/ 44196 h 300799"/>
                <a:gd name="connsiteX263" fmla="*/ 748284 w 968311"/>
                <a:gd name="connsiteY263" fmla="*/ 86868 h 300799"/>
                <a:gd name="connsiteX264" fmla="*/ 784384 w 968311"/>
                <a:gd name="connsiteY264" fmla="*/ 86868 h 300799"/>
                <a:gd name="connsiteX265" fmla="*/ 784384 w 968311"/>
                <a:gd name="connsiteY265" fmla="*/ 44196 h 300799"/>
                <a:gd name="connsiteX266" fmla="*/ 748284 w 968311"/>
                <a:gd name="connsiteY266" fmla="*/ 44196 h 300799"/>
                <a:gd name="connsiteX267" fmla="*/ 951167 w 968311"/>
                <a:gd name="connsiteY267" fmla="*/ 89821 h 300799"/>
                <a:gd name="connsiteX268" fmla="*/ 938117 w 968311"/>
                <a:gd name="connsiteY268" fmla="*/ 68294 h 300799"/>
                <a:gd name="connsiteX269" fmla="*/ 944975 w 968311"/>
                <a:gd name="connsiteY269" fmla="*/ 31623 h 300799"/>
                <a:gd name="connsiteX270" fmla="*/ 930211 w 968311"/>
                <a:gd name="connsiteY270" fmla="*/ 30194 h 300799"/>
                <a:gd name="connsiteX271" fmla="*/ 926592 w 968311"/>
                <a:gd name="connsiteY271" fmla="*/ 53340 h 300799"/>
                <a:gd name="connsiteX272" fmla="*/ 914686 w 968311"/>
                <a:gd name="connsiteY272" fmla="*/ 40005 h 300799"/>
                <a:gd name="connsiteX273" fmla="*/ 904589 w 968311"/>
                <a:gd name="connsiteY273" fmla="*/ 49149 h 300799"/>
                <a:gd name="connsiteX274" fmla="*/ 922115 w 968311"/>
                <a:gd name="connsiteY274" fmla="*/ 70485 h 300799"/>
                <a:gd name="connsiteX275" fmla="*/ 900779 w 968311"/>
                <a:gd name="connsiteY275" fmla="*/ 107251 h 300799"/>
                <a:gd name="connsiteX276" fmla="*/ 913733 w 968311"/>
                <a:gd name="connsiteY276" fmla="*/ 116110 h 300799"/>
                <a:gd name="connsiteX277" fmla="*/ 932307 w 968311"/>
                <a:gd name="connsiteY277" fmla="*/ 85630 h 300799"/>
                <a:gd name="connsiteX278" fmla="*/ 940308 w 968311"/>
                <a:gd name="connsiteY278" fmla="*/ 100298 h 300799"/>
                <a:gd name="connsiteX279" fmla="*/ 951262 w 968311"/>
                <a:gd name="connsiteY279" fmla="*/ 89725 h 300799"/>
                <a:gd name="connsiteX280" fmla="*/ 951262 w 968311"/>
                <a:gd name="connsiteY280" fmla="*/ 89725 h 300799"/>
                <a:gd name="connsiteX281" fmla="*/ 866299 w 968311"/>
                <a:gd name="connsiteY281" fmla="*/ 50578 h 300799"/>
                <a:gd name="connsiteX282" fmla="*/ 883539 w 968311"/>
                <a:gd name="connsiteY282" fmla="*/ 71056 h 300799"/>
                <a:gd name="connsiteX283" fmla="*/ 866299 w 968311"/>
                <a:gd name="connsiteY283" fmla="*/ 102775 h 300799"/>
                <a:gd name="connsiteX284" fmla="*/ 866299 w 968311"/>
                <a:gd name="connsiteY284" fmla="*/ 50482 h 300799"/>
                <a:gd name="connsiteX285" fmla="*/ 866299 w 968311"/>
                <a:gd name="connsiteY285" fmla="*/ 50482 h 300799"/>
                <a:gd name="connsiteX286" fmla="*/ 968121 w 968311"/>
                <a:gd name="connsiteY286" fmla="*/ 8096 h 300799"/>
                <a:gd name="connsiteX287" fmla="*/ 968121 w 968311"/>
                <a:gd name="connsiteY287" fmla="*/ 111347 h 300799"/>
                <a:gd name="connsiteX288" fmla="*/ 959834 w 968311"/>
                <a:gd name="connsiteY288" fmla="*/ 128016 h 300799"/>
                <a:gd name="connsiteX289" fmla="*/ 931640 w 968311"/>
                <a:gd name="connsiteY289" fmla="*/ 131064 h 300799"/>
                <a:gd name="connsiteX290" fmla="*/ 925449 w 968311"/>
                <a:gd name="connsiteY290" fmla="*/ 114205 h 300799"/>
                <a:gd name="connsiteX291" fmla="*/ 947356 w 968311"/>
                <a:gd name="connsiteY291" fmla="*/ 114776 h 300799"/>
                <a:gd name="connsiteX292" fmla="*/ 951452 w 968311"/>
                <a:gd name="connsiteY292" fmla="*/ 110966 h 300799"/>
                <a:gd name="connsiteX293" fmla="*/ 951452 w 968311"/>
                <a:gd name="connsiteY293" fmla="*/ 23908 h 300799"/>
                <a:gd name="connsiteX294" fmla="*/ 866299 w 968311"/>
                <a:gd name="connsiteY294" fmla="*/ 23908 h 300799"/>
                <a:gd name="connsiteX295" fmla="*/ 866299 w 968311"/>
                <a:gd name="connsiteY295" fmla="*/ 48101 h 300799"/>
                <a:gd name="connsiteX296" fmla="*/ 874490 w 968311"/>
                <a:gd name="connsiteY296" fmla="*/ 39338 h 300799"/>
                <a:gd name="connsiteX297" fmla="*/ 888016 w 968311"/>
                <a:gd name="connsiteY297" fmla="*/ 54388 h 300799"/>
                <a:gd name="connsiteX298" fmla="*/ 891826 w 968311"/>
                <a:gd name="connsiteY298" fmla="*/ 29908 h 300799"/>
                <a:gd name="connsiteX299" fmla="*/ 906685 w 968311"/>
                <a:gd name="connsiteY299" fmla="*/ 31432 h 300799"/>
                <a:gd name="connsiteX300" fmla="*/ 899636 w 968311"/>
                <a:gd name="connsiteY300" fmla="*/ 68199 h 300799"/>
                <a:gd name="connsiteX301" fmla="*/ 912114 w 968311"/>
                <a:gd name="connsiteY301" fmla="*/ 85058 h 300799"/>
                <a:gd name="connsiteX302" fmla="*/ 902018 w 968311"/>
                <a:gd name="connsiteY302" fmla="*/ 96679 h 300799"/>
                <a:gd name="connsiteX303" fmla="*/ 894017 w 968311"/>
                <a:gd name="connsiteY303" fmla="*/ 84772 h 300799"/>
                <a:gd name="connsiteX304" fmla="*/ 876205 w 968311"/>
                <a:gd name="connsiteY304" fmla="*/ 114871 h 300799"/>
                <a:gd name="connsiteX305" fmla="*/ 866394 w 968311"/>
                <a:gd name="connsiteY305" fmla="*/ 107823 h 300799"/>
                <a:gd name="connsiteX306" fmla="*/ 866394 w 968311"/>
                <a:gd name="connsiteY306" fmla="*/ 131159 h 300799"/>
                <a:gd name="connsiteX307" fmla="*/ 849725 w 968311"/>
                <a:gd name="connsiteY307" fmla="*/ 131159 h 300799"/>
                <a:gd name="connsiteX308" fmla="*/ 849725 w 968311"/>
                <a:gd name="connsiteY308" fmla="*/ 8001 h 300799"/>
                <a:gd name="connsiteX309" fmla="*/ 968311 w 968311"/>
                <a:gd name="connsiteY309" fmla="*/ 8001 h 300799"/>
                <a:gd name="connsiteX310" fmla="*/ 28289 w 968311"/>
                <a:gd name="connsiteY310" fmla="*/ 200025 h 300799"/>
                <a:gd name="connsiteX311" fmla="*/ 129159 w 968311"/>
                <a:gd name="connsiteY311" fmla="*/ 200025 h 300799"/>
                <a:gd name="connsiteX312" fmla="*/ 129159 w 968311"/>
                <a:gd name="connsiteY312" fmla="*/ 184118 h 300799"/>
                <a:gd name="connsiteX313" fmla="*/ 83820 w 968311"/>
                <a:gd name="connsiteY313" fmla="*/ 184118 h 300799"/>
                <a:gd name="connsiteX314" fmla="*/ 76486 w 968311"/>
                <a:gd name="connsiteY314" fmla="*/ 166306 h 300799"/>
                <a:gd name="connsiteX315" fmla="*/ 59626 w 968311"/>
                <a:gd name="connsiteY315" fmla="*/ 170212 h 300799"/>
                <a:gd name="connsiteX316" fmla="*/ 64960 w 968311"/>
                <a:gd name="connsiteY316" fmla="*/ 184118 h 300799"/>
                <a:gd name="connsiteX317" fmla="*/ 11335 w 968311"/>
                <a:gd name="connsiteY317" fmla="*/ 184118 h 300799"/>
                <a:gd name="connsiteX318" fmla="*/ 11335 w 968311"/>
                <a:gd name="connsiteY318" fmla="*/ 221932 h 300799"/>
                <a:gd name="connsiteX319" fmla="*/ 0 w 968311"/>
                <a:gd name="connsiteY319" fmla="*/ 290893 h 300799"/>
                <a:gd name="connsiteX320" fmla="*/ 14764 w 968311"/>
                <a:gd name="connsiteY320" fmla="*/ 300609 h 300799"/>
                <a:gd name="connsiteX321" fmla="*/ 28384 w 968311"/>
                <a:gd name="connsiteY321" fmla="*/ 221932 h 300799"/>
                <a:gd name="connsiteX322" fmla="*/ 28384 w 968311"/>
                <a:gd name="connsiteY322" fmla="*/ 200025 h 300799"/>
                <a:gd name="connsiteX323" fmla="*/ 28384 w 968311"/>
                <a:gd name="connsiteY323" fmla="*/ 200025 h 300799"/>
                <a:gd name="connsiteX324" fmla="*/ 87439 w 968311"/>
                <a:gd name="connsiteY324" fmla="*/ 253460 h 300799"/>
                <a:gd name="connsiteX325" fmla="*/ 71247 w 968311"/>
                <a:gd name="connsiteY325" fmla="*/ 257842 h 300799"/>
                <a:gd name="connsiteX326" fmla="*/ 60007 w 968311"/>
                <a:gd name="connsiteY326" fmla="*/ 209645 h 300799"/>
                <a:gd name="connsiteX327" fmla="*/ 75152 w 968311"/>
                <a:gd name="connsiteY327" fmla="*/ 205740 h 300799"/>
                <a:gd name="connsiteX328" fmla="*/ 87344 w 968311"/>
                <a:gd name="connsiteY328" fmla="*/ 253460 h 300799"/>
                <a:gd name="connsiteX329" fmla="*/ 87344 w 968311"/>
                <a:gd name="connsiteY329" fmla="*/ 253460 h 300799"/>
                <a:gd name="connsiteX330" fmla="*/ 32194 w 968311"/>
                <a:gd name="connsiteY330" fmla="*/ 218313 h 300799"/>
                <a:gd name="connsiteX331" fmla="*/ 46958 w 968311"/>
                <a:gd name="connsiteY331" fmla="*/ 212598 h 300799"/>
                <a:gd name="connsiteX332" fmla="*/ 62865 w 968311"/>
                <a:gd name="connsiteY332" fmla="*/ 260223 h 300799"/>
                <a:gd name="connsiteX333" fmla="*/ 47149 w 968311"/>
                <a:gd name="connsiteY333" fmla="*/ 266795 h 300799"/>
                <a:gd name="connsiteX334" fmla="*/ 32290 w 968311"/>
                <a:gd name="connsiteY334" fmla="*/ 218313 h 300799"/>
                <a:gd name="connsiteX335" fmla="*/ 32290 w 968311"/>
                <a:gd name="connsiteY335" fmla="*/ 218313 h 300799"/>
                <a:gd name="connsiteX336" fmla="*/ 95821 w 968311"/>
                <a:gd name="connsiteY336" fmla="*/ 278035 h 300799"/>
                <a:gd name="connsiteX337" fmla="*/ 130683 w 968311"/>
                <a:gd name="connsiteY337" fmla="*/ 278035 h 300799"/>
                <a:gd name="connsiteX338" fmla="*/ 130683 w 968311"/>
                <a:gd name="connsiteY338" fmla="*/ 293751 h 300799"/>
                <a:gd name="connsiteX339" fmla="*/ 26194 w 968311"/>
                <a:gd name="connsiteY339" fmla="*/ 293751 h 300799"/>
                <a:gd name="connsiteX340" fmla="*/ 26194 w 968311"/>
                <a:gd name="connsiteY340" fmla="*/ 278035 h 300799"/>
                <a:gd name="connsiteX341" fmla="*/ 78200 w 968311"/>
                <a:gd name="connsiteY341" fmla="*/ 278035 h 300799"/>
                <a:gd name="connsiteX342" fmla="*/ 107156 w 968311"/>
                <a:gd name="connsiteY342" fmla="*/ 205168 h 300799"/>
                <a:gd name="connsiteX343" fmla="*/ 125158 w 968311"/>
                <a:gd name="connsiteY343" fmla="*/ 211074 h 300799"/>
                <a:gd name="connsiteX344" fmla="*/ 95917 w 968311"/>
                <a:gd name="connsiteY344" fmla="*/ 278035 h 300799"/>
                <a:gd name="connsiteX345" fmla="*/ 95917 w 968311"/>
                <a:gd name="connsiteY345" fmla="*/ 278035 h 300799"/>
                <a:gd name="connsiteX346" fmla="*/ 216217 w 968311"/>
                <a:gd name="connsiteY346" fmla="*/ 242506 h 300799"/>
                <a:gd name="connsiteX347" fmla="*/ 216217 w 968311"/>
                <a:gd name="connsiteY347" fmla="*/ 225266 h 300799"/>
                <a:gd name="connsiteX348" fmla="*/ 245840 w 968311"/>
                <a:gd name="connsiteY348" fmla="*/ 225266 h 300799"/>
                <a:gd name="connsiteX349" fmla="*/ 245840 w 968311"/>
                <a:gd name="connsiteY349" fmla="*/ 242506 h 300799"/>
                <a:gd name="connsiteX350" fmla="*/ 216217 w 968311"/>
                <a:gd name="connsiteY350" fmla="*/ 242506 h 300799"/>
                <a:gd name="connsiteX351" fmla="*/ 172498 w 968311"/>
                <a:gd name="connsiteY351" fmla="*/ 242506 h 300799"/>
                <a:gd name="connsiteX352" fmla="*/ 172879 w 968311"/>
                <a:gd name="connsiteY352" fmla="*/ 227743 h 300799"/>
                <a:gd name="connsiteX353" fmla="*/ 172879 w 968311"/>
                <a:gd name="connsiteY353" fmla="*/ 225171 h 300799"/>
                <a:gd name="connsiteX354" fmla="*/ 199263 w 968311"/>
                <a:gd name="connsiteY354" fmla="*/ 225171 h 300799"/>
                <a:gd name="connsiteX355" fmla="*/ 199263 w 968311"/>
                <a:gd name="connsiteY355" fmla="*/ 242411 h 300799"/>
                <a:gd name="connsiteX356" fmla="*/ 172402 w 968311"/>
                <a:gd name="connsiteY356" fmla="*/ 242411 h 300799"/>
                <a:gd name="connsiteX357" fmla="*/ 199358 w 968311"/>
                <a:gd name="connsiteY357" fmla="*/ 193262 h 300799"/>
                <a:gd name="connsiteX358" fmla="*/ 199358 w 968311"/>
                <a:gd name="connsiteY358" fmla="*/ 209550 h 300799"/>
                <a:gd name="connsiteX359" fmla="*/ 172974 w 968311"/>
                <a:gd name="connsiteY359" fmla="*/ 209550 h 300799"/>
                <a:gd name="connsiteX360" fmla="*/ 172974 w 968311"/>
                <a:gd name="connsiteY360" fmla="*/ 193262 h 300799"/>
                <a:gd name="connsiteX361" fmla="*/ 199358 w 968311"/>
                <a:gd name="connsiteY361" fmla="*/ 193262 h 300799"/>
                <a:gd name="connsiteX362" fmla="*/ 245840 w 968311"/>
                <a:gd name="connsiteY362" fmla="*/ 209645 h 300799"/>
                <a:gd name="connsiteX363" fmla="*/ 216217 w 968311"/>
                <a:gd name="connsiteY363" fmla="*/ 209645 h 300799"/>
                <a:gd name="connsiteX364" fmla="*/ 216217 w 968311"/>
                <a:gd name="connsiteY364" fmla="*/ 193357 h 300799"/>
                <a:gd name="connsiteX365" fmla="*/ 245840 w 968311"/>
                <a:gd name="connsiteY365" fmla="*/ 193357 h 300799"/>
                <a:gd name="connsiteX366" fmla="*/ 245840 w 968311"/>
                <a:gd name="connsiteY366" fmla="*/ 209645 h 300799"/>
                <a:gd name="connsiteX367" fmla="*/ 245840 w 968311"/>
                <a:gd name="connsiteY367" fmla="*/ 209645 h 300799"/>
                <a:gd name="connsiteX368" fmla="*/ 262414 w 968311"/>
                <a:gd name="connsiteY368" fmla="*/ 177451 h 300799"/>
                <a:gd name="connsiteX369" fmla="*/ 156400 w 968311"/>
                <a:gd name="connsiteY369" fmla="*/ 177451 h 300799"/>
                <a:gd name="connsiteX370" fmla="*/ 156400 w 968311"/>
                <a:gd name="connsiteY370" fmla="*/ 227552 h 300799"/>
                <a:gd name="connsiteX371" fmla="*/ 139827 w 968311"/>
                <a:gd name="connsiteY371" fmla="*/ 289084 h 300799"/>
                <a:gd name="connsiteX372" fmla="*/ 153067 w 968311"/>
                <a:gd name="connsiteY372" fmla="*/ 299942 h 300799"/>
                <a:gd name="connsiteX373" fmla="*/ 170783 w 968311"/>
                <a:gd name="connsiteY373" fmla="*/ 258223 h 300799"/>
                <a:gd name="connsiteX374" fmla="*/ 199453 w 968311"/>
                <a:gd name="connsiteY374" fmla="*/ 258223 h 300799"/>
                <a:gd name="connsiteX375" fmla="*/ 199453 w 968311"/>
                <a:gd name="connsiteY375" fmla="*/ 297371 h 300799"/>
                <a:gd name="connsiteX376" fmla="*/ 216313 w 968311"/>
                <a:gd name="connsiteY376" fmla="*/ 297371 h 300799"/>
                <a:gd name="connsiteX377" fmla="*/ 216313 w 968311"/>
                <a:gd name="connsiteY377" fmla="*/ 258223 h 300799"/>
                <a:gd name="connsiteX378" fmla="*/ 245935 w 968311"/>
                <a:gd name="connsiteY378" fmla="*/ 258223 h 300799"/>
                <a:gd name="connsiteX379" fmla="*/ 245935 w 968311"/>
                <a:gd name="connsiteY379" fmla="*/ 279273 h 300799"/>
                <a:gd name="connsiteX380" fmla="*/ 242316 w 968311"/>
                <a:gd name="connsiteY380" fmla="*/ 282607 h 300799"/>
                <a:gd name="connsiteX381" fmla="*/ 222694 w 968311"/>
                <a:gd name="connsiteY381" fmla="*/ 282321 h 300799"/>
                <a:gd name="connsiteX382" fmla="*/ 228028 w 968311"/>
                <a:gd name="connsiteY382" fmla="*/ 298323 h 300799"/>
                <a:gd name="connsiteX383" fmla="*/ 254984 w 968311"/>
                <a:gd name="connsiteY383" fmla="*/ 295370 h 300799"/>
                <a:gd name="connsiteX384" fmla="*/ 262604 w 968311"/>
                <a:gd name="connsiteY384" fmla="*/ 279368 h 300799"/>
                <a:gd name="connsiteX385" fmla="*/ 262604 w 968311"/>
                <a:gd name="connsiteY385" fmla="*/ 177355 h 300799"/>
                <a:gd name="connsiteX386" fmla="*/ 262604 w 968311"/>
                <a:gd name="connsiteY386" fmla="*/ 177355 h 300799"/>
                <a:gd name="connsiteX387" fmla="*/ 400050 w 968311"/>
                <a:gd name="connsiteY387" fmla="*/ 187833 h 300799"/>
                <a:gd name="connsiteX388" fmla="*/ 383191 w 968311"/>
                <a:gd name="connsiteY388" fmla="*/ 168592 h 300799"/>
                <a:gd name="connsiteX389" fmla="*/ 370237 w 968311"/>
                <a:gd name="connsiteY389" fmla="*/ 176308 h 300799"/>
                <a:gd name="connsiteX390" fmla="*/ 386524 w 968311"/>
                <a:gd name="connsiteY390" fmla="*/ 196501 h 300799"/>
                <a:gd name="connsiteX391" fmla="*/ 400050 w 968311"/>
                <a:gd name="connsiteY391" fmla="*/ 187833 h 300799"/>
                <a:gd name="connsiteX392" fmla="*/ 400050 w 968311"/>
                <a:gd name="connsiteY392" fmla="*/ 187833 h 300799"/>
                <a:gd name="connsiteX393" fmla="*/ 376618 w 968311"/>
                <a:gd name="connsiteY393" fmla="*/ 241363 h 300799"/>
                <a:gd name="connsiteX394" fmla="*/ 359759 w 968311"/>
                <a:gd name="connsiteY394" fmla="*/ 261842 h 300799"/>
                <a:gd name="connsiteX395" fmla="*/ 342043 w 968311"/>
                <a:gd name="connsiteY395" fmla="*/ 241363 h 300799"/>
                <a:gd name="connsiteX396" fmla="*/ 376618 w 968311"/>
                <a:gd name="connsiteY396" fmla="*/ 241363 h 300799"/>
                <a:gd name="connsiteX397" fmla="*/ 388715 w 968311"/>
                <a:gd name="connsiteY397" fmla="*/ 224504 h 300799"/>
                <a:gd name="connsiteX398" fmla="*/ 400336 w 968311"/>
                <a:gd name="connsiteY398" fmla="*/ 230029 h 300799"/>
                <a:gd name="connsiteX399" fmla="*/ 374237 w 968311"/>
                <a:gd name="connsiteY399" fmla="*/ 271558 h 300799"/>
                <a:gd name="connsiteX400" fmla="*/ 413671 w 968311"/>
                <a:gd name="connsiteY400" fmla="*/ 284321 h 300799"/>
                <a:gd name="connsiteX401" fmla="*/ 403288 w 968311"/>
                <a:gd name="connsiteY401" fmla="*/ 299466 h 300799"/>
                <a:gd name="connsiteX402" fmla="*/ 360045 w 968311"/>
                <a:gd name="connsiteY402" fmla="*/ 282321 h 300799"/>
                <a:gd name="connsiteX403" fmla="*/ 318897 w 968311"/>
                <a:gd name="connsiteY403" fmla="*/ 299466 h 300799"/>
                <a:gd name="connsiteX404" fmla="*/ 310229 w 968311"/>
                <a:gd name="connsiteY404" fmla="*/ 284702 h 300799"/>
                <a:gd name="connsiteX405" fmla="*/ 346424 w 968311"/>
                <a:gd name="connsiteY405" fmla="*/ 271177 h 300799"/>
                <a:gd name="connsiteX406" fmla="*/ 331280 w 968311"/>
                <a:gd name="connsiteY406" fmla="*/ 252127 h 300799"/>
                <a:gd name="connsiteX407" fmla="*/ 291941 w 968311"/>
                <a:gd name="connsiteY407" fmla="*/ 288512 h 300799"/>
                <a:gd name="connsiteX408" fmla="*/ 279749 w 968311"/>
                <a:gd name="connsiteY408" fmla="*/ 274987 h 300799"/>
                <a:gd name="connsiteX409" fmla="*/ 328803 w 968311"/>
                <a:gd name="connsiteY409" fmla="*/ 213646 h 300799"/>
                <a:gd name="connsiteX410" fmla="*/ 310515 w 968311"/>
                <a:gd name="connsiteY410" fmla="*/ 213646 h 300799"/>
                <a:gd name="connsiteX411" fmla="*/ 295751 w 968311"/>
                <a:gd name="connsiteY411" fmla="*/ 216884 h 300799"/>
                <a:gd name="connsiteX412" fmla="*/ 290322 w 968311"/>
                <a:gd name="connsiteY412" fmla="*/ 201739 h 300799"/>
                <a:gd name="connsiteX413" fmla="*/ 296323 w 968311"/>
                <a:gd name="connsiteY413" fmla="*/ 196025 h 300799"/>
                <a:gd name="connsiteX414" fmla="*/ 306038 w 968311"/>
                <a:gd name="connsiteY414" fmla="*/ 171164 h 300799"/>
                <a:gd name="connsiteX415" fmla="*/ 323755 w 968311"/>
                <a:gd name="connsiteY415" fmla="*/ 173926 h 300799"/>
                <a:gd name="connsiteX416" fmla="*/ 313944 w 968311"/>
                <a:gd name="connsiteY416" fmla="*/ 197644 h 300799"/>
                <a:gd name="connsiteX417" fmla="*/ 333375 w 968311"/>
                <a:gd name="connsiteY417" fmla="*/ 197644 h 300799"/>
                <a:gd name="connsiteX418" fmla="*/ 338709 w 968311"/>
                <a:gd name="connsiteY418" fmla="*/ 167068 h 300799"/>
                <a:gd name="connsiteX419" fmla="*/ 357378 w 968311"/>
                <a:gd name="connsiteY419" fmla="*/ 170117 h 300799"/>
                <a:gd name="connsiteX420" fmla="*/ 352711 w 968311"/>
                <a:gd name="connsiteY420" fmla="*/ 197644 h 300799"/>
                <a:gd name="connsiteX421" fmla="*/ 409003 w 968311"/>
                <a:gd name="connsiteY421" fmla="*/ 197644 h 300799"/>
                <a:gd name="connsiteX422" fmla="*/ 409003 w 968311"/>
                <a:gd name="connsiteY422" fmla="*/ 213646 h 300799"/>
                <a:gd name="connsiteX423" fmla="*/ 348615 w 968311"/>
                <a:gd name="connsiteY423" fmla="*/ 213646 h 300799"/>
                <a:gd name="connsiteX424" fmla="*/ 344710 w 968311"/>
                <a:gd name="connsiteY424" fmla="*/ 225171 h 300799"/>
                <a:gd name="connsiteX425" fmla="*/ 385763 w 968311"/>
                <a:gd name="connsiteY425" fmla="*/ 225171 h 300799"/>
                <a:gd name="connsiteX426" fmla="*/ 388810 w 968311"/>
                <a:gd name="connsiteY426" fmla="*/ 224504 h 300799"/>
                <a:gd name="connsiteX427" fmla="*/ 388810 w 968311"/>
                <a:gd name="connsiteY427" fmla="*/ 224504 h 300799"/>
                <a:gd name="connsiteX428" fmla="*/ 531400 w 968311"/>
                <a:gd name="connsiteY428" fmla="*/ 258889 h 300799"/>
                <a:gd name="connsiteX429" fmla="*/ 517303 w 968311"/>
                <a:gd name="connsiteY429" fmla="*/ 268319 h 300799"/>
                <a:gd name="connsiteX430" fmla="*/ 509588 w 968311"/>
                <a:gd name="connsiteY430" fmla="*/ 258889 h 300799"/>
                <a:gd name="connsiteX431" fmla="*/ 531400 w 968311"/>
                <a:gd name="connsiteY431" fmla="*/ 258889 h 300799"/>
                <a:gd name="connsiteX432" fmla="*/ 488347 w 968311"/>
                <a:gd name="connsiteY432" fmla="*/ 235172 h 300799"/>
                <a:gd name="connsiteX433" fmla="*/ 509302 w 968311"/>
                <a:gd name="connsiteY433" fmla="*/ 235172 h 300799"/>
                <a:gd name="connsiteX434" fmla="*/ 509302 w 968311"/>
                <a:gd name="connsiteY434" fmla="*/ 244888 h 300799"/>
                <a:gd name="connsiteX435" fmla="*/ 488347 w 968311"/>
                <a:gd name="connsiteY435" fmla="*/ 244888 h 300799"/>
                <a:gd name="connsiteX436" fmla="*/ 488347 w 968311"/>
                <a:gd name="connsiteY436" fmla="*/ 235172 h 300799"/>
                <a:gd name="connsiteX437" fmla="*/ 488347 w 968311"/>
                <a:gd name="connsiteY437" fmla="*/ 235172 h 300799"/>
                <a:gd name="connsiteX438" fmla="*/ 488347 w 968311"/>
                <a:gd name="connsiteY438" fmla="*/ 211550 h 300799"/>
                <a:gd name="connsiteX439" fmla="*/ 509302 w 968311"/>
                <a:gd name="connsiteY439" fmla="*/ 211550 h 300799"/>
                <a:gd name="connsiteX440" fmla="*/ 509302 w 968311"/>
                <a:gd name="connsiteY440" fmla="*/ 221266 h 300799"/>
                <a:gd name="connsiteX441" fmla="*/ 488347 w 968311"/>
                <a:gd name="connsiteY441" fmla="*/ 221266 h 300799"/>
                <a:gd name="connsiteX442" fmla="*/ 488347 w 968311"/>
                <a:gd name="connsiteY442" fmla="*/ 211550 h 300799"/>
                <a:gd name="connsiteX443" fmla="*/ 488347 w 968311"/>
                <a:gd name="connsiteY443" fmla="*/ 211550 h 300799"/>
                <a:gd name="connsiteX444" fmla="*/ 452438 w 968311"/>
                <a:gd name="connsiteY444" fmla="*/ 188119 h 300799"/>
                <a:gd name="connsiteX445" fmla="*/ 526732 w 968311"/>
                <a:gd name="connsiteY445" fmla="*/ 188119 h 300799"/>
                <a:gd name="connsiteX446" fmla="*/ 526732 w 968311"/>
                <a:gd name="connsiteY446" fmla="*/ 197358 h 300799"/>
                <a:gd name="connsiteX447" fmla="*/ 452438 w 968311"/>
                <a:gd name="connsiteY447" fmla="*/ 197358 h 300799"/>
                <a:gd name="connsiteX448" fmla="*/ 452438 w 968311"/>
                <a:gd name="connsiteY448" fmla="*/ 188119 h 300799"/>
                <a:gd name="connsiteX449" fmla="*/ 452438 w 968311"/>
                <a:gd name="connsiteY449" fmla="*/ 188119 h 300799"/>
                <a:gd name="connsiteX450" fmla="*/ 536162 w 968311"/>
                <a:gd name="connsiteY450" fmla="*/ 258889 h 300799"/>
                <a:gd name="connsiteX451" fmla="*/ 550926 w 968311"/>
                <a:gd name="connsiteY451" fmla="*/ 258889 h 300799"/>
                <a:gd name="connsiteX452" fmla="*/ 550926 w 968311"/>
                <a:gd name="connsiteY452" fmla="*/ 244888 h 300799"/>
                <a:gd name="connsiteX453" fmla="*/ 524637 w 968311"/>
                <a:gd name="connsiteY453" fmla="*/ 244888 h 300799"/>
                <a:gd name="connsiteX454" fmla="*/ 524637 w 968311"/>
                <a:gd name="connsiteY454" fmla="*/ 235172 h 300799"/>
                <a:gd name="connsiteX455" fmla="*/ 544830 w 968311"/>
                <a:gd name="connsiteY455" fmla="*/ 235172 h 300799"/>
                <a:gd name="connsiteX456" fmla="*/ 544830 w 968311"/>
                <a:gd name="connsiteY456" fmla="*/ 221266 h 300799"/>
                <a:gd name="connsiteX457" fmla="*/ 524637 w 968311"/>
                <a:gd name="connsiteY457" fmla="*/ 221266 h 300799"/>
                <a:gd name="connsiteX458" fmla="*/ 524637 w 968311"/>
                <a:gd name="connsiteY458" fmla="*/ 211550 h 300799"/>
                <a:gd name="connsiteX459" fmla="*/ 543592 w 968311"/>
                <a:gd name="connsiteY459" fmla="*/ 211550 h 300799"/>
                <a:gd name="connsiteX460" fmla="*/ 543592 w 968311"/>
                <a:gd name="connsiteY460" fmla="*/ 174022 h 300799"/>
                <a:gd name="connsiteX461" fmla="*/ 435578 w 968311"/>
                <a:gd name="connsiteY461" fmla="*/ 174022 h 300799"/>
                <a:gd name="connsiteX462" fmla="*/ 435578 w 968311"/>
                <a:gd name="connsiteY462" fmla="*/ 215551 h 300799"/>
                <a:gd name="connsiteX463" fmla="*/ 420529 w 968311"/>
                <a:gd name="connsiteY463" fmla="*/ 290989 h 300799"/>
                <a:gd name="connsiteX464" fmla="*/ 435388 w 968311"/>
                <a:gd name="connsiteY464" fmla="*/ 299561 h 300799"/>
                <a:gd name="connsiteX465" fmla="*/ 452342 w 968311"/>
                <a:gd name="connsiteY465" fmla="*/ 215551 h 300799"/>
                <a:gd name="connsiteX466" fmla="*/ 452342 w 968311"/>
                <a:gd name="connsiteY466" fmla="*/ 211455 h 300799"/>
                <a:gd name="connsiteX467" fmla="*/ 472821 w 968311"/>
                <a:gd name="connsiteY467" fmla="*/ 211455 h 300799"/>
                <a:gd name="connsiteX468" fmla="*/ 472821 w 968311"/>
                <a:gd name="connsiteY468" fmla="*/ 221171 h 300799"/>
                <a:gd name="connsiteX469" fmla="*/ 455295 w 968311"/>
                <a:gd name="connsiteY469" fmla="*/ 221171 h 300799"/>
                <a:gd name="connsiteX470" fmla="*/ 455295 w 968311"/>
                <a:gd name="connsiteY470" fmla="*/ 235077 h 300799"/>
                <a:gd name="connsiteX471" fmla="*/ 472821 w 968311"/>
                <a:gd name="connsiteY471" fmla="*/ 235077 h 300799"/>
                <a:gd name="connsiteX472" fmla="*/ 472821 w 968311"/>
                <a:gd name="connsiteY472" fmla="*/ 244792 h 300799"/>
                <a:gd name="connsiteX473" fmla="*/ 452342 w 968311"/>
                <a:gd name="connsiteY473" fmla="*/ 244792 h 300799"/>
                <a:gd name="connsiteX474" fmla="*/ 452342 w 968311"/>
                <a:gd name="connsiteY474" fmla="*/ 258794 h 300799"/>
                <a:gd name="connsiteX475" fmla="*/ 463963 w 968311"/>
                <a:gd name="connsiteY475" fmla="*/ 258794 h 300799"/>
                <a:gd name="connsiteX476" fmla="*/ 463963 w 968311"/>
                <a:gd name="connsiteY476" fmla="*/ 273367 h 300799"/>
                <a:gd name="connsiteX477" fmla="*/ 456819 w 968311"/>
                <a:gd name="connsiteY477" fmla="*/ 286417 h 300799"/>
                <a:gd name="connsiteX478" fmla="*/ 462820 w 968311"/>
                <a:gd name="connsiteY478" fmla="*/ 299942 h 300799"/>
                <a:gd name="connsiteX479" fmla="*/ 462820 w 968311"/>
                <a:gd name="connsiteY479" fmla="*/ 299942 h 300799"/>
                <a:gd name="connsiteX480" fmla="*/ 501586 w 968311"/>
                <a:gd name="connsiteY480" fmla="*/ 289941 h 300799"/>
                <a:gd name="connsiteX481" fmla="*/ 503015 w 968311"/>
                <a:gd name="connsiteY481" fmla="*/ 276130 h 300799"/>
                <a:gd name="connsiteX482" fmla="*/ 479393 w 968311"/>
                <a:gd name="connsiteY482" fmla="*/ 280606 h 300799"/>
                <a:gd name="connsiteX483" fmla="*/ 479393 w 968311"/>
                <a:gd name="connsiteY483" fmla="*/ 258699 h 300799"/>
                <a:gd name="connsiteX484" fmla="*/ 493681 w 968311"/>
                <a:gd name="connsiteY484" fmla="*/ 258699 h 300799"/>
                <a:gd name="connsiteX485" fmla="*/ 542830 w 968311"/>
                <a:gd name="connsiteY485" fmla="*/ 298894 h 300799"/>
                <a:gd name="connsiteX486" fmla="*/ 552545 w 968311"/>
                <a:gd name="connsiteY486" fmla="*/ 284988 h 300799"/>
                <a:gd name="connsiteX487" fmla="*/ 527971 w 968311"/>
                <a:gd name="connsiteY487" fmla="*/ 276415 h 300799"/>
                <a:gd name="connsiteX488" fmla="*/ 546068 w 968311"/>
                <a:gd name="connsiteY488" fmla="*/ 265557 h 300799"/>
                <a:gd name="connsiteX489" fmla="*/ 535972 w 968311"/>
                <a:gd name="connsiteY489" fmla="*/ 258699 h 300799"/>
                <a:gd name="connsiteX490" fmla="*/ 535972 w 968311"/>
                <a:gd name="connsiteY490" fmla="*/ 258699 h 300799"/>
                <a:gd name="connsiteX491" fmla="*/ 584359 w 968311"/>
                <a:gd name="connsiteY491" fmla="*/ 262318 h 300799"/>
                <a:gd name="connsiteX492" fmla="*/ 584359 w 968311"/>
                <a:gd name="connsiteY492" fmla="*/ 245173 h 300799"/>
                <a:gd name="connsiteX493" fmla="*/ 598837 w 968311"/>
                <a:gd name="connsiteY493" fmla="*/ 245173 h 300799"/>
                <a:gd name="connsiteX494" fmla="*/ 598837 w 968311"/>
                <a:gd name="connsiteY494" fmla="*/ 260032 h 300799"/>
                <a:gd name="connsiteX495" fmla="*/ 584359 w 968311"/>
                <a:gd name="connsiteY495" fmla="*/ 262318 h 300799"/>
                <a:gd name="connsiteX496" fmla="*/ 584359 w 968311"/>
                <a:gd name="connsiteY496" fmla="*/ 262318 h 300799"/>
                <a:gd name="connsiteX497" fmla="*/ 598837 w 968311"/>
                <a:gd name="connsiteY497" fmla="*/ 188214 h 300799"/>
                <a:gd name="connsiteX498" fmla="*/ 598837 w 968311"/>
                <a:gd name="connsiteY498" fmla="*/ 202978 h 300799"/>
                <a:gd name="connsiteX499" fmla="*/ 584359 w 968311"/>
                <a:gd name="connsiteY499" fmla="*/ 202978 h 300799"/>
                <a:gd name="connsiteX500" fmla="*/ 584359 w 968311"/>
                <a:gd name="connsiteY500" fmla="*/ 188214 h 300799"/>
                <a:gd name="connsiteX501" fmla="*/ 598837 w 968311"/>
                <a:gd name="connsiteY501" fmla="*/ 188214 h 300799"/>
                <a:gd name="connsiteX502" fmla="*/ 584359 w 968311"/>
                <a:gd name="connsiteY502" fmla="*/ 216598 h 300799"/>
                <a:gd name="connsiteX503" fmla="*/ 598837 w 968311"/>
                <a:gd name="connsiteY503" fmla="*/ 216598 h 300799"/>
                <a:gd name="connsiteX504" fmla="*/ 598837 w 968311"/>
                <a:gd name="connsiteY504" fmla="*/ 231457 h 300799"/>
                <a:gd name="connsiteX505" fmla="*/ 584359 w 968311"/>
                <a:gd name="connsiteY505" fmla="*/ 231457 h 300799"/>
                <a:gd name="connsiteX506" fmla="*/ 584359 w 968311"/>
                <a:gd name="connsiteY506" fmla="*/ 216598 h 300799"/>
                <a:gd name="connsiteX507" fmla="*/ 584359 w 968311"/>
                <a:gd name="connsiteY507" fmla="*/ 216598 h 300799"/>
                <a:gd name="connsiteX508" fmla="*/ 692658 w 968311"/>
                <a:gd name="connsiteY508" fmla="*/ 246793 h 300799"/>
                <a:gd name="connsiteX509" fmla="*/ 692658 w 968311"/>
                <a:gd name="connsiteY509" fmla="*/ 231648 h 300799"/>
                <a:gd name="connsiteX510" fmla="*/ 662178 w 968311"/>
                <a:gd name="connsiteY510" fmla="*/ 231648 h 300799"/>
                <a:gd name="connsiteX511" fmla="*/ 662178 w 968311"/>
                <a:gd name="connsiteY511" fmla="*/ 212122 h 300799"/>
                <a:gd name="connsiteX512" fmla="*/ 688562 w 968311"/>
                <a:gd name="connsiteY512" fmla="*/ 212122 h 300799"/>
                <a:gd name="connsiteX513" fmla="*/ 688562 w 968311"/>
                <a:gd name="connsiteY513" fmla="*/ 196977 h 300799"/>
                <a:gd name="connsiteX514" fmla="*/ 672560 w 968311"/>
                <a:gd name="connsiteY514" fmla="*/ 196977 h 300799"/>
                <a:gd name="connsiteX515" fmla="*/ 684943 w 968311"/>
                <a:gd name="connsiteY515" fmla="*/ 174784 h 300799"/>
                <a:gd name="connsiteX516" fmla="*/ 668084 w 968311"/>
                <a:gd name="connsiteY516" fmla="*/ 170402 h 300799"/>
                <a:gd name="connsiteX517" fmla="*/ 655987 w 968311"/>
                <a:gd name="connsiteY517" fmla="*/ 196977 h 300799"/>
                <a:gd name="connsiteX518" fmla="*/ 639794 w 968311"/>
                <a:gd name="connsiteY518" fmla="*/ 196977 h 300799"/>
                <a:gd name="connsiteX519" fmla="*/ 651605 w 968311"/>
                <a:gd name="connsiteY519" fmla="*/ 190786 h 300799"/>
                <a:gd name="connsiteX520" fmla="*/ 637603 w 968311"/>
                <a:gd name="connsiteY520" fmla="*/ 170307 h 300799"/>
                <a:gd name="connsiteX521" fmla="*/ 624268 w 968311"/>
                <a:gd name="connsiteY521" fmla="*/ 176593 h 300799"/>
                <a:gd name="connsiteX522" fmla="*/ 637032 w 968311"/>
                <a:gd name="connsiteY522" fmla="*/ 196977 h 300799"/>
                <a:gd name="connsiteX523" fmla="*/ 621887 w 968311"/>
                <a:gd name="connsiteY523" fmla="*/ 196977 h 300799"/>
                <a:gd name="connsiteX524" fmla="*/ 621887 w 968311"/>
                <a:gd name="connsiteY524" fmla="*/ 212122 h 300799"/>
                <a:gd name="connsiteX525" fmla="*/ 645223 w 968311"/>
                <a:gd name="connsiteY525" fmla="*/ 212122 h 300799"/>
                <a:gd name="connsiteX526" fmla="*/ 645223 w 968311"/>
                <a:gd name="connsiteY526" fmla="*/ 231648 h 300799"/>
                <a:gd name="connsiteX527" fmla="*/ 619411 w 968311"/>
                <a:gd name="connsiteY527" fmla="*/ 231648 h 300799"/>
                <a:gd name="connsiteX528" fmla="*/ 619411 w 968311"/>
                <a:gd name="connsiteY528" fmla="*/ 246793 h 300799"/>
                <a:gd name="connsiteX529" fmla="*/ 643985 w 968311"/>
                <a:gd name="connsiteY529" fmla="*/ 246793 h 300799"/>
                <a:gd name="connsiteX530" fmla="*/ 613124 w 968311"/>
                <a:gd name="connsiteY530" fmla="*/ 288798 h 300799"/>
                <a:gd name="connsiteX531" fmla="*/ 613124 w 968311"/>
                <a:gd name="connsiteY531" fmla="*/ 272510 h 300799"/>
                <a:gd name="connsiteX532" fmla="*/ 623983 w 968311"/>
                <a:gd name="connsiteY532" fmla="*/ 270510 h 300799"/>
                <a:gd name="connsiteX533" fmla="*/ 622840 w 968311"/>
                <a:gd name="connsiteY533" fmla="*/ 256222 h 300799"/>
                <a:gd name="connsiteX534" fmla="*/ 613124 w 968311"/>
                <a:gd name="connsiteY534" fmla="*/ 257746 h 300799"/>
                <a:gd name="connsiteX535" fmla="*/ 613124 w 968311"/>
                <a:gd name="connsiteY535" fmla="*/ 188214 h 300799"/>
                <a:gd name="connsiteX536" fmla="*/ 618172 w 968311"/>
                <a:gd name="connsiteY536" fmla="*/ 188214 h 300799"/>
                <a:gd name="connsiteX537" fmla="*/ 618172 w 968311"/>
                <a:gd name="connsiteY537" fmla="*/ 173355 h 300799"/>
                <a:gd name="connsiteX538" fmla="*/ 563689 w 968311"/>
                <a:gd name="connsiteY538" fmla="*/ 173355 h 300799"/>
                <a:gd name="connsiteX539" fmla="*/ 563689 w 968311"/>
                <a:gd name="connsiteY539" fmla="*/ 188214 h 300799"/>
                <a:gd name="connsiteX540" fmla="*/ 569690 w 968311"/>
                <a:gd name="connsiteY540" fmla="*/ 188214 h 300799"/>
                <a:gd name="connsiteX541" fmla="*/ 569690 w 968311"/>
                <a:gd name="connsiteY541" fmla="*/ 264509 h 300799"/>
                <a:gd name="connsiteX542" fmla="*/ 561975 w 968311"/>
                <a:gd name="connsiteY542" fmla="*/ 265462 h 300799"/>
                <a:gd name="connsiteX543" fmla="*/ 565213 w 968311"/>
                <a:gd name="connsiteY543" fmla="*/ 281083 h 300799"/>
                <a:gd name="connsiteX544" fmla="*/ 598932 w 968311"/>
                <a:gd name="connsiteY544" fmla="*/ 275082 h 300799"/>
                <a:gd name="connsiteX545" fmla="*/ 598932 w 968311"/>
                <a:gd name="connsiteY545" fmla="*/ 299275 h 300799"/>
                <a:gd name="connsiteX546" fmla="*/ 613124 w 968311"/>
                <a:gd name="connsiteY546" fmla="*/ 299275 h 300799"/>
                <a:gd name="connsiteX547" fmla="*/ 613124 w 968311"/>
                <a:gd name="connsiteY547" fmla="*/ 289179 h 300799"/>
                <a:gd name="connsiteX548" fmla="*/ 625507 w 968311"/>
                <a:gd name="connsiteY548" fmla="*/ 300800 h 300799"/>
                <a:gd name="connsiteX549" fmla="*/ 654463 w 968311"/>
                <a:gd name="connsiteY549" fmla="*/ 268796 h 300799"/>
                <a:gd name="connsiteX550" fmla="*/ 683990 w 968311"/>
                <a:gd name="connsiteY550" fmla="*/ 299180 h 300799"/>
                <a:gd name="connsiteX551" fmla="*/ 695134 w 968311"/>
                <a:gd name="connsiteY551" fmla="*/ 285274 h 300799"/>
                <a:gd name="connsiteX552" fmla="*/ 661321 w 968311"/>
                <a:gd name="connsiteY552" fmla="*/ 246888 h 300799"/>
                <a:gd name="connsiteX553" fmla="*/ 692944 w 968311"/>
                <a:gd name="connsiteY553" fmla="*/ 246888 h 300799"/>
                <a:gd name="connsiteX554" fmla="*/ 808101 w 968311"/>
                <a:gd name="connsiteY554" fmla="*/ 184975 h 300799"/>
                <a:gd name="connsiteX555" fmla="*/ 808101 w 968311"/>
                <a:gd name="connsiteY555" fmla="*/ 193167 h 300799"/>
                <a:gd name="connsiteX556" fmla="*/ 784193 w 968311"/>
                <a:gd name="connsiteY556" fmla="*/ 193167 h 300799"/>
                <a:gd name="connsiteX557" fmla="*/ 784193 w 968311"/>
                <a:gd name="connsiteY557" fmla="*/ 184975 h 300799"/>
                <a:gd name="connsiteX558" fmla="*/ 808101 w 968311"/>
                <a:gd name="connsiteY558" fmla="*/ 184975 h 300799"/>
                <a:gd name="connsiteX559" fmla="*/ 783526 w 968311"/>
                <a:gd name="connsiteY559" fmla="*/ 212979 h 300799"/>
                <a:gd name="connsiteX560" fmla="*/ 784193 w 968311"/>
                <a:gd name="connsiteY560" fmla="*/ 204597 h 300799"/>
                <a:gd name="connsiteX561" fmla="*/ 808101 w 968311"/>
                <a:gd name="connsiteY561" fmla="*/ 204597 h 300799"/>
                <a:gd name="connsiteX562" fmla="*/ 808101 w 968311"/>
                <a:gd name="connsiteY562" fmla="*/ 212979 h 300799"/>
                <a:gd name="connsiteX563" fmla="*/ 783526 w 968311"/>
                <a:gd name="connsiteY563" fmla="*/ 212979 h 300799"/>
                <a:gd name="connsiteX564" fmla="*/ 808101 w 968311"/>
                <a:gd name="connsiteY564" fmla="*/ 224504 h 300799"/>
                <a:gd name="connsiteX565" fmla="*/ 808101 w 968311"/>
                <a:gd name="connsiteY565" fmla="*/ 230981 h 300799"/>
                <a:gd name="connsiteX566" fmla="*/ 805529 w 968311"/>
                <a:gd name="connsiteY566" fmla="*/ 233267 h 300799"/>
                <a:gd name="connsiteX567" fmla="*/ 791909 w 968311"/>
                <a:gd name="connsiteY567" fmla="*/ 233267 h 300799"/>
                <a:gd name="connsiteX568" fmla="*/ 797814 w 968311"/>
                <a:gd name="connsiteY568" fmla="*/ 246888 h 300799"/>
                <a:gd name="connsiteX569" fmla="*/ 818197 w 968311"/>
                <a:gd name="connsiteY569" fmla="*/ 244221 h 300799"/>
                <a:gd name="connsiteX570" fmla="*/ 824674 w 968311"/>
                <a:gd name="connsiteY570" fmla="*/ 231172 h 300799"/>
                <a:gd name="connsiteX571" fmla="*/ 824674 w 968311"/>
                <a:gd name="connsiteY571" fmla="*/ 172212 h 300799"/>
                <a:gd name="connsiteX572" fmla="*/ 769048 w 968311"/>
                <a:gd name="connsiteY572" fmla="*/ 172212 h 300799"/>
                <a:gd name="connsiteX573" fmla="*/ 769048 w 968311"/>
                <a:gd name="connsiteY573" fmla="*/ 200406 h 300799"/>
                <a:gd name="connsiteX574" fmla="*/ 754285 w 968311"/>
                <a:gd name="connsiteY574" fmla="*/ 238220 h 300799"/>
                <a:gd name="connsiteX575" fmla="*/ 765905 w 968311"/>
                <a:gd name="connsiteY575" fmla="*/ 248793 h 300799"/>
                <a:gd name="connsiteX576" fmla="*/ 781240 w 968311"/>
                <a:gd name="connsiteY576" fmla="*/ 224600 h 300799"/>
                <a:gd name="connsiteX577" fmla="*/ 808101 w 968311"/>
                <a:gd name="connsiteY577" fmla="*/ 224600 h 300799"/>
                <a:gd name="connsiteX578" fmla="*/ 743426 w 968311"/>
                <a:gd name="connsiteY578" fmla="*/ 187261 h 300799"/>
                <a:gd name="connsiteX579" fmla="*/ 743426 w 968311"/>
                <a:gd name="connsiteY579" fmla="*/ 197358 h 300799"/>
                <a:gd name="connsiteX580" fmla="*/ 725995 w 968311"/>
                <a:gd name="connsiteY580" fmla="*/ 197358 h 300799"/>
                <a:gd name="connsiteX581" fmla="*/ 725995 w 968311"/>
                <a:gd name="connsiteY581" fmla="*/ 187261 h 300799"/>
                <a:gd name="connsiteX582" fmla="*/ 743426 w 968311"/>
                <a:gd name="connsiteY582" fmla="*/ 187261 h 300799"/>
                <a:gd name="connsiteX583" fmla="*/ 725995 w 968311"/>
                <a:gd name="connsiteY583" fmla="*/ 219742 h 300799"/>
                <a:gd name="connsiteX584" fmla="*/ 725995 w 968311"/>
                <a:gd name="connsiteY584" fmla="*/ 209740 h 300799"/>
                <a:gd name="connsiteX585" fmla="*/ 743426 w 968311"/>
                <a:gd name="connsiteY585" fmla="*/ 209740 h 300799"/>
                <a:gd name="connsiteX586" fmla="*/ 743426 w 968311"/>
                <a:gd name="connsiteY586" fmla="*/ 219742 h 300799"/>
                <a:gd name="connsiteX587" fmla="*/ 725995 w 968311"/>
                <a:gd name="connsiteY587" fmla="*/ 219742 h 300799"/>
                <a:gd name="connsiteX588" fmla="*/ 725995 w 968311"/>
                <a:gd name="connsiteY588" fmla="*/ 232600 h 300799"/>
                <a:gd name="connsiteX589" fmla="*/ 725995 w 968311"/>
                <a:gd name="connsiteY589" fmla="*/ 239459 h 300799"/>
                <a:gd name="connsiteX590" fmla="*/ 710851 w 968311"/>
                <a:gd name="connsiteY590" fmla="*/ 239459 h 300799"/>
                <a:gd name="connsiteX591" fmla="*/ 710851 w 968311"/>
                <a:gd name="connsiteY591" fmla="*/ 174117 h 300799"/>
                <a:gd name="connsiteX592" fmla="*/ 758571 w 968311"/>
                <a:gd name="connsiteY592" fmla="*/ 174117 h 300799"/>
                <a:gd name="connsiteX593" fmla="*/ 758571 w 968311"/>
                <a:gd name="connsiteY593" fmla="*/ 232505 h 300799"/>
                <a:gd name="connsiteX594" fmla="*/ 725995 w 968311"/>
                <a:gd name="connsiteY594" fmla="*/ 232505 h 300799"/>
                <a:gd name="connsiteX595" fmla="*/ 734854 w 968311"/>
                <a:gd name="connsiteY595" fmla="*/ 262414 h 300799"/>
                <a:gd name="connsiteX596" fmla="*/ 746760 w 968311"/>
                <a:gd name="connsiteY596" fmla="*/ 262414 h 300799"/>
                <a:gd name="connsiteX597" fmla="*/ 746760 w 968311"/>
                <a:gd name="connsiteY597" fmla="*/ 281083 h 300799"/>
                <a:gd name="connsiteX598" fmla="*/ 734854 w 968311"/>
                <a:gd name="connsiteY598" fmla="*/ 281083 h 300799"/>
                <a:gd name="connsiteX599" fmla="*/ 734854 w 968311"/>
                <a:gd name="connsiteY599" fmla="*/ 262414 h 300799"/>
                <a:gd name="connsiteX600" fmla="*/ 734854 w 968311"/>
                <a:gd name="connsiteY600" fmla="*/ 262414 h 300799"/>
                <a:gd name="connsiteX601" fmla="*/ 774287 w 968311"/>
                <a:gd name="connsiteY601" fmla="*/ 262414 h 300799"/>
                <a:gd name="connsiteX602" fmla="*/ 774287 w 968311"/>
                <a:gd name="connsiteY602" fmla="*/ 281083 h 300799"/>
                <a:gd name="connsiteX603" fmla="*/ 762095 w 968311"/>
                <a:gd name="connsiteY603" fmla="*/ 281083 h 300799"/>
                <a:gd name="connsiteX604" fmla="*/ 762095 w 968311"/>
                <a:gd name="connsiteY604" fmla="*/ 262414 h 300799"/>
                <a:gd name="connsiteX605" fmla="*/ 774287 w 968311"/>
                <a:gd name="connsiteY605" fmla="*/ 262414 h 300799"/>
                <a:gd name="connsiteX606" fmla="*/ 801719 w 968311"/>
                <a:gd name="connsiteY606" fmla="*/ 262414 h 300799"/>
                <a:gd name="connsiteX607" fmla="*/ 801719 w 968311"/>
                <a:gd name="connsiteY607" fmla="*/ 281083 h 300799"/>
                <a:gd name="connsiteX608" fmla="*/ 789527 w 968311"/>
                <a:gd name="connsiteY608" fmla="*/ 281083 h 300799"/>
                <a:gd name="connsiteX609" fmla="*/ 789527 w 968311"/>
                <a:gd name="connsiteY609" fmla="*/ 262414 h 300799"/>
                <a:gd name="connsiteX610" fmla="*/ 801719 w 968311"/>
                <a:gd name="connsiteY610" fmla="*/ 262414 h 300799"/>
                <a:gd name="connsiteX611" fmla="*/ 818102 w 968311"/>
                <a:gd name="connsiteY611" fmla="*/ 281083 h 300799"/>
                <a:gd name="connsiteX612" fmla="*/ 818102 w 968311"/>
                <a:gd name="connsiteY612" fmla="*/ 249460 h 300799"/>
                <a:gd name="connsiteX613" fmla="*/ 719328 w 968311"/>
                <a:gd name="connsiteY613" fmla="*/ 249460 h 300799"/>
                <a:gd name="connsiteX614" fmla="*/ 719328 w 968311"/>
                <a:gd name="connsiteY614" fmla="*/ 281083 h 300799"/>
                <a:gd name="connsiteX615" fmla="*/ 702850 w 968311"/>
                <a:gd name="connsiteY615" fmla="*/ 281083 h 300799"/>
                <a:gd name="connsiteX616" fmla="*/ 702850 w 968311"/>
                <a:gd name="connsiteY616" fmla="*/ 295370 h 300799"/>
                <a:gd name="connsiteX617" fmla="*/ 833438 w 968311"/>
                <a:gd name="connsiteY617" fmla="*/ 295370 h 300799"/>
                <a:gd name="connsiteX618" fmla="*/ 833438 w 968311"/>
                <a:gd name="connsiteY618" fmla="*/ 281083 h 300799"/>
                <a:gd name="connsiteX619" fmla="*/ 818007 w 968311"/>
                <a:gd name="connsiteY619" fmla="*/ 281083 h 300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</a:cxnLst>
              <a:rect l="l" t="t" r="r" b="b"/>
              <a:pathLst>
                <a:path w="968311" h="300799">
                  <a:moveTo>
                    <a:pt x="93631" y="50197"/>
                  </a:moveTo>
                  <a:lnTo>
                    <a:pt x="93631" y="76581"/>
                  </a:lnTo>
                  <a:lnTo>
                    <a:pt x="74200" y="76581"/>
                  </a:lnTo>
                  <a:lnTo>
                    <a:pt x="74200" y="50197"/>
                  </a:lnTo>
                  <a:lnTo>
                    <a:pt x="93631" y="50197"/>
                  </a:lnTo>
                  <a:close/>
                  <a:moveTo>
                    <a:pt x="111157" y="91916"/>
                  </a:moveTo>
                  <a:lnTo>
                    <a:pt x="111157" y="50197"/>
                  </a:lnTo>
                  <a:lnTo>
                    <a:pt x="129730" y="50197"/>
                  </a:lnTo>
                  <a:lnTo>
                    <a:pt x="129730" y="34004"/>
                  </a:lnTo>
                  <a:lnTo>
                    <a:pt x="111157" y="34004"/>
                  </a:lnTo>
                  <a:lnTo>
                    <a:pt x="111157" y="2667"/>
                  </a:lnTo>
                  <a:lnTo>
                    <a:pt x="93631" y="2667"/>
                  </a:lnTo>
                  <a:lnTo>
                    <a:pt x="93631" y="34004"/>
                  </a:lnTo>
                  <a:lnTo>
                    <a:pt x="74200" y="34004"/>
                  </a:lnTo>
                  <a:lnTo>
                    <a:pt x="74200" y="1429"/>
                  </a:lnTo>
                  <a:lnTo>
                    <a:pt x="57626" y="1429"/>
                  </a:lnTo>
                  <a:lnTo>
                    <a:pt x="57626" y="34004"/>
                  </a:lnTo>
                  <a:lnTo>
                    <a:pt x="38481" y="34004"/>
                  </a:lnTo>
                  <a:lnTo>
                    <a:pt x="38481" y="4381"/>
                  </a:lnTo>
                  <a:lnTo>
                    <a:pt x="21050" y="4381"/>
                  </a:lnTo>
                  <a:lnTo>
                    <a:pt x="21050" y="34004"/>
                  </a:lnTo>
                  <a:lnTo>
                    <a:pt x="2095" y="34004"/>
                  </a:lnTo>
                  <a:lnTo>
                    <a:pt x="2095" y="50197"/>
                  </a:lnTo>
                  <a:lnTo>
                    <a:pt x="21050" y="50197"/>
                  </a:lnTo>
                  <a:lnTo>
                    <a:pt x="21050" y="123920"/>
                  </a:lnTo>
                  <a:lnTo>
                    <a:pt x="126016" y="123920"/>
                  </a:lnTo>
                  <a:lnTo>
                    <a:pt x="126016" y="107728"/>
                  </a:lnTo>
                  <a:lnTo>
                    <a:pt x="38481" y="107728"/>
                  </a:lnTo>
                  <a:lnTo>
                    <a:pt x="38481" y="50101"/>
                  </a:lnTo>
                  <a:lnTo>
                    <a:pt x="57626" y="50101"/>
                  </a:lnTo>
                  <a:lnTo>
                    <a:pt x="57626" y="91821"/>
                  </a:lnTo>
                  <a:lnTo>
                    <a:pt x="111157" y="91821"/>
                  </a:lnTo>
                  <a:close/>
                  <a:moveTo>
                    <a:pt x="173355" y="41243"/>
                  </a:moveTo>
                  <a:lnTo>
                    <a:pt x="197929" y="41243"/>
                  </a:lnTo>
                  <a:lnTo>
                    <a:pt x="197929" y="51340"/>
                  </a:lnTo>
                  <a:lnTo>
                    <a:pt x="173355" y="51340"/>
                  </a:lnTo>
                  <a:lnTo>
                    <a:pt x="173355" y="41243"/>
                  </a:lnTo>
                  <a:lnTo>
                    <a:pt x="173355" y="41243"/>
                  </a:lnTo>
                  <a:close/>
                  <a:moveTo>
                    <a:pt x="173355" y="18574"/>
                  </a:moveTo>
                  <a:lnTo>
                    <a:pt x="197929" y="18574"/>
                  </a:lnTo>
                  <a:lnTo>
                    <a:pt x="197929" y="28670"/>
                  </a:lnTo>
                  <a:lnTo>
                    <a:pt x="173355" y="28670"/>
                  </a:lnTo>
                  <a:lnTo>
                    <a:pt x="173355" y="18574"/>
                  </a:lnTo>
                  <a:lnTo>
                    <a:pt x="173355" y="18574"/>
                  </a:lnTo>
                  <a:close/>
                  <a:moveTo>
                    <a:pt x="239363" y="28670"/>
                  </a:moveTo>
                  <a:lnTo>
                    <a:pt x="214789" y="28670"/>
                  </a:lnTo>
                  <a:lnTo>
                    <a:pt x="214789" y="18574"/>
                  </a:lnTo>
                  <a:lnTo>
                    <a:pt x="239363" y="18574"/>
                  </a:lnTo>
                  <a:lnTo>
                    <a:pt x="239363" y="28670"/>
                  </a:lnTo>
                  <a:lnTo>
                    <a:pt x="239363" y="28670"/>
                  </a:lnTo>
                  <a:close/>
                  <a:moveTo>
                    <a:pt x="239363" y="51340"/>
                  </a:moveTo>
                  <a:lnTo>
                    <a:pt x="214789" y="51340"/>
                  </a:lnTo>
                  <a:lnTo>
                    <a:pt x="214789" y="41243"/>
                  </a:lnTo>
                  <a:lnTo>
                    <a:pt x="239363" y="41243"/>
                  </a:lnTo>
                  <a:lnTo>
                    <a:pt x="239363" y="51340"/>
                  </a:lnTo>
                  <a:lnTo>
                    <a:pt x="239363" y="51340"/>
                  </a:lnTo>
                  <a:close/>
                  <a:moveTo>
                    <a:pt x="256794" y="64770"/>
                  </a:moveTo>
                  <a:lnTo>
                    <a:pt x="256794" y="5048"/>
                  </a:lnTo>
                  <a:lnTo>
                    <a:pt x="156686" y="5048"/>
                  </a:lnTo>
                  <a:lnTo>
                    <a:pt x="156686" y="64770"/>
                  </a:lnTo>
                  <a:lnTo>
                    <a:pt x="178975" y="64770"/>
                  </a:lnTo>
                  <a:cubicBezTo>
                    <a:pt x="168973" y="73342"/>
                    <a:pt x="155067" y="80677"/>
                    <a:pt x="141065" y="84677"/>
                  </a:cubicBezTo>
                  <a:cubicBezTo>
                    <a:pt x="144685" y="88201"/>
                    <a:pt x="149638" y="94393"/>
                    <a:pt x="152019" y="98488"/>
                  </a:cubicBezTo>
                  <a:cubicBezTo>
                    <a:pt x="160972" y="95250"/>
                    <a:pt x="169545" y="90868"/>
                    <a:pt x="177546" y="85439"/>
                  </a:cubicBezTo>
                  <a:lnTo>
                    <a:pt x="177546" y="90488"/>
                  </a:lnTo>
                  <a:cubicBezTo>
                    <a:pt x="177546" y="99441"/>
                    <a:pt x="174784" y="111252"/>
                    <a:pt x="151257" y="118967"/>
                  </a:cubicBezTo>
                  <a:cubicBezTo>
                    <a:pt x="154876" y="122015"/>
                    <a:pt x="160496" y="128397"/>
                    <a:pt x="162782" y="132493"/>
                  </a:cubicBezTo>
                  <a:cubicBezTo>
                    <a:pt x="190690" y="122206"/>
                    <a:pt x="194786" y="104584"/>
                    <a:pt x="194786" y="91250"/>
                  </a:cubicBezTo>
                  <a:lnTo>
                    <a:pt x="194786" y="81534"/>
                  </a:lnTo>
                  <a:lnTo>
                    <a:pt x="182880" y="81534"/>
                  </a:lnTo>
                  <a:cubicBezTo>
                    <a:pt x="189167" y="76486"/>
                    <a:pt x="195072" y="70961"/>
                    <a:pt x="199739" y="64770"/>
                  </a:cubicBezTo>
                  <a:lnTo>
                    <a:pt x="214217" y="64770"/>
                  </a:lnTo>
                  <a:cubicBezTo>
                    <a:pt x="218694" y="71056"/>
                    <a:pt x="224314" y="76581"/>
                    <a:pt x="230695" y="81629"/>
                  </a:cubicBezTo>
                  <a:lnTo>
                    <a:pt x="220123" y="81629"/>
                  </a:lnTo>
                  <a:lnTo>
                    <a:pt x="220123" y="131064"/>
                  </a:lnTo>
                  <a:lnTo>
                    <a:pt x="237553" y="131064"/>
                  </a:lnTo>
                  <a:lnTo>
                    <a:pt x="237553" y="86677"/>
                  </a:lnTo>
                  <a:cubicBezTo>
                    <a:pt x="244888" y="91440"/>
                    <a:pt x="252889" y="95250"/>
                    <a:pt x="261271" y="98107"/>
                  </a:cubicBezTo>
                  <a:cubicBezTo>
                    <a:pt x="263842" y="93631"/>
                    <a:pt x="268891" y="87154"/>
                    <a:pt x="272415" y="83820"/>
                  </a:cubicBezTo>
                  <a:cubicBezTo>
                    <a:pt x="257937" y="80200"/>
                    <a:pt x="244030" y="73247"/>
                    <a:pt x="233934" y="64865"/>
                  </a:cubicBezTo>
                  <a:lnTo>
                    <a:pt x="256794" y="64865"/>
                  </a:lnTo>
                  <a:close/>
                  <a:moveTo>
                    <a:pt x="371856" y="111728"/>
                  </a:moveTo>
                  <a:cubicBezTo>
                    <a:pt x="365950" y="111728"/>
                    <a:pt x="364807" y="110871"/>
                    <a:pt x="364807" y="105537"/>
                  </a:cubicBezTo>
                  <a:lnTo>
                    <a:pt x="364807" y="65532"/>
                  </a:lnTo>
                  <a:lnTo>
                    <a:pt x="411194" y="65532"/>
                  </a:lnTo>
                  <a:lnTo>
                    <a:pt x="411194" y="48958"/>
                  </a:lnTo>
                  <a:lnTo>
                    <a:pt x="351187" y="48958"/>
                  </a:lnTo>
                  <a:cubicBezTo>
                    <a:pt x="352139" y="41243"/>
                    <a:pt x="352615" y="33242"/>
                    <a:pt x="352996" y="25527"/>
                  </a:cubicBezTo>
                  <a:lnTo>
                    <a:pt x="403574" y="25527"/>
                  </a:lnTo>
                  <a:lnTo>
                    <a:pt x="403574" y="9049"/>
                  </a:lnTo>
                  <a:lnTo>
                    <a:pt x="291941" y="9049"/>
                  </a:lnTo>
                  <a:lnTo>
                    <a:pt x="291941" y="25527"/>
                  </a:lnTo>
                  <a:lnTo>
                    <a:pt x="335756" y="25527"/>
                  </a:lnTo>
                  <a:cubicBezTo>
                    <a:pt x="335470" y="33242"/>
                    <a:pt x="335089" y="41243"/>
                    <a:pt x="334232" y="48958"/>
                  </a:cubicBezTo>
                  <a:lnTo>
                    <a:pt x="283655" y="48958"/>
                  </a:lnTo>
                  <a:lnTo>
                    <a:pt x="283655" y="65532"/>
                  </a:lnTo>
                  <a:lnTo>
                    <a:pt x="330994" y="65532"/>
                  </a:lnTo>
                  <a:cubicBezTo>
                    <a:pt x="325279" y="86868"/>
                    <a:pt x="312134" y="105727"/>
                    <a:pt x="281273" y="117538"/>
                  </a:cubicBezTo>
                  <a:cubicBezTo>
                    <a:pt x="285655" y="120872"/>
                    <a:pt x="290131" y="127063"/>
                    <a:pt x="292513" y="131540"/>
                  </a:cubicBezTo>
                  <a:cubicBezTo>
                    <a:pt x="326326" y="117634"/>
                    <a:pt x="340805" y="94869"/>
                    <a:pt x="347377" y="69723"/>
                  </a:cubicBezTo>
                  <a:lnTo>
                    <a:pt x="347377" y="105823"/>
                  </a:lnTo>
                  <a:cubicBezTo>
                    <a:pt x="347377" y="122682"/>
                    <a:pt x="352044" y="128111"/>
                    <a:pt x="369665" y="128111"/>
                  </a:cubicBezTo>
                  <a:lnTo>
                    <a:pt x="390620" y="128111"/>
                  </a:lnTo>
                  <a:cubicBezTo>
                    <a:pt x="405765" y="128111"/>
                    <a:pt x="410527" y="121634"/>
                    <a:pt x="412528" y="97822"/>
                  </a:cubicBezTo>
                  <a:cubicBezTo>
                    <a:pt x="407765" y="96679"/>
                    <a:pt x="400145" y="93726"/>
                    <a:pt x="396526" y="90773"/>
                  </a:cubicBezTo>
                  <a:cubicBezTo>
                    <a:pt x="395668" y="108775"/>
                    <a:pt x="394811" y="111728"/>
                    <a:pt x="389192" y="111728"/>
                  </a:cubicBezTo>
                  <a:lnTo>
                    <a:pt x="371951" y="111728"/>
                  </a:lnTo>
                  <a:close/>
                  <a:moveTo>
                    <a:pt x="543687" y="13716"/>
                  </a:moveTo>
                  <a:cubicBezTo>
                    <a:pt x="539591" y="10192"/>
                    <a:pt x="531781" y="5048"/>
                    <a:pt x="525970" y="1619"/>
                  </a:cubicBezTo>
                  <a:lnTo>
                    <a:pt x="516255" y="10287"/>
                  </a:lnTo>
                  <a:cubicBezTo>
                    <a:pt x="521875" y="14097"/>
                    <a:pt x="529780" y="19812"/>
                    <a:pt x="533686" y="23527"/>
                  </a:cubicBezTo>
                  <a:lnTo>
                    <a:pt x="543687" y="13716"/>
                  </a:lnTo>
                  <a:lnTo>
                    <a:pt x="543687" y="13716"/>
                  </a:lnTo>
                  <a:close/>
                  <a:moveTo>
                    <a:pt x="450628" y="74771"/>
                  </a:moveTo>
                  <a:cubicBezTo>
                    <a:pt x="460153" y="63532"/>
                    <a:pt x="469297" y="50482"/>
                    <a:pt x="476726" y="37243"/>
                  </a:cubicBezTo>
                  <a:lnTo>
                    <a:pt x="463201" y="28670"/>
                  </a:lnTo>
                  <a:cubicBezTo>
                    <a:pt x="460819" y="33718"/>
                    <a:pt x="457962" y="38671"/>
                    <a:pt x="455009" y="43434"/>
                  </a:cubicBezTo>
                  <a:lnTo>
                    <a:pt x="443198" y="44386"/>
                  </a:lnTo>
                  <a:cubicBezTo>
                    <a:pt x="450913" y="33528"/>
                    <a:pt x="458629" y="20479"/>
                    <a:pt x="463963" y="8096"/>
                  </a:cubicBezTo>
                  <a:lnTo>
                    <a:pt x="448342" y="476"/>
                  </a:lnTo>
                  <a:cubicBezTo>
                    <a:pt x="443293" y="16478"/>
                    <a:pt x="433768" y="33528"/>
                    <a:pt x="430625" y="37528"/>
                  </a:cubicBezTo>
                  <a:cubicBezTo>
                    <a:pt x="427577" y="42005"/>
                    <a:pt x="425101" y="44958"/>
                    <a:pt x="422243" y="45815"/>
                  </a:cubicBezTo>
                  <a:cubicBezTo>
                    <a:pt x="424053" y="50197"/>
                    <a:pt x="426720" y="58102"/>
                    <a:pt x="427577" y="61150"/>
                  </a:cubicBezTo>
                  <a:cubicBezTo>
                    <a:pt x="429863" y="60007"/>
                    <a:pt x="433197" y="59150"/>
                    <a:pt x="445675" y="57817"/>
                  </a:cubicBezTo>
                  <a:cubicBezTo>
                    <a:pt x="440912" y="64294"/>
                    <a:pt x="436817" y="69437"/>
                    <a:pt x="434626" y="71723"/>
                  </a:cubicBezTo>
                  <a:cubicBezTo>
                    <a:pt x="430244" y="76771"/>
                    <a:pt x="427006" y="79915"/>
                    <a:pt x="423386" y="80677"/>
                  </a:cubicBezTo>
                  <a:cubicBezTo>
                    <a:pt x="425196" y="84772"/>
                    <a:pt x="427768" y="92202"/>
                    <a:pt x="428625" y="95250"/>
                  </a:cubicBezTo>
                  <a:cubicBezTo>
                    <a:pt x="432244" y="93154"/>
                    <a:pt x="437864" y="91440"/>
                    <a:pt x="472154" y="84868"/>
                  </a:cubicBezTo>
                  <a:cubicBezTo>
                    <a:pt x="471868" y="81534"/>
                    <a:pt x="472059" y="75152"/>
                    <a:pt x="472535" y="70961"/>
                  </a:cubicBezTo>
                  <a:lnTo>
                    <a:pt x="450437" y="74581"/>
                  </a:lnTo>
                  <a:lnTo>
                    <a:pt x="450437" y="74581"/>
                  </a:lnTo>
                  <a:close/>
                  <a:moveTo>
                    <a:pt x="471678" y="94964"/>
                  </a:moveTo>
                  <a:lnTo>
                    <a:pt x="474250" y="108585"/>
                  </a:lnTo>
                  <a:cubicBezTo>
                    <a:pt x="458248" y="114205"/>
                    <a:pt x="441103" y="120396"/>
                    <a:pt x="427482" y="124873"/>
                  </a:cubicBezTo>
                  <a:lnTo>
                    <a:pt x="424148" y="109156"/>
                  </a:lnTo>
                  <a:cubicBezTo>
                    <a:pt x="435959" y="106108"/>
                    <a:pt x="454247" y="100298"/>
                    <a:pt x="471773" y="94964"/>
                  </a:cubicBezTo>
                  <a:lnTo>
                    <a:pt x="471773" y="94964"/>
                  </a:lnTo>
                  <a:close/>
                  <a:moveTo>
                    <a:pt x="537877" y="70009"/>
                  </a:moveTo>
                  <a:lnTo>
                    <a:pt x="551878" y="76295"/>
                  </a:lnTo>
                  <a:cubicBezTo>
                    <a:pt x="545306" y="86677"/>
                    <a:pt x="536829" y="95917"/>
                    <a:pt x="527113" y="103727"/>
                  </a:cubicBezTo>
                  <a:cubicBezTo>
                    <a:pt x="530161" y="110871"/>
                    <a:pt x="533590" y="115252"/>
                    <a:pt x="537115" y="115252"/>
                  </a:cubicBezTo>
                  <a:cubicBezTo>
                    <a:pt x="539782" y="115252"/>
                    <a:pt x="541020" y="111633"/>
                    <a:pt x="541782" y="100393"/>
                  </a:cubicBezTo>
                  <a:cubicBezTo>
                    <a:pt x="545020" y="104299"/>
                    <a:pt x="549973" y="107918"/>
                    <a:pt x="553402" y="109633"/>
                  </a:cubicBezTo>
                  <a:cubicBezTo>
                    <a:pt x="550735" y="126873"/>
                    <a:pt x="546354" y="131445"/>
                    <a:pt x="535305" y="131445"/>
                  </a:cubicBezTo>
                  <a:cubicBezTo>
                    <a:pt x="526161" y="131445"/>
                    <a:pt x="519303" y="124587"/>
                    <a:pt x="513683" y="113347"/>
                  </a:cubicBezTo>
                  <a:cubicBezTo>
                    <a:pt x="503301" y="119920"/>
                    <a:pt x="491871" y="125158"/>
                    <a:pt x="479869" y="129540"/>
                  </a:cubicBezTo>
                  <a:cubicBezTo>
                    <a:pt x="477869" y="125349"/>
                    <a:pt x="473678" y="119729"/>
                    <a:pt x="469773" y="115729"/>
                  </a:cubicBezTo>
                  <a:cubicBezTo>
                    <a:pt x="483394" y="111633"/>
                    <a:pt x="496634" y="106013"/>
                    <a:pt x="508159" y="98774"/>
                  </a:cubicBezTo>
                  <a:cubicBezTo>
                    <a:pt x="506063" y="91059"/>
                    <a:pt x="504063" y="82486"/>
                    <a:pt x="502539" y="73247"/>
                  </a:cubicBezTo>
                  <a:lnTo>
                    <a:pt x="477584" y="77724"/>
                  </a:lnTo>
                  <a:lnTo>
                    <a:pt x="474917" y="62960"/>
                  </a:lnTo>
                  <a:lnTo>
                    <a:pt x="500634" y="58198"/>
                  </a:lnTo>
                  <a:cubicBezTo>
                    <a:pt x="500063" y="53816"/>
                    <a:pt x="499681" y="49339"/>
                    <a:pt x="499205" y="44767"/>
                  </a:cubicBezTo>
                  <a:lnTo>
                    <a:pt x="480536" y="47720"/>
                  </a:lnTo>
                  <a:lnTo>
                    <a:pt x="477774" y="32671"/>
                  </a:lnTo>
                  <a:lnTo>
                    <a:pt x="498253" y="29623"/>
                  </a:lnTo>
                  <a:cubicBezTo>
                    <a:pt x="497681" y="19812"/>
                    <a:pt x="497395" y="9811"/>
                    <a:pt x="497395" y="0"/>
                  </a:cubicBezTo>
                  <a:lnTo>
                    <a:pt x="513969" y="0"/>
                  </a:lnTo>
                  <a:cubicBezTo>
                    <a:pt x="513874" y="9144"/>
                    <a:pt x="513969" y="18288"/>
                    <a:pt x="514350" y="27146"/>
                  </a:cubicBezTo>
                  <a:lnTo>
                    <a:pt x="544449" y="22669"/>
                  </a:lnTo>
                  <a:lnTo>
                    <a:pt x="547211" y="37147"/>
                  </a:lnTo>
                  <a:lnTo>
                    <a:pt x="515302" y="42196"/>
                  </a:lnTo>
                  <a:cubicBezTo>
                    <a:pt x="515684" y="46672"/>
                    <a:pt x="516160" y="51054"/>
                    <a:pt x="516541" y="55340"/>
                  </a:cubicBezTo>
                  <a:lnTo>
                    <a:pt x="548164" y="49721"/>
                  </a:lnTo>
                  <a:lnTo>
                    <a:pt x="550831" y="64198"/>
                  </a:lnTo>
                  <a:lnTo>
                    <a:pt x="518636" y="70199"/>
                  </a:lnTo>
                  <a:cubicBezTo>
                    <a:pt x="519779" y="76676"/>
                    <a:pt x="520922" y="82867"/>
                    <a:pt x="522160" y="88297"/>
                  </a:cubicBezTo>
                  <a:cubicBezTo>
                    <a:pt x="528447" y="82963"/>
                    <a:pt x="533781" y="76771"/>
                    <a:pt x="537877" y="70199"/>
                  </a:cubicBezTo>
                  <a:lnTo>
                    <a:pt x="537877" y="70199"/>
                  </a:lnTo>
                  <a:close/>
                  <a:moveTo>
                    <a:pt x="639699" y="104584"/>
                  </a:moveTo>
                  <a:lnTo>
                    <a:pt x="615410" y="104584"/>
                  </a:lnTo>
                  <a:lnTo>
                    <a:pt x="615410" y="91916"/>
                  </a:lnTo>
                  <a:lnTo>
                    <a:pt x="639699" y="91916"/>
                  </a:lnTo>
                  <a:lnTo>
                    <a:pt x="639699" y="104584"/>
                  </a:lnTo>
                  <a:lnTo>
                    <a:pt x="639699" y="104584"/>
                  </a:lnTo>
                  <a:close/>
                  <a:moveTo>
                    <a:pt x="660273" y="20955"/>
                  </a:moveTo>
                  <a:lnTo>
                    <a:pt x="660273" y="33147"/>
                  </a:lnTo>
                  <a:lnTo>
                    <a:pt x="593788" y="33147"/>
                  </a:lnTo>
                  <a:lnTo>
                    <a:pt x="593788" y="20955"/>
                  </a:lnTo>
                  <a:lnTo>
                    <a:pt x="660273" y="20955"/>
                  </a:lnTo>
                  <a:close/>
                  <a:moveTo>
                    <a:pt x="593503" y="56102"/>
                  </a:moveTo>
                  <a:cubicBezTo>
                    <a:pt x="593598" y="53054"/>
                    <a:pt x="593598" y="50101"/>
                    <a:pt x="593788" y="47244"/>
                  </a:cubicBezTo>
                  <a:lnTo>
                    <a:pt x="676847" y="47244"/>
                  </a:lnTo>
                  <a:lnTo>
                    <a:pt x="676847" y="6953"/>
                  </a:lnTo>
                  <a:lnTo>
                    <a:pt x="577501" y="6953"/>
                  </a:lnTo>
                  <a:lnTo>
                    <a:pt x="577501" y="41529"/>
                  </a:lnTo>
                  <a:cubicBezTo>
                    <a:pt x="577501" y="63532"/>
                    <a:pt x="576263" y="95631"/>
                    <a:pt x="560642" y="117253"/>
                  </a:cubicBezTo>
                  <a:cubicBezTo>
                    <a:pt x="564261" y="119063"/>
                    <a:pt x="571309" y="124873"/>
                    <a:pt x="573976" y="127921"/>
                  </a:cubicBezTo>
                  <a:cubicBezTo>
                    <a:pt x="585216" y="112300"/>
                    <a:pt x="590264" y="90678"/>
                    <a:pt x="592360" y="70580"/>
                  </a:cubicBezTo>
                  <a:lnTo>
                    <a:pt x="670179" y="70580"/>
                  </a:lnTo>
                  <a:cubicBezTo>
                    <a:pt x="669226" y="99631"/>
                    <a:pt x="667798" y="111442"/>
                    <a:pt x="665226" y="114300"/>
                  </a:cubicBezTo>
                  <a:cubicBezTo>
                    <a:pt x="663797" y="115824"/>
                    <a:pt x="662559" y="116300"/>
                    <a:pt x="660559" y="116110"/>
                  </a:cubicBezTo>
                  <a:lnTo>
                    <a:pt x="655225" y="116110"/>
                  </a:lnTo>
                  <a:lnTo>
                    <a:pt x="655225" y="78772"/>
                  </a:lnTo>
                  <a:lnTo>
                    <a:pt x="599884" y="78772"/>
                  </a:lnTo>
                  <a:lnTo>
                    <a:pt x="599884" y="126206"/>
                  </a:lnTo>
                  <a:lnTo>
                    <a:pt x="615315" y="126206"/>
                  </a:lnTo>
                  <a:lnTo>
                    <a:pt x="615315" y="117824"/>
                  </a:lnTo>
                  <a:lnTo>
                    <a:pt x="647795" y="117824"/>
                  </a:lnTo>
                  <a:cubicBezTo>
                    <a:pt x="649795" y="121920"/>
                    <a:pt x="651034" y="127063"/>
                    <a:pt x="651319" y="131064"/>
                  </a:cubicBezTo>
                  <a:cubicBezTo>
                    <a:pt x="658082" y="131159"/>
                    <a:pt x="664369" y="131159"/>
                    <a:pt x="668560" y="130492"/>
                  </a:cubicBezTo>
                  <a:cubicBezTo>
                    <a:pt x="673227" y="129921"/>
                    <a:pt x="676561" y="128492"/>
                    <a:pt x="679799" y="124492"/>
                  </a:cubicBezTo>
                  <a:cubicBezTo>
                    <a:pt x="683990" y="119158"/>
                    <a:pt x="685705" y="103727"/>
                    <a:pt x="687134" y="63055"/>
                  </a:cubicBezTo>
                  <a:cubicBezTo>
                    <a:pt x="687229" y="60960"/>
                    <a:pt x="687419" y="56197"/>
                    <a:pt x="687419" y="56197"/>
                  </a:cubicBezTo>
                  <a:lnTo>
                    <a:pt x="593407" y="56197"/>
                  </a:lnTo>
                  <a:close/>
                  <a:moveTo>
                    <a:pt x="741140" y="78676"/>
                  </a:moveTo>
                  <a:lnTo>
                    <a:pt x="731615" y="83439"/>
                  </a:lnTo>
                  <a:lnTo>
                    <a:pt x="731615" y="49625"/>
                  </a:lnTo>
                  <a:lnTo>
                    <a:pt x="742188" y="49625"/>
                  </a:lnTo>
                  <a:lnTo>
                    <a:pt x="742188" y="33623"/>
                  </a:lnTo>
                  <a:lnTo>
                    <a:pt x="731615" y="33623"/>
                  </a:lnTo>
                  <a:lnTo>
                    <a:pt x="731615" y="2191"/>
                  </a:lnTo>
                  <a:lnTo>
                    <a:pt x="715994" y="2191"/>
                  </a:lnTo>
                  <a:lnTo>
                    <a:pt x="715994" y="33623"/>
                  </a:lnTo>
                  <a:lnTo>
                    <a:pt x="703326" y="33623"/>
                  </a:lnTo>
                  <a:lnTo>
                    <a:pt x="703326" y="49530"/>
                  </a:lnTo>
                  <a:lnTo>
                    <a:pt x="715994" y="49530"/>
                  </a:lnTo>
                  <a:lnTo>
                    <a:pt x="715994" y="91535"/>
                  </a:lnTo>
                  <a:cubicBezTo>
                    <a:pt x="710755" y="93917"/>
                    <a:pt x="705993" y="96202"/>
                    <a:pt x="702088" y="97822"/>
                  </a:cubicBezTo>
                  <a:lnTo>
                    <a:pt x="708374" y="114681"/>
                  </a:lnTo>
                  <a:cubicBezTo>
                    <a:pt x="719899" y="108490"/>
                    <a:pt x="733520" y="100775"/>
                    <a:pt x="745903" y="93440"/>
                  </a:cubicBezTo>
                  <a:lnTo>
                    <a:pt x="741140" y="78676"/>
                  </a:lnTo>
                  <a:lnTo>
                    <a:pt x="741140" y="78676"/>
                  </a:lnTo>
                  <a:close/>
                  <a:moveTo>
                    <a:pt x="815435" y="43815"/>
                  </a:moveTo>
                  <a:lnTo>
                    <a:pt x="830294" y="46768"/>
                  </a:lnTo>
                  <a:cubicBezTo>
                    <a:pt x="825913" y="65151"/>
                    <a:pt x="819722" y="81629"/>
                    <a:pt x="811625" y="95631"/>
                  </a:cubicBezTo>
                  <a:cubicBezTo>
                    <a:pt x="814006" y="108109"/>
                    <a:pt x="817245" y="115729"/>
                    <a:pt x="820579" y="115729"/>
                  </a:cubicBezTo>
                  <a:cubicBezTo>
                    <a:pt x="822579" y="115729"/>
                    <a:pt x="823627" y="110585"/>
                    <a:pt x="824103" y="98012"/>
                  </a:cubicBezTo>
                  <a:cubicBezTo>
                    <a:pt x="827151" y="101917"/>
                    <a:pt x="831818" y="105442"/>
                    <a:pt x="835343" y="107251"/>
                  </a:cubicBezTo>
                  <a:cubicBezTo>
                    <a:pt x="832961" y="125921"/>
                    <a:pt x="828865" y="131254"/>
                    <a:pt x="818388" y="131254"/>
                  </a:cubicBezTo>
                  <a:cubicBezTo>
                    <a:pt x="810482" y="131254"/>
                    <a:pt x="804577" y="123825"/>
                    <a:pt x="800290" y="111823"/>
                  </a:cubicBezTo>
                  <a:cubicBezTo>
                    <a:pt x="794576" y="118967"/>
                    <a:pt x="787908" y="125158"/>
                    <a:pt x="780669" y="130397"/>
                  </a:cubicBezTo>
                  <a:cubicBezTo>
                    <a:pt x="778383" y="127635"/>
                    <a:pt x="772287" y="122206"/>
                    <a:pt x="768763" y="119825"/>
                  </a:cubicBezTo>
                  <a:cubicBezTo>
                    <a:pt x="775526" y="115633"/>
                    <a:pt x="781431" y="110585"/>
                    <a:pt x="786765" y="104965"/>
                  </a:cubicBezTo>
                  <a:cubicBezTo>
                    <a:pt x="771906" y="108871"/>
                    <a:pt x="756190" y="113157"/>
                    <a:pt x="744093" y="116205"/>
                  </a:cubicBezTo>
                  <a:lnTo>
                    <a:pt x="740188" y="100584"/>
                  </a:lnTo>
                  <a:cubicBezTo>
                    <a:pt x="752380" y="98298"/>
                    <a:pt x="770763" y="94107"/>
                    <a:pt x="788480" y="90202"/>
                  </a:cubicBezTo>
                  <a:lnTo>
                    <a:pt x="789718" y="101346"/>
                  </a:lnTo>
                  <a:cubicBezTo>
                    <a:pt x="791813" y="98774"/>
                    <a:pt x="793813" y="96298"/>
                    <a:pt x="795623" y="93631"/>
                  </a:cubicBezTo>
                  <a:cubicBezTo>
                    <a:pt x="792385" y="76867"/>
                    <a:pt x="790575" y="56388"/>
                    <a:pt x="789718" y="34671"/>
                  </a:cubicBezTo>
                  <a:lnTo>
                    <a:pt x="744379" y="34671"/>
                  </a:lnTo>
                  <a:lnTo>
                    <a:pt x="744379" y="19526"/>
                  </a:lnTo>
                  <a:lnTo>
                    <a:pt x="789146" y="19526"/>
                  </a:lnTo>
                  <a:cubicBezTo>
                    <a:pt x="788956" y="13049"/>
                    <a:pt x="788860" y="6763"/>
                    <a:pt x="788860" y="286"/>
                  </a:cubicBezTo>
                  <a:lnTo>
                    <a:pt x="804767" y="286"/>
                  </a:lnTo>
                  <a:cubicBezTo>
                    <a:pt x="804577" y="6763"/>
                    <a:pt x="804577" y="13049"/>
                    <a:pt x="804767" y="19526"/>
                  </a:cubicBezTo>
                  <a:lnTo>
                    <a:pt x="819626" y="19526"/>
                  </a:lnTo>
                  <a:cubicBezTo>
                    <a:pt x="816102" y="15907"/>
                    <a:pt x="811435" y="11621"/>
                    <a:pt x="807434" y="8477"/>
                  </a:cubicBezTo>
                  <a:lnTo>
                    <a:pt x="816864" y="286"/>
                  </a:lnTo>
                  <a:cubicBezTo>
                    <a:pt x="822388" y="4191"/>
                    <a:pt x="829056" y="9811"/>
                    <a:pt x="832294" y="13906"/>
                  </a:cubicBezTo>
                  <a:lnTo>
                    <a:pt x="826294" y="19526"/>
                  </a:lnTo>
                  <a:lnTo>
                    <a:pt x="832485" y="19526"/>
                  </a:lnTo>
                  <a:lnTo>
                    <a:pt x="832485" y="34671"/>
                  </a:lnTo>
                  <a:lnTo>
                    <a:pt x="805243" y="34671"/>
                  </a:lnTo>
                  <a:cubicBezTo>
                    <a:pt x="805815" y="47434"/>
                    <a:pt x="806672" y="59436"/>
                    <a:pt x="807910" y="70104"/>
                  </a:cubicBezTo>
                  <a:cubicBezTo>
                    <a:pt x="811149" y="61913"/>
                    <a:pt x="813530" y="53245"/>
                    <a:pt x="815626" y="43815"/>
                  </a:cubicBezTo>
                  <a:lnTo>
                    <a:pt x="815626" y="43815"/>
                  </a:lnTo>
                  <a:close/>
                  <a:moveTo>
                    <a:pt x="771334" y="74104"/>
                  </a:moveTo>
                  <a:lnTo>
                    <a:pt x="771334" y="56959"/>
                  </a:lnTo>
                  <a:lnTo>
                    <a:pt x="760476" y="56959"/>
                  </a:lnTo>
                  <a:lnTo>
                    <a:pt x="760476" y="74104"/>
                  </a:lnTo>
                  <a:lnTo>
                    <a:pt x="771334" y="74104"/>
                  </a:lnTo>
                  <a:close/>
                  <a:moveTo>
                    <a:pt x="748284" y="44196"/>
                  </a:moveTo>
                  <a:lnTo>
                    <a:pt x="748284" y="86868"/>
                  </a:lnTo>
                  <a:lnTo>
                    <a:pt x="784384" y="86868"/>
                  </a:lnTo>
                  <a:lnTo>
                    <a:pt x="784384" y="44196"/>
                  </a:lnTo>
                  <a:lnTo>
                    <a:pt x="748284" y="44196"/>
                  </a:lnTo>
                  <a:close/>
                  <a:moveTo>
                    <a:pt x="951167" y="89821"/>
                  </a:moveTo>
                  <a:cubicBezTo>
                    <a:pt x="948214" y="83534"/>
                    <a:pt x="943547" y="75914"/>
                    <a:pt x="938117" y="68294"/>
                  </a:cubicBezTo>
                  <a:cubicBezTo>
                    <a:pt x="941165" y="56959"/>
                    <a:pt x="943451" y="44672"/>
                    <a:pt x="944975" y="31623"/>
                  </a:cubicBezTo>
                  <a:lnTo>
                    <a:pt x="930211" y="30194"/>
                  </a:lnTo>
                  <a:cubicBezTo>
                    <a:pt x="929354" y="38195"/>
                    <a:pt x="928116" y="45910"/>
                    <a:pt x="926592" y="53340"/>
                  </a:cubicBezTo>
                  <a:cubicBezTo>
                    <a:pt x="922687" y="48577"/>
                    <a:pt x="918591" y="44101"/>
                    <a:pt x="914686" y="40005"/>
                  </a:cubicBezTo>
                  <a:lnTo>
                    <a:pt x="904589" y="49149"/>
                  </a:lnTo>
                  <a:cubicBezTo>
                    <a:pt x="910590" y="55626"/>
                    <a:pt x="916686" y="63055"/>
                    <a:pt x="922115" y="70485"/>
                  </a:cubicBezTo>
                  <a:cubicBezTo>
                    <a:pt x="917162" y="85630"/>
                    <a:pt x="910495" y="98107"/>
                    <a:pt x="900779" y="107251"/>
                  </a:cubicBezTo>
                  <a:cubicBezTo>
                    <a:pt x="904113" y="109061"/>
                    <a:pt x="910876" y="113728"/>
                    <a:pt x="913733" y="116110"/>
                  </a:cubicBezTo>
                  <a:cubicBezTo>
                    <a:pt x="921353" y="107918"/>
                    <a:pt x="927544" y="97536"/>
                    <a:pt x="932307" y="85630"/>
                  </a:cubicBezTo>
                  <a:cubicBezTo>
                    <a:pt x="935545" y="90964"/>
                    <a:pt x="938308" y="95917"/>
                    <a:pt x="940308" y="100298"/>
                  </a:cubicBezTo>
                  <a:lnTo>
                    <a:pt x="951262" y="89725"/>
                  </a:lnTo>
                  <a:lnTo>
                    <a:pt x="951262" y="89725"/>
                  </a:lnTo>
                  <a:close/>
                  <a:moveTo>
                    <a:pt x="866299" y="50578"/>
                  </a:moveTo>
                  <a:cubicBezTo>
                    <a:pt x="871918" y="56769"/>
                    <a:pt x="877824" y="64008"/>
                    <a:pt x="883539" y="71056"/>
                  </a:cubicBezTo>
                  <a:cubicBezTo>
                    <a:pt x="879348" y="83725"/>
                    <a:pt x="873728" y="94678"/>
                    <a:pt x="866299" y="102775"/>
                  </a:cubicBezTo>
                  <a:lnTo>
                    <a:pt x="866299" y="50482"/>
                  </a:lnTo>
                  <a:lnTo>
                    <a:pt x="866299" y="50482"/>
                  </a:lnTo>
                  <a:close/>
                  <a:moveTo>
                    <a:pt x="968121" y="8096"/>
                  </a:moveTo>
                  <a:lnTo>
                    <a:pt x="968121" y="111347"/>
                  </a:lnTo>
                  <a:cubicBezTo>
                    <a:pt x="968121" y="120777"/>
                    <a:pt x="966026" y="125349"/>
                    <a:pt x="959834" y="128016"/>
                  </a:cubicBezTo>
                  <a:cubicBezTo>
                    <a:pt x="953929" y="130778"/>
                    <a:pt x="944975" y="131254"/>
                    <a:pt x="931640" y="131064"/>
                  </a:cubicBezTo>
                  <a:cubicBezTo>
                    <a:pt x="930783" y="126397"/>
                    <a:pt x="928021" y="118681"/>
                    <a:pt x="925449" y="114205"/>
                  </a:cubicBezTo>
                  <a:cubicBezTo>
                    <a:pt x="934307" y="114871"/>
                    <a:pt x="944594" y="114776"/>
                    <a:pt x="947356" y="114776"/>
                  </a:cubicBezTo>
                  <a:cubicBezTo>
                    <a:pt x="950309" y="114681"/>
                    <a:pt x="951452" y="113633"/>
                    <a:pt x="951452" y="110966"/>
                  </a:cubicBezTo>
                  <a:lnTo>
                    <a:pt x="951452" y="23908"/>
                  </a:lnTo>
                  <a:lnTo>
                    <a:pt x="866299" y="23908"/>
                  </a:lnTo>
                  <a:lnTo>
                    <a:pt x="866299" y="48101"/>
                  </a:lnTo>
                  <a:lnTo>
                    <a:pt x="874490" y="39338"/>
                  </a:lnTo>
                  <a:cubicBezTo>
                    <a:pt x="878872" y="44005"/>
                    <a:pt x="883444" y="49149"/>
                    <a:pt x="888016" y="54388"/>
                  </a:cubicBezTo>
                  <a:cubicBezTo>
                    <a:pt x="889730" y="46672"/>
                    <a:pt x="890778" y="38386"/>
                    <a:pt x="891826" y="29908"/>
                  </a:cubicBezTo>
                  <a:lnTo>
                    <a:pt x="906685" y="31432"/>
                  </a:lnTo>
                  <a:cubicBezTo>
                    <a:pt x="904970" y="44672"/>
                    <a:pt x="902589" y="56959"/>
                    <a:pt x="899636" y="68199"/>
                  </a:cubicBezTo>
                  <a:cubicBezTo>
                    <a:pt x="904589" y="74390"/>
                    <a:pt x="908876" y="80391"/>
                    <a:pt x="912114" y="85058"/>
                  </a:cubicBezTo>
                  <a:lnTo>
                    <a:pt x="902018" y="96679"/>
                  </a:lnTo>
                  <a:cubicBezTo>
                    <a:pt x="900017" y="93345"/>
                    <a:pt x="897255" y="89249"/>
                    <a:pt x="894017" y="84772"/>
                  </a:cubicBezTo>
                  <a:cubicBezTo>
                    <a:pt x="889349" y="96583"/>
                    <a:pt x="883634" y="106871"/>
                    <a:pt x="876205" y="114871"/>
                  </a:cubicBezTo>
                  <a:cubicBezTo>
                    <a:pt x="874205" y="113062"/>
                    <a:pt x="870013" y="109918"/>
                    <a:pt x="866394" y="107823"/>
                  </a:cubicBezTo>
                  <a:lnTo>
                    <a:pt x="866394" y="131159"/>
                  </a:lnTo>
                  <a:lnTo>
                    <a:pt x="849725" y="131159"/>
                  </a:lnTo>
                  <a:lnTo>
                    <a:pt x="849725" y="8001"/>
                  </a:lnTo>
                  <a:lnTo>
                    <a:pt x="968311" y="8001"/>
                  </a:lnTo>
                  <a:close/>
                  <a:moveTo>
                    <a:pt x="28289" y="200025"/>
                  </a:moveTo>
                  <a:lnTo>
                    <a:pt x="129159" y="200025"/>
                  </a:lnTo>
                  <a:lnTo>
                    <a:pt x="129159" y="184118"/>
                  </a:lnTo>
                  <a:lnTo>
                    <a:pt x="83820" y="184118"/>
                  </a:lnTo>
                  <a:cubicBezTo>
                    <a:pt x="81820" y="178498"/>
                    <a:pt x="79057" y="171736"/>
                    <a:pt x="76486" y="166306"/>
                  </a:cubicBezTo>
                  <a:lnTo>
                    <a:pt x="59626" y="170212"/>
                  </a:lnTo>
                  <a:cubicBezTo>
                    <a:pt x="61436" y="174403"/>
                    <a:pt x="63436" y="179356"/>
                    <a:pt x="64960" y="184118"/>
                  </a:cubicBezTo>
                  <a:lnTo>
                    <a:pt x="11335" y="184118"/>
                  </a:lnTo>
                  <a:lnTo>
                    <a:pt x="11335" y="221932"/>
                  </a:lnTo>
                  <a:cubicBezTo>
                    <a:pt x="11335" y="242125"/>
                    <a:pt x="10477" y="271081"/>
                    <a:pt x="0" y="290893"/>
                  </a:cubicBezTo>
                  <a:cubicBezTo>
                    <a:pt x="4096" y="292608"/>
                    <a:pt x="11620" y="297656"/>
                    <a:pt x="14764" y="300609"/>
                  </a:cubicBezTo>
                  <a:cubicBezTo>
                    <a:pt x="26384" y="278797"/>
                    <a:pt x="28384" y="244411"/>
                    <a:pt x="28384" y="221932"/>
                  </a:cubicBezTo>
                  <a:lnTo>
                    <a:pt x="28384" y="200025"/>
                  </a:lnTo>
                  <a:lnTo>
                    <a:pt x="28384" y="200025"/>
                  </a:lnTo>
                  <a:close/>
                  <a:moveTo>
                    <a:pt x="87439" y="253460"/>
                  </a:moveTo>
                  <a:lnTo>
                    <a:pt x="71247" y="257842"/>
                  </a:lnTo>
                  <a:cubicBezTo>
                    <a:pt x="69532" y="244888"/>
                    <a:pt x="64389" y="224790"/>
                    <a:pt x="60007" y="209645"/>
                  </a:cubicBezTo>
                  <a:lnTo>
                    <a:pt x="75152" y="205740"/>
                  </a:lnTo>
                  <a:cubicBezTo>
                    <a:pt x="79915" y="221171"/>
                    <a:pt x="85153" y="240125"/>
                    <a:pt x="87344" y="253460"/>
                  </a:cubicBezTo>
                  <a:lnTo>
                    <a:pt x="87344" y="253460"/>
                  </a:lnTo>
                  <a:close/>
                  <a:moveTo>
                    <a:pt x="32194" y="218313"/>
                  </a:moveTo>
                  <a:lnTo>
                    <a:pt x="46958" y="212598"/>
                  </a:lnTo>
                  <a:cubicBezTo>
                    <a:pt x="52959" y="227933"/>
                    <a:pt x="59626" y="247174"/>
                    <a:pt x="62865" y="260223"/>
                  </a:cubicBezTo>
                  <a:lnTo>
                    <a:pt x="47149" y="266795"/>
                  </a:lnTo>
                  <a:cubicBezTo>
                    <a:pt x="44482" y="253746"/>
                    <a:pt x="37909" y="233458"/>
                    <a:pt x="32290" y="218313"/>
                  </a:cubicBezTo>
                  <a:lnTo>
                    <a:pt x="32290" y="218313"/>
                  </a:lnTo>
                  <a:close/>
                  <a:moveTo>
                    <a:pt x="95821" y="278035"/>
                  </a:moveTo>
                  <a:lnTo>
                    <a:pt x="130683" y="278035"/>
                  </a:lnTo>
                  <a:lnTo>
                    <a:pt x="130683" y="293751"/>
                  </a:lnTo>
                  <a:lnTo>
                    <a:pt x="26194" y="293751"/>
                  </a:lnTo>
                  <a:lnTo>
                    <a:pt x="26194" y="278035"/>
                  </a:lnTo>
                  <a:lnTo>
                    <a:pt x="78200" y="278035"/>
                  </a:lnTo>
                  <a:cubicBezTo>
                    <a:pt x="91821" y="257080"/>
                    <a:pt x="102108" y="228886"/>
                    <a:pt x="107156" y="205168"/>
                  </a:cubicBezTo>
                  <a:lnTo>
                    <a:pt x="125158" y="211074"/>
                  </a:lnTo>
                  <a:cubicBezTo>
                    <a:pt x="118586" y="233363"/>
                    <a:pt x="108299" y="257556"/>
                    <a:pt x="95917" y="278035"/>
                  </a:cubicBezTo>
                  <a:lnTo>
                    <a:pt x="95917" y="278035"/>
                  </a:lnTo>
                  <a:close/>
                  <a:moveTo>
                    <a:pt x="216217" y="242506"/>
                  </a:moveTo>
                  <a:lnTo>
                    <a:pt x="216217" y="225266"/>
                  </a:lnTo>
                  <a:lnTo>
                    <a:pt x="245840" y="225266"/>
                  </a:lnTo>
                  <a:lnTo>
                    <a:pt x="245840" y="242506"/>
                  </a:lnTo>
                  <a:lnTo>
                    <a:pt x="216217" y="242506"/>
                  </a:lnTo>
                  <a:close/>
                  <a:moveTo>
                    <a:pt x="172498" y="242506"/>
                  </a:moveTo>
                  <a:cubicBezTo>
                    <a:pt x="172784" y="237268"/>
                    <a:pt x="172879" y="232219"/>
                    <a:pt x="172879" y="227743"/>
                  </a:cubicBezTo>
                  <a:lnTo>
                    <a:pt x="172879" y="225171"/>
                  </a:lnTo>
                  <a:lnTo>
                    <a:pt x="199263" y="225171"/>
                  </a:lnTo>
                  <a:lnTo>
                    <a:pt x="199263" y="242411"/>
                  </a:lnTo>
                  <a:lnTo>
                    <a:pt x="172402" y="242411"/>
                  </a:lnTo>
                  <a:close/>
                  <a:moveTo>
                    <a:pt x="199358" y="193262"/>
                  </a:moveTo>
                  <a:lnTo>
                    <a:pt x="199358" y="209550"/>
                  </a:lnTo>
                  <a:lnTo>
                    <a:pt x="172974" y="209550"/>
                  </a:lnTo>
                  <a:lnTo>
                    <a:pt x="172974" y="193262"/>
                  </a:lnTo>
                  <a:lnTo>
                    <a:pt x="199358" y="193262"/>
                  </a:lnTo>
                  <a:close/>
                  <a:moveTo>
                    <a:pt x="245840" y="209645"/>
                  </a:moveTo>
                  <a:lnTo>
                    <a:pt x="216217" y="209645"/>
                  </a:lnTo>
                  <a:lnTo>
                    <a:pt x="216217" y="193357"/>
                  </a:lnTo>
                  <a:lnTo>
                    <a:pt x="245840" y="193357"/>
                  </a:lnTo>
                  <a:lnTo>
                    <a:pt x="245840" y="209645"/>
                  </a:lnTo>
                  <a:lnTo>
                    <a:pt x="245840" y="209645"/>
                  </a:lnTo>
                  <a:close/>
                  <a:moveTo>
                    <a:pt x="262414" y="177451"/>
                  </a:moveTo>
                  <a:lnTo>
                    <a:pt x="156400" y="177451"/>
                  </a:lnTo>
                  <a:lnTo>
                    <a:pt x="156400" y="227552"/>
                  </a:lnTo>
                  <a:cubicBezTo>
                    <a:pt x="156400" y="247174"/>
                    <a:pt x="155162" y="272225"/>
                    <a:pt x="139827" y="289084"/>
                  </a:cubicBezTo>
                  <a:cubicBezTo>
                    <a:pt x="143637" y="291084"/>
                    <a:pt x="150400" y="296799"/>
                    <a:pt x="153067" y="299942"/>
                  </a:cubicBezTo>
                  <a:cubicBezTo>
                    <a:pt x="163163" y="288988"/>
                    <a:pt x="168211" y="273558"/>
                    <a:pt x="170783" y="258223"/>
                  </a:cubicBezTo>
                  <a:lnTo>
                    <a:pt x="199453" y="258223"/>
                  </a:lnTo>
                  <a:lnTo>
                    <a:pt x="199453" y="297371"/>
                  </a:lnTo>
                  <a:lnTo>
                    <a:pt x="216313" y="297371"/>
                  </a:lnTo>
                  <a:lnTo>
                    <a:pt x="216313" y="258223"/>
                  </a:lnTo>
                  <a:lnTo>
                    <a:pt x="245935" y="258223"/>
                  </a:lnTo>
                  <a:lnTo>
                    <a:pt x="245935" y="279273"/>
                  </a:lnTo>
                  <a:cubicBezTo>
                    <a:pt x="245935" y="281845"/>
                    <a:pt x="244983" y="282607"/>
                    <a:pt x="242316" y="282607"/>
                  </a:cubicBezTo>
                  <a:cubicBezTo>
                    <a:pt x="239744" y="282607"/>
                    <a:pt x="230505" y="282702"/>
                    <a:pt x="222694" y="282321"/>
                  </a:cubicBezTo>
                  <a:cubicBezTo>
                    <a:pt x="224790" y="286702"/>
                    <a:pt x="227457" y="293846"/>
                    <a:pt x="228028" y="298323"/>
                  </a:cubicBezTo>
                  <a:cubicBezTo>
                    <a:pt x="240697" y="298418"/>
                    <a:pt x="249269" y="298228"/>
                    <a:pt x="254984" y="295370"/>
                  </a:cubicBezTo>
                  <a:cubicBezTo>
                    <a:pt x="260604" y="292798"/>
                    <a:pt x="262604" y="288322"/>
                    <a:pt x="262604" y="279368"/>
                  </a:cubicBezTo>
                  <a:lnTo>
                    <a:pt x="262604" y="177355"/>
                  </a:lnTo>
                  <a:lnTo>
                    <a:pt x="262604" y="177355"/>
                  </a:lnTo>
                  <a:close/>
                  <a:moveTo>
                    <a:pt x="400050" y="187833"/>
                  </a:moveTo>
                  <a:cubicBezTo>
                    <a:pt x="396240" y="182689"/>
                    <a:pt x="388715" y="174498"/>
                    <a:pt x="383191" y="168592"/>
                  </a:cubicBezTo>
                  <a:lnTo>
                    <a:pt x="370237" y="176308"/>
                  </a:lnTo>
                  <a:cubicBezTo>
                    <a:pt x="375761" y="182594"/>
                    <a:pt x="383000" y="191357"/>
                    <a:pt x="386524" y="196501"/>
                  </a:cubicBezTo>
                  <a:lnTo>
                    <a:pt x="400050" y="187833"/>
                  </a:lnTo>
                  <a:lnTo>
                    <a:pt x="400050" y="187833"/>
                  </a:lnTo>
                  <a:close/>
                  <a:moveTo>
                    <a:pt x="376618" y="241363"/>
                  </a:moveTo>
                  <a:cubicBezTo>
                    <a:pt x="372237" y="249079"/>
                    <a:pt x="366617" y="255937"/>
                    <a:pt x="359759" y="261842"/>
                  </a:cubicBezTo>
                  <a:cubicBezTo>
                    <a:pt x="352711" y="255937"/>
                    <a:pt x="346805" y="249079"/>
                    <a:pt x="342043" y="241363"/>
                  </a:cubicBezTo>
                  <a:lnTo>
                    <a:pt x="376618" y="241363"/>
                  </a:lnTo>
                  <a:close/>
                  <a:moveTo>
                    <a:pt x="388715" y="224504"/>
                  </a:moveTo>
                  <a:lnTo>
                    <a:pt x="400336" y="230029"/>
                  </a:lnTo>
                  <a:cubicBezTo>
                    <a:pt x="394716" y="247459"/>
                    <a:pt x="385763" y="261080"/>
                    <a:pt x="374237" y="271558"/>
                  </a:cubicBezTo>
                  <a:cubicBezTo>
                    <a:pt x="385286" y="277463"/>
                    <a:pt x="398431" y="281845"/>
                    <a:pt x="413671" y="284321"/>
                  </a:cubicBezTo>
                  <a:cubicBezTo>
                    <a:pt x="410051" y="287941"/>
                    <a:pt x="405479" y="294894"/>
                    <a:pt x="403288" y="299466"/>
                  </a:cubicBezTo>
                  <a:cubicBezTo>
                    <a:pt x="386143" y="295942"/>
                    <a:pt x="371951" y="290227"/>
                    <a:pt x="360045" y="282321"/>
                  </a:cubicBezTo>
                  <a:cubicBezTo>
                    <a:pt x="347948" y="290036"/>
                    <a:pt x="334042" y="295561"/>
                    <a:pt x="318897" y="299466"/>
                  </a:cubicBezTo>
                  <a:cubicBezTo>
                    <a:pt x="317087" y="294989"/>
                    <a:pt x="313277" y="288512"/>
                    <a:pt x="310229" y="284702"/>
                  </a:cubicBezTo>
                  <a:cubicBezTo>
                    <a:pt x="323469" y="281940"/>
                    <a:pt x="335661" y="277368"/>
                    <a:pt x="346424" y="271177"/>
                  </a:cubicBezTo>
                  <a:cubicBezTo>
                    <a:pt x="340519" y="265557"/>
                    <a:pt x="335566" y="259271"/>
                    <a:pt x="331280" y="252127"/>
                  </a:cubicBezTo>
                  <a:cubicBezTo>
                    <a:pt x="321755" y="266890"/>
                    <a:pt x="308991" y="278987"/>
                    <a:pt x="291941" y="288512"/>
                  </a:cubicBezTo>
                  <a:cubicBezTo>
                    <a:pt x="289655" y="284893"/>
                    <a:pt x="283750" y="277939"/>
                    <a:pt x="279749" y="274987"/>
                  </a:cubicBezTo>
                  <a:cubicBezTo>
                    <a:pt x="304609" y="261652"/>
                    <a:pt x="319659" y="240697"/>
                    <a:pt x="328803" y="213646"/>
                  </a:cubicBezTo>
                  <a:lnTo>
                    <a:pt x="310515" y="213646"/>
                  </a:lnTo>
                  <a:cubicBezTo>
                    <a:pt x="302895" y="213646"/>
                    <a:pt x="296989" y="214789"/>
                    <a:pt x="295751" y="216884"/>
                  </a:cubicBezTo>
                  <a:cubicBezTo>
                    <a:pt x="294799" y="213360"/>
                    <a:pt x="292132" y="205835"/>
                    <a:pt x="290322" y="201739"/>
                  </a:cubicBezTo>
                  <a:cubicBezTo>
                    <a:pt x="292417" y="201073"/>
                    <a:pt x="294513" y="199072"/>
                    <a:pt x="296323" y="196025"/>
                  </a:cubicBezTo>
                  <a:cubicBezTo>
                    <a:pt x="298132" y="193072"/>
                    <a:pt x="303371" y="182118"/>
                    <a:pt x="306038" y="171164"/>
                  </a:cubicBezTo>
                  <a:lnTo>
                    <a:pt x="323755" y="173926"/>
                  </a:lnTo>
                  <a:cubicBezTo>
                    <a:pt x="321373" y="181927"/>
                    <a:pt x="317754" y="190500"/>
                    <a:pt x="313944" y="197644"/>
                  </a:cubicBezTo>
                  <a:lnTo>
                    <a:pt x="333375" y="197644"/>
                  </a:lnTo>
                  <a:cubicBezTo>
                    <a:pt x="335661" y="188119"/>
                    <a:pt x="337471" y="177832"/>
                    <a:pt x="338709" y="167068"/>
                  </a:cubicBezTo>
                  <a:lnTo>
                    <a:pt x="357378" y="170117"/>
                  </a:lnTo>
                  <a:cubicBezTo>
                    <a:pt x="356140" y="179642"/>
                    <a:pt x="354616" y="188976"/>
                    <a:pt x="352711" y="197644"/>
                  </a:cubicBezTo>
                  <a:lnTo>
                    <a:pt x="409003" y="197644"/>
                  </a:lnTo>
                  <a:lnTo>
                    <a:pt x="409003" y="213646"/>
                  </a:lnTo>
                  <a:lnTo>
                    <a:pt x="348615" y="213646"/>
                  </a:lnTo>
                  <a:cubicBezTo>
                    <a:pt x="347377" y="217742"/>
                    <a:pt x="346043" y="221361"/>
                    <a:pt x="344710" y="225171"/>
                  </a:cubicBezTo>
                  <a:lnTo>
                    <a:pt x="385763" y="225171"/>
                  </a:lnTo>
                  <a:lnTo>
                    <a:pt x="388810" y="224504"/>
                  </a:lnTo>
                  <a:lnTo>
                    <a:pt x="388810" y="224504"/>
                  </a:lnTo>
                  <a:close/>
                  <a:moveTo>
                    <a:pt x="531400" y="258889"/>
                  </a:moveTo>
                  <a:cubicBezTo>
                    <a:pt x="527304" y="262033"/>
                    <a:pt x="522160" y="265462"/>
                    <a:pt x="517303" y="268319"/>
                  </a:cubicBezTo>
                  <a:cubicBezTo>
                    <a:pt x="514350" y="265557"/>
                    <a:pt x="511683" y="262414"/>
                    <a:pt x="509588" y="258889"/>
                  </a:cubicBezTo>
                  <a:lnTo>
                    <a:pt x="531400" y="258889"/>
                  </a:lnTo>
                  <a:close/>
                  <a:moveTo>
                    <a:pt x="488347" y="235172"/>
                  </a:moveTo>
                  <a:lnTo>
                    <a:pt x="509302" y="235172"/>
                  </a:lnTo>
                  <a:lnTo>
                    <a:pt x="509302" y="244888"/>
                  </a:lnTo>
                  <a:lnTo>
                    <a:pt x="488347" y="244888"/>
                  </a:lnTo>
                  <a:lnTo>
                    <a:pt x="488347" y="235172"/>
                  </a:lnTo>
                  <a:lnTo>
                    <a:pt x="488347" y="235172"/>
                  </a:lnTo>
                  <a:close/>
                  <a:moveTo>
                    <a:pt x="488347" y="211550"/>
                  </a:moveTo>
                  <a:lnTo>
                    <a:pt x="509302" y="211550"/>
                  </a:lnTo>
                  <a:lnTo>
                    <a:pt x="509302" y="221266"/>
                  </a:lnTo>
                  <a:lnTo>
                    <a:pt x="488347" y="221266"/>
                  </a:lnTo>
                  <a:lnTo>
                    <a:pt x="488347" y="211550"/>
                  </a:lnTo>
                  <a:lnTo>
                    <a:pt x="488347" y="211550"/>
                  </a:lnTo>
                  <a:close/>
                  <a:moveTo>
                    <a:pt x="452438" y="188119"/>
                  </a:moveTo>
                  <a:lnTo>
                    <a:pt x="526732" y="188119"/>
                  </a:lnTo>
                  <a:lnTo>
                    <a:pt x="526732" y="197358"/>
                  </a:lnTo>
                  <a:lnTo>
                    <a:pt x="452438" y="197358"/>
                  </a:lnTo>
                  <a:lnTo>
                    <a:pt x="452438" y="188119"/>
                  </a:lnTo>
                  <a:lnTo>
                    <a:pt x="452438" y="188119"/>
                  </a:lnTo>
                  <a:close/>
                  <a:moveTo>
                    <a:pt x="536162" y="258889"/>
                  </a:moveTo>
                  <a:lnTo>
                    <a:pt x="550926" y="258889"/>
                  </a:lnTo>
                  <a:lnTo>
                    <a:pt x="550926" y="244888"/>
                  </a:lnTo>
                  <a:lnTo>
                    <a:pt x="524637" y="244888"/>
                  </a:lnTo>
                  <a:lnTo>
                    <a:pt x="524637" y="235172"/>
                  </a:lnTo>
                  <a:lnTo>
                    <a:pt x="544830" y="235172"/>
                  </a:lnTo>
                  <a:lnTo>
                    <a:pt x="544830" y="221266"/>
                  </a:lnTo>
                  <a:lnTo>
                    <a:pt x="524637" y="221266"/>
                  </a:lnTo>
                  <a:lnTo>
                    <a:pt x="524637" y="211550"/>
                  </a:lnTo>
                  <a:lnTo>
                    <a:pt x="543592" y="211550"/>
                  </a:lnTo>
                  <a:lnTo>
                    <a:pt x="543592" y="174022"/>
                  </a:lnTo>
                  <a:lnTo>
                    <a:pt x="435578" y="174022"/>
                  </a:lnTo>
                  <a:lnTo>
                    <a:pt x="435578" y="215551"/>
                  </a:lnTo>
                  <a:cubicBezTo>
                    <a:pt x="435578" y="237839"/>
                    <a:pt x="434435" y="269367"/>
                    <a:pt x="420529" y="290989"/>
                  </a:cubicBezTo>
                  <a:cubicBezTo>
                    <a:pt x="424720" y="292513"/>
                    <a:pt x="432054" y="296894"/>
                    <a:pt x="435388" y="299561"/>
                  </a:cubicBezTo>
                  <a:cubicBezTo>
                    <a:pt x="450151" y="276511"/>
                    <a:pt x="452342" y="240030"/>
                    <a:pt x="452342" y="215551"/>
                  </a:cubicBezTo>
                  <a:lnTo>
                    <a:pt x="452342" y="211455"/>
                  </a:lnTo>
                  <a:lnTo>
                    <a:pt x="472821" y="211455"/>
                  </a:lnTo>
                  <a:lnTo>
                    <a:pt x="472821" y="221171"/>
                  </a:lnTo>
                  <a:lnTo>
                    <a:pt x="455295" y="221171"/>
                  </a:lnTo>
                  <a:lnTo>
                    <a:pt x="455295" y="235077"/>
                  </a:lnTo>
                  <a:lnTo>
                    <a:pt x="472821" y="235077"/>
                  </a:lnTo>
                  <a:lnTo>
                    <a:pt x="472821" y="244792"/>
                  </a:lnTo>
                  <a:lnTo>
                    <a:pt x="452342" y="244792"/>
                  </a:lnTo>
                  <a:lnTo>
                    <a:pt x="452342" y="258794"/>
                  </a:lnTo>
                  <a:lnTo>
                    <a:pt x="463963" y="258794"/>
                  </a:lnTo>
                  <a:lnTo>
                    <a:pt x="463963" y="273367"/>
                  </a:lnTo>
                  <a:cubicBezTo>
                    <a:pt x="463963" y="280511"/>
                    <a:pt x="459772" y="284417"/>
                    <a:pt x="456819" y="286417"/>
                  </a:cubicBezTo>
                  <a:cubicBezTo>
                    <a:pt x="458819" y="289369"/>
                    <a:pt x="462058" y="295942"/>
                    <a:pt x="462820" y="299942"/>
                  </a:cubicBezTo>
                  <a:lnTo>
                    <a:pt x="462820" y="299942"/>
                  </a:lnTo>
                  <a:cubicBezTo>
                    <a:pt x="465772" y="297847"/>
                    <a:pt x="470725" y="296704"/>
                    <a:pt x="501586" y="289941"/>
                  </a:cubicBezTo>
                  <a:cubicBezTo>
                    <a:pt x="501586" y="286607"/>
                    <a:pt x="502158" y="280225"/>
                    <a:pt x="503015" y="276130"/>
                  </a:cubicBezTo>
                  <a:lnTo>
                    <a:pt x="479393" y="280606"/>
                  </a:lnTo>
                  <a:lnTo>
                    <a:pt x="479393" y="258699"/>
                  </a:lnTo>
                  <a:lnTo>
                    <a:pt x="493681" y="258699"/>
                  </a:lnTo>
                  <a:cubicBezTo>
                    <a:pt x="503110" y="279368"/>
                    <a:pt x="518446" y="292798"/>
                    <a:pt x="542830" y="298894"/>
                  </a:cubicBezTo>
                  <a:cubicBezTo>
                    <a:pt x="544925" y="294513"/>
                    <a:pt x="549307" y="288322"/>
                    <a:pt x="552545" y="284988"/>
                  </a:cubicBezTo>
                  <a:cubicBezTo>
                    <a:pt x="543115" y="283273"/>
                    <a:pt x="535019" y="280321"/>
                    <a:pt x="527971" y="276415"/>
                  </a:cubicBezTo>
                  <a:cubicBezTo>
                    <a:pt x="533972" y="273367"/>
                    <a:pt x="540448" y="269367"/>
                    <a:pt x="546068" y="265557"/>
                  </a:cubicBezTo>
                  <a:lnTo>
                    <a:pt x="535972" y="258699"/>
                  </a:lnTo>
                  <a:lnTo>
                    <a:pt x="535972" y="258699"/>
                  </a:lnTo>
                  <a:close/>
                  <a:moveTo>
                    <a:pt x="584359" y="262318"/>
                  </a:moveTo>
                  <a:lnTo>
                    <a:pt x="584359" y="245173"/>
                  </a:lnTo>
                  <a:lnTo>
                    <a:pt x="598837" y="245173"/>
                  </a:lnTo>
                  <a:lnTo>
                    <a:pt x="598837" y="260032"/>
                  </a:lnTo>
                  <a:lnTo>
                    <a:pt x="584359" y="262318"/>
                  </a:lnTo>
                  <a:lnTo>
                    <a:pt x="584359" y="262318"/>
                  </a:lnTo>
                  <a:close/>
                  <a:moveTo>
                    <a:pt x="598837" y="188214"/>
                  </a:moveTo>
                  <a:lnTo>
                    <a:pt x="598837" y="202978"/>
                  </a:lnTo>
                  <a:lnTo>
                    <a:pt x="584359" y="202978"/>
                  </a:lnTo>
                  <a:lnTo>
                    <a:pt x="584359" y="188214"/>
                  </a:lnTo>
                  <a:lnTo>
                    <a:pt x="598837" y="188214"/>
                  </a:lnTo>
                  <a:close/>
                  <a:moveTo>
                    <a:pt x="584359" y="216598"/>
                  </a:moveTo>
                  <a:lnTo>
                    <a:pt x="598837" y="216598"/>
                  </a:lnTo>
                  <a:lnTo>
                    <a:pt x="598837" y="231457"/>
                  </a:lnTo>
                  <a:lnTo>
                    <a:pt x="584359" y="231457"/>
                  </a:lnTo>
                  <a:lnTo>
                    <a:pt x="584359" y="216598"/>
                  </a:lnTo>
                  <a:lnTo>
                    <a:pt x="584359" y="216598"/>
                  </a:lnTo>
                  <a:close/>
                  <a:moveTo>
                    <a:pt x="692658" y="246793"/>
                  </a:moveTo>
                  <a:lnTo>
                    <a:pt x="692658" y="231648"/>
                  </a:lnTo>
                  <a:lnTo>
                    <a:pt x="662178" y="231648"/>
                  </a:lnTo>
                  <a:lnTo>
                    <a:pt x="662178" y="212122"/>
                  </a:lnTo>
                  <a:lnTo>
                    <a:pt x="688562" y="212122"/>
                  </a:lnTo>
                  <a:lnTo>
                    <a:pt x="688562" y="196977"/>
                  </a:lnTo>
                  <a:lnTo>
                    <a:pt x="672560" y="196977"/>
                  </a:lnTo>
                  <a:cubicBezTo>
                    <a:pt x="676656" y="190500"/>
                    <a:pt x="680942" y="182404"/>
                    <a:pt x="684943" y="174784"/>
                  </a:cubicBezTo>
                  <a:lnTo>
                    <a:pt x="668084" y="170402"/>
                  </a:lnTo>
                  <a:cubicBezTo>
                    <a:pt x="665417" y="178594"/>
                    <a:pt x="660368" y="189452"/>
                    <a:pt x="655987" y="196977"/>
                  </a:cubicBezTo>
                  <a:lnTo>
                    <a:pt x="639794" y="196977"/>
                  </a:lnTo>
                  <a:lnTo>
                    <a:pt x="651605" y="190786"/>
                  </a:lnTo>
                  <a:cubicBezTo>
                    <a:pt x="649034" y="184785"/>
                    <a:pt x="643223" y="176498"/>
                    <a:pt x="637603" y="170307"/>
                  </a:cubicBezTo>
                  <a:lnTo>
                    <a:pt x="624268" y="176593"/>
                  </a:lnTo>
                  <a:cubicBezTo>
                    <a:pt x="629317" y="182594"/>
                    <a:pt x="634555" y="190881"/>
                    <a:pt x="637032" y="196977"/>
                  </a:cubicBezTo>
                  <a:lnTo>
                    <a:pt x="621887" y="196977"/>
                  </a:lnTo>
                  <a:lnTo>
                    <a:pt x="621887" y="212122"/>
                  </a:lnTo>
                  <a:lnTo>
                    <a:pt x="645223" y="212122"/>
                  </a:lnTo>
                  <a:lnTo>
                    <a:pt x="645223" y="231648"/>
                  </a:lnTo>
                  <a:lnTo>
                    <a:pt x="619411" y="231648"/>
                  </a:lnTo>
                  <a:lnTo>
                    <a:pt x="619411" y="246793"/>
                  </a:lnTo>
                  <a:lnTo>
                    <a:pt x="643985" y="246793"/>
                  </a:lnTo>
                  <a:cubicBezTo>
                    <a:pt x="641318" y="260699"/>
                    <a:pt x="634174" y="276606"/>
                    <a:pt x="613124" y="288798"/>
                  </a:cubicBezTo>
                  <a:lnTo>
                    <a:pt x="613124" y="272510"/>
                  </a:lnTo>
                  <a:lnTo>
                    <a:pt x="623983" y="270510"/>
                  </a:lnTo>
                  <a:lnTo>
                    <a:pt x="622840" y="256222"/>
                  </a:lnTo>
                  <a:lnTo>
                    <a:pt x="613124" y="257746"/>
                  </a:lnTo>
                  <a:lnTo>
                    <a:pt x="613124" y="188214"/>
                  </a:lnTo>
                  <a:lnTo>
                    <a:pt x="618172" y="188214"/>
                  </a:lnTo>
                  <a:lnTo>
                    <a:pt x="618172" y="173355"/>
                  </a:lnTo>
                  <a:lnTo>
                    <a:pt x="563689" y="173355"/>
                  </a:lnTo>
                  <a:lnTo>
                    <a:pt x="563689" y="188214"/>
                  </a:lnTo>
                  <a:lnTo>
                    <a:pt x="569690" y="188214"/>
                  </a:lnTo>
                  <a:lnTo>
                    <a:pt x="569690" y="264509"/>
                  </a:lnTo>
                  <a:lnTo>
                    <a:pt x="561975" y="265462"/>
                  </a:lnTo>
                  <a:lnTo>
                    <a:pt x="565213" y="281083"/>
                  </a:lnTo>
                  <a:cubicBezTo>
                    <a:pt x="575024" y="279273"/>
                    <a:pt x="586740" y="277273"/>
                    <a:pt x="598932" y="275082"/>
                  </a:cubicBezTo>
                  <a:lnTo>
                    <a:pt x="598932" y="299275"/>
                  </a:lnTo>
                  <a:lnTo>
                    <a:pt x="613124" y="299275"/>
                  </a:lnTo>
                  <a:lnTo>
                    <a:pt x="613124" y="289179"/>
                  </a:lnTo>
                  <a:cubicBezTo>
                    <a:pt x="617506" y="292132"/>
                    <a:pt x="622840" y="297180"/>
                    <a:pt x="625507" y="300800"/>
                  </a:cubicBezTo>
                  <a:cubicBezTo>
                    <a:pt x="640080" y="291370"/>
                    <a:pt x="649224" y="280130"/>
                    <a:pt x="654463" y="268796"/>
                  </a:cubicBezTo>
                  <a:cubicBezTo>
                    <a:pt x="661321" y="282130"/>
                    <a:pt x="670941" y="292798"/>
                    <a:pt x="683990" y="299180"/>
                  </a:cubicBezTo>
                  <a:cubicBezTo>
                    <a:pt x="686372" y="294703"/>
                    <a:pt x="691324" y="288512"/>
                    <a:pt x="695134" y="285274"/>
                  </a:cubicBezTo>
                  <a:cubicBezTo>
                    <a:pt x="678275" y="278701"/>
                    <a:pt x="667036" y="264223"/>
                    <a:pt x="661321" y="246888"/>
                  </a:cubicBezTo>
                  <a:lnTo>
                    <a:pt x="692944" y="246888"/>
                  </a:lnTo>
                  <a:close/>
                  <a:moveTo>
                    <a:pt x="808101" y="184975"/>
                  </a:moveTo>
                  <a:lnTo>
                    <a:pt x="808101" y="193167"/>
                  </a:lnTo>
                  <a:lnTo>
                    <a:pt x="784193" y="193167"/>
                  </a:lnTo>
                  <a:lnTo>
                    <a:pt x="784193" y="184975"/>
                  </a:lnTo>
                  <a:lnTo>
                    <a:pt x="808101" y="184975"/>
                  </a:lnTo>
                  <a:close/>
                  <a:moveTo>
                    <a:pt x="783526" y="212979"/>
                  </a:moveTo>
                  <a:cubicBezTo>
                    <a:pt x="783907" y="210217"/>
                    <a:pt x="784098" y="207264"/>
                    <a:pt x="784193" y="204597"/>
                  </a:cubicBezTo>
                  <a:lnTo>
                    <a:pt x="808101" y="204597"/>
                  </a:lnTo>
                  <a:lnTo>
                    <a:pt x="808101" y="212979"/>
                  </a:lnTo>
                  <a:lnTo>
                    <a:pt x="783526" y="212979"/>
                  </a:lnTo>
                  <a:close/>
                  <a:moveTo>
                    <a:pt x="808101" y="224504"/>
                  </a:moveTo>
                  <a:lnTo>
                    <a:pt x="808101" y="230981"/>
                  </a:lnTo>
                  <a:cubicBezTo>
                    <a:pt x="808101" y="232696"/>
                    <a:pt x="807530" y="233267"/>
                    <a:pt x="805529" y="233267"/>
                  </a:cubicBezTo>
                  <a:cubicBezTo>
                    <a:pt x="803719" y="233363"/>
                    <a:pt x="797528" y="233553"/>
                    <a:pt x="791909" y="233267"/>
                  </a:cubicBezTo>
                  <a:cubicBezTo>
                    <a:pt x="794004" y="236792"/>
                    <a:pt x="796861" y="242697"/>
                    <a:pt x="797814" y="246888"/>
                  </a:cubicBezTo>
                  <a:cubicBezTo>
                    <a:pt x="806672" y="246888"/>
                    <a:pt x="813435" y="246602"/>
                    <a:pt x="818197" y="244221"/>
                  </a:cubicBezTo>
                  <a:cubicBezTo>
                    <a:pt x="823246" y="241935"/>
                    <a:pt x="824674" y="238315"/>
                    <a:pt x="824674" y="231172"/>
                  </a:cubicBezTo>
                  <a:lnTo>
                    <a:pt x="824674" y="172212"/>
                  </a:lnTo>
                  <a:lnTo>
                    <a:pt x="769048" y="172212"/>
                  </a:lnTo>
                  <a:lnTo>
                    <a:pt x="769048" y="200406"/>
                  </a:lnTo>
                  <a:cubicBezTo>
                    <a:pt x="769048" y="212884"/>
                    <a:pt x="767620" y="227838"/>
                    <a:pt x="754285" y="238220"/>
                  </a:cubicBezTo>
                  <a:cubicBezTo>
                    <a:pt x="757523" y="240221"/>
                    <a:pt x="763524" y="245840"/>
                    <a:pt x="765905" y="248793"/>
                  </a:cubicBezTo>
                  <a:cubicBezTo>
                    <a:pt x="774192" y="242316"/>
                    <a:pt x="778669" y="233648"/>
                    <a:pt x="781240" y="224600"/>
                  </a:cubicBezTo>
                  <a:lnTo>
                    <a:pt x="808101" y="224600"/>
                  </a:lnTo>
                  <a:close/>
                  <a:moveTo>
                    <a:pt x="743426" y="187261"/>
                  </a:moveTo>
                  <a:lnTo>
                    <a:pt x="743426" y="197358"/>
                  </a:lnTo>
                  <a:lnTo>
                    <a:pt x="725995" y="197358"/>
                  </a:lnTo>
                  <a:lnTo>
                    <a:pt x="725995" y="187261"/>
                  </a:lnTo>
                  <a:lnTo>
                    <a:pt x="743426" y="187261"/>
                  </a:lnTo>
                  <a:close/>
                  <a:moveTo>
                    <a:pt x="725995" y="219742"/>
                  </a:moveTo>
                  <a:lnTo>
                    <a:pt x="725995" y="209740"/>
                  </a:lnTo>
                  <a:lnTo>
                    <a:pt x="743426" y="209740"/>
                  </a:lnTo>
                  <a:lnTo>
                    <a:pt x="743426" y="219742"/>
                  </a:lnTo>
                  <a:lnTo>
                    <a:pt x="725995" y="219742"/>
                  </a:lnTo>
                  <a:close/>
                  <a:moveTo>
                    <a:pt x="725995" y="232600"/>
                  </a:moveTo>
                  <a:lnTo>
                    <a:pt x="725995" y="239459"/>
                  </a:lnTo>
                  <a:lnTo>
                    <a:pt x="710851" y="239459"/>
                  </a:lnTo>
                  <a:lnTo>
                    <a:pt x="710851" y="174117"/>
                  </a:lnTo>
                  <a:lnTo>
                    <a:pt x="758571" y="174117"/>
                  </a:lnTo>
                  <a:lnTo>
                    <a:pt x="758571" y="232505"/>
                  </a:lnTo>
                  <a:lnTo>
                    <a:pt x="725995" y="232505"/>
                  </a:lnTo>
                  <a:close/>
                  <a:moveTo>
                    <a:pt x="734854" y="262414"/>
                  </a:moveTo>
                  <a:lnTo>
                    <a:pt x="746760" y="262414"/>
                  </a:lnTo>
                  <a:lnTo>
                    <a:pt x="746760" y="281083"/>
                  </a:lnTo>
                  <a:lnTo>
                    <a:pt x="734854" y="281083"/>
                  </a:lnTo>
                  <a:lnTo>
                    <a:pt x="734854" y="262414"/>
                  </a:lnTo>
                  <a:lnTo>
                    <a:pt x="734854" y="262414"/>
                  </a:lnTo>
                  <a:close/>
                  <a:moveTo>
                    <a:pt x="774287" y="262414"/>
                  </a:moveTo>
                  <a:lnTo>
                    <a:pt x="774287" y="281083"/>
                  </a:lnTo>
                  <a:lnTo>
                    <a:pt x="762095" y="281083"/>
                  </a:lnTo>
                  <a:lnTo>
                    <a:pt x="762095" y="262414"/>
                  </a:lnTo>
                  <a:lnTo>
                    <a:pt x="774287" y="262414"/>
                  </a:lnTo>
                  <a:close/>
                  <a:moveTo>
                    <a:pt x="801719" y="262414"/>
                  </a:moveTo>
                  <a:lnTo>
                    <a:pt x="801719" y="281083"/>
                  </a:lnTo>
                  <a:lnTo>
                    <a:pt x="789527" y="281083"/>
                  </a:lnTo>
                  <a:lnTo>
                    <a:pt x="789527" y="262414"/>
                  </a:lnTo>
                  <a:lnTo>
                    <a:pt x="801719" y="262414"/>
                  </a:lnTo>
                  <a:close/>
                  <a:moveTo>
                    <a:pt x="818102" y="281083"/>
                  </a:moveTo>
                  <a:lnTo>
                    <a:pt x="818102" y="249460"/>
                  </a:lnTo>
                  <a:lnTo>
                    <a:pt x="719328" y="249460"/>
                  </a:lnTo>
                  <a:lnTo>
                    <a:pt x="719328" y="281083"/>
                  </a:lnTo>
                  <a:lnTo>
                    <a:pt x="702850" y="281083"/>
                  </a:lnTo>
                  <a:lnTo>
                    <a:pt x="702850" y="295370"/>
                  </a:lnTo>
                  <a:lnTo>
                    <a:pt x="833438" y="295370"/>
                  </a:lnTo>
                  <a:lnTo>
                    <a:pt x="833438" y="281083"/>
                  </a:lnTo>
                  <a:lnTo>
                    <a:pt x="818007" y="28108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60" name="图形 5"/>
          <p:cNvGrpSpPr/>
          <p:nvPr/>
        </p:nvGrpSpPr>
        <p:grpSpPr>
          <a:xfrm>
            <a:off x="24890828" y="6471033"/>
            <a:ext cx="5087280" cy="389418"/>
            <a:chOff x="17959545" y="8627744"/>
            <a:chExt cx="2107882" cy="161353"/>
          </a:xfrm>
          <a:solidFill>
            <a:schemeClr val="bg1"/>
          </a:solidFill>
        </p:grpSpPr>
        <p:sp>
          <p:nvSpPr>
            <p:cNvPr id="103" name="任意形状 102"/>
            <p:cNvSpPr/>
            <p:nvPr/>
          </p:nvSpPr>
          <p:spPr>
            <a:xfrm>
              <a:off x="17959545" y="8633078"/>
              <a:ext cx="163925" cy="118491"/>
            </a:xfrm>
            <a:custGeom>
              <a:avLst/>
              <a:gdLst>
                <a:gd name="connsiteX0" fmla="*/ 93821 w 163925"/>
                <a:gd name="connsiteY0" fmla="*/ 0 h 118491"/>
                <a:gd name="connsiteX1" fmla="*/ 116491 w 163925"/>
                <a:gd name="connsiteY1" fmla="*/ 72866 h 118491"/>
                <a:gd name="connsiteX2" fmla="*/ 137350 w 163925"/>
                <a:gd name="connsiteY2" fmla="*/ 0 h 118491"/>
                <a:gd name="connsiteX3" fmla="*/ 163925 w 163925"/>
                <a:gd name="connsiteY3" fmla="*/ 0 h 118491"/>
                <a:gd name="connsiteX4" fmla="*/ 126492 w 163925"/>
                <a:gd name="connsiteY4" fmla="*/ 118491 h 118491"/>
                <a:gd name="connsiteX5" fmla="*/ 105251 w 163925"/>
                <a:gd name="connsiteY5" fmla="*/ 118491 h 118491"/>
                <a:gd name="connsiteX6" fmla="*/ 82296 w 163925"/>
                <a:gd name="connsiteY6" fmla="*/ 47720 h 118491"/>
                <a:gd name="connsiteX7" fmla="*/ 59912 w 163925"/>
                <a:gd name="connsiteY7" fmla="*/ 118491 h 118491"/>
                <a:gd name="connsiteX8" fmla="*/ 38862 w 163925"/>
                <a:gd name="connsiteY8" fmla="*/ 118491 h 118491"/>
                <a:gd name="connsiteX9" fmla="*/ 0 w 163925"/>
                <a:gd name="connsiteY9" fmla="*/ 0 h 118491"/>
                <a:gd name="connsiteX10" fmla="*/ 28480 w 163925"/>
                <a:gd name="connsiteY10" fmla="*/ 0 h 118491"/>
                <a:gd name="connsiteX11" fmla="*/ 50673 w 163925"/>
                <a:gd name="connsiteY11" fmla="*/ 72866 h 118491"/>
                <a:gd name="connsiteX12" fmla="*/ 72009 w 163925"/>
                <a:gd name="connsiteY12" fmla="*/ 0 h 118491"/>
                <a:gd name="connsiteX13" fmla="*/ 93726 w 163925"/>
                <a:gd name="connsiteY13" fmla="*/ 0 h 11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3925" h="118491">
                  <a:moveTo>
                    <a:pt x="93821" y="0"/>
                  </a:moveTo>
                  <a:lnTo>
                    <a:pt x="116491" y="72866"/>
                  </a:lnTo>
                  <a:lnTo>
                    <a:pt x="137350" y="0"/>
                  </a:lnTo>
                  <a:lnTo>
                    <a:pt x="163925" y="0"/>
                  </a:lnTo>
                  <a:lnTo>
                    <a:pt x="126492" y="118491"/>
                  </a:lnTo>
                  <a:lnTo>
                    <a:pt x="105251" y="118491"/>
                  </a:lnTo>
                  <a:lnTo>
                    <a:pt x="82296" y="47720"/>
                  </a:lnTo>
                  <a:lnTo>
                    <a:pt x="59912" y="118491"/>
                  </a:lnTo>
                  <a:lnTo>
                    <a:pt x="38862" y="118491"/>
                  </a:lnTo>
                  <a:lnTo>
                    <a:pt x="0" y="0"/>
                  </a:lnTo>
                  <a:lnTo>
                    <a:pt x="28480" y="0"/>
                  </a:lnTo>
                  <a:lnTo>
                    <a:pt x="50673" y="72866"/>
                  </a:lnTo>
                  <a:lnTo>
                    <a:pt x="72009" y="0"/>
                  </a:lnTo>
                  <a:lnTo>
                    <a:pt x="93726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4" name="任意形状 103"/>
            <p:cNvSpPr/>
            <p:nvPr/>
          </p:nvSpPr>
          <p:spPr>
            <a:xfrm>
              <a:off x="18136234" y="8633078"/>
              <a:ext cx="79724" cy="118491"/>
            </a:xfrm>
            <a:custGeom>
              <a:avLst/>
              <a:gdLst>
                <a:gd name="connsiteX0" fmla="*/ 0 w 79724"/>
                <a:gd name="connsiteY0" fmla="*/ 0 h 118491"/>
                <a:gd name="connsiteX1" fmla="*/ 27718 w 79724"/>
                <a:gd name="connsiteY1" fmla="*/ 0 h 118491"/>
                <a:gd name="connsiteX2" fmla="*/ 27718 w 79724"/>
                <a:gd name="connsiteY2" fmla="*/ 93917 h 118491"/>
                <a:gd name="connsiteX3" fmla="*/ 79724 w 79724"/>
                <a:gd name="connsiteY3" fmla="*/ 93917 h 118491"/>
                <a:gd name="connsiteX4" fmla="*/ 79724 w 79724"/>
                <a:gd name="connsiteY4" fmla="*/ 118491 h 118491"/>
                <a:gd name="connsiteX5" fmla="*/ 95 w 79724"/>
                <a:gd name="connsiteY5" fmla="*/ 118491 h 118491"/>
                <a:gd name="connsiteX6" fmla="*/ 95 w 79724"/>
                <a:gd name="connsiteY6" fmla="*/ 0 h 11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724" h="118491">
                  <a:moveTo>
                    <a:pt x="0" y="0"/>
                  </a:moveTo>
                  <a:lnTo>
                    <a:pt x="27718" y="0"/>
                  </a:lnTo>
                  <a:lnTo>
                    <a:pt x="27718" y="93917"/>
                  </a:lnTo>
                  <a:lnTo>
                    <a:pt x="79724" y="93917"/>
                  </a:lnTo>
                  <a:lnTo>
                    <a:pt x="79724" y="118491"/>
                  </a:lnTo>
                  <a:lnTo>
                    <a:pt x="95" y="118491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5" name="任意形状 104"/>
            <p:cNvSpPr/>
            <p:nvPr/>
          </p:nvSpPr>
          <p:spPr>
            <a:xfrm>
              <a:off x="18220435" y="8633078"/>
              <a:ext cx="119348" cy="118491"/>
            </a:xfrm>
            <a:custGeom>
              <a:avLst/>
              <a:gdLst>
                <a:gd name="connsiteX0" fmla="*/ 71247 w 119348"/>
                <a:gd name="connsiteY0" fmla="*/ 0 h 118491"/>
                <a:gd name="connsiteX1" fmla="*/ 119348 w 119348"/>
                <a:gd name="connsiteY1" fmla="*/ 118491 h 118491"/>
                <a:gd name="connsiteX2" fmla="*/ 90202 w 119348"/>
                <a:gd name="connsiteY2" fmla="*/ 118491 h 118491"/>
                <a:gd name="connsiteX3" fmla="*/ 81153 w 119348"/>
                <a:gd name="connsiteY3" fmla="*/ 94488 h 118491"/>
                <a:gd name="connsiteX4" fmla="*/ 36290 w 119348"/>
                <a:gd name="connsiteY4" fmla="*/ 94488 h 118491"/>
                <a:gd name="connsiteX5" fmla="*/ 27527 w 119348"/>
                <a:gd name="connsiteY5" fmla="*/ 118491 h 118491"/>
                <a:gd name="connsiteX6" fmla="*/ 0 w 119348"/>
                <a:gd name="connsiteY6" fmla="*/ 118491 h 118491"/>
                <a:gd name="connsiteX7" fmla="*/ 46768 w 119348"/>
                <a:gd name="connsiteY7" fmla="*/ 0 h 118491"/>
                <a:gd name="connsiteX8" fmla="*/ 71247 w 119348"/>
                <a:gd name="connsiteY8" fmla="*/ 0 h 118491"/>
                <a:gd name="connsiteX9" fmla="*/ 72390 w 119348"/>
                <a:gd name="connsiteY9" fmla="*/ 71342 h 118491"/>
                <a:gd name="connsiteX10" fmla="*/ 58293 w 119348"/>
                <a:gd name="connsiteY10" fmla="*/ 34385 h 118491"/>
                <a:gd name="connsiteX11" fmla="*/ 44863 w 119348"/>
                <a:gd name="connsiteY11" fmla="*/ 71342 h 118491"/>
                <a:gd name="connsiteX12" fmla="*/ 72390 w 119348"/>
                <a:gd name="connsiteY12" fmla="*/ 71342 h 11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9348" h="118491">
                  <a:moveTo>
                    <a:pt x="71247" y="0"/>
                  </a:moveTo>
                  <a:lnTo>
                    <a:pt x="119348" y="118491"/>
                  </a:lnTo>
                  <a:lnTo>
                    <a:pt x="90202" y="118491"/>
                  </a:lnTo>
                  <a:lnTo>
                    <a:pt x="81153" y="94488"/>
                  </a:lnTo>
                  <a:lnTo>
                    <a:pt x="36290" y="94488"/>
                  </a:lnTo>
                  <a:lnTo>
                    <a:pt x="27527" y="118491"/>
                  </a:lnTo>
                  <a:lnTo>
                    <a:pt x="0" y="118491"/>
                  </a:lnTo>
                  <a:lnTo>
                    <a:pt x="46768" y="0"/>
                  </a:lnTo>
                  <a:lnTo>
                    <a:pt x="71247" y="0"/>
                  </a:lnTo>
                  <a:close/>
                  <a:moveTo>
                    <a:pt x="72390" y="71342"/>
                  </a:moveTo>
                  <a:lnTo>
                    <a:pt x="58293" y="34385"/>
                  </a:lnTo>
                  <a:lnTo>
                    <a:pt x="44863" y="71342"/>
                  </a:lnTo>
                  <a:lnTo>
                    <a:pt x="72390" y="713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6" name="任意形状 105"/>
            <p:cNvSpPr/>
            <p:nvPr/>
          </p:nvSpPr>
          <p:spPr>
            <a:xfrm>
              <a:off x="18352452" y="8633078"/>
              <a:ext cx="101155" cy="118491"/>
            </a:xfrm>
            <a:custGeom>
              <a:avLst/>
              <a:gdLst>
                <a:gd name="connsiteX0" fmla="*/ 22193 w 101155"/>
                <a:gd name="connsiteY0" fmla="*/ 0 h 118491"/>
                <a:gd name="connsiteX1" fmla="*/ 75914 w 101155"/>
                <a:gd name="connsiteY1" fmla="*/ 71914 h 118491"/>
                <a:gd name="connsiteX2" fmla="*/ 75914 w 101155"/>
                <a:gd name="connsiteY2" fmla="*/ 0 h 118491"/>
                <a:gd name="connsiteX3" fmla="*/ 101155 w 101155"/>
                <a:gd name="connsiteY3" fmla="*/ 0 h 118491"/>
                <a:gd name="connsiteX4" fmla="*/ 101155 w 101155"/>
                <a:gd name="connsiteY4" fmla="*/ 118491 h 118491"/>
                <a:gd name="connsiteX5" fmla="*/ 78962 w 101155"/>
                <a:gd name="connsiteY5" fmla="*/ 118491 h 118491"/>
                <a:gd name="connsiteX6" fmla="*/ 25241 w 101155"/>
                <a:gd name="connsiteY6" fmla="*/ 46482 h 118491"/>
                <a:gd name="connsiteX7" fmla="*/ 25241 w 101155"/>
                <a:gd name="connsiteY7" fmla="*/ 118491 h 118491"/>
                <a:gd name="connsiteX8" fmla="*/ 0 w 101155"/>
                <a:gd name="connsiteY8" fmla="*/ 118491 h 118491"/>
                <a:gd name="connsiteX9" fmla="*/ 0 w 101155"/>
                <a:gd name="connsiteY9" fmla="*/ 0 h 118491"/>
                <a:gd name="connsiteX10" fmla="*/ 22193 w 101155"/>
                <a:gd name="connsiteY10" fmla="*/ 0 h 11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1155" h="118491">
                  <a:moveTo>
                    <a:pt x="22193" y="0"/>
                  </a:moveTo>
                  <a:lnTo>
                    <a:pt x="75914" y="71914"/>
                  </a:lnTo>
                  <a:lnTo>
                    <a:pt x="75914" y="0"/>
                  </a:lnTo>
                  <a:lnTo>
                    <a:pt x="101155" y="0"/>
                  </a:lnTo>
                  <a:lnTo>
                    <a:pt x="101155" y="118491"/>
                  </a:lnTo>
                  <a:lnTo>
                    <a:pt x="78962" y="118491"/>
                  </a:lnTo>
                  <a:lnTo>
                    <a:pt x="25241" y="46482"/>
                  </a:lnTo>
                  <a:lnTo>
                    <a:pt x="25241" y="118491"/>
                  </a:lnTo>
                  <a:lnTo>
                    <a:pt x="0" y="118491"/>
                  </a:lnTo>
                  <a:lnTo>
                    <a:pt x="0" y="0"/>
                  </a:lnTo>
                  <a:lnTo>
                    <a:pt x="2219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7" name="任意形状 106"/>
            <p:cNvSpPr/>
            <p:nvPr/>
          </p:nvSpPr>
          <p:spPr>
            <a:xfrm>
              <a:off x="18503518" y="8633078"/>
              <a:ext cx="119348" cy="118491"/>
            </a:xfrm>
            <a:custGeom>
              <a:avLst/>
              <a:gdLst>
                <a:gd name="connsiteX0" fmla="*/ 71247 w 119348"/>
                <a:gd name="connsiteY0" fmla="*/ 0 h 118491"/>
                <a:gd name="connsiteX1" fmla="*/ 119348 w 119348"/>
                <a:gd name="connsiteY1" fmla="*/ 118491 h 118491"/>
                <a:gd name="connsiteX2" fmla="*/ 90202 w 119348"/>
                <a:gd name="connsiteY2" fmla="*/ 118491 h 118491"/>
                <a:gd name="connsiteX3" fmla="*/ 81153 w 119348"/>
                <a:gd name="connsiteY3" fmla="*/ 94488 h 118491"/>
                <a:gd name="connsiteX4" fmla="*/ 36290 w 119348"/>
                <a:gd name="connsiteY4" fmla="*/ 94488 h 118491"/>
                <a:gd name="connsiteX5" fmla="*/ 27527 w 119348"/>
                <a:gd name="connsiteY5" fmla="*/ 118491 h 118491"/>
                <a:gd name="connsiteX6" fmla="*/ 0 w 119348"/>
                <a:gd name="connsiteY6" fmla="*/ 118491 h 118491"/>
                <a:gd name="connsiteX7" fmla="*/ 46768 w 119348"/>
                <a:gd name="connsiteY7" fmla="*/ 0 h 118491"/>
                <a:gd name="connsiteX8" fmla="*/ 71247 w 119348"/>
                <a:gd name="connsiteY8" fmla="*/ 0 h 118491"/>
                <a:gd name="connsiteX9" fmla="*/ 72390 w 119348"/>
                <a:gd name="connsiteY9" fmla="*/ 71342 h 118491"/>
                <a:gd name="connsiteX10" fmla="*/ 58293 w 119348"/>
                <a:gd name="connsiteY10" fmla="*/ 34385 h 118491"/>
                <a:gd name="connsiteX11" fmla="*/ 44863 w 119348"/>
                <a:gd name="connsiteY11" fmla="*/ 71342 h 118491"/>
                <a:gd name="connsiteX12" fmla="*/ 72390 w 119348"/>
                <a:gd name="connsiteY12" fmla="*/ 71342 h 11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9348" h="118491">
                  <a:moveTo>
                    <a:pt x="71247" y="0"/>
                  </a:moveTo>
                  <a:lnTo>
                    <a:pt x="119348" y="118491"/>
                  </a:lnTo>
                  <a:lnTo>
                    <a:pt x="90202" y="118491"/>
                  </a:lnTo>
                  <a:lnTo>
                    <a:pt x="81153" y="94488"/>
                  </a:lnTo>
                  <a:lnTo>
                    <a:pt x="36290" y="94488"/>
                  </a:lnTo>
                  <a:lnTo>
                    <a:pt x="27527" y="118491"/>
                  </a:lnTo>
                  <a:lnTo>
                    <a:pt x="0" y="118491"/>
                  </a:lnTo>
                  <a:lnTo>
                    <a:pt x="46768" y="0"/>
                  </a:lnTo>
                  <a:lnTo>
                    <a:pt x="71247" y="0"/>
                  </a:lnTo>
                  <a:close/>
                  <a:moveTo>
                    <a:pt x="72390" y="71342"/>
                  </a:moveTo>
                  <a:lnTo>
                    <a:pt x="58293" y="34385"/>
                  </a:lnTo>
                  <a:lnTo>
                    <a:pt x="44863" y="71342"/>
                  </a:lnTo>
                  <a:lnTo>
                    <a:pt x="72390" y="713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8" name="任意形状 107"/>
            <p:cNvSpPr/>
            <p:nvPr/>
          </p:nvSpPr>
          <p:spPr>
            <a:xfrm>
              <a:off x="18633344" y="8665558"/>
              <a:ext cx="89058" cy="123539"/>
            </a:xfrm>
            <a:custGeom>
              <a:avLst/>
              <a:gdLst>
                <a:gd name="connsiteX0" fmla="*/ 70199 w 89058"/>
                <a:gd name="connsiteY0" fmla="*/ 5239 h 123539"/>
                <a:gd name="connsiteX1" fmla="*/ 83915 w 89058"/>
                <a:gd name="connsiteY1" fmla="*/ 20384 h 123539"/>
                <a:gd name="connsiteX2" fmla="*/ 89059 w 89058"/>
                <a:gd name="connsiteY2" fmla="*/ 44101 h 123539"/>
                <a:gd name="connsiteX3" fmla="*/ 83915 w 89058"/>
                <a:gd name="connsiteY3" fmla="*/ 67628 h 123539"/>
                <a:gd name="connsiteX4" fmla="*/ 70199 w 89058"/>
                <a:gd name="connsiteY4" fmla="*/ 82868 h 123539"/>
                <a:gd name="connsiteX5" fmla="*/ 51149 w 89058"/>
                <a:gd name="connsiteY5" fmla="*/ 88106 h 123539"/>
                <a:gd name="connsiteX6" fmla="*/ 26384 w 89058"/>
                <a:gd name="connsiteY6" fmla="*/ 76581 h 123539"/>
                <a:gd name="connsiteX7" fmla="*/ 26384 w 89058"/>
                <a:gd name="connsiteY7" fmla="*/ 123539 h 123539"/>
                <a:gd name="connsiteX8" fmla="*/ 0 w 89058"/>
                <a:gd name="connsiteY8" fmla="*/ 123539 h 123539"/>
                <a:gd name="connsiteX9" fmla="*/ 0 w 89058"/>
                <a:gd name="connsiteY9" fmla="*/ 2286 h 123539"/>
                <a:gd name="connsiteX10" fmla="*/ 23431 w 89058"/>
                <a:gd name="connsiteY10" fmla="*/ 2286 h 123539"/>
                <a:gd name="connsiteX11" fmla="*/ 24575 w 89058"/>
                <a:gd name="connsiteY11" fmla="*/ 14097 h 123539"/>
                <a:gd name="connsiteX12" fmla="*/ 35909 w 89058"/>
                <a:gd name="connsiteY12" fmla="*/ 3524 h 123539"/>
                <a:gd name="connsiteX13" fmla="*/ 51149 w 89058"/>
                <a:gd name="connsiteY13" fmla="*/ 0 h 123539"/>
                <a:gd name="connsiteX14" fmla="*/ 70199 w 89058"/>
                <a:gd name="connsiteY14" fmla="*/ 5144 h 123539"/>
                <a:gd name="connsiteX15" fmla="*/ 57055 w 89058"/>
                <a:gd name="connsiteY15" fmla="*/ 59341 h 123539"/>
                <a:gd name="connsiteX16" fmla="*/ 61913 w 89058"/>
                <a:gd name="connsiteY16" fmla="*/ 44006 h 123539"/>
                <a:gd name="connsiteX17" fmla="*/ 57055 w 89058"/>
                <a:gd name="connsiteY17" fmla="*/ 28099 h 123539"/>
                <a:gd name="connsiteX18" fmla="*/ 44387 w 89058"/>
                <a:gd name="connsiteY18" fmla="*/ 22098 h 123539"/>
                <a:gd name="connsiteX19" fmla="*/ 31623 w 89058"/>
                <a:gd name="connsiteY19" fmla="*/ 27813 h 123539"/>
                <a:gd name="connsiteX20" fmla="*/ 26479 w 89058"/>
                <a:gd name="connsiteY20" fmla="*/ 44006 h 123539"/>
                <a:gd name="connsiteX21" fmla="*/ 31623 w 89058"/>
                <a:gd name="connsiteY21" fmla="*/ 59722 h 123539"/>
                <a:gd name="connsiteX22" fmla="*/ 44482 w 89058"/>
                <a:gd name="connsiteY22" fmla="*/ 64865 h 123539"/>
                <a:gd name="connsiteX23" fmla="*/ 57150 w 89058"/>
                <a:gd name="connsiteY23" fmla="*/ 59246 h 1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9058" h="123539">
                  <a:moveTo>
                    <a:pt x="70199" y="5239"/>
                  </a:moveTo>
                  <a:cubicBezTo>
                    <a:pt x="76010" y="8668"/>
                    <a:pt x="80581" y="13716"/>
                    <a:pt x="83915" y="20384"/>
                  </a:cubicBezTo>
                  <a:cubicBezTo>
                    <a:pt x="87344" y="27051"/>
                    <a:pt x="89059" y="34957"/>
                    <a:pt x="89059" y="44101"/>
                  </a:cubicBezTo>
                  <a:cubicBezTo>
                    <a:pt x="89059" y="53245"/>
                    <a:pt x="87344" y="61055"/>
                    <a:pt x="83915" y="67628"/>
                  </a:cubicBezTo>
                  <a:cubicBezTo>
                    <a:pt x="80486" y="74295"/>
                    <a:pt x="75914" y="79343"/>
                    <a:pt x="70199" y="82868"/>
                  </a:cubicBezTo>
                  <a:cubicBezTo>
                    <a:pt x="64389" y="86392"/>
                    <a:pt x="58103" y="88106"/>
                    <a:pt x="51149" y="88106"/>
                  </a:cubicBezTo>
                  <a:cubicBezTo>
                    <a:pt x="40577" y="88106"/>
                    <a:pt x="32290" y="84296"/>
                    <a:pt x="26384" y="76581"/>
                  </a:cubicBezTo>
                  <a:lnTo>
                    <a:pt x="26384" y="123539"/>
                  </a:lnTo>
                  <a:lnTo>
                    <a:pt x="0" y="123539"/>
                  </a:lnTo>
                  <a:lnTo>
                    <a:pt x="0" y="2286"/>
                  </a:lnTo>
                  <a:lnTo>
                    <a:pt x="23431" y="2286"/>
                  </a:lnTo>
                  <a:cubicBezTo>
                    <a:pt x="23908" y="8287"/>
                    <a:pt x="24289" y="12287"/>
                    <a:pt x="24575" y="14097"/>
                  </a:cubicBezTo>
                  <a:cubicBezTo>
                    <a:pt x="27622" y="9335"/>
                    <a:pt x="31337" y="5810"/>
                    <a:pt x="35909" y="3524"/>
                  </a:cubicBezTo>
                  <a:cubicBezTo>
                    <a:pt x="40481" y="1238"/>
                    <a:pt x="45529" y="0"/>
                    <a:pt x="51149" y="0"/>
                  </a:cubicBezTo>
                  <a:cubicBezTo>
                    <a:pt x="58103" y="0"/>
                    <a:pt x="64389" y="1715"/>
                    <a:pt x="70199" y="5144"/>
                  </a:cubicBezTo>
                  <a:close/>
                  <a:moveTo>
                    <a:pt x="57055" y="59341"/>
                  </a:moveTo>
                  <a:cubicBezTo>
                    <a:pt x="60293" y="55626"/>
                    <a:pt x="61913" y="50483"/>
                    <a:pt x="61913" y="44006"/>
                  </a:cubicBezTo>
                  <a:cubicBezTo>
                    <a:pt x="61913" y="37529"/>
                    <a:pt x="60293" y="32099"/>
                    <a:pt x="57055" y="28099"/>
                  </a:cubicBezTo>
                  <a:cubicBezTo>
                    <a:pt x="53816" y="24098"/>
                    <a:pt x="49625" y="22098"/>
                    <a:pt x="44387" y="22098"/>
                  </a:cubicBezTo>
                  <a:cubicBezTo>
                    <a:pt x="39148" y="22098"/>
                    <a:pt x="35052" y="24003"/>
                    <a:pt x="31623" y="27813"/>
                  </a:cubicBezTo>
                  <a:cubicBezTo>
                    <a:pt x="28194" y="31623"/>
                    <a:pt x="26479" y="36957"/>
                    <a:pt x="26479" y="44006"/>
                  </a:cubicBezTo>
                  <a:cubicBezTo>
                    <a:pt x="26479" y="51054"/>
                    <a:pt x="28194" y="56293"/>
                    <a:pt x="31623" y="59722"/>
                  </a:cubicBezTo>
                  <a:cubicBezTo>
                    <a:pt x="35052" y="63151"/>
                    <a:pt x="39338" y="64865"/>
                    <a:pt x="44482" y="64865"/>
                  </a:cubicBezTo>
                  <a:cubicBezTo>
                    <a:pt x="49625" y="64865"/>
                    <a:pt x="53912" y="62960"/>
                    <a:pt x="57150" y="5924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9" name="任意形状 108"/>
            <p:cNvSpPr/>
            <p:nvPr/>
          </p:nvSpPr>
          <p:spPr>
            <a:xfrm>
              <a:off x="18736976" y="8665558"/>
              <a:ext cx="89058" cy="123539"/>
            </a:xfrm>
            <a:custGeom>
              <a:avLst/>
              <a:gdLst>
                <a:gd name="connsiteX0" fmla="*/ 70199 w 89058"/>
                <a:gd name="connsiteY0" fmla="*/ 5239 h 123539"/>
                <a:gd name="connsiteX1" fmla="*/ 83915 w 89058"/>
                <a:gd name="connsiteY1" fmla="*/ 20384 h 123539"/>
                <a:gd name="connsiteX2" fmla="*/ 89059 w 89058"/>
                <a:gd name="connsiteY2" fmla="*/ 44101 h 123539"/>
                <a:gd name="connsiteX3" fmla="*/ 83915 w 89058"/>
                <a:gd name="connsiteY3" fmla="*/ 67628 h 123539"/>
                <a:gd name="connsiteX4" fmla="*/ 70199 w 89058"/>
                <a:gd name="connsiteY4" fmla="*/ 82868 h 123539"/>
                <a:gd name="connsiteX5" fmla="*/ 51149 w 89058"/>
                <a:gd name="connsiteY5" fmla="*/ 88106 h 123539"/>
                <a:gd name="connsiteX6" fmla="*/ 26384 w 89058"/>
                <a:gd name="connsiteY6" fmla="*/ 76581 h 123539"/>
                <a:gd name="connsiteX7" fmla="*/ 26384 w 89058"/>
                <a:gd name="connsiteY7" fmla="*/ 123539 h 123539"/>
                <a:gd name="connsiteX8" fmla="*/ 0 w 89058"/>
                <a:gd name="connsiteY8" fmla="*/ 123539 h 123539"/>
                <a:gd name="connsiteX9" fmla="*/ 0 w 89058"/>
                <a:gd name="connsiteY9" fmla="*/ 2286 h 123539"/>
                <a:gd name="connsiteX10" fmla="*/ 23431 w 89058"/>
                <a:gd name="connsiteY10" fmla="*/ 2286 h 123539"/>
                <a:gd name="connsiteX11" fmla="*/ 24574 w 89058"/>
                <a:gd name="connsiteY11" fmla="*/ 14097 h 123539"/>
                <a:gd name="connsiteX12" fmla="*/ 35909 w 89058"/>
                <a:gd name="connsiteY12" fmla="*/ 3524 h 123539"/>
                <a:gd name="connsiteX13" fmla="*/ 51149 w 89058"/>
                <a:gd name="connsiteY13" fmla="*/ 0 h 123539"/>
                <a:gd name="connsiteX14" fmla="*/ 70199 w 89058"/>
                <a:gd name="connsiteY14" fmla="*/ 5144 h 123539"/>
                <a:gd name="connsiteX15" fmla="*/ 57055 w 89058"/>
                <a:gd name="connsiteY15" fmla="*/ 59341 h 123539"/>
                <a:gd name="connsiteX16" fmla="*/ 61913 w 89058"/>
                <a:gd name="connsiteY16" fmla="*/ 44006 h 123539"/>
                <a:gd name="connsiteX17" fmla="*/ 57055 w 89058"/>
                <a:gd name="connsiteY17" fmla="*/ 28099 h 123539"/>
                <a:gd name="connsiteX18" fmla="*/ 44387 w 89058"/>
                <a:gd name="connsiteY18" fmla="*/ 22098 h 123539"/>
                <a:gd name="connsiteX19" fmla="*/ 31623 w 89058"/>
                <a:gd name="connsiteY19" fmla="*/ 27813 h 123539"/>
                <a:gd name="connsiteX20" fmla="*/ 26479 w 89058"/>
                <a:gd name="connsiteY20" fmla="*/ 44006 h 123539"/>
                <a:gd name="connsiteX21" fmla="*/ 31623 w 89058"/>
                <a:gd name="connsiteY21" fmla="*/ 59722 h 123539"/>
                <a:gd name="connsiteX22" fmla="*/ 44482 w 89058"/>
                <a:gd name="connsiteY22" fmla="*/ 64865 h 123539"/>
                <a:gd name="connsiteX23" fmla="*/ 57150 w 89058"/>
                <a:gd name="connsiteY23" fmla="*/ 59246 h 1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9058" h="123539">
                  <a:moveTo>
                    <a:pt x="70199" y="5239"/>
                  </a:moveTo>
                  <a:cubicBezTo>
                    <a:pt x="76010" y="8668"/>
                    <a:pt x="80581" y="13716"/>
                    <a:pt x="83915" y="20384"/>
                  </a:cubicBezTo>
                  <a:cubicBezTo>
                    <a:pt x="87344" y="27051"/>
                    <a:pt x="89059" y="34957"/>
                    <a:pt x="89059" y="44101"/>
                  </a:cubicBezTo>
                  <a:cubicBezTo>
                    <a:pt x="89059" y="53245"/>
                    <a:pt x="87344" y="61055"/>
                    <a:pt x="83915" y="67628"/>
                  </a:cubicBezTo>
                  <a:cubicBezTo>
                    <a:pt x="80486" y="74295"/>
                    <a:pt x="75914" y="79343"/>
                    <a:pt x="70199" y="82868"/>
                  </a:cubicBezTo>
                  <a:cubicBezTo>
                    <a:pt x="64389" y="86392"/>
                    <a:pt x="58103" y="88106"/>
                    <a:pt x="51149" y="88106"/>
                  </a:cubicBezTo>
                  <a:cubicBezTo>
                    <a:pt x="40577" y="88106"/>
                    <a:pt x="32290" y="84296"/>
                    <a:pt x="26384" y="76581"/>
                  </a:cubicBezTo>
                  <a:lnTo>
                    <a:pt x="26384" y="123539"/>
                  </a:lnTo>
                  <a:lnTo>
                    <a:pt x="0" y="123539"/>
                  </a:lnTo>
                  <a:lnTo>
                    <a:pt x="0" y="2286"/>
                  </a:lnTo>
                  <a:lnTo>
                    <a:pt x="23431" y="2286"/>
                  </a:lnTo>
                  <a:cubicBezTo>
                    <a:pt x="23908" y="8287"/>
                    <a:pt x="24289" y="12287"/>
                    <a:pt x="24574" y="14097"/>
                  </a:cubicBezTo>
                  <a:cubicBezTo>
                    <a:pt x="27622" y="9335"/>
                    <a:pt x="31337" y="5810"/>
                    <a:pt x="35909" y="3524"/>
                  </a:cubicBezTo>
                  <a:cubicBezTo>
                    <a:pt x="40481" y="1238"/>
                    <a:pt x="45529" y="0"/>
                    <a:pt x="51149" y="0"/>
                  </a:cubicBezTo>
                  <a:cubicBezTo>
                    <a:pt x="58103" y="0"/>
                    <a:pt x="64389" y="1715"/>
                    <a:pt x="70199" y="5144"/>
                  </a:cubicBezTo>
                  <a:close/>
                  <a:moveTo>
                    <a:pt x="57055" y="59341"/>
                  </a:moveTo>
                  <a:cubicBezTo>
                    <a:pt x="60293" y="55626"/>
                    <a:pt x="61913" y="50483"/>
                    <a:pt x="61913" y="44006"/>
                  </a:cubicBezTo>
                  <a:cubicBezTo>
                    <a:pt x="61913" y="37529"/>
                    <a:pt x="60293" y="32099"/>
                    <a:pt x="57055" y="28099"/>
                  </a:cubicBezTo>
                  <a:cubicBezTo>
                    <a:pt x="53816" y="24098"/>
                    <a:pt x="49625" y="22098"/>
                    <a:pt x="44387" y="22098"/>
                  </a:cubicBezTo>
                  <a:cubicBezTo>
                    <a:pt x="39148" y="22098"/>
                    <a:pt x="35052" y="24003"/>
                    <a:pt x="31623" y="27813"/>
                  </a:cubicBezTo>
                  <a:cubicBezTo>
                    <a:pt x="28194" y="31623"/>
                    <a:pt x="26479" y="36957"/>
                    <a:pt x="26479" y="44006"/>
                  </a:cubicBezTo>
                  <a:cubicBezTo>
                    <a:pt x="26479" y="51054"/>
                    <a:pt x="28194" y="56293"/>
                    <a:pt x="31623" y="59722"/>
                  </a:cubicBezTo>
                  <a:cubicBezTo>
                    <a:pt x="35052" y="63151"/>
                    <a:pt x="39338" y="64865"/>
                    <a:pt x="44482" y="64865"/>
                  </a:cubicBezTo>
                  <a:cubicBezTo>
                    <a:pt x="49625" y="64865"/>
                    <a:pt x="53912" y="62960"/>
                    <a:pt x="57150" y="5924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0" name="任意形状 109"/>
            <p:cNvSpPr/>
            <p:nvPr/>
          </p:nvSpPr>
          <p:spPr>
            <a:xfrm>
              <a:off x="18840608" y="8628316"/>
              <a:ext cx="26384" cy="123253"/>
            </a:xfrm>
            <a:custGeom>
              <a:avLst/>
              <a:gdLst>
                <a:gd name="connsiteX0" fmla="*/ 26384 w 26384"/>
                <a:gd name="connsiteY0" fmla="*/ 123254 h 123253"/>
                <a:gd name="connsiteX1" fmla="*/ 0 w 26384"/>
                <a:gd name="connsiteY1" fmla="*/ 123254 h 123253"/>
                <a:gd name="connsiteX2" fmla="*/ 0 w 26384"/>
                <a:gd name="connsiteY2" fmla="*/ 0 h 123253"/>
                <a:gd name="connsiteX3" fmla="*/ 26384 w 26384"/>
                <a:gd name="connsiteY3" fmla="*/ 0 h 123253"/>
                <a:gd name="connsiteX4" fmla="*/ 26384 w 26384"/>
                <a:gd name="connsiteY4" fmla="*/ 123254 h 12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84" h="123253">
                  <a:moveTo>
                    <a:pt x="26384" y="123254"/>
                  </a:moveTo>
                  <a:lnTo>
                    <a:pt x="0" y="123254"/>
                  </a:lnTo>
                  <a:lnTo>
                    <a:pt x="0" y="0"/>
                  </a:lnTo>
                  <a:lnTo>
                    <a:pt x="26384" y="0"/>
                  </a:lnTo>
                  <a:lnTo>
                    <a:pt x="26384" y="12325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1" name="任意形状 110"/>
            <p:cNvSpPr/>
            <p:nvPr/>
          </p:nvSpPr>
          <p:spPr>
            <a:xfrm>
              <a:off x="18884042" y="8627744"/>
              <a:ext cx="30765" cy="123825"/>
            </a:xfrm>
            <a:custGeom>
              <a:avLst/>
              <a:gdLst>
                <a:gd name="connsiteX0" fmla="*/ 4572 w 30765"/>
                <a:gd name="connsiteY0" fmla="*/ 26575 h 123825"/>
                <a:gd name="connsiteX1" fmla="*/ 0 w 30765"/>
                <a:gd name="connsiteY1" fmla="*/ 15621 h 123825"/>
                <a:gd name="connsiteX2" fmla="*/ 4477 w 30765"/>
                <a:gd name="connsiteY2" fmla="*/ 4572 h 123825"/>
                <a:gd name="connsiteX3" fmla="*/ 15430 w 30765"/>
                <a:gd name="connsiteY3" fmla="*/ 0 h 123825"/>
                <a:gd name="connsiteX4" fmla="*/ 26194 w 30765"/>
                <a:gd name="connsiteY4" fmla="*/ 4667 h 123825"/>
                <a:gd name="connsiteX5" fmla="*/ 30766 w 30765"/>
                <a:gd name="connsiteY5" fmla="*/ 15716 h 123825"/>
                <a:gd name="connsiteX6" fmla="*/ 26194 w 30765"/>
                <a:gd name="connsiteY6" fmla="*/ 26670 h 123825"/>
                <a:gd name="connsiteX7" fmla="*/ 15335 w 30765"/>
                <a:gd name="connsiteY7" fmla="*/ 31242 h 123825"/>
                <a:gd name="connsiteX8" fmla="*/ 4477 w 30765"/>
                <a:gd name="connsiteY8" fmla="*/ 26670 h 123825"/>
                <a:gd name="connsiteX9" fmla="*/ 28670 w 30765"/>
                <a:gd name="connsiteY9" fmla="*/ 123825 h 123825"/>
                <a:gd name="connsiteX10" fmla="*/ 2286 w 30765"/>
                <a:gd name="connsiteY10" fmla="*/ 123825 h 123825"/>
                <a:gd name="connsiteX11" fmla="*/ 2286 w 30765"/>
                <a:gd name="connsiteY11" fmla="*/ 40100 h 123825"/>
                <a:gd name="connsiteX12" fmla="*/ 28670 w 30765"/>
                <a:gd name="connsiteY12" fmla="*/ 40100 h 123825"/>
                <a:gd name="connsiteX13" fmla="*/ 28670 w 30765"/>
                <a:gd name="connsiteY13" fmla="*/ 12382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765" h="123825">
                  <a:moveTo>
                    <a:pt x="4572" y="26575"/>
                  </a:moveTo>
                  <a:cubicBezTo>
                    <a:pt x="1524" y="23527"/>
                    <a:pt x="0" y="19812"/>
                    <a:pt x="0" y="15621"/>
                  </a:cubicBezTo>
                  <a:cubicBezTo>
                    <a:pt x="0" y="11430"/>
                    <a:pt x="1524" y="7620"/>
                    <a:pt x="4477" y="4572"/>
                  </a:cubicBezTo>
                  <a:cubicBezTo>
                    <a:pt x="7429" y="1524"/>
                    <a:pt x="11049" y="0"/>
                    <a:pt x="15430" y="0"/>
                  </a:cubicBezTo>
                  <a:cubicBezTo>
                    <a:pt x="19812" y="0"/>
                    <a:pt x="23146" y="1524"/>
                    <a:pt x="26194" y="4667"/>
                  </a:cubicBezTo>
                  <a:cubicBezTo>
                    <a:pt x="29242" y="7810"/>
                    <a:pt x="30766" y="11430"/>
                    <a:pt x="30766" y="15716"/>
                  </a:cubicBezTo>
                  <a:cubicBezTo>
                    <a:pt x="30766" y="20002"/>
                    <a:pt x="29242" y="23527"/>
                    <a:pt x="26194" y="26670"/>
                  </a:cubicBezTo>
                  <a:cubicBezTo>
                    <a:pt x="23146" y="29718"/>
                    <a:pt x="19526" y="31242"/>
                    <a:pt x="15335" y="31242"/>
                  </a:cubicBezTo>
                  <a:cubicBezTo>
                    <a:pt x="11144" y="31242"/>
                    <a:pt x="7525" y="29718"/>
                    <a:pt x="4477" y="26670"/>
                  </a:cubicBezTo>
                  <a:close/>
                  <a:moveTo>
                    <a:pt x="28670" y="123825"/>
                  </a:moveTo>
                  <a:lnTo>
                    <a:pt x="2286" y="123825"/>
                  </a:lnTo>
                  <a:lnTo>
                    <a:pt x="2286" y="40100"/>
                  </a:lnTo>
                  <a:lnTo>
                    <a:pt x="28670" y="40100"/>
                  </a:lnTo>
                  <a:lnTo>
                    <a:pt x="28670" y="12382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2" name="任意形状 111"/>
            <p:cNvSpPr/>
            <p:nvPr/>
          </p:nvSpPr>
          <p:spPr>
            <a:xfrm>
              <a:off x="18926904" y="8665844"/>
              <a:ext cx="77628" cy="88010"/>
            </a:xfrm>
            <a:custGeom>
              <a:avLst/>
              <a:gdLst>
                <a:gd name="connsiteX0" fmla="*/ 51816 w 77628"/>
                <a:gd name="connsiteY0" fmla="*/ 62865 h 88010"/>
                <a:gd name="connsiteX1" fmla="*/ 57721 w 77628"/>
                <a:gd name="connsiteY1" fmla="*/ 56483 h 88010"/>
                <a:gd name="connsiteX2" fmla="*/ 77629 w 77628"/>
                <a:gd name="connsiteY2" fmla="*/ 68008 h 88010"/>
                <a:gd name="connsiteX3" fmla="*/ 64484 w 77628"/>
                <a:gd name="connsiteY3" fmla="*/ 82867 h 88010"/>
                <a:gd name="connsiteX4" fmla="*/ 43624 w 77628"/>
                <a:gd name="connsiteY4" fmla="*/ 88011 h 88010"/>
                <a:gd name="connsiteX5" fmla="*/ 22479 w 77628"/>
                <a:gd name="connsiteY5" fmla="*/ 83058 h 88010"/>
                <a:gd name="connsiteX6" fmla="*/ 6287 w 77628"/>
                <a:gd name="connsiteY6" fmla="*/ 68199 h 88010"/>
                <a:gd name="connsiteX7" fmla="*/ 0 w 77628"/>
                <a:gd name="connsiteY7" fmla="*/ 44005 h 88010"/>
                <a:gd name="connsiteX8" fmla="*/ 6287 w 77628"/>
                <a:gd name="connsiteY8" fmla="*/ 19812 h 88010"/>
                <a:gd name="connsiteX9" fmla="*/ 22479 w 77628"/>
                <a:gd name="connsiteY9" fmla="*/ 4953 h 88010"/>
                <a:gd name="connsiteX10" fmla="*/ 43624 w 77628"/>
                <a:gd name="connsiteY10" fmla="*/ 0 h 88010"/>
                <a:gd name="connsiteX11" fmla="*/ 64484 w 77628"/>
                <a:gd name="connsiteY11" fmla="*/ 5143 h 88010"/>
                <a:gd name="connsiteX12" fmla="*/ 77629 w 77628"/>
                <a:gd name="connsiteY12" fmla="*/ 19812 h 88010"/>
                <a:gd name="connsiteX13" fmla="*/ 57721 w 77628"/>
                <a:gd name="connsiteY13" fmla="*/ 31432 h 88010"/>
                <a:gd name="connsiteX14" fmla="*/ 51625 w 77628"/>
                <a:gd name="connsiteY14" fmla="*/ 24955 h 88010"/>
                <a:gd name="connsiteX15" fmla="*/ 43624 w 77628"/>
                <a:gd name="connsiteY15" fmla="*/ 22669 h 88010"/>
                <a:gd name="connsiteX16" fmla="*/ 31718 w 77628"/>
                <a:gd name="connsiteY16" fmla="*/ 28575 h 88010"/>
                <a:gd name="connsiteX17" fmla="*/ 27241 w 77628"/>
                <a:gd name="connsiteY17" fmla="*/ 44005 h 88010"/>
                <a:gd name="connsiteX18" fmla="*/ 31718 w 77628"/>
                <a:gd name="connsiteY18" fmla="*/ 59341 h 88010"/>
                <a:gd name="connsiteX19" fmla="*/ 43624 w 77628"/>
                <a:gd name="connsiteY19" fmla="*/ 65151 h 88010"/>
                <a:gd name="connsiteX20" fmla="*/ 51816 w 77628"/>
                <a:gd name="connsiteY20" fmla="*/ 62960 h 8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7628" h="88010">
                  <a:moveTo>
                    <a:pt x="51816" y="62865"/>
                  </a:moveTo>
                  <a:cubicBezTo>
                    <a:pt x="54007" y="61436"/>
                    <a:pt x="56007" y="59245"/>
                    <a:pt x="57721" y="56483"/>
                  </a:cubicBezTo>
                  <a:lnTo>
                    <a:pt x="77629" y="68008"/>
                  </a:lnTo>
                  <a:cubicBezTo>
                    <a:pt x="75057" y="74486"/>
                    <a:pt x="70675" y="79438"/>
                    <a:pt x="64484" y="82867"/>
                  </a:cubicBezTo>
                  <a:cubicBezTo>
                    <a:pt x="58293" y="86296"/>
                    <a:pt x="51340" y="88011"/>
                    <a:pt x="43624" y="88011"/>
                  </a:cubicBezTo>
                  <a:cubicBezTo>
                    <a:pt x="35909" y="88011"/>
                    <a:pt x="29146" y="86392"/>
                    <a:pt x="22479" y="83058"/>
                  </a:cubicBezTo>
                  <a:cubicBezTo>
                    <a:pt x="15812" y="79724"/>
                    <a:pt x="10478" y="74771"/>
                    <a:pt x="6287" y="68199"/>
                  </a:cubicBezTo>
                  <a:cubicBezTo>
                    <a:pt x="2096" y="61531"/>
                    <a:pt x="0" y="53530"/>
                    <a:pt x="0" y="44005"/>
                  </a:cubicBezTo>
                  <a:cubicBezTo>
                    <a:pt x="0" y="34480"/>
                    <a:pt x="2096" y="26479"/>
                    <a:pt x="6287" y="19812"/>
                  </a:cubicBezTo>
                  <a:cubicBezTo>
                    <a:pt x="10478" y="13144"/>
                    <a:pt x="15812" y="8192"/>
                    <a:pt x="22479" y="4953"/>
                  </a:cubicBezTo>
                  <a:cubicBezTo>
                    <a:pt x="29146" y="1619"/>
                    <a:pt x="36195" y="0"/>
                    <a:pt x="43624" y="0"/>
                  </a:cubicBezTo>
                  <a:cubicBezTo>
                    <a:pt x="51054" y="0"/>
                    <a:pt x="58388" y="1715"/>
                    <a:pt x="64484" y="5143"/>
                  </a:cubicBezTo>
                  <a:cubicBezTo>
                    <a:pt x="70675" y="8572"/>
                    <a:pt x="74962" y="13430"/>
                    <a:pt x="77629" y="19812"/>
                  </a:cubicBezTo>
                  <a:lnTo>
                    <a:pt x="57721" y="31432"/>
                  </a:lnTo>
                  <a:cubicBezTo>
                    <a:pt x="55912" y="28670"/>
                    <a:pt x="53816" y="26479"/>
                    <a:pt x="51625" y="24955"/>
                  </a:cubicBezTo>
                  <a:cubicBezTo>
                    <a:pt x="49435" y="23431"/>
                    <a:pt x="46768" y="22669"/>
                    <a:pt x="43624" y="22669"/>
                  </a:cubicBezTo>
                  <a:cubicBezTo>
                    <a:pt x="38671" y="22669"/>
                    <a:pt x="34671" y="24670"/>
                    <a:pt x="31718" y="28575"/>
                  </a:cubicBezTo>
                  <a:cubicBezTo>
                    <a:pt x="28765" y="32480"/>
                    <a:pt x="27241" y="37624"/>
                    <a:pt x="27241" y="44005"/>
                  </a:cubicBezTo>
                  <a:cubicBezTo>
                    <a:pt x="27241" y="50387"/>
                    <a:pt x="28765" y="55531"/>
                    <a:pt x="31718" y="59341"/>
                  </a:cubicBezTo>
                  <a:cubicBezTo>
                    <a:pt x="34671" y="63246"/>
                    <a:pt x="38671" y="65151"/>
                    <a:pt x="43624" y="65151"/>
                  </a:cubicBezTo>
                  <a:cubicBezTo>
                    <a:pt x="46863" y="65151"/>
                    <a:pt x="49625" y="64389"/>
                    <a:pt x="51816" y="629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3" name="任意形状 112"/>
            <p:cNvSpPr/>
            <p:nvPr/>
          </p:nvSpPr>
          <p:spPr>
            <a:xfrm>
              <a:off x="19009391" y="8665463"/>
              <a:ext cx="78866" cy="88201"/>
            </a:xfrm>
            <a:custGeom>
              <a:avLst/>
              <a:gdLst>
                <a:gd name="connsiteX0" fmla="*/ 68961 w 78866"/>
                <a:gd name="connsiteY0" fmla="*/ 10287 h 88201"/>
                <a:gd name="connsiteX1" fmla="*/ 78867 w 78866"/>
                <a:gd name="connsiteY1" fmla="*/ 38862 h 88201"/>
                <a:gd name="connsiteX2" fmla="*/ 78867 w 78866"/>
                <a:gd name="connsiteY2" fmla="*/ 86106 h 88201"/>
                <a:gd name="connsiteX3" fmla="*/ 56674 w 78866"/>
                <a:gd name="connsiteY3" fmla="*/ 86106 h 88201"/>
                <a:gd name="connsiteX4" fmla="*/ 55531 w 78866"/>
                <a:gd name="connsiteY4" fmla="*/ 77057 h 88201"/>
                <a:gd name="connsiteX5" fmla="*/ 46101 w 78866"/>
                <a:gd name="connsiteY5" fmla="*/ 85439 h 88201"/>
                <a:gd name="connsiteX6" fmla="*/ 32195 w 78866"/>
                <a:gd name="connsiteY6" fmla="*/ 88201 h 88201"/>
                <a:gd name="connsiteX7" fmla="*/ 15907 w 78866"/>
                <a:gd name="connsiteY7" fmla="*/ 85058 h 88201"/>
                <a:gd name="connsiteX8" fmla="*/ 4286 w 78866"/>
                <a:gd name="connsiteY8" fmla="*/ 76009 h 88201"/>
                <a:gd name="connsiteX9" fmla="*/ 0 w 78866"/>
                <a:gd name="connsiteY9" fmla="*/ 62008 h 88201"/>
                <a:gd name="connsiteX10" fmla="*/ 4763 w 78866"/>
                <a:gd name="connsiteY10" fmla="*/ 47149 h 88201"/>
                <a:gd name="connsiteX11" fmla="*/ 17621 w 78866"/>
                <a:gd name="connsiteY11" fmla="*/ 37338 h 88201"/>
                <a:gd name="connsiteX12" fmla="*/ 35242 w 78866"/>
                <a:gd name="connsiteY12" fmla="*/ 33909 h 88201"/>
                <a:gd name="connsiteX13" fmla="*/ 52768 w 78866"/>
                <a:gd name="connsiteY13" fmla="*/ 36957 h 88201"/>
                <a:gd name="connsiteX14" fmla="*/ 38386 w 78866"/>
                <a:gd name="connsiteY14" fmla="*/ 21050 h 88201"/>
                <a:gd name="connsiteX15" fmla="*/ 22193 w 78866"/>
                <a:gd name="connsiteY15" fmla="*/ 31432 h 88201"/>
                <a:gd name="connsiteX16" fmla="*/ 3524 w 78866"/>
                <a:gd name="connsiteY16" fmla="*/ 20574 h 88201"/>
                <a:gd name="connsiteX17" fmla="*/ 18002 w 78866"/>
                <a:gd name="connsiteY17" fmla="*/ 5524 h 88201"/>
                <a:gd name="connsiteX18" fmla="*/ 40957 w 78866"/>
                <a:gd name="connsiteY18" fmla="*/ 0 h 88201"/>
                <a:gd name="connsiteX19" fmla="*/ 68961 w 78866"/>
                <a:gd name="connsiteY19" fmla="*/ 10096 h 88201"/>
                <a:gd name="connsiteX20" fmla="*/ 52768 w 78866"/>
                <a:gd name="connsiteY20" fmla="*/ 53435 h 88201"/>
                <a:gd name="connsiteX21" fmla="*/ 40767 w 78866"/>
                <a:gd name="connsiteY21" fmla="*/ 51816 h 88201"/>
                <a:gd name="connsiteX22" fmla="*/ 30194 w 78866"/>
                <a:gd name="connsiteY22" fmla="*/ 54197 h 88201"/>
                <a:gd name="connsiteX23" fmla="*/ 26289 w 78866"/>
                <a:gd name="connsiteY23" fmla="*/ 60674 h 88201"/>
                <a:gd name="connsiteX24" fmla="*/ 29242 w 78866"/>
                <a:gd name="connsiteY24" fmla="*/ 66484 h 88201"/>
                <a:gd name="connsiteX25" fmla="*/ 36671 w 78866"/>
                <a:gd name="connsiteY25" fmla="*/ 68580 h 88201"/>
                <a:gd name="connsiteX26" fmla="*/ 47720 w 78866"/>
                <a:gd name="connsiteY26" fmla="*/ 65056 h 88201"/>
                <a:gd name="connsiteX27" fmla="*/ 52673 w 78866"/>
                <a:gd name="connsiteY27" fmla="*/ 55531 h 88201"/>
                <a:gd name="connsiteX28" fmla="*/ 52673 w 78866"/>
                <a:gd name="connsiteY28" fmla="*/ 53435 h 8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8866" h="88201">
                  <a:moveTo>
                    <a:pt x="68961" y="10287"/>
                  </a:moveTo>
                  <a:cubicBezTo>
                    <a:pt x="75533" y="17050"/>
                    <a:pt x="78867" y="26575"/>
                    <a:pt x="78867" y="38862"/>
                  </a:cubicBezTo>
                  <a:lnTo>
                    <a:pt x="78867" y="86106"/>
                  </a:lnTo>
                  <a:lnTo>
                    <a:pt x="56674" y="86106"/>
                  </a:lnTo>
                  <a:cubicBezTo>
                    <a:pt x="56102" y="81534"/>
                    <a:pt x="55721" y="78581"/>
                    <a:pt x="55531" y="77057"/>
                  </a:cubicBezTo>
                  <a:cubicBezTo>
                    <a:pt x="52959" y="80867"/>
                    <a:pt x="49816" y="83629"/>
                    <a:pt x="46101" y="85439"/>
                  </a:cubicBezTo>
                  <a:cubicBezTo>
                    <a:pt x="42386" y="87249"/>
                    <a:pt x="37814" y="88201"/>
                    <a:pt x="32195" y="88201"/>
                  </a:cubicBezTo>
                  <a:cubicBezTo>
                    <a:pt x="26289" y="88201"/>
                    <a:pt x="20860" y="87154"/>
                    <a:pt x="15907" y="85058"/>
                  </a:cubicBezTo>
                  <a:cubicBezTo>
                    <a:pt x="10954" y="82963"/>
                    <a:pt x="7144" y="79915"/>
                    <a:pt x="4286" y="76009"/>
                  </a:cubicBezTo>
                  <a:cubicBezTo>
                    <a:pt x="1429" y="72104"/>
                    <a:pt x="0" y="67437"/>
                    <a:pt x="0" y="62008"/>
                  </a:cubicBezTo>
                  <a:cubicBezTo>
                    <a:pt x="0" y="56578"/>
                    <a:pt x="1619" y="51435"/>
                    <a:pt x="4763" y="47149"/>
                  </a:cubicBezTo>
                  <a:cubicBezTo>
                    <a:pt x="7906" y="42863"/>
                    <a:pt x="12192" y="39624"/>
                    <a:pt x="17621" y="37338"/>
                  </a:cubicBezTo>
                  <a:cubicBezTo>
                    <a:pt x="23050" y="35052"/>
                    <a:pt x="28861" y="33909"/>
                    <a:pt x="35242" y="33909"/>
                  </a:cubicBezTo>
                  <a:cubicBezTo>
                    <a:pt x="41148" y="33909"/>
                    <a:pt x="47054" y="34957"/>
                    <a:pt x="52768" y="36957"/>
                  </a:cubicBezTo>
                  <a:cubicBezTo>
                    <a:pt x="52006" y="26384"/>
                    <a:pt x="47244" y="21050"/>
                    <a:pt x="38386" y="21050"/>
                  </a:cubicBezTo>
                  <a:cubicBezTo>
                    <a:pt x="30956" y="21050"/>
                    <a:pt x="25527" y="24479"/>
                    <a:pt x="22193" y="31432"/>
                  </a:cubicBezTo>
                  <a:lnTo>
                    <a:pt x="3524" y="20574"/>
                  </a:lnTo>
                  <a:cubicBezTo>
                    <a:pt x="6667" y="14192"/>
                    <a:pt x="11525" y="9144"/>
                    <a:pt x="18002" y="5524"/>
                  </a:cubicBezTo>
                  <a:cubicBezTo>
                    <a:pt x="24574" y="1905"/>
                    <a:pt x="32195" y="0"/>
                    <a:pt x="40957" y="0"/>
                  </a:cubicBezTo>
                  <a:cubicBezTo>
                    <a:pt x="53054" y="0"/>
                    <a:pt x="62389" y="3334"/>
                    <a:pt x="68961" y="10096"/>
                  </a:cubicBezTo>
                  <a:close/>
                  <a:moveTo>
                    <a:pt x="52768" y="53435"/>
                  </a:moveTo>
                  <a:cubicBezTo>
                    <a:pt x="48578" y="52388"/>
                    <a:pt x="44577" y="51816"/>
                    <a:pt x="40767" y="51816"/>
                  </a:cubicBezTo>
                  <a:cubicBezTo>
                    <a:pt x="36386" y="51816"/>
                    <a:pt x="32861" y="52578"/>
                    <a:pt x="30194" y="54197"/>
                  </a:cubicBezTo>
                  <a:cubicBezTo>
                    <a:pt x="27622" y="55817"/>
                    <a:pt x="26289" y="58007"/>
                    <a:pt x="26289" y="60674"/>
                  </a:cubicBezTo>
                  <a:cubicBezTo>
                    <a:pt x="26289" y="63151"/>
                    <a:pt x="27241" y="65056"/>
                    <a:pt x="29242" y="66484"/>
                  </a:cubicBezTo>
                  <a:cubicBezTo>
                    <a:pt x="31147" y="67913"/>
                    <a:pt x="33623" y="68580"/>
                    <a:pt x="36671" y="68580"/>
                  </a:cubicBezTo>
                  <a:cubicBezTo>
                    <a:pt x="40767" y="68580"/>
                    <a:pt x="44482" y="67437"/>
                    <a:pt x="47720" y="65056"/>
                  </a:cubicBezTo>
                  <a:cubicBezTo>
                    <a:pt x="51054" y="62674"/>
                    <a:pt x="52673" y="59531"/>
                    <a:pt x="52673" y="55531"/>
                  </a:cubicBezTo>
                  <a:lnTo>
                    <a:pt x="52673" y="5343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4" name="任意形状 113"/>
            <p:cNvSpPr/>
            <p:nvPr/>
          </p:nvSpPr>
          <p:spPr>
            <a:xfrm>
              <a:off x="19095973" y="8640984"/>
              <a:ext cx="73533" cy="112680"/>
            </a:xfrm>
            <a:custGeom>
              <a:avLst/>
              <a:gdLst>
                <a:gd name="connsiteX0" fmla="*/ 73533 w 73533"/>
                <a:gd name="connsiteY0" fmla="*/ 104584 h 112680"/>
                <a:gd name="connsiteX1" fmla="*/ 47911 w 73533"/>
                <a:gd name="connsiteY1" fmla="*/ 112681 h 112680"/>
                <a:gd name="connsiteX2" fmla="*/ 24289 w 73533"/>
                <a:gd name="connsiteY2" fmla="*/ 104965 h 112680"/>
                <a:gd name="connsiteX3" fmla="*/ 15335 w 73533"/>
                <a:gd name="connsiteY3" fmla="*/ 77724 h 112680"/>
                <a:gd name="connsiteX4" fmla="*/ 15335 w 73533"/>
                <a:gd name="connsiteY4" fmla="*/ 49054 h 112680"/>
                <a:gd name="connsiteX5" fmla="*/ 0 w 73533"/>
                <a:gd name="connsiteY5" fmla="*/ 49054 h 112680"/>
                <a:gd name="connsiteX6" fmla="*/ 0 w 73533"/>
                <a:gd name="connsiteY6" fmla="*/ 26860 h 112680"/>
                <a:gd name="connsiteX7" fmla="*/ 15335 w 73533"/>
                <a:gd name="connsiteY7" fmla="*/ 26860 h 112680"/>
                <a:gd name="connsiteX8" fmla="*/ 15335 w 73533"/>
                <a:gd name="connsiteY8" fmla="*/ 0 h 112680"/>
                <a:gd name="connsiteX9" fmla="*/ 41720 w 73533"/>
                <a:gd name="connsiteY9" fmla="*/ 0 h 112680"/>
                <a:gd name="connsiteX10" fmla="*/ 41720 w 73533"/>
                <a:gd name="connsiteY10" fmla="*/ 26860 h 112680"/>
                <a:gd name="connsiteX11" fmla="*/ 67342 w 73533"/>
                <a:gd name="connsiteY11" fmla="*/ 26860 h 112680"/>
                <a:gd name="connsiteX12" fmla="*/ 67342 w 73533"/>
                <a:gd name="connsiteY12" fmla="*/ 49054 h 112680"/>
                <a:gd name="connsiteX13" fmla="*/ 41720 w 73533"/>
                <a:gd name="connsiteY13" fmla="*/ 49054 h 112680"/>
                <a:gd name="connsiteX14" fmla="*/ 41720 w 73533"/>
                <a:gd name="connsiteY14" fmla="*/ 73057 h 112680"/>
                <a:gd name="connsiteX15" fmla="*/ 44101 w 73533"/>
                <a:gd name="connsiteY15" fmla="*/ 85630 h 112680"/>
                <a:gd name="connsiteX16" fmla="*/ 53340 w 73533"/>
                <a:gd name="connsiteY16" fmla="*/ 90106 h 112680"/>
                <a:gd name="connsiteX17" fmla="*/ 64198 w 73533"/>
                <a:gd name="connsiteY17" fmla="*/ 86392 h 112680"/>
                <a:gd name="connsiteX18" fmla="*/ 73438 w 73533"/>
                <a:gd name="connsiteY18" fmla="*/ 104680 h 11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3533" h="112680">
                  <a:moveTo>
                    <a:pt x="73533" y="104584"/>
                  </a:moveTo>
                  <a:cubicBezTo>
                    <a:pt x="67532" y="110014"/>
                    <a:pt x="58960" y="112681"/>
                    <a:pt x="47911" y="112681"/>
                  </a:cubicBezTo>
                  <a:cubicBezTo>
                    <a:pt x="38100" y="112681"/>
                    <a:pt x="30194" y="110109"/>
                    <a:pt x="24289" y="104965"/>
                  </a:cubicBezTo>
                  <a:cubicBezTo>
                    <a:pt x="18383" y="99822"/>
                    <a:pt x="15335" y="90773"/>
                    <a:pt x="15335" y="77724"/>
                  </a:cubicBezTo>
                  <a:lnTo>
                    <a:pt x="15335" y="49054"/>
                  </a:lnTo>
                  <a:lnTo>
                    <a:pt x="0" y="49054"/>
                  </a:lnTo>
                  <a:lnTo>
                    <a:pt x="0" y="26860"/>
                  </a:lnTo>
                  <a:lnTo>
                    <a:pt x="15335" y="26860"/>
                  </a:lnTo>
                  <a:lnTo>
                    <a:pt x="15335" y="0"/>
                  </a:lnTo>
                  <a:lnTo>
                    <a:pt x="41720" y="0"/>
                  </a:lnTo>
                  <a:lnTo>
                    <a:pt x="41720" y="26860"/>
                  </a:lnTo>
                  <a:lnTo>
                    <a:pt x="67342" y="26860"/>
                  </a:lnTo>
                  <a:lnTo>
                    <a:pt x="67342" y="49054"/>
                  </a:lnTo>
                  <a:lnTo>
                    <a:pt x="41720" y="49054"/>
                  </a:lnTo>
                  <a:lnTo>
                    <a:pt x="41720" y="73057"/>
                  </a:lnTo>
                  <a:cubicBezTo>
                    <a:pt x="41720" y="78486"/>
                    <a:pt x="42481" y="82677"/>
                    <a:pt x="44101" y="85630"/>
                  </a:cubicBezTo>
                  <a:cubicBezTo>
                    <a:pt x="45720" y="88582"/>
                    <a:pt x="48768" y="90106"/>
                    <a:pt x="53340" y="90106"/>
                  </a:cubicBezTo>
                  <a:cubicBezTo>
                    <a:pt x="57055" y="90106"/>
                    <a:pt x="60674" y="88868"/>
                    <a:pt x="64198" y="86392"/>
                  </a:cubicBezTo>
                  <a:lnTo>
                    <a:pt x="73438" y="10468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5" name="任意形状 114"/>
            <p:cNvSpPr/>
            <p:nvPr/>
          </p:nvSpPr>
          <p:spPr>
            <a:xfrm>
              <a:off x="19175602" y="8627744"/>
              <a:ext cx="30765" cy="123825"/>
            </a:xfrm>
            <a:custGeom>
              <a:avLst/>
              <a:gdLst>
                <a:gd name="connsiteX0" fmla="*/ 4572 w 30765"/>
                <a:gd name="connsiteY0" fmla="*/ 26575 h 123825"/>
                <a:gd name="connsiteX1" fmla="*/ 0 w 30765"/>
                <a:gd name="connsiteY1" fmla="*/ 15621 h 123825"/>
                <a:gd name="connsiteX2" fmla="*/ 4477 w 30765"/>
                <a:gd name="connsiteY2" fmla="*/ 4572 h 123825"/>
                <a:gd name="connsiteX3" fmla="*/ 15431 w 30765"/>
                <a:gd name="connsiteY3" fmla="*/ 0 h 123825"/>
                <a:gd name="connsiteX4" fmla="*/ 26194 w 30765"/>
                <a:gd name="connsiteY4" fmla="*/ 4667 h 123825"/>
                <a:gd name="connsiteX5" fmla="*/ 30766 w 30765"/>
                <a:gd name="connsiteY5" fmla="*/ 15716 h 123825"/>
                <a:gd name="connsiteX6" fmla="*/ 26194 w 30765"/>
                <a:gd name="connsiteY6" fmla="*/ 26670 h 123825"/>
                <a:gd name="connsiteX7" fmla="*/ 15335 w 30765"/>
                <a:gd name="connsiteY7" fmla="*/ 31242 h 123825"/>
                <a:gd name="connsiteX8" fmla="*/ 4477 w 30765"/>
                <a:gd name="connsiteY8" fmla="*/ 26670 h 123825"/>
                <a:gd name="connsiteX9" fmla="*/ 28670 w 30765"/>
                <a:gd name="connsiteY9" fmla="*/ 123825 h 123825"/>
                <a:gd name="connsiteX10" fmla="*/ 2286 w 30765"/>
                <a:gd name="connsiteY10" fmla="*/ 123825 h 123825"/>
                <a:gd name="connsiteX11" fmla="*/ 2286 w 30765"/>
                <a:gd name="connsiteY11" fmla="*/ 40100 h 123825"/>
                <a:gd name="connsiteX12" fmla="*/ 28670 w 30765"/>
                <a:gd name="connsiteY12" fmla="*/ 40100 h 123825"/>
                <a:gd name="connsiteX13" fmla="*/ 28670 w 30765"/>
                <a:gd name="connsiteY13" fmla="*/ 12382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765" h="123825">
                  <a:moveTo>
                    <a:pt x="4572" y="26575"/>
                  </a:moveTo>
                  <a:cubicBezTo>
                    <a:pt x="1524" y="23527"/>
                    <a:pt x="0" y="19812"/>
                    <a:pt x="0" y="15621"/>
                  </a:cubicBezTo>
                  <a:cubicBezTo>
                    <a:pt x="0" y="11430"/>
                    <a:pt x="1524" y="7620"/>
                    <a:pt x="4477" y="4572"/>
                  </a:cubicBezTo>
                  <a:cubicBezTo>
                    <a:pt x="7429" y="1524"/>
                    <a:pt x="11049" y="0"/>
                    <a:pt x="15431" y="0"/>
                  </a:cubicBezTo>
                  <a:cubicBezTo>
                    <a:pt x="19812" y="0"/>
                    <a:pt x="23146" y="1524"/>
                    <a:pt x="26194" y="4667"/>
                  </a:cubicBezTo>
                  <a:cubicBezTo>
                    <a:pt x="29242" y="7810"/>
                    <a:pt x="30766" y="11430"/>
                    <a:pt x="30766" y="15716"/>
                  </a:cubicBezTo>
                  <a:cubicBezTo>
                    <a:pt x="30766" y="20002"/>
                    <a:pt x="29242" y="23527"/>
                    <a:pt x="26194" y="26670"/>
                  </a:cubicBezTo>
                  <a:cubicBezTo>
                    <a:pt x="23146" y="29718"/>
                    <a:pt x="19526" y="31242"/>
                    <a:pt x="15335" y="31242"/>
                  </a:cubicBezTo>
                  <a:cubicBezTo>
                    <a:pt x="11144" y="31242"/>
                    <a:pt x="7525" y="29718"/>
                    <a:pt x="4477" y="26670"/>
                  </a:cubicBezTo>
                  <a:close/>
                  <a:moveTo>
                    <a:pt x="28670" y="123825"/>
                  </a:moveTo>
                  <a:lnTo>
                    <a:pt x="2286" y="123825"/>
                  </a:lnTo>
                  <a:lnTo>
                    <a:pt x="2286" y="40100"/>
                  </a:lnTo>
                  <a:lnTo>
                    <a:pt x="28670" y="40100"/>
                  </a:lnTo>
                  <a:lnTo>
                    <a:pt x="28670" y="12382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6" name="任意形状 115"/>
            <p:cNvSpPr/>
            <p:nvPr/>
          </p:nvSpPr>
          <p:spPr>
            <a:xfrm>
              <a:off x="19218655" y="8665653"/>
              <a:ext cx="88010" cy="88106"/>
            </a:xfrm>
            <a:custGeom>
              <a:avLst/>
              <a:gdLst>
                <a:gd name="connsiteX0" fmla="*/ 6001 w 88010"/>
                <a:gd name="connsiteY0" fmla="*/ 20669 h 88106"/>
                <a:gd name="connsiteX1" fmla="*/ 22288 w 88010"/>
                <a:gd name="connsiteY1" fmla="*/ 5334 h 88106"/>
                <a:gd name="connsiteX2" fmla="*/ 44101 w 88010"/>
                <a:gd name="connsiteY2" fmla="*/ 0 h 88106"/>
                <a:gd name="connsiteX3" fmla="*/ 65913 w 88010"/>
                <a:gd name="connsiteY3" fmla="*/ 5334 h 88106"/>
                <a:gd name="connsiteX4" fmla="*/ 82010 w 88010"/>
                <a:gd name="connsiteY4" fmla="*/ 20669 h 88106"/>
                <a:gd name="connsiteX5" fmla="*/ 88011 w 88010"/>
                <a:gd name="connsiteY5" fmla="*/ 44006 h 88106"/>
                <a:gd name="connsiteX6" fmla="*/ 82010 w 88010"/>
                <a:gd name="connsiteY6" fmla="*/ 67437 h 88106"/>
                <a:gd name="connsiteX7" fmla="*/ 66008 w 88010"/>
                <a:gd name="connsiteY7" fmla="*/ 82772 h 88106"/>
                <a:gd name="connsiteX8" fmla="*/ 44196 w 88010"/>
                <a:gd name="connsiteY8" fmla="*/ 88106 h 88106"/>
                <a:gd name="connsiteX9" fmla="*/ 22288 w 88010"/>
                <a:gd name="connsiteY9" fmla="*/ 82772 h 88106"/>
                <a:gd name="connsiteX10" fmla="*/ 6096 w 88010"/>
                <a:gd name="connsiteY10" fmla="*/ 67437 h 88106"/>
                <a:gd name="connsiteX11" fmla="*/ 0 w 88010"/>
                <a:gd name="connsiteY11" fmla="*/ 44006 h 88106"/>
                <a:gd name="connsiteX12" fmla="*/ 6096 w 88010"/>
                <a:gd name="connsiteY12" fmla="*/ 20669 h 88106"/>
                <a:gd name="connsiteX13" fmla="*/ 31909 w 88010"/>
                <a:gd name="connsiteY13" fmla="*/ 59627 h 88106"/>
                <a:gd name="connsiteX14" fmla="*/ 44005 w 88010"/>
                <a:gd name="connsiteY14" fmla="*/ 65342 h 88106"/>
                <a:gd name="connsiteX15" fmla="*/ 55912 w 88010"/>
                <a:gd name="connsiteY15" fmla="*/ 59627 h 88106"/>
                <a:gd name="connsiteX16" fmla="*/ 60674 w 88010"/>
                <a:gd name="connsiteY16" fmla="*/ 44006 h 88106"/>
                <a:gd name="connsiteX17" fmla="*/ 55912 w 88010"/>
                <a:gd name="connsiteY17" fmla="*/ 28289 h 88106"/>
                <a:gd name="connsiteX18" fmla="*/ 44005 w 88010"/>
                <a:gd name="connsiteY18" fmla="*/ 22479 h 88106"/>
                <a:gd name="connsiteX19" fmla="*/ 31909 w 88010"/>
                <a:gd name="connsiteY19" fmla="*/ 28289 h 88106"/>
                <a:gd name="connsiteX20" fmla="*/ 27146 w 88010"/>
                <a:gd name="connsiteY20" fmla="*/ 44006 h 88106"/>
                <a:gd name="connsiteX21" fmla="*/ 31909 w 88010"/>
                <a:gd name="connsiteY21" fmla="*/ 59627 h 88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010" h="88106">
                  <a:moveTo>
                    <a:pt x="6001" y="20669"/>
                  </a:moveTo>
                  <a:cubicBezTo>
                    <a:pt x="10001" y="14002"/>
                    <a:pt x="15430" y="8858"/>
                    <a:pt x="22288" y="5334"/>
                  </a:cubicBezTo>
                  <a:cubicBezTo>
                    <a:pt x="29146" y="1810"/>
                    <a:pt x="36385" y="0"/>
                    <a:pt x="44101" y="0"/>
                  </a:cubicBezTo>
                  <a:cubicBezTo>
                    <a:pt x="51816" y="0"/>
                    <a:pt x="59150" y="1810"/>
                    <a:pt x="65913" y="5334"/>
                  </a:cubicBezTo>
                  <a:cubicBezTo>
                    <a:pt x="72676" y="8858"/>
                    <a:pt x="78010" y="14002"/>
                    <a:pt x="82010" y="20669"/>
                  </a:cubicBezTo>
                  <a:cubicBezTo>
                    <a:pt x="86011" y="27337"/>
                    <a:pt x="88011" y="35147"/>
                    <a:pt x="88011" y="44006"/>
                  </a:cubicBezTo>
                  <a:cubicBezTo>
                    <a:pt x="88011" y="52864"/>
                    <a:pt x="86011" y="60770"/>
                    <a:pt x="82010" y="67437"/>
                  </a:cubicBezTo>
                  <a:cubicBezTo>
                    <a:pt x="78010" y="74104"/>
                    <a:pt x="72676" y="79153"/>
                    <a:pt x="66008" y="82772"/>
                  </a:cubicBezTo>
                  <a:cubicBezTo>
                    <a:pt x="59341" y="86296"/>
                    <a:pt x="52006" y="88106"/>
                    <a:pt x="44196" y="88106"/>
                  </a:cubicBezTo>
                  <a:cubicBezTo>
                    <a:pt x="36385" y="88106"/>
                    <a:pt x="29051" y="86296"/>
                    <a:pt x="22288" y="82772"/>
                  </a:cubicBezTo>
                  <a:cubicBezTo>
                    <a:pt x="15526" y="79248"/>
                    <a:pt x="10096" y="74104"/>
                    <a:pt x="6096" y="67437"/>
                  </a:cubicBezTo>
                  <a:cubicBezTo>
                    <a:pt x="2096" y="60770"/>
                    <a:pt x="0" y="52959"/>
                    <a:pt x="0" y="44006"/>
                  </a:cubicBezTo>
                  <a:cubicBezTo>
                    <a:pt x="0" y="35052"/>
                    <a:pt x="2000" y="27337"/>
                    <a:pt x="6096" y="20669"/>
                  </a:cubicBezTo>
                  <a:close/>
                  <a:moveTo>
                    <a:pt x="31909" y="59627"/>
                  </a:moveTo>
                  <a:cubicBezTo>
                    <a:pt x="35052" y="63437"/>
                    <a:pt x="39148" y="65342"/>
                    <a:pt x="44005" y="65342"/>
                  </a:cubicBezTo>
                  <a:cubicBezTo>
                    <a:pt x="48863" y="65342"/>
                    <a:pt x="52768" y="63437"/>
                    <a:pt x="55912" y="59627"/>
                  </a:cubicBezTo>
                  <a:cubicBezTo>
                    <a:pt x="59055" y="55817"/>
                    <a:pt x="60674" y="50578"/>
                    <a:pt x="60674" y="44006"/>
                  </a:cubicBezTo>
                  <a:cubicBezTo>
                    <a:pt x="60674" y="37433"/>
                    <a:pt x="59055" y="32195"/>
                    <a:pt x="55912" y="28289"/>
                  </a:cubicBezTo>
                  <a:cubicBezTo>
                    <a:pt x="52768" y="24384"/>
                    <a:pt x="48768" y="22479"/>
                    <a:pt x="44005" y="22479"/>
                  </a:cubicBezTo>
                  <a:cubicBezTo>
                    <a:pt x="39243" y="22479"/>
                    <a:pt x="35147" y="24384"/>
                    <a:pt x="31909" y="28289"/>
                  </a:cubicBezTo>
                  <a:cubicBezTo>
                    <a:pt x="28765" y="32195"/>
                    <a:pt x="27146" y="37433"/>
                    <a:pt x="27146" y="44006"/>
                  </a:cubicBezTo>
                  <a:cubicBezTo>
                    <a:pt x="27146" y="50578"/>
                    <a:pt x="28765" y="55817"/>
                    <a:pt x="31909" y="596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7" name="任意形状 116"/>
            <p:cNvSpPr/>
            <p:nvPr/>
          </p:nvSpPr>
          <p:spPr>
            <a:xfrm>
              <a:off x="19321144" y="8665558"/>
              <a:ext cx="81820" cy="86010"/>
            </a:xfrm>
            <a:custGeom>
              <a:avLst/>
              <a:gdLst>
                <a:gd name="connsiteX0" fmla="*/ 73819 w 81820"/>
                <a:gd name="connsiteY0" fmla="*/ 9239 h 86010"/>
                <a:gd name="connsiteX1" fmla="*/ 81820 w 81820"/>
                <a:gd name="connsiteY1" fmla="*/ 36481 h 86010"/>
                <a:gd name="connsiteX2" fmla="*/ 81820 w 81820"/>
                <a:gd name="connsiteY2" fmla="*/ 86011 h 86010"/>
                <a:gd name="connsiteX3" fmla="*/ 55436 w 81820"/>
                <a:gd name="connsiteY3" fmla="*/ 86011 h 86010"/>
                <a:gd name="connsiteX4" fmla="*/ 55436 w 81820"/>
                <a:gd name="connsiteY4" fmla="*/ 45339 h 86010"/>
                <a:gd name="connsiteX5" fmla="*/ 52292 w 81820"/>
                <a:gd name="connsiteY5" fmla="*/ 28956 h 86010"/>
                <a:gd name="connsiteX6" fmla="*/ 41815 w 81820"/>
                <a:gd name="connsiteY6" fmla="*/ 23146 h 86010"/>
                <a:gd name="connsiteX7" fmla="*/ 30480 w 81820"/>
                <a:gd name="connsiteY7" fmla="*/ 29337 h 86010"/>
                <a:gd name="connsiteX8" fmla="*/ 26384 w 81820"/>
                <a:gd name="connsiteY8" fmla="*/ 46482 h 86010"/>
                <a:gd name="connsiteX9" fmla="*/ 26384 w 81820"/>
                <a:gd name="connsiteY9" fmla="*/ 86011 h 86010"/>
                <a:gd name="connsiteX10" fmla="*/ 0 w 81820"/>
                <a:gd name="connsiteY10" fmla="*/ 86011 h 86010"/>
                <a:gd name="connsiteX11" fmla="*/ 0 w 81820"/>
                <a:gd name="connsiteY11" fmla="*/ 2286 h 86010"/>
                <a:gd name="connsiteX12" fmla="*/ 23432 w 81820"/>
                <a:gd name="connsiteY12" fmla="*/ 2286 h 86010"/>
                <a:gd name="connsiteX13" fmla="*/ 24860 w 81820"/>
                <a:gd name="connsiteY13" fmla="*/ 15240 h 86010"/>
                <a:gd name="connsiteX14" fmla="*/ 51435 w 81820"/>
                <a:gd name="connsiteY14" fmla="*/ 0 h 86010"/>
                <a:gd name="connsiteX15" fmla="*/ 73723 w 81820"/>
                <a:gd name="connsiteY15" fmla="*/ 9239 h 86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1820" h="86010">
                  <a:moveTo>
                    <a:pt x="73819" y="9239"/>
                  </a:moveTo>
                  <a:cubicBezTo>
                    <a:pt x="79153" y="15431"/>
                    <a:pt x="81820" y="24479"/>
                    <a:pt x="81820" y="36481"/>
                  </a:cubicBezTo>
                  <a:lnTo>
                    <a:pt x="81820" y="86011"/>
                  </a:lnTo>
                  <a:lnTo>
                    <a:pt x="55436" y="86011"/>
                  </a:lnTo>
                  <a:lnTo>
                    <a:pt x="55436" y="45339"/>
                  </a:lnTo>
                  <a:cubicBezTo>
                    <a:pt x="55436" y="38291"/>
                    <a:pt x="54388" y="32861"/>
                    <a:pt x="52292" y="28956"/>
                  </a:cubicBezTo>
                  <a:cubicBezTo>
                    <a:pt x="50197" y="25051"/>
                    <a:pt x="46673" y="23146"/>
                    <a:pt x="41815" y="23146"/>
                  </a:cubicBezTo>
                  <a:cubicBezTo>
                    <a:pt x="36957" y="23146"/>
                    <a:pt x="33147" y="25241"/>
                    <a:pt x="30480" y="29337"/>
                  </a:cubicBezTo>
                  <a:cubicBezTo>
                    <a:pt x="27813" y="33433"/>
                    <a:pt x="26384" y="39148"/>
                    <a:pt x="26384" y="46482"/>
                  </a:cubicBezTo>
                  <a:lnTo>
                    <a:pt x="26384" y="86011"/>
                  </a:lnTo>
                  <a:lnTo>
                    <a:pt x="0" y="86011"/>
                  </a:lnTo>
                  <a:lnTo>
                    <a:pt x="0" y="2286"/>
                  </a:lnTo>
                  <a:lnTo>
                    <a:pt x="23432" y="2286"/>
                  </a:lnTo>
                  <a:cubicBezTo>
                    <a:pt x="23622" y="7715"/>
                    <a:pt x="24099" y="12002"/>
                    <a:pt x="24860" y="15240"/>
                  </a:cubicBezTo>
                  <a:cubicBezTo>
                    <a:pt x="30289" y="5144"/>
                    <a:pt x="39148" y="0"/>
                    <a:pt x="51435" y="0"/>
                  </a:cubicBezTo>
                  <a:cubicBezTo>
                    <a:pt x="60960" y="0"/>
                    <a:pt x="68389" y="3048"/>
                    <a:pt x="73723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8" name="任意形状 117"/>
            <p:cNvSpPr/>
            <p:nvPr/>
          </p:nvSpPr>
          <p:spPr>
            <a:xfrm>
              <a:off x="19449636" y="8633078"/>
              <a:ext cx="119348" cy="118491"/>
            </a:xfrm>
            <a:custGeom>
              <a:avLst/>
              <a:gdLst>
                <a:gd name="connsiteX0" fmla="*/ 71247 w 119348"/>
                <a:gd name="connsiteY0" fmla="*/ 0 h 118491"/>
                <a:gd name="connsiteX1" fmla="*/ 119349 w 119348"/>
                <a:gd name="connsiteY1" fmla="*/ 118491 h 118491"/>
                <a:gd name="connsiteX2" fmla="*/ 90202 w 119348"/>
                <a:gd name="connsiteY2" fmla="*/ 118491 h 118491"/>
                <a:gd name="connsiteX3" fmla="*/ 81153 w 119348"/>
                <a:gd name="connsiteY3" fmla="*/ 94488 h 118491"/>
                <a:gd name="connsiteX4" fmla="*/ 36290 w 119348"/>
                <a:gd name="connsiteY4" fmla="*/ 94488 h 118491"/>
                <a:gd name="connsiteX5" fmla="*/ 27527 w 119348"/>
                <a:gd name="connsiteY5" fmla="*/ 118491 h 118491"/>
                <a:gd name="connsiteX6" fmla="*/ 0 w 119348"/>
                <a:gd name="connsiteY6" fmla="*/ 118491 h 118491"/>
                <a:gd name="connsiteX7" fmla="*/ 46768 w 119348"/>
                <a:gd name="connsiteY7" fmla="*/ 0 h 118491"/>
                <a:gd name="connsiteX8" fmla="*/ 71247 w 119348"/>
                <a:gd name="connsiteY8" fmla="*/ 0 h 118491"/>
                <a:gd name="connsiteX9" fmla="*/ 72390 w 119348"/>
                <a:gd name="connsiteY9" fmla="*/ 71342 h 118491"/>
                <a:gd name="connsiteX10" fmla="*/ 58293 w 119348"/>
                <a:gd name="connsiteY10" fmla="*/ 34385 h 118491"/>
                <a:gd name="connsiteX11" fmla="*/ 44863 w 119348"/>
                <a:gd name="connsiteY11" fmla="*/ 71342 h 118491"/>
                <a:gd name="connsiteX12" fmla="*/ 72390 w 119348"/>
                <a:gd name="connsiteY12" fmla="*/ 71342 h 11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9348" h="118491">
                  <a:moveTo>
                    <a:pt x="71247" y="0"/>
                  </a:moveTo>
                  <a:lnTo>
                    <a:pt x="119349" y="118491"/>
                  </a:lnTo>
                  <a:lnTo>
                    <a:pt x="90202" y="118491"/>
                  </a:lnTo>
                  <a:lnTo>
                    <a:pt x="81153" y="94488"/>
                  </a:lnTo>
                  <a:lnTo>
                    <a:pt x="36290" y="94488"/>
                  </a:lnTo>
                  <a:lnTo>
                    <a:pt x="27527" y="118491"/>
                  </a:lnTo>
                  <a:lnTo>
                    <a:pt x="0" y="118491"/>
                  </a:lnTo>
                  <a:lnTo>
                    <a:pt x="46768" y="0"/>
                  </a:lnTo>
                  <a:lnTo>
                    <a:pt x="71247" y="0"/>
                  </a:lnTo>
                  <a:close/>
                  <a:moveTo>
                    <a:pt x="72390" y="71342"/>
                  </a:moveTo>
                  <a:lnTo>
                    <a:pt x="58293" y="34385"/>
                  </a:lnTo>
                  <a:lnTo>
                    <a:pt x="44863" y="71342"/>
                  </a:lnTo>
                  <a:lnTo>
                    <a:pt x="72390" y="713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9" name="任意形状 118"/>
            <p:cNvSpPr/>
            <p:nvPr/>
          </p:nvSpPr>
          <p:spPr>
            <a:xfrm>
              <a:off x="19579462" y="8628316"/>
              <a:ext cx="26384" cy="123253"/>
            </a:xfrm>
            <a:custGeom>
              <a:avLst/>
              <a:gdLst>
                <a:gd name="connsiteX0" fmla="*/ 26384 w 26384"/>
                <a:gd name="connsiteY0" fmla="*/ 123254 h 123253"/>
                <a:gd name="connsiteX1" fmla="*/ 0 w 26384"/>
                <a:gd name="connsiteY1" fmla="*/ 123254 h 123253"/>
                <a:gd name="connsiteX2" fmla="*/ 0 w 26384"/>
                <a:gd name="connsiteY2" fmla="*/ 0 h 123253"/>
                <a:gd name="connsiteX3" fmla="*/ 26384 w 26384"/>
                <a:gd name="connsiteY3" fmla="*/ 0 h 123253"/>
                <a:gd name="connsiteX4" fmla="*/ 26384 w 26384"/>
                <a:gd name="connsiteY4" fmla="*/ 123254 h 12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84" h="123253">
                  <a:moveTo>
                    <a:pt x="26384" y="123254"/>
                  </a:moveTo>
                  <a:lnTo>
                    <a:pt x="0" y="123254"/>
                  </a:lnTo>
                  <a:lnTo>
                    <a:pt x="0" y="0"/>
                  </a:lnTo>
                  <a:lnTo>
                    <a:pt x="26384" y="0"/>
                  </a:lnTo>
                  <a:lnTo>
                    <a:pt x="26384" y="12325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0" name="任意形状 119"/>
            <p:cNvSpPr/>
            <p:nvPr/>
          </p:nvSpPr>
          <p:spPr>
            <a:xfrm>
              <a:off x="19625182" y="8628316"/>
              <a:ext cx="26384" cy="123253"/>
            </a:xfrm>
            <a:custGeom>
              <a:avLst/>
              <a:gdLst>
                <a:gd name="connsiteX0" fmla="*/ 26384 w 26384"/>
                <a:gd name="connsiteY0" fmla="*/ 123254 h 123253"/>
                <a:gd name="connsiteX1" fmla="*/ 0 w 26384"/>
                <a:gd name="connsiteY1" fmla="*/ 123254 h 123253"/>
                <a:gd name="connsiteX2" fmla="*/ 0 w 26384"/>
                <a:gd name="connsiteY2" fmla="*/ 0 h 123253"/>
                <a:gd name="connsiteX3" fmla="*/ 26384 w 26384"/>
                <a:gd name="connsiteY3" fmla="*/ 0 h 123253"/>
                <a:gd name="connsiteX4" fmla="*/ 26384 w 26384"/>
                <a:gd name="connsiteY4" fmla="*/ 123254 h 12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84" h="123253">
                  <a:moveTo>
                    <a:pt x="26384" y="123254"/>
                  </a:moveTo>
                  <a:lnTo>
                    <a:pt x="0" y="123254"/>
                  </a:lnTo>
                  <a:lnTo>
                    <a:pt x="0" y="0"/>
                  </a:lnTo>
                  <a:lnTo>
                    <a:pt x="26384" y="0"/>
                  </a:lnTo>
                  <a:lnTo>
                    <a:pt x="26384" y="12325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1" name="任意形状 120"/>
            <p:cNvSpPr/>
            <p:nvPr/>
          </p:nvSpPr>
          <p:spPr>
            <a:xfrm>
              <a:off x="19668521" y="8627744"/>
              <a:ext cx="30765" cy="123825"/>
            </a:xfrm>
            <a:custGeom>
              <a:avLst/>
              <a:gdLst>
                <a:gd name="connsiteX0" fmla="*/ 4572 w 30765"/>
                <a:gd name="connsiteY0" fmla="*/ 26575 h 123825"/>
                <a:gd name="connsiteX1" fmla="*/ 0 w 30765"/>
                <a:gd name="connsiteY1" fmla="*/ 15621 h 123825"/>
                <a:gd name="connsiteX2" fmla="*/ 4476 w 30765"/>
                <a:gd name="connsiteY2" fmla="*/ 4572 h 123825"/>
                <a:gd name="connsiteX3" fmla="*/ 15430 w 30765"/>
                <a:gd name="connsiteY3" fmla="*/ 0 h 123825"/>
                <a:gd name="connsiteX4" fmla="*/ 26194 w 30765"/>
                <a:gd name="connsiteY4" fmla="*/ 4667 h 123825"/>
                <a:gd name="connsiteX5" fmla="*/ 30766 w 30765"/>
                <a:gd name="connsiteY5" fmla="*/ 15716 h 123825"/>
                <a:gd name="connsiteX6" fmla="*/ 26194 w 30765"/>
                <a:gd name="connsiteY6" fmla="*/ 26670 h 123825"/>
                <a:gd name="connsiteX7" fmla="*/ 15335 w 30765"/>
                <a:gd name="connsiteY7" fmla="*/ 31242 h 123825"/>
                <a:gd name="connsiteX8" fmla="*/ 4476 w 30765"/>
                <a:gd name="connsiteY8" fmla="*/ 26670 h 123825"/>
                <a:gd name="connsiteX9" fmla="*/ 28670 w 30765"/>
                <a:gd name="connsiteY9" fmla="*/ 123825 h 123825"/>
                <a:gd name="connsiteX10" fmla="*/ 2286 w 30765"/>
                <a:gd name="connsiteY10" fmla="*/ 123825 h 123825"/>
                <a:gd name="connsiteX11" fmla="*/ 2286 w 30765"/>
                <a:gd name="connsiteY11" fmla="*/ 40100 h 123825"/>
                <a:gd name="connsiteX12" fmla="*/ 28670 w 30765"/>
                <a:gd name="connsiteY12" fmla="*/ 40100 h 123825"/>
                <a:gd name="connsiteX13" fmla="*/ 28670 w 30765"/>
                <a:gd name="connsiteY13" fmla="*/ 12382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765" h="123825">
                  <a:moveTo>
                    <a:pt x="4572" y="26575"/>
                  </a:moveTo>
                  <a:cubicBezTo>
                    <a:pt x="1524" y="23527"/>
                    <a:pt x="0" y="19812"/>
                    <a:pt x="0" y="15621"/>
                  </a:cubicBezTo>
                  <a:cubicBezTo>
                    <a:pt x="0" y="11430"/>
                    <a:pt x="1524" y="7620"/>
                    <a:pt x="4476" y="4572"/>
                  </a:cubicBezTo>
                  <a:cubicBezTo>
                    <a:pt x="7429" y="1524"/>
                    <a:pt x="11049" y="0"/>
                    <a:pt x="15430" y="0"/>
                  </a:cubicBezTo>
                  <a:cubicBezTo>
                    <a:pt x="19812" y="0"/>
                    <a:pt x="23146" y="1524"/>
                    <a:pt x="26194" y="4667"/>
                  </a:cubicBezTo>
                  <a:cubicBezTo>
                    <a:pt x="29242" y="7810"/>
                    <a:pt x="30766" y="11430"/>
                    <a:pt x="30766" y="15716"/>
                  </a:cubicBezTo>
                  <a:cubicBezTo>
                    <a:pt x="30766" y="20002"/>
                    <a:pt x="29242" y="23527"/>
                    <a:pt x="26194" y="26670"/>
                  </a:cubicBezTo>
                  <a:cubicBezTo>
                    <a:pt x="23146" y="29718"/>
                    <a:pt x="19526" y="31242"/>
                    <a:pt x="15335" y="31242"/>
                  </a:cubicBezTo>
                  <a:cubicBezTo>
                    <a:pt x="11144" y="31242"/>
                    <a:pt x="7525" y="29718"/>
                    <a:pt x="4476" y="26670"/>
                  </a:cubicBezTo>
                  <a:close/>
                  <a:moveTo>
                    <a:pt x="28670" y="123825"/>
                  </a:moveTo>
                  <a:lnTo>
                    <a:pt x="2286" y="123825"/>
                  </a:lnTo>
                  <a:lnTo>
                    <a:pt x="2286" y="40100"/>
                  </a:lnTo>
                  <a:lnTo>
                    <a:pt x="28670" y="40100"/>
                  </a:lnTo>
                  <a:lnTo>
                    <a:pt x="28670" y="12382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2" name="任意形状 121"/>
            <p:cNvSpPr/>
            <p:nvPr/>
          </p:nvSpPr>
          <p:spPr>
            <a:xfrm>
              <a:off x="19712145" y="8665463"/>
              <a:ext cx="78867" cy="88201"/>
            </a:xfrm>
            <a:custGeom>
              <a:avLst/>
              <a:gdLst>
                <a:gd name="connsiteX0" fmla="*/ 68961 w 78867"/>
                <a:gd name="connsiteY0" fmla="*/ 10287 h 88201"/>
                <a:gd name="connsiteX1" fmla="*/ 78867 w 78867"/>
                <a:gd name="connsiteY1" fmla="*/ 38862 h 88201"/>
                <a:gd name="connsiteX2" fmla="*/ 78867 w 78867"/>
                <a:gd name="connsiteY2" fmla="*/ 86106 h 88201"/>
                <a:gd name="connsiteX3" fmla="*/ 56674 w 78867"/>
                <a:gd name="connsiteY3" fmla="*/ 86106 h 88201"/>
                <a:gd name="connsiteX4" fmla="*/ 55531 w 78867"/>
                <a:gd name="connsiteY4" fmla="*/ 77057 h 88201"/>
                <a:gd name="connsiteX5" fmla="*/ 46101 w 78867"/>
                <a:gd name="connsiteY5" fmla="*/ 85439 h 88201"/>
                <a:gd name="connsiteX6" fmla="*/ 32195 w 78867"/>
                <a:gd name="connsiteY6" fmla="*/ 88201 h 88201"/>
                <a:gd name="connsiteX7" fmla="*/ 15907 w 78867"/>
                <a:gd name="connsiteY7" fmla="*/ 85058 h 88201"/>
                <a:gd name="connsiteX8" fmla="*/ 4286 w 78867"/>
                <a:gd name="connsiteY8" fmla="*/ 76009 h 88201"/>
                <a:gd name="connsiteX9" fmla="*/ 0 w 78867"/>
                <a:gd name="connsiteY9" fmla="*/ 62008 h 88201"/>
                <a:gd name="connsiteX10" fmla="*/ 4763 w 78867"/>
                <a:gd name="connsiteY10" fmla="*/ 47149 h 88201"/>
                <a:gd name="connsiteX11" fmla="*/ 17622 w 78867"/>
                <a:gd name="connsiteY11" fmla="*/ 37338 h 88201"/>
                <a:gd name="connsiteX12" fmla="*/ 35243 w 78867"/>
                <a:gd name="connsiteY12" fmla="*/ 33909 h 88201"/>
                <a:gd name="connsiteX13" fmla="*/ 52769 w 78867"/>
                <a:gd name="connsiteY13" fmla="*/ 36957 h 88201"/>
                <a:gd name="connsiteX14" fmla="*/ 38386 w 78867"/>
                <a:gd name="connsiteY14" fmla="*/ 21050 h 88201"/>
                <a:gd name="connsiteX15" fmla="*/ 22193 w 78867"/>
                <a:gd name="connsiteY15" fmla="*/ 31432 h 88201"/>
                <a:gd name="connsiteX16" fmla="*/ 3524 w 78867"/>
                <a:gd name="connsiteY16" fmla="*/ 20574 h 88201"/>
                <a:gd name="connsiteX17" fmla="*/ 18002 w 78867"/>
                <a:gd name="connsiteY17" fmla="*/ 5524 h 88201"/>
                <a:gd name="connsiteX18" fmla="*/ 40958 w 78867"/>
                <a:gd name="connsiteY18" fmla="*/ 0 h 88201"/>
                <a:gd name="connsiteX19" fmla="*/ 68961 w 78867"/>
                <a:gd name="connsiteY19" fmla="*/ 10096 h 88201"/>
                <a:gd name="connsiteX20" fmla="*/ 52769 w 78867"/>
                <a:gd name="connsiteY20" fmla="*/ 53435 h 88201"/>
                <a:gd name="connsiteX21" fmla="*/ 40767 w 78867"/>
                <a:gd name="connsiteY21" fmla="*/ 51816 h 88201"/>
                <a:gd name="connsiteX22" fmla="*/ 30290 w 78867"/>
                <a:gd name="connsiteY22" fmla="*/ 54197 h 88201"/>
                <a:gd name="connsiteX23" fmla="*/ 26384 w 78867"/>
                <a:gd name="connsiteY23" fmla="*/ 60674 h 88201"/>
                <a:gd name="connsiteX24" fmla="*/ 29337 w 78867"/>
                <a:gd name="connsiteY24" fmla="*/ 66484 h 88201"/>
                <a:gd name="connsiteX25" fmla="*/ 36767 w 78867"/>
                <a:gd name="connsiteY25" fmla="*/ 68580 h 88201"/>
                <a:gd name="connsiteX26" fmla="*/ 47911 w 78867"/>
                <a:gd name="connsiteY26" fmla="*/ 65056 h 88201"/>
                <a:gd name="connsiteX27" fmla="*/ 52864 w 78867"/>
                <a:gd name="connsiteY27" fmla="*/ 55531 h 88201"/>
                <a:gd name="connsiteX28" fmla="*/ 52864 w 78867"/>
                <a:gd name="connsiteY28" fmla="*/ 53435 h 8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8867" h="88201">
                  <a:moveTo>
                    <a:pt x="68961" y="10287"/>
                  </a:moveTo>
                  <a:cubicBezTo>
                    <a:pt x="75534" y="17050"/>
                    <a:pt x="78867" y="26575"/>
                    <a:pt x="78867" y="38862"/>
                  </a:cubicBezTo>
                  <a:lnTo>
                    <a:pt x="78867" y="86106"/>
                  </a:lnTo>
                  <a:lnTo>
                    <a:pt x="56674" y="86106"/>
                  </a:lnTo>
                  <a:cubicBezTo>
                    <a:pt x="56102" y="81534"/>
                    <a:pt x="55722" y="78581"/>
                    <a:pt x="55531" y="77057"/>
                  </a:cubicBezTo>
                  <a:cubicBezTo>
                    <a:pt x="52959" y="80867"/>
                    <a:pt x="49816" y="83629"/>
                    <a:pt x="46101" y="85439"/>
                  </a:cubicBezTo>
                  <a:cubicBezTo>
                    <a:pt x="42386" y="87249"/>
                    <a:pt x="37815" y="88201"/>
                    <a:pt x="32195" y="88201"/>
                  </a:cubicBezTo>
                  <a:cubicBezTo>
                    <a:pt x="26289" y="88201"/>
                    <a:pt x="20860" y="87154"/>
                    <a:pt x="15907" y="85058"/>
                  </a:cubicBezTo>
                  <a:cubicBezTo>
                    <a:pt x="10954" y="82963"/>
                    <a:pt x="7144" y="79915"/>
                    <a:pt x="4286" y="76009"/>
                  </a:cubicBezTo>
                  <a:cubicBezTo>
                    <a:pt x="1429" y="72104"/>
                    <a:pt x="0" y="67437"/>
                    <a:pt x="0" y="62008"/>
                  </a:cubicBezTo>
                  <a:cubicBezTo>
                    <a:pt x="0" y="56578"/>
                    <a:pt x="1620" y="51435"/>
                    <a:pt x="4763" y="47149"/>
                  </a:cubicBezTo>
                  <a:cubicBezTo>
                    <a:pt x="7906" y="42863"/>
                    <a:pt x="12288" y="39624"/>
                    <a:pt x="17622" y="37338"/>
                  </a:cubicBezTo>
                  <a:cubicBezTo>
                    <a:pt x="23051" y="35052"/>
                    <a:pt x="28861" y="33909"/>
                    <a:pt x="35243" y="33909"/>
                  </a:cubicBezTo>
                  <a:cubicBezTo>
                    <a:pt x="41148" y="33909"/>
                    <a:pt x="46959" y="34957"/>
                    <a:pt x="52769" y="36957"/>
                  </a:cubicBezTo>
                  <a:cubicBezTo>
                    <a:pt x="52007" y="26384"/>
                    <a:pt x="47244" y="21050"/>
                    <a:pt x="38386" y="21050"/>
                  </a:cubicBezTo>
                  <a:cubicBezTo>
                    <a:pt x="30956" y="21050"/>
                    <a:pt x="25528" y="24479"/>
                    <a:pt x="22193" y="31432"/>
                  </a:cubicBezTo>
                  <a:lnTo>
                    <a:pt x="3524" y="20574"/>
                  </a:lnTo>
                  <a:cubicBezTo>
                    <a:pt x="6668" y="14192"/>
                    <a:pt x="11430" y="9144"/>
                    <a:pt x="18002" y="5524"/>
                  </a:cubicBezTo>
                  <a:cubicBezTo>
                    <a:pt x="24575" y="1905"/>
                    <a:pt x="32195" y="0"/>
                    <a:pt x="40958" y="0"/>
                  </a:cubicBezTo>
                  <a:cubicBezTo>
                    <a:pt x="53054" y="0"/>
                    <a:pt x="62389" y="3334"/>
                    <a:pt x="68961" y="10096"/>
                  </a:cubicBezTo>
                  <a:close/>
                  <a:moveTo>
                    <a:pt x="52769" y="53435"/>
                  </a:moveTo>
                  <a:cubicBezTo>
                    <a:pt x="48578" y="52388"/>
                    <a:pt x="44578" y="51816"/>
                    <a:pt x="40767" y="51816"/>
                  </a:cubicBezTo>
                  <a:cubicBezTo>
                    <a:pt x="36386" y="51816"/>
                    <a:pt x="32861" y="52578"/>
                    <a:pt x="30290" y="54197"/>
                  </a:cubicBezTo>
                  <a:cubicBezTo>
                    <a:pt x="27718" y="55817"/>
                    <a:pt x="26384" y="58007"/>
                    <a:pt x="26384" y="60674"/>
                  </a:cubicBezTo>
                  <a:cubicBezTo>
                    <a:pt x="26384" y="63151"/>
                    <a:pt x="27337" y="65056"/>
                    <a:pt x="29337" y="66484"/>
                  </a:cubicBezTo>
                  <a:cubicBezTo>
                    <a:pt x="31242" y="67913"/>
                    <a:pt x="33719" y="68580"/>
                    <a:pt x="36767" y="68580"/>
                  </a:cubicBezTo>
                  <a:cubicBezTo>
                    <a:pt x="40863" y="68580"/>
                    <a:pt x="44578" y="67437"/>
                    <a:pt x="47911" y="65056"/>
                  </a:cubicBezTo>
                  <a:cubicBezTo>
                    <a:pt x="51245" y="62674"/>
                    <a:pt x="52864" y="59531"/>
                    <a:pt x="52864" y="55531"/>
                  </a:cubicBezTo>
                  <a:lnTo>
                    <a:pt x="52864" y="5343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3" name="任意形状 122"/>
            <p:cNvSpPr/>
            <p:nvPr/>
          </p:nvSpPr>
          <p:spPr>
            <a:xfrm>
              <a:off x="19808729" y="8665558"/>
              <a:ext cx="81820" cy="86010"/>
            </a:xfrm>
            <a:custGeom>
              <a:avLst/>
              <a:gdLst>
                <a:gd name="connsiteX0" fmla="*/ 73819 w 81820"/>
                <a:gd name="connsiteY0" fmla="*/ 9239 h 86010"/>
                <a:gd name="connsiteX1" fmla="*/ 81820 w 81820"/>
                <a:gd name="connsiteY1" fmla="*/ 36481 h 86010"/>
                <a:gd name="connsiteX2" fmla="*/ 81820 w 81820"/>
                <a:gd name="connsiteY2" fmla="*/ 86011 h 86010"/>
                <a:gd name="connsiteX3" fmla="*/ 55436 w 81820"/>
                <a:gd name="connsiteY3" fmla="*/ 86011 h 86010"/>
                <a:gd name="connsiteX4" fmla="*/ 55436 w 81820"/>
                <a:gd name="connsiteY4" fmla="*/ 45339 h 86010"/>
                <a:gd name="connsiteX5" fmla="*/ 52292 w 81820"/>
                <a:gd name="connsiteY5" fmla="*/ 28956 h 86010"/>
                <a:gd name="connsiteX6" fmla="*/ 41815 w 81820"/>
                <a:gd name="connsiteY6" fmla="*/ 23146 h 86010"/>
                <a:gd name="connsiteX7" fmla="*/ 30480 w 81820"/>
                <a:gd name="connsiteY7" fmla="*/ 29337 h 86010"/>
                <a:gd name="connsiteX8" fmla="*/ 26384 w 81820"/>
                <a:gd name="connsiteY8" fmla="*/ 46482 h 86010"/>
                <a:gd name="connsiteX9" fmla="*/ 26384 w 81820"/>
                <a:gd name="connsiteY9" fmla="*/ 86011 h 86010"/>
                <a:gd name="connsiteX10" fmla="*/ 0 w 81820"/>
                <a:gd name="connsiteY10" fmla="*/ 86011 h 86010"/>
                <a:gd name="connsiteX11" fmla="*/ 0 w 81820"/>
                <a:gd name="connsiteY11" fmla="*/ 2286 h 86010"/>
                <a:gd name="connsiteX12" fmla="*/ 23432 w 81820"/>
                <a:gd name="connsiteY12" fmla="*/ 2286 h 86010"/>
                <a:gd name="connsiteX13" fmla="*/ 24860 w 81820"/>
                <a:gd name="connsiteY13" fmla="*/ 15240 h 86010"/>
                <a:gd name="connsiteX14" fmla="*/ 51435 w 81820"/>
                <a:gd name="connsiteY14" fmla="*/ 0 h 86010"/>
                <a:gd name="connsiteX15" fmla="*/ 73723 w 81820"/>
                <a:gd name="connsiteY15" fmla="*/ 9239 h 86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1820" h="86010">
                  <a:moveTo>
                    <a:pt x="73819" y="9239"/>
                  </a:moveTo>
                  <a:cubicBezTo>
                    <a:pt x="79153" y="15431"/>
                    <a:pt x="81820" y="24479"/>
                    <a:pt x="81820" y="36481"/>
                  </a:cubicBezTo>
                  <a:lnTo>
                    <a:pt x="81820" y="86011"/>
                  </a:lnTo>
                  <a:lnTo>
                    <a:pt x="55436" y="86011"/>
                  </a:lnTo>
                  <a:lnTo>
                    <a:pt x="55436" y="45339"/>
                  </a:lnTo>
                  <a:cubicBezTo>
                    <a:pt x="55436" y="38291"/>
                    <a:pt x="54388" y="32861"/>
                    <a:pt x="52292" y="28956"/>
                  </a:cubicBezTo>
                  <a:cubicBezTo>
                    <a:pt x="50197" y="25051"/>
                    <a:pt x="46673" y="23146"/>
                    <a:pt x="41815" y="23146"/>
                  </a:cubicBezTo>
                  <a:cubicBezTo>
                    <a:pt x="36957" y="23146"/>
                    <a:pt x="33147" y="25241"/>
                    <a:pt x="30480" y="29337"/>
                  </a:cubicBezTo>
                  <a:cubicBezTo>
                    <a:pt x="27813" y="33433"/>
                    <a:pt x="26384" y="39148"/>
                    <a:pt x="26384" y="46482"/>
                  </a:cubicBezTo>
                  <a:lnTo>
                    <a:pt x="26384" y="86011"/>
                  </a:lnTo>
                  <a:lnTo>
                    <a:pt x="0" y="86011"/>
                  </a:lnTo>
                  <a:lnTo>
                    <a:pt x="0" y="2286"/>
                  </a:lnTo>
                  <a:lnTo>
                    <a:pt x="23432" y="2286"/>
                  </a:lnTo>
                  <a:cubicBezTo>
                    <a:pt x="23622" y="7715"/>
                    <a:pt x="24099" y="12002"/>
                    <a:pt x="24860" y="15240"/>
                  </a:cubicBezTo>
                  <a:cubicBezTo>
                    <a:pt x="30289" y="5144"/>
                    <a:pt x="39148" y="0"/>
                    <a:pt x="51435" y="0"/>
                  </a:cubicBezTo>
                  <a:cubicBezTo>
                    <a:pt x="60960" y="0"/>
                    <a:pt x="68389" y="3048"/>
                    <a:pt x="73723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4" name="任意形状 123"/>
            <p:cNvSpPr/>
            <p:nvPr/>
          </p:nvSpPr>
          <p:spPr>
            <a:xfrm>
              <a:off x="19903693" y="8665844"/>
              <a:ext cx="77628" cy="88010"/>
            </a:xfrm>
            <a:custGeom>
              <a:avLst/>
              <a:gdLst>
                <a:gd name="connsiteX0" fmla="*/ 51816 w 77628"/>
                <a:gd name="connsiteY0" fmla="*/ 62865 h 88010"/>
                <a:gd name="connsiteX1" fmla="*/ 57721 w 77628"/>
                <a:gd name="connsiteY1" fmla="*/ 56483 h 88010"/>
                <a:gd name="connsiteX2" fmla="*/ 77628 w 77628"/>
                <a:gd name="connsiteY2" fmla="*/ 68008 h 88010"/>
                <a:gd name="connsiteX3" fmla="*/ 64484 w 77628"/>
                <a:gd name="connsiteY3" fmla="*/ 82867 h 88010"/>
                <a:gd name="connsiteX4" fmla="*/ 43624 w 77628"/>
                <a:gd name="connsiteY4" fmla="*/ 88011 h 88010"/>
                <a:gd name="connsiteX5" fmla="*/ 22479 w 77628"/>
                <a:gd name="connsiteY5" fmla="*/ 83058 h 88010"/>
                <a:gd name="connsiteX6" fmla="*/ 6286 w 77628"/>
                <a:gd name="connsiteY6" fmla="*/ 68199 h 88010"/>
                <a:gd name="connsiteX7" fmla="*/ 0 w 77628"/>
                <a:gd name="connsiteY7" fmla="*/ 44005 h 88010"/>
                <a:gd name="connsiteX8" fmla="*/ 6286 w 77628"/>
                <a:gd name="connsiteY8" fmla="*/ 19812 h 88010"/>
                <a:gd name="connsiteX9" fmla="*/ 22479 w 77628"/>
                <a:gd name="connsiteY9" fmla="*/ 4953 h 88010"/>
                <a:gd name="connsiteX10" fmla="*/ 43624 w 77628"/>
                <a:gd name="connsiteY10" fmla="*/ 0 h 88010"/>
                <a:gd name="connsiteX11" fmla="*/ 64484 w 77628"/>
                <a:gd name="connsiteY11" fmla="*/ 5143 h 88010"/>
                <a:gd name="connsiteX12" fmla="*/ 77628 w 77628"/>
                <a:gd name="connsiteY12" fmla="*/ 19812 h 88010"/>
                <a:gd name="connsiteX13" fmla="*/ 57721 w 77628"/>
                <a:gd name="connsiteY13" fmla="*/ 31432 h 88010"/>
                <a:gd name="connsiteX14" fmla="*/ 51625 w 77628"/>
                <a:gd name="connsiteY14" fmla="*/ 24955 h 88010"/>
                <a:gd name="connsiteX15" fmla="*/ 43624 w 77628"/>
                <a:gd name="connsiteY15" fmla="*/ 22669 h 88010"/>
                <a:gd name="connsiteX16" fmla="*/ 31718 w 77628"/>
                <a:gd name="connsiteY16" fmla="*/ 28575 h 88010"/>
                <a:gd name="connsiteX17" fmla="*/ 27241 w 77628"/>
                <a:gd name="connsiteY17" fmla="*/ 44005 h 88010"/>
                <a:gd name="connsiteX18" fmla="*/ 31718 w 77628"/>
                <a:gd name="connsiteY18" fmla="*/ 59341 h 88010"/>
                <a:gd name="connsiteX19" fmla="*/ 43624 w 77628"/>
                <a:gd name="connsiteY19" fmla="*/ 65151 h 88010"/>
                <a:gd name="connsiteX20" fmla="*/ 51816 w 77628"/>
                <a:gd name="connsiteY20" fmla="*/ 62960 h 8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7628" h="88010">
                  <a:moveTo>
                    <a:pt x="51816" y="62865"/>
                  </a:moveTo>
                  <a:cubicBezTo>
                    <a:pt x="54007" y="61436"/>
                    <a:pt x="56007" y="59245"/>
                    <a:pt x="57721" y="56483"/>
                  </a:cubicBezTo>
                  <a:lnTo>
                    <a:pt x="77628" y="68008"/>
                  </a:lnTo>
                  <a:cubicBezTo>
                    <a:pt x="75057" y="74486"/>
                    <a:pt x="70675" y="79438"/>
                    <a:pt x="64484" y="82867"/>
                  </a:cubicBezTo>
                  <a:cubicBezTo>
                    <a:pt x="58293" y="86296"/>
                    <a:pt x="51339" y="88011"/>
                    <a:pt x="43624" y="88011"/>
                  </a:cubicBezTo>
                  <a:cubicBezTo>
                    <a:pt x="35909" y="88011"/>
                    <a:pt x="29146" y="86392"/>
                    <a:pt x="22479" y="83058"/>
                  </a:cubicBezTo>
                  <a:cubicBezTo>
                    <a:pt x="15811" y="79724"/>
                    <a:pt x="10477" y="74771"/>
                    <a:pt x="6286" y="68199"/>
                  </a:cubicBezTo>
                  <a:cubicBezTo>
                    <a:pt x="2095" y="61531"/>
                    <a:pt x="0" y="53530"/>
                    <a:pt x="0" y="44005"/>
                  </a:cubicBezTo>
                  <a:cubicBezTo>
                    <a:pt x="0" y="34480"/>
                    <a:pt x="2095" y="26479"/>
                    <a:pt x="6286" y="19812"/>
                  </a:cubicBezTo>
                  <a:cubicBezTo>
                    <a:pt x="10477" y="13144"/>
                    <a:pt x="15811" y="8192"/>
                    <a:pt x="22479" y="4953"/>
                  </a:cubicBezTo>
                  <a:cubicBezTo>
                    <a:pt x="29146" y="1619"/>
                    <a:pt x="36195" y="0"/>
                    <a:pt x="43624" y="0"/>
                  </a:cubicBezTo>
                  <a:cubicBezTo>
                    <a:pt x="51054" y="0"/>
                    <a:pt x="58388" y="1715"/>
                    <a:pt x="64484" y="5143"/>
                  </a:cubicBezTo>
                  <a:cubicBezTo>
                    <a:pt x="70580" y="8572"/>
                    <a:pt x="74962" y="13430"/>
                    <a:pt x="77628" y="19812"/>
                  </a:cubicBezTo>
                  <a:lnTo>
                    <a:pt x="57721" y="31432"/>
                  </a:lnTo>
                  <a:cubicBezTo>
                    <a:pt x="55912" y="28670"/>
                    <a:pt x="53816" y="26479"/>
                    <a:pt x="51625" y="24955"/>
                  </a:cubicBezTo>
                  <a:cubicBezTo>
                    <a:pt x="49435" y="23431"/>
                    <a:pt x="46767" y="22669"/>
                    <a:pt x="43624" y="22669"/>
                  </a:cubicBezTo>
                  <a:cubicBezTo>
                    <a:pt x="38671" y="22669"/>
                    <a:pt x="34671" y="24670"/>
                    <a:pt x="31718" y="28575"/>
                  </a:cubicBezTo>
                  <a:cubicBezTo>
                    <a:pt x="28765" y="32480"/>
                    <a:pt x="27241" y="37624"/>
                    <a:pt x="27241" y="44005"/>
                  </a:cubicBezTo>
                  <a:cubicBezTo>
                    <a:pt x="27241" y="50387"/>
                    <a:pt x="28765" y="55531"/>
                    <a:pt x="31718" y="59341"/>
                  </a:cubicBezTo>
                  <a:cubicBezTo>
                    <a:pt x="34671" y="63246"/>
                    <a:pt x="38671" y="65151"/>
                    <a:pt x="43624" y="65151"/>
                  </a:cubicBezTo>
                  <a:cubicBezTo>
                    <a:pt x="46863" y="65151"/>
                    <a:pt x="49625" y="64389"/>
                    <a:pt x="51816" y="629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5" name="任意形状 124"/>
            <p:cNvSpPr/>
            <p:nvPr/>
          </p:nvSpPr>
          <p:spPr>
            <a:xfrm>
              <a:off x="19985323" y="8665558"/>
              <a:ext cx="82105" cy="88201"/>
            </a:xfrm>
            <a:custGeom>
              <a:avLst/>
              <a:gdLst>
                <a:gd name="connsiteX0" fmla="*/ 63532 w 82105"/>
                <a:gd name="connsiteY0" fmla="*/ 4953 h 88201"/>
                <a:gd name="connsiteX1" fmla="*/ 77248 w 82105"/>
                <a:gd name="connsiteY1" fmla="*/ 19145 h 88201"/>
                <a:gd name="connsiteX2" fmla="*/ 82105 w 82105"/>
                <a:gd name="connsiteY2" fmla="*/ 40672 h 88201"/>
                <a:gd name="connsiteX3" fmla="*/ 81153 w 82105"/>
                <a:gd name="connsiteY3" fmla="*/ 51721 h 88201"/>
                <a:gd name="connsiteX4" fmla="*/ 27527 w 82105"/>
                <a:gd name="connsiteY4" fmla="*/ 51721 h 88201"/>
                <a:gd name="connsiteX5" fmla="*/ 33718 w 82105"/>
                <a:gd name="connsiteY5" fmla="*/ 62484 h 88201"/>
                <a:gd name="connsiteX6" fmla="*/ 44386 w 82105"/>
                <a:gd name="connsiteY6" fmla="*/ 66294 h 88201"/>
                <a:gd name="connsiteX7" fmla="*/ 53721 w 82105"/>
                <a:gd name="connsiteY7" fmla="*/ 63913 h 88201"/>
                <a:gd name="connsiteX8" fmla="*/ 59817 w 82105"/>
                <a:gd name="connsiteY8" fmla="*/ 56769 h 88201"/>
                <a:gd name="connsiteX9" fmla="*/ 79057 w 82105"/>
                <a:gd name="connsiteY9" fmla="*/ 68294 h 88201"/>
                <a:gd name="connsiteX10" fmla="*/ 65627 w 82105"/>
                <a:gd name="connsiteY10" fmla="*/ 83058 h 88201"/>
                <a:gd name="connsiteX11" fmla="*/ 43434 w 82105"/>
                <a:gd name="connsiteY11" fmla="*/ 88202 h 88201"/>
                <a:gd name="connsiteX12" fmla="*/ 22097 w 82105"/>
                <a:gd name="connsiteY12" fmla="*/ 83153 h 88201"/>
                <a:gd name="connsiteX13" fmla="*/ 6096 w 82105"/>
                <a:gd name="connsiteY13" fmla="*/ 68104 h 88201"/>
                <a:gd name="connsiteX14" fmla="*/ 0 w 82105"/>
                <a:gd name="connsiteY14" fmla="*/ 43815 h 88201"/>
                <a:gd name="connsiteX15" fmla="*/ 6096 w 82105"/>
                <a:gd name="connsiteY15" fmla="*/ 19812 h 88201"/>
                <a:gd name="connsiteX16" fmla="*/ 22003 w 82105"/>
                <a:gd name="connsiteY16" fmla="*/ 4953 h 88201"/>
                <a:gd name="connsiteX17" fmla="*/ 43243 w 82105"/>
                <a:gd name="connsiteY17" fmla="*/ 0 h 88201"/>
                <a:gd name="connsiteX18" fmla="*/ 63532 w 82105"/>
                <a:gd name="connsiteY18" fmla="*/ 4953 h 88201"/>
                <a:gd name="connsiteX19" fmla="*/ 33051 w 82105"/>
                <a:gd name="connsiteY19" fmla="*/ 24384 h 88201"/>
                <a:gd name="connsiteX20" fmla="*/ 27431 w 82105"/>
                <a:gd name="connsiteY20" fmla="*/ 33719 h 88201"/>
                <a:gd name="connsiteX21" fmla="*/ 55245 w 82105"/>
                <a:gd name="connsiteY21" fmla="*/ 33719 h 88201"/>
                <a:gd name="connsiteX22" fmla="*/ 51054 w 82105"/>
                <a:gd name="connsiteY22" fmla="*/ 24289 h 88201"/>
                <a:gd name="connsiteX23" fmla="*/ 42290 w 82105"/>
                <a:gd name="connsiteY23" fmla="*/ 21050 h 88201"/>
                <a:gd name="connsiteX24" fmla="*/ 32956 w 82105"/>
                <a:gd name="connsiteY24" fmla="*/ 24384 h 8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2105" h="88201">
                  <a:moveTo>
                    <a:pt x="63532" y="4953"/>
                  </a:moveTo>
                  <a:cubicBezTo>
                    <a:pt x="69437" y="8287"/>
                    <a:pt x="74009" y="12954"/>
                    <a:pt x="77248" y="19145"/>
                  </a:cubicBezTo>
                  <a:cubicBezTo>
                    <a:pt x="80486" y="25337"/>
                    <a:pt x="82105" y="32480"/>
                    <a:pt x="82105" y="40672"/>
                  </a:cubicBezTo>
                  <a:cubicBezTo>
                    <a:pt x="82105" y="44101"/>
                    <a:pt x="81819" y="47816"/>
                    <a:pt x="81153" y="51721"/>
                  </a:cubicBezTo>
                  <a:lnTo>
                    <a:pt x="27527" y="51721"/>
                  </a:lnTo>
                  <a:cubicBezTo>
                    <a:pt x="28670" y="56388"/>
                    <a:pt x="30766" y="59912"/>
                    <a:pt x="33718" y="62484"/>
                  </a:cubicBezTo>
                  <a:cubicBezTo>
                    <a:pt x="36671" y="65056"/>
                    <a:pt x="40195" y="66294"/>
                    <a:pt x="44386" y="66294"/>
                  </a:cubicBezTo>
                  <a:cubicBezTo>
                    <a:pt x="47815" y="66294"/>
                    <a:pt x="50959" y="65532"/>
                    <a:pt x="53721" y="63913"/>
                  </a:cubicBezTo>
                  <a:cubicBezTo>
                    <a:pt x="56483" y="62294"/>
                    <a:pt x="58483" y="59912"/>
                    <a:pt x="59817" y="56769"/>
                  </a:cubicBezTo>
                  <a:lnTo>
                    <a:pt x="79057" y="68294"/>
                  </a:lnTo>
                  <a:cubicBezTo>
                    <a:pt x="76676" y="74676"/>
                    <a:pt x="72199" y="79534"/>
                    <a:pt x="65627" y="83058"/>
                  </a:cubicBezTo>
                  <a:cubicBezTo>
                    <a:pt x="59055" y="86487"/>
                    <a:pt x="51625" y="88202"/>
                    <a:pt x="43434" y="88202"/>
                  </a:cubicBezTo>
                  <a:cubicBezTo>
                    <a:pt x="35909" y="88202"/>
                    <a:pt x="28765" y="86487"/>
                    <a:pt x="22097" y="83153"/>
                  </a:cubicBezTo>
                  <a:cubicBezTo>
                    <a:pt x="15430" y="79820"/>
                    <a:pt x="10096" y="74771"/>
                    <a:pt x="6096" y="68104"/>
                  </a:cubicBezTo>
                  <a:cubicBezTo>
                    <a:pt x="2095" y="61436"/>
                    <a:pt x="0" y="53340"/>
                    <a:pt x="0" y="43815"/>
                  </a:cubicBezTo>
                  <a:cubicBezTo>
                    <a:pt x="0" y="34290"/>
                    <a:pt x="2000" y="26480"/>
                    <a:pt x="6096" y="19812"/>
                  </a:cubicBezTo>
                  <a:cubicBezTo>
                    <a:pt x="10096" y="13240"/>
                    <a:pt x="15430" y="8287"/>
                    <a:pt x="22003" y="4953"/>
                  </a:cubicBezTo>
                  <a:cubicBezTo>
                    <a:pt x="28575" y="1619"/>
                    <a:pt x="35623" y="0"/>
                    <a:pt x="43243" y="0"/>
                  </a:cubicBezTo>
                  <a:cubicBezTo>
                    <a:pt x="50863" y="0"/>
                    <a:pt x="57721" y="1619"/>
                    <a:pt x="63532" y="4953"/>
                  </a:cubicBezTo>
                  <a:close/>
                  <a:moveTo>
                    <a:pt x="33051" y="24384"/>
                  </a:moveTo>
                  <a:cubicBezTo>
                    <a:pt x="30480" y="26575"/>
                    <a:pt x="28670" y="29718"/>
                    <a:pt x="27431" y="33719"/>
                  </a:cubicBezTo>
                  <a:lnTo>
                    <a:pt x="55245" y="33719"/>
                  </a:lnTo>
                  <a:cubicBezTo>
                    <a:pt x="54769" y="29623"/>
                    <a:pt x="53435" y="26480"/>
                    <a:pt x="51054" y="24289"/>
                  </a:cubicBezTo>
                  <a:cubicBezTo>
                    <a:pt x="48673" y="22098"/>
                    <a:pt x="45720" y="21050"/>
                    <a:pt x="42290" y="21050"/>
                  </a:cubicBezTo>
                  <a:cubicBezTo>
                    <a:pt x="38576" y="21050"/>
                    <a:pt x="35528" y="22193"/>
                    <a:pt x="32956" y="24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61" name="任意形状 60"/>
          <p:cNvSpPr/>
          <p:nvPr/>
        </p:nvSpPr>
        <p:spPr>
          <a:xfrm>
            <a:off x="26168958" y="4449614"/>
            <a:ext cx="2531020" cy="1617620"/>
          </a:xfrm>
          <a:custGeom>
            <a:avLst/>
            <a:gdLst>
              <a:gd name="connsiteX0" fmla="*/ 634270 w 993457"/>
              <a:gd name="connsiteY0" fmla="*/ 204692 h 634936"/>
              <a:gd name="connsiteX1" fmla="*/ 707422 w 993457"/>
              <a:gd name="connsiteY1" fmla="*/ 204692 h 634936"/>
              <a:gd name="connsiteX2" fmla="*/ 808768 w 993457"/>
              <a:gd name="connsiteY2" fmla="*/ 451104 h 634936"/>
              <a:gd name="connsiteX3" fmla="*/ 658844 w 993457"/>
              <a:gd name="connsiteY3" fmla="*/ 451104 h 634936"/>
              <a:gd name="connsiteX4" fmla="*/ 637604 w 993457"/>
              <a:gd name="connsiteY4" fmla="*/ 399574 h 634936"/>
              <a:gd name="connsiteX5" fmla="*/ 714375 w 993457"/>
              <a:gd name="connsiteY5" fmla="*/ 399574 h 634936"/>
              <a:gd name="connsiteX6" fmla="*/ 670750 w 993457"/>
              <a:gd name="connsiteY6" fmla="*/ 293656 h 634936"/>
              <a:gd name="connsiteX7" fmla="*/ 613410 w 993457"/>
              <a:gd name="connsiteY7" fmla="*/ 432530 h 634936"/>
              <a:gd name="connsiteX8" fmla="*/ 317468 w 993457"/>
              <a:gd name="connsiteY8" fmla="*/ 634937 h 634936"/>
              <a:gd name="connsiteX9" fmla="*/ 0 w 993457"/>
              <a:gd name="connsiteY9" fmla="*/ 317468 h 634936"/>
              <a:gd name="connsiteX10" fmla="*/ 317563 w 993457"/>
              <a:gd name="connsiteY10" fmla="*/ 0 h 634936"/>
              <a:gd name="connsiteX11" fmla="*/ 555593 w 993457"/>
              <a:gd name="connsiteY11" fmla="*/ 107347 h 634936"/>
              <a:gd name="connsiteX12" fmla="*/ 525971 w 993457"/>
              <a:gd name="connsiteY12" fmla="*/ 179356 h 634936"/>
              <a:gd name="connsiteX13" fmla="*/ 317563 w 993457"/>
              <a:gd name="connsiteY13" fmla="*/ 67437 h 634936"/>
              <a:gd name="connsiteX14" fmla="*/ 67628 w 993457"/>
              <a:gd name="connsiteY14" fmla="*/ 317373 h 634936"/>
              <a:gd name="connsiteX15" fmla="*/ 317563 w 993457"/>
              <a:gd name="connsiteY15" fmla="*/ 567309 h 634936"/>
              <a:gd name="connsiteX16" fmla="*/ 551021 w 993457"/>
              <a:gd name="connsiteY16" fmla="*/ 406718 h 634936"/>
              <a:gd name="connsiteX17" fmla="*/ 551021 w 993457"/>
              <a:gd name="connsiteY17" fmla="*/ 406718 h 634936"/>
              <a:gd name="connsiteX18" fmla="*/ 634174 w 993457"/>
              <a:gd name="connsiteY18" fmla="*/ 204597 h 634936"/>
              <a:gd name="connsiteX19" fmla="*/ 634174 w 993457"/>
              <a:gd name="connsiteY19" fmla="*/ 204597 h 634936"/>
              <a:gd name="connsiteX20" fmla="*/ 414242 w 993457"/>
              <a:gd name="connsiteY20" fmla="*/ 451009 h 634936"/>
              <a:gd name="connsiteX21" fmla="*/ 487394 w 993457"/>
              <a:gd name="connsiteY21" fmla="*/ 451009 h 634936"/>
              <a:gd name="connsiteX22" fmla="*/ 588740 w 993457"/>
              <a:gd name="connsiteY22" fmla="*/ 204597 h 634936"/>
              <a:gd name="connsiteX23" fmla="*/ 515588 w 993457"/>
              <a:gd name="connsiteY23" fmla="*/ 204597 h 634936"/>
              <a:gd name="connsiteX24" fmla="*/ 450818 w 993457"/>
              <a:gd name="connsiteY24" fmla="*/ 362045 h 634936"/>
              <a:gd name="connsiteX25" fmla="*/ 390906 w 993457"/>
              <a:gd name="connsiteY25" fmla="*/ 216408 h 634936"/>
              <a:gd name="connsiteX26" fmla="*/ 381190 w 993457"/>
              <a:gd name="connsiteY26" fmla="*/ 216408 h 634936"/>
              <a:gd name="connsiteX27" fmla="*/ 321278 w 993457"/>
              <a:gd name="connsiteY27" fmla="*/ 362045 h 634936"/>
              <a:gd name="connsiteX28" fmla="*/ 256508 w 993457"/>
              <a:gd name="connsiteY28" fmla="*/ 204597 h 634936"/>
              <a:gd name="connsiteX29" fmla="*/ 183356 w 993457"/>
              <a:gd name="connsiteY29" fmla="*/ 204597 h 634936"/>
              <a:gd name="connsiteX30" fmla="*/ 284702 w 993457"/>
              <a:gd name="connsiteY30" fmla="*/ 451009 h 634936"/>
              <a:gd name="connsiteX31" fmla="*/ 357854 w 993457"/>
              <a:gd name="connsiteY31" fmla="*/ 451009 h 634936"/>
              <a:gd name="connsiteX32" fmla="*/ 386048 w 993457"/>
              <a:gd name="connsiteY32" fmla="*/ 382429 h 634936"/>
              <a:gd name="connsiteX33" fmla="*/ 414242 w 993457"/>
              <a:gd name="connsiteY33" fmla="*/ 451009 h 634936"/>
              <a:gd name="connsiteX34" fmla="*/ 414242 w 993457"/>
              <a:gd name="connsiteY34" fmla="*/ 451009 h 634936"/>
              <a:gd name="connsiteX35" fmla="*/ 818864 w 993457"/>
              <a:gd name="connsiteY35" fmla="*/ 204692 h 634936"/>
              <a:gd name="connsiteX36" fmla="*/ 780479 w 993457"/>
              <a:gd name="connsiteY36" fmla="*/ 298037 h 634936"/>
              <a:gd name="connsiteX37" fmla="*/ 817055 w 993457"/>
              <a:gd name="connsiteY37" fmla="*/ 387001 h 634936"/>
              <a:gd name="connsiteX38" fmla="*/ 855440 w 993457"/>
              <a:gd name="connsiteY38" fmla="*/ 293656 h 634936"/>
              <a:gd name="connsiteX39" fmla="*/ 899065 w 993457"/>
              <a:gd name="connsiteY39" fmla="*/ 399574 h 634936"/>
              <a:gd name="connsiteX40" fmla="*/ 822293 w 993457"/>
              <a:gd name="connsiteY40" fmla="*/ 399574 h 634936"/>
              <a:gd name="connsiteX41" fmla="*/ 843534 w 993457"/>
              <a:gd name="connsiteY41" fmla="*/ 451104 h 634936"/>
              <a:gd name="connsiteX42" fmla="*/ 993458 w 993457"/>
              <a:gd name="connsiteY42" fmla="*/ 451104 h 634936"/>
              <a:gd name="connsiteX43" fmla="*/ 892112 w 993457"/>
              <a:gd name="connsiteY43" fmla="*/ 204692 h 634936"/>
              <a:gd name="connsiteX44" fmla="*/ 818959 w 993457"/>
              <a:gd name="connsiteY44" fmla="*/ 204692 h 634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93457" h="634936">
                <a:moveTo>
                  <a:pt x="634270" y="204692"/>
                </a:moveTo>
                <a:lnTo>
                  <a:pt x="707422" y="204692"/>
                </a:lnTo>
                <a:lnTo>
                  <a:pt x="808768" y="451104"/>
                </a:lnTo>
                <a:lnTo>
                  <a:pt x="658844" y="451104"/>
                </a:lnTo>
                <a:cubicBezTo>
                  <a:pt x="658844" y="451104"/>
                  <a:pt x="637604" y="399574"/>
                  <a:pt x="637604" y="399574"/>
                </a:cubicBezTo>
                <a:lnTo>
                  <a:pt x="714375" y="399574"/>
                </a:lnTo>
                <a:lnTo>
                  <a:pt x="670750" y="293656"/>
                </a:lnTo>
                <a:lnTo>
                  <a:pt x="613410" y="432530"/>
                </a:lnTo>
                <a:cubicBezTo>
                  <a:pt x="567309" y="550926"/>
                  <a:pt x="452247" y="634937"/>
                  <a:pt x="317468" y="634937"/>
                </a:cubicBezTo>
                <a:cubicBezTo>
                  <a:pt x="142113" y="634937"/>
                  <a:pt x="0" y="492824"/>
                  <a:pt x="0" y="317468"/>
                </a:cubicBezTo>
                <a:cubicBezTo>
                  <a:pt x="0" y="142113"/>
                  <a:pt x="142208" y="0"/>
                  <a:pt x="317563" y="0"/>
                </a:cubicBezTo>
                <a:cubicBezTo>
                  <a:pt x="412337" y="0"/>
                  <a:pt x="497396" y="41529"/>
                  <a:pt x="555593" y="107347"/>
                </a:cubicBezTo>
                <a:lnTo>
                  <a:pt x="525971" y="179356"/>
                </a:lnTo>
                <a:cubicBezTo>
                  <a:pt x="481203" y="111919"/>
                  <a:pt x="404622" y="67437"/>
                  <a:pt x="317563" y="67437"/>
                </a:cubicBezTo>
                <a:cubicBezTo>
                  <a:pt x="179546" y="67437"/>
                  <a:pt x="67628" y="179356"/>
                  <a:pt x="67628" y="317373"/>
                </a:cubicBezTo>
                <a:cubicBezTo>
                  <a:pt x="67628" y="455390"/>
                  <a:pt x="179546" y="567309"/>
                  <a:pt x="317563" y="567309"/>
                </a:cubicBezTo>
                <a:cubicBezTo>
                  <a:pt x="424148" y="567309"/>
                  <a:pt x="515112" y="500634"/>
                  <a:pt x="551021" y="406718"/>
                </a:cubicBezTo>
                <a:lnTo>
                  <a:pt x="551021" y="406718"/>
                </a:lnTo>
                <a:cubicBezTo>
                  <a:pt x="551021" y="406718"/>
                  <a:pt x="634174" y="204597"/>
                  <a:pt x="634174" y="204597"/>
                </a:cubicBezTo>
                <a:lnTo>
                  <a:pt x="634174" y="204597"/>
                </a:lnTo>
                <a:close/>
                <a:moveTo>
                  <a:pt x="414242" y="451009"/>
                </a:moveTo>
                <a:lnTo>
                  <a:pt x="487394" y="451009"/>
                </a:lnTo>
                <a:lnTo>
                  <a:pt x="588740" y="204597"/>
                </a:lnTo>
                <a:lnTo>
                  <a:pt x="515588" y="204597"/>
                </a:lnTo>
                <a:lnTo>
                  <a:pt x="450818" y="362045"/>
                </a:lnTo>
                <a:lnTo>
                  <a:pt x="390906" y="216408"/>
                </a:lnTo>
                <a:lnTo>
                  <a:pt x="381190" y="216408"/>
                </a:lnTo>
                <a:lnTo>
                  <a:pt x="321278" y="362045"/>
                </a:lnTo>
                <a:lnTo>
                  <a:pt x="256508" y="204597"/>
                </a:lnTo>
                <a:lnTo>
                  <a:pt x="183356" y="204597"/>
                </a:lnTo>
                <a:lnTo>
                  <a:pt x="284702" y="451009"/>
                </a:lnTo>
                <a:lnTo>
                  <a:pt x="357854" y="451009"/>
                </a:lnTo>
                <a:lnTo>
                  <a:pt x="386048" y="382429"/>
                </a:lnTo>
                <a:lnTo>
                  <a:pt x="414242" y="451009"/>
                </a:lnTo>
                <a:lnTo>
                  <a:pt x="414242" y="451009"/>
                </a:lnTo>
                <a:close/>
                <a:moveTo>
                  <a:pt x="818864" y="204692"/>
                </a:moveTo>
                <a:lnTo>
                  <a:pt x="780479" y="298037"/>
                </a:lnTo>
                <a:lnTo>
                  <a:pt x="817055" y="387001"/>
                </a:lnTo>
                <a:lnTo>
                  <a:pt x="855440" y="293656"/>
                </a:lnTo>
                <a:lnTo>
                  <a:pt x="899065" y="399574"/>
                </a:lnTo>
                <a:lnTo>
                  <a:pt x="822293" y="399574"/>
                </a:lnTo>
                <a:lnTo>
                  <a:pt x="843534" y="451104"/>
                </a:lnTo>
                <a:lnTo>
                  <a:pt x="993458" y="451104"/>
                </a:lnTo>
                <a:cubicBezTo>
                  <a:pt x="993458" y="451104"/>
                  <a:pt x="892112" y="204692"/>
                  <a:pt x="892112" y="204692"/>
                </a:cubicBezTo>
                <a:lnTo>
                  <a:pt x="818959" y="204692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24901536" y="13295957"/>
            <a:ext cx="5065864" cy="2890190"/>
            <a:chOff x="24901536" y="13295957"/>
            <a:chExt cx="5065864" cy="2890190"/>
          </a:xfrm>
        </p:grpSpPr>
        <p:sp>
          <p:nvSpPr>
            <p:cNvPr id="62" name="任意形状 61"/>
            <p:cNvSpPr/>
            <p:nvPr/>
          </p:nvSpPr>
          <p:spPr>
            <a:xfrm>
              <a:off x="26168958" y="13295957"/>
              <a:ext cx="2531020" cy="1617620"/>
            </a:xfrm>
            <a:custGeom>
              <a:avLst/>
              <a:gdLst>
                <a:gd name="connsiteX0" fmla="*/ 634270 w 993457"/>
                <a:gd name="connsiteY0" fmla="*/ 204692 h 634936"/>
                <a:gd name="connsiteX1" fmla="*/ 707422 w 993457"/>
                <a:gd name="connsiteY1" fmla="*/ 204692 h 634936"/>
                <a:gd name="connsiteX2" fmla="*/ 808768 w 993457"/>
                <a:gd name="connsiteY2" fmla="*/ 451104 h 634936"/>
                <a:gd name="connsiteX3" fmla="*/ 658844 w 993457"/>
                <a:gd name="connsiteY3" fmla="*/ 451104 h 634936"/>
                <a:gd name="connsiteX4" fmla="*/ 637604 w 993457"/>
                <a:gd name="connsiteY4" fmla="*/ 399574 h 634936"/>
                <a:gd name="connsiteX5" fmla="*/ 714375 w 993457"/>
                <a:gd name="connsiteY5" fmla="*/ 399574 h 634936"/>
                <a:gd name="connsiteX6" fmla="*/ 670750 w 993457"/>
                <a:gd name="connsiteY6" fmla="*/ 293656 h 634936"/>
                <a:gd name="connsiteX7" fmla="*/ 613410 w 993457"/>
                <a:gd name="connsiteY7" fmla="*/ 432530 h 634936"/>
                <a:gd name="connsiteX8" fmla="*/ 317468 w 993457"/>
                <a:gd name="connsiteY8" fmla="*/ 634937 h 634936"/>
                <a:gd name="connsiteX9" fmla="*/ 0 w 993457"/>
                <a:gd name="connsiteY9" fmla="*/ 317468 h 634936"/>
                <a:gd name="connsiteX10" fmla="*/ 317468 w 993457"/>
                <a:gd name="connsiteY10" fmla="*/ 0 h 634936"/>
                <a:gd name="connsiteX11" fmla="*/ 555498 w 993457"/>
                <a:gd name="connsiteY11" fmla="*/ 107347 h 634936"/>
                <a:gd name="connsiteX12" fmla="*/ 525875 w 993457"/>
                <a:gd name="connsiteY12" fmla="*/ 179356 h 634936"/>
                <a:gd name="connsiteX13" fmla="*/ 317468 w 993457"/>
                <a:gd name="connsiteY13" fmla="*/ 67437 h 634936"/>
                <a:gd name="connsiteX14" fmla="*/ 67532 w 993457"/>
                <a:gd name="connsiteY14" fmla="*/ 317373 h 634936"/>
                <a:gd name="connsiteX15" fmla="*/ 317468 w 993457"/>
                <a:gd name="connsiteY15" fmla="*/ 567309 h 634936"/>
                <a:gd name="connsiteX16" fmla="*/ 550926 w 993457"/>
                <a:gd name="connsiteY16" fmla="*/ 406718 h 634936"/>
                <a:gd name="connsiteX17" fmla="*/ 550926 w 993457"/>
                <a:gd name="connsiteY17" fmla="*/ 406718 h 634936"/>
                <a:gd name="connsiteX18" fmla="*/ 634079 w 993457"/>
                <a:gd name="connsiteY18" fmla="*/ 204597 h 634936"/>
                <a:gd name="connsiteX19" fmla="*/ 634079 w 993457"/>
                <a:gd name="connsiteY19" fmla="*/ 204597 h 634936"/>
                <a:gd name="connsiteX20" fmla="*/ 414242 w 993457"/>
                <a:gd name="connsiteY20" fmla="*/ 451104 h 634936"/>
                <a:gd name="connsiteX21" fmla="*/ 487394 w 993457"/>
                <a:gd name="connsiteY21" fmla="*/ 451104 h 634936"/>
                <a:gd name="connsiteX22" fmla="*/ 588740 w 993457"/>
                <a:gd name="connsiteY22" fmla="*/ 204692 h 634936"/>
                <a:gd name="connsiteX23" fmla="*/ 515588 w 993457"/>
                <a:gd name="connsiteY23" fmla="*/ 204692 h 634936"/>
                <a:gd name="connsiteX24" fmla="*/ 450818 w 993457"/>
                <a:gd name="connsiteY24" fmla="*/ 362141 h 634936"/>
                <a:gd name="connsiteX25" fmla="*/ 390906 w 993457"/>
                <a:gd name="connsiteY25" fmla="*/ 216503 h 634936"/>
                <a:gd name="connsiteX26" fmla="*/ 381190 w 993457"/>
                <a:gd name="connsiteY26" fmla="*/ 216503 h 634936"/>
                <a:gd name="connsiteX27" fmla="*/ 321278 w 993457"/>
                <a:gd name="connsiteY27" fmla="*/ 362141 h 634936"/>
                <a:gd name="connsiteX28" fmla="*/ 256508 w 993457"/>
                <a:gd name="connsiteY28" fmla="*/ 204692 h 634936"/>
                <a:gd name="connsiteX29" fmla="*/ 183356 w 993457"/>
                <a:gd name="connsiteY29" fmla="*/ 204692 h 634936"/>
                <a:gd name="connsiteX30" fmla="*/ 284702 w 993457"/>
                <a:gd name="connsiteY30" fmla="*/ 451104 h 634936"/>
                <a:gd name="connsiteX31" fmla="*/ 357854 w 993457"/>
                <a:gd name="connsiteY31" fmla="*/ 451104 h 634936"/>
                <a:gd name="connsiteX32" fmla="*/ 386048 w 993457"/>
                <a:gd name="connsiteY32" fmla="*/ 382524 h 634936"/>
                <a:gd name="connsiteX33" fmla="*/ 414242 w 993457"/>
                <a:gd name="connsiteY33" fmla="*/ 451104 h 634936"/>
                <a:gd name="connsiteX34" fmla="*/ 414242 w 993457"/>
                <a:gd name="connsiteY34" fmla="*/ 451104 h 634936"/>
                <a:gd name="connsiteX35" fmla="*/ 818864 w 993457"/>
                <a:gd name="connsiteY35" fmla="*/ 204692 h 634936"/>
                <a:gd name="connsiteX36" fmla="*/ 780479 w 993457"/>
                <a:gd name="connsiteY36" fmla="*/ 298037 h 634936"/>
                <a:gd name="connsiteX37" fmla="*/ 817055 w 993457"/>
                <a:gd name="connsiteY37" fmla="*/ 387001 h 634936"/>
                <a:gd name="connsiteX38" fmla="*/ 855440 w 993457"/>
                <a:gd name="connsiteY38" fmla="*/ 293656 h 634936"/>
                <a:gd name="connsiteX39" fmla="*/ 899065 w 993457"/>
                <a:gd name="connsiteY39" fmla="*/ 399574 h 634936"/>
                <a:gd name="connsiteX40" fmla="*/ 822293 w 993457"/>
                <a:gd name="connsiteY40" fmla="*/ 399574 h 634936"/>
                <a:gd name="connsiteX41" fmla="*/ 843534 w 993457"/>
                <a:gd name="connsiteY41" fmla="*/ 451104 h 634936"/>
                <a:gd name="connsiteX42" fmla="*/ 993458 w 993457"/>
                <a:gd name="connsiteY42" fmla="*/ 451104 h 634936"/>
                <a:gd name="connsiteX43" fmla="*/ 892112 w 993457"/>
                <a:gd name="connsiteY43" fmla="*/ 204692 h 634936"/>
                <a:gd name="connsiteX44" fmla="*/ 818960 w 993457"/>
                <a:gd name="connsiteY44" fmla="*/ 204692 h 634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93457" h="634936">
                  <a:moveTo>
                    <a:pt x="634270" y="204692"/>
                  </a:moveTo>
                  <a:lnTo>
                    <a:pt x="707422" y="204692"/>
                  </a:lnTo>
                  <a:lnTo>
                    <a:pt x="808768" y="451104"/>
                  </a:lnTo>
                  <a:lnTo>
                    <a:pt x="658844" y="451104"/>
                  </a:lnTo>
                  <a:cubicBezTo>
                    <a:pt x="658844" y="451104"/>
                    <a:pt x="637604" y="399574"/>
                    <a:pt x="637604" y="399574"/>
                  </a:cubicBezTo>
                  <a:lnTo>
                    <a:pt x="714375" y="399574"/>
                  </a:lnTo>
                  <a:lnTo>
                    <a:pt x="670750" y="293656"/>
                  </a:lnTo>
                  <a:lnTo>
                    <a:pt x="613410" y="432530"/>
                  </a:lnTo>
                  <a:cubicBezTo>
                    <a:pt x="567309" y="550926"/>
                    <a:pt x="452247" y="634937"/>
                    <a:pt x="317468" y="634937"/>
                  </a:cubicBezTo>
                  <a:cubicBezTo>
                    <a:pt x="142113" y="634937"/>
                    <a:pt x="0" y="492824"/>
                    <a:pt x="0" y="317468"/>
                  </a:cubicBezTo>
                  <a:cubicBezTo>
                    <a:pt x="0" y="142113"/>
                    <a:pt x="142113" y="0"/>
                    <a:pt x="317468" y="0"/>
                  </a:cubicBezTo>
                  <a:cubicBezTo>
                    <a:pt x="412242" y="0"/>
                    <a:pt x="497300" y="41529"/>
                    <a:pt x="555498" y="107347"/>
                  </a:cubicBezTo>
                  <a:lnTo>
                    <a:pt x="525875" y="179356"/>
                  </a:lnTo>
                  <a:cubicBezTo>
                    <a:pt x="481108" y="111919"/>
                    <a:pt x="404527" y="67437"/>
                    <a:pt x="317468" y="67437"/>
                  </a:cubicBezTo>
                  <a:cubicBezTo>
                    <a:pt x="179451" y="67437"/>
                    <a:pt x="67532" y="179356"/>
                    <a:pt x="67532" y="317373"/>
                  </a:cubicBezTo>
                  <a:cubicBezTo>
                    <a:pt x="67532" y="455390"/>
                    <a:pt x="179451" y="567309"/>
                    <a:pt x="317468" y="567309"/>
                  </a:cubicBezTo>
                  <a:cubicBezTo>
                    <a:pt x="424053" y="567309"/>
                    <a:pt x="515017" y="500634"/>
                    <a:pt x="550926" y="406718"/>
                  </a:cubicBezTo>
                  <a:lnTo>
                    <a:pt x="550926" y="406718"/>
                  </a:lnTo>
                  <a:cubicBezTo>
                    <a:pt x="550926" y="406718"/>
                    <a:pt x="634079" y="204597"/>
                    <a:pt x="634079" y="204597"/>
                  </a:cubicBezTo>
                  <a:lnTo>
                    <a:pt x="634079" y="204597"/>
                  </a:lnTo>
                  <a:close/>
                  <a:moveTo>
                    <a:pt x="414242" y="451104"/>
                  </a:moveTo>
                  <a:lnTo>
                    <a:pt x="487394" y="451104"/>
                  </a:lnTo>
                  <a:lnTo>
                    <a:pt x="588740" y="204692"/>
                  </a:lnTo>
                  <a:lnTo>
                    <a:pt x="515588" y="204692"/>
                  </a:lnTo>
                  <a:lnTo>
                    <a:pt x="450818" y="362141"/>
                  </a:lnTo>
                  <a:lnTo>
                    <a:pt x="390906" y="216503"/>
                  </a:lnTo>
                  <a:lnTo>
                    <a:pt x="381190" y="216503"/>
                  </a:lnTo>
                  <a:lnTo>
                    <a:pt x="321278" y="362141"/>
                  </a:lnTo>
                  <a:lnTo>
                    <a:pt x="256508" y="204692"/>
                  </a:lnTo>
                  <a:lnTo>
                    <a:pt x="183356" y="204692"/>
                  </a:lnTo>
                  <a:lnTo>
                    <a:pt x="284702" y="451104"/>
                  </a:lnTo>
                  <a:lnTo>
                    <a:pt x="357854" y="451104"/>
                  </a:lnTo>
                  <a:lnTo>
                    <a:pt x="386048" y="382524"/>
                  </a:lnTo>
                  <a:lnTo>
                    <a:pt x="414242" y="451104"/>
                  </a:lnTo>
                  <a:lnTo>
                    <a:pt x="414242" y="451104"/>
                  </a:lnTo>
                  <a:close/>
                  <a:moveTo>
                    <a:pt x="818864" y="204692"/>
                  </a:moveTo>
                  <a:lnTo>
                    <a:pt x="780479" y="298037"/>
                  </a:lnTo>
                  <a:lnTo>
                    <a:pt x="817055" y="387001"/>
                  </a:lnTo>
                  <a:lnTo>
                    <a:pt x="855440" y="293656"/>
                  </a:lnTo>
                  <a:lnTo>
                    <a:pt x="899065" y="399574"/>
                  </a:lnTo>
                  <a:lnTo>
                    <a:pt x="822293" y="399574"/>
                  </a:lnTo>
                  <a:lnTo>
                    <a:pt x="843534" y="451104"/>
                  </a:lnTo>
                  <a:lnTo>
                    <a:pt x="993458" y="451104"/>
                  </a:lnTo>
                  <a:cubicBezTo>
                    <a:pt x="993458" y="451104"/>
                    <a:pt x="892112" y="204692"/>
                    <a:pt x="892112" y="204692"/>
                  </a:cubicBezTo>
                  <a:lnTo>
                    <a:pt x="818960" y="20469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63" name="图形 5"/>
            <p:cNvGrpSpPr/>
            <p:nvPr/>
          </p:nvGrpSpPr>
          <p:grpSpPr>
            <a:xfrm>
              <a:off x="24901536" y="15798470"/>
              <a:ext cx="5065864" cy="387677"/>
              <a:chOff x="18183954" y="11472671"/>
              <a:chExt cx="1686496" cy="129063"/>
            </a:xfrm>
            <a:solidFill>
              <a:schemeClr val="bg1"/>
            </a:solidFill>
          </p:grpSpPr>
          <p:sp>
            <p:nvSpPr>
              <p:cNvPr id="80" name="任意形状 79"/>
              <p:cNvSpPr/>
              <p:nvPr/>
            </p:nvSpPr>
            <p:spPr>
              <a:xfrm>
                <a:off x="18183954" y="11476957"/>
                <a:ext cx="131064" cy="94869"/>
              </a:xfrm>
              <a:custGeom>
                <a:avLst/>
                <a:gdLst>
                  <a:gd name="connsiteX0" fmla="*/ 75057 w 131064"/>
                  <a:gd name="connsiteY0" fmla="*/ 0 h 94869"/>
                  <a:gd name="connsiteX1" fmla="*/ 93154 w 131064"/>
                  <a:gd name="connsiteY1" fmla="*/ 58293 h 94869"/>
                  <a:gd name="connsiteX2" fmla="*/ 109823 w 131064"/>
                  <a:gd name="connsiteY2" fmla="*/ 0 h 94869"/>
                  <a:gd name="connsiteX3" fmla="*/ 131064 w 131064"/>
                  <a:gd name="connsiteY3" fmla="*/ 0 h 94869"/>
                  <a:gd name="connsiteX4" fmla="*/ 101155 w 131064"/>
                  <a:gd name="connsiteY4" fmla="*/ 94869 h 94869"/>
                  <a:gd name="connsiteX5" fmla="*/ 84201 w 131064"/>
                  <a:gd name="connsiteY5" fmla="*/ 94869 h 94869"/>
                  <a:gd name="connsiteX6" fmla="*/ 65818 w 131064"/>
                  <a:gd name="connsiteY6" fmla="*/ 38291 h 94869"/>
                  <a:gd name="connsiteX7" fmla="*/ 47911 w 131064"/>
                  <a:gd name="connsiteY7" fmla="*/ 94869 h 94869"/>
                  <a:gd name="connsiteX8" fmla="*/ 31052 w 131064"/>
                  <a:gd name="connsiteY8" fmla="*/ 94869 h 94869"/>
                  <a:gd name="connsiteX9" fmla="*/ 0 w 131064"/>
                  <a:gd name="connsiteY9" fmla="*/ 0 h 94869"/>
                  <a:gd name="connsiteX10" fmla="*/ 22765 w 131064"/>
                  <a:gd name="connsiteY10" fmla="*/ 0 h 94869"/>
                  <a:gd name="connsiteX11" fmla="*/ 40481 w 131064"/>
                  <a:gd name="connsiteY11" fmla="*/ 58293 h 94869"/>
                  <a:gd name="connsiteX12" fmla="*/ 57626 w 131064"/>
                  <a:gd name="connsiteY12" fmla="*/ 0 h 94869"/>
                  <a:gd name="connsiteX13" fmla="*/ 74962 w 131064"/>
                  <a:gd name="connsiteY13" fmla="*/ 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1064" h="94869">
                    <a:moveTo>
                      <a:pt x="75057" y="0"/>
                    </a:moveTo>
                    <a:lnTo>
                      <a:pt x="93154" y="58293"/>
                    </a:lnTo>
                    <a:lnTo>
                      <a:pt x="109823" y="0"/>
                    </a:lnTo>
                    <a:lnTo>
                      <a:pt x="131064" y="0"/>
                    </a:lnTo>
                    <a:lnTo>
                      <a:pt x="101155" y="94869"/>
                    </a:lnTo>
                    <a:lnTo>
                      <a:pt x="84201" y="94869"/>
                    </a:lnTo>
                    <a:lnTo>
                      <a:pt x="65818" y="38291"/>
                    </a:lnTo>
                    <a:lnTo>
                      <a:pt x="47911" y="94869"/>
                    </a:lnTo>
                    <a:lnTo>
                      <a:pt x="31052" y="94869"/>
                    </a:lnTo>
                    <a:lnTo>
                      <a:pt x="0" y="0"/>
                    </a:lnTo>
                    <a:lnTo>
                      <a:pt x="22765" y="0"/>
                    </a:lnTo>
                    <a:lnTo>
                      <a:pt x="40481" y="58293"/>
                    </a:lnTo>
                    <a:lnTo>
                      <a:pt x="57626" y="0"/>
                    </a:lnTo>
                    <a:lnTo>
                      <a:pt x="74962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1" name="任意形状 80"/>
              <p:cNvSpPr/>
              <p:nvPr/>
            </p:nvSpPr>
            <p:spPr>
              <a:xfrm>
                <a:off x="18325305" y="11476957"/>
                <a:ext cx="63817" cy="94869"/>
              </a:xfrm>
              <a:custGeom>
                <a:avLst/>
                <a:gdLst>
                  <a:gd name="connsiteX0" fmla="*/ 0 w 63817"/>
                  <a:gd name="connsiteY0" fmla="*/ 0 h 94869"/>
                  <a:gd name="connsiteX1" fmla="*/ 22193 w 63817"/>
                  <a:gd name="connsiteY1" fmla="*/ 0 h 94869"/>
                  <a:gd name="connsiteX2" fmla="*/ 22193 w 63817"/>
                  <a:gd name="connsiteY2" fmla="*/ 75152 h 94869"/>
                  <a:gd name="connsiteX3" fmla="*/ 63818 w 63817"/>
                  <a:gd name="connsiteY3" fmla="*/ 75152 h 94869"/>
                  <a:gd name="connsiteX4" fmla="*/ 63818 w 63817"/>
                  <a:gd name="connsiteY4" fmla="*/ 94869 h 94869"/>
                  <a:gd name="connsiteX5" fmla="*/ 95 w 63817"/>
                  <a:gd name="connsiteY5" fmla="*/ 94869 h 94869"/>
                  <a:gd name="connsiteX6" fmla="*/ 95 w 63817"/>
                  <a:gd name="connsiteY6" fmla="*/ 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817" h="94869">
                    <a:moveTo>
                      <a:pt x="0" y="0"/>
                    </a:moveTo>
                    <a:lnTo>
                      <a:pt x="22193" y="0"/>
                    </a:lnTo>
                    <a:lnTo>
                      <a:pt x="22193" y="75152"/>
                    </a:lnTo>
                    <a:lnTo>
                      <a:pt x="63818" y="75152"/>
                    </a:lnTo>
                    <a:lnTo>
                      <a:pt x="63818" y="94869"/>
                    </a:lnTo>
                    <a:lnTo>
                      <a:pt x="95" y="94869"/>
                    </a:lnTo>
                    <a:lnTo>
                      <a:pt x="95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2" name="任意形状 81"/>
              <p:cNvSpPr/>
              <p:nvPr/>
            </p:nvSpPr>
            <p:spPr>
              <a:xfrm>
                <a:off x="18392742" y="11476957"/>
                <a:ext cx="95440" cy="94869"/>
              </a:xfrm>
              <a:custGeom>
                <a:avLst/>
                <a:gdLst>
                  <a:gd name="connsiteX0" fmla="*/ 56960 w 95440"/>
                  <a:gd name="connsiteY0" fmla="*/ 0 h 94869"/>
                  <a:gd name="connsiteX1" fmla="*/ 95441 w 95440"/>
                  <a:gd name="connsiteY1" fmla="*/ 94869 h 94869"/>
                  <a:gd name="connsiteX2" fmla="*/ 72104 w 95440"/>
                  <a:gd name="connsiteY2" fmla="*/ 94869 h 94869"/>
                  <a:gd name="connsiteX3" fmla="*/ 64866 w 95440"/>
                  <a:gd name="connsiteY3" fmla="*/ 75724 h 94869"/>
                  <a:gd name="connsiteX4" fmla="*/ 28956 w 95440"/>
                  <a:gd name="connsiteY4" fmla="*/ 75724 h 94869"/>
                  <a:gd name="connsiteX5" fmla="*/ 22003 w 95440"/>
                  <a:gd name="connsiteY5" fmla="*/ 94869 h 94869"/>
                  <a:gd name="connsiteX6" fmla="*/ 0 w 95440"/>
                  <a:gd name="connsiteY6" fmla="*/ 94869 h 94869"/>
                  <a:gd name="connsiteX7" fmla="*/ 37433 w 95440"/>
                  <a:gd name="connsiteY7" fmla="*/ 0 h 94869"/>
                  <a:gd name="connsiteX8" fmla="*/ 56960 w 95440"/>
                  <a:gd name="connsiteY8" fmla="*/ 0 h 94869"/>
                  <a:gd name="connsiteX9" fmla="*/ 57912 w 95440"/>
                  <a:gd name="connsiteY9" fmla="*/ 57150 h 94869"/>
                  <a:gd name="connsiteX10" fmla="*/ 46673 w 95440"/>
                  <a:gd name="connsiteY10" fmla="*/ 27622 h 94869"/>
                  <a:gd name="connsiteX11" fmla="*/ 35909 w 95440"/>
                  <a:gd name="connsiteY11" fmla="*/ 57150 h 94869"/>
                  <a:gd name="connsiteX12" fmla="*/ 57912 w 95440"/>
                  <a:gd name="connsiteY12" fmla="*/ 5715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5440" h="94869">
                    <a:moveTo>
                      <a:pt x="56960" y="0"/>
                    </a:moveTo>
                    <a:lnTo>
                      <a:pt x="95441" y="94869"/>
                    </a:lnTo>
                    <a:lnTo>
                      <a:pt x="72104" y="94869"/>
                    </a:lnTo>
                    <a:lnTo>
                      <a:pt x="64866" y="75724"/>
                    </a:lnTo>
                    <a:lnTo>
                      <a:pt x="28956" y="75724"/>
                    </a:lnTo>
                    <a:lnTo>
                      <a:pt x="22003" y="94869"/>
                    </a:lnTo>
                    <a:lnTo>
                      <a:pt x="0" y="94869"/>
                    </a:lnTo>
                    <a:lnTo>
                      <a:pt x="37433" y="0"/>
                    </a:lnTo>
                    <a:lnTo>
                      <a:pt x="56960" y="0"/>
                    </a:lnTo>
                    <a:close/>
                    <a:moveTo>
                      <a:pt x="57912" y="57150"/>
                    </a:moveTo>
                    <a:lnTo>
                      <a:pt x="46673" y="27622"/>
                    </a:lnTo>
                    <a:lnTo>
                      <a:pt x="35909" y="57150"/>
                    </a:lnTo>
                    <a:lnTo>
                      <a:pt x="57912" y="571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3" name="任意形状 82"/>
              <p:cNvSpPr/>
              <p:nvPr/>
            </p:nvSpPr>
            <p:spPr>
              <a:xfrm>
                <a:off x="18498279" y="11476957"/>
                <a:ext cx="80962" cy="94869"/>
              </a:xfrm>
              <a:custGeom>
                <a:avLst/>
                <a:gdLst>
                  <a:gd name="connsiteX0" fmla="*/ 17716 w 80962"/>
                  <a:gd name="connsiteY0" fmla="*/ 0 h 94869"/>
                  <a:gd name="connsiteX1" fmla="*/ 60770 w 80962"/>
                  <a:gd name="connsiteY1" fmla="*/ 57531 h 94869"/>
                  <a:gd name="connsiteX2" fmla="*/ 60770 w 80962"/>
                  <a:gd name="connsiteY2" fmla="*/ 0 h 94869"/>
                  <a:gd name="connsiteX3" fmla="*/ 80963 w 80962"/>
                  <a:gd name="connsiteY3" fmla="*/ 0 h 94869"/>
                  <a:gd name="connsiteX4" fmla="*/ 80963 w 80962"/>
                  <a:gd name="connsiteY4" fmla="*/ 94869 h 94869"/>
                  <a:gd name="connsiteX5" fmla="*/ 63246 w 80962"/>
                  <a:gd name="connsiteY5" fmla="*/ 94869 h 94869"/>
                  <a:gd name="connsiteX6" fmla="*/ 20193 w 80962"/>
                  <a:gd name="connsiteY6" fmla="*/ 37243 h 94869"/>
                  <a:gd name="connsiteX7" fmla="*/ 20193 w 80962"/>
                  <a:gd name="connsiteY7" fmla="*/ 94869 h 94869"/>
                  <a:gd name="connsiteX8" fmla="*/ 0 w 80962"/>
                  <a:gd name="connsiteY8" fmla="*/ 94869 h 94869"/>
                  <a:gd name="connsiteX9" fmla="*/ 0 w 80962"/>
                  <a:gd name="connsiteY9" fmla="*/ 0 h 94869"/>
                  <a:gd name="connsiteX10" fmla="*/ 17716 w 80962"/>
                  <a:gd name="connsiteY10" fmla="*/ 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0962" h="94869">
                    <a:moveTo>
                      <a:pt x="17716" y="0"/>
                    </a:moveTo>
                    <a:lnTo>
                      <a:pt x="60770" y="57531"/>
                    </a:lnTo>
                    <a:lnTo>
                      <a:pt x="60770" y="0"/>
                    </a:lnTo>
                    <a:lnTo>
                      <a:pt x="80963" y="0"/>
                    </a:lnTo>
                    <a:lnTo>
                      <a:pt x="80963" y="94869"/>
                    </a:lnTo>
                    <a:lnTo>
                      <a:pt x="63246" y="94869"/>
                    </a:lnTo>
                    <a:lnTo>
                      <a:pt x="20193" y="37243"/>
                    </a:lnTo>
                    <a:lnTo>
                      <a:pt x="20193" y="94869"/>
                    </a:lnTo>
                    <a:lnTo>
                      <a:pt x="0" y="94869"/>
                    </a:lnTo>
                    <a:lnTo>
                      <a:pt x="0" y="0"/>
                    </a:lnTo>
                    <a:lnTo>
                      <a:pt x="17716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4" name="任意形状 83"/>
              <p:cNvSpPr/>
              <p:nvPr/>
            </p:nvSpPr>
            <p:spPr>
              <a:xfrm>
                <a:off x="18619247" y="11476957"/>
                <a:ext cx="95440" cy="94869"/>
              </a:xfrm>
              <a:custGeom>
                <a:avLst/>
                <a:gdLst>
                  <a:gd name="connsiteX0" fmla="*/ 56960 w 95440"/>
                  <a:gd name="connsiteY0" fmla="*/ 0 h 94869"/>
                  <a:gd name="connsiteX1" fmla="*/ 95441 w 95440"/>
                  <a:gd name="connsiteY1" fmla="*/ 94869 h 94869"/>
                  <a:gd name="connsiteX2" fmla="*/ 72104 w 95440"/>
                  <a:gd name="connsiteY2" fmla="*/ 94869 h 94869"/>
                  <a:gd name="connsiteX3" fmla="*/ 64866 w 95440"/>
                  <a:gd name="connsiteY3" fmla="*/ 75724 h 94869"/>
                  <a:gd name="connsiteX4" fmla="*/ 28956 w 95440"/>
                  <a:gd name="connsiteY4" fmla="*/ 75724 h 94869"/>
                  <a:gd name="connsiteX5" fmla="*/ 22003 w 95440"/>
                  <a:gd name="connsiteY5" fmla="*/ 94869 h 94869"/>
                  <a:gd name="connsiteX6" fmla="*/ 0 w 95440"/>
                  <a:gd name="connsiteY6" fmla="*/ 94869 h 94869"/>
                  <a:gd name="connsiteX7" fmla="*/ 37433 w 95440"/>
                  <a:gd name="connsiteY7" fmla="*/ 0 h 94869"/>
                  <a:gd name="connsiteX8" fmla="*/ 56960 w 95440"/>
                  <a:gd name="connsiteY8" fmla="*/ 0 h 94869"/>
                  <a:gd name="connsiteX9" fmla="*/ 57817 w 95440"/>
                  <a:gd name="connsiteY9" fmla="*/ 57150 h 94869"/>
                  <a:gd name="connsiteX10" fmla="*/ 46577 w 95440"/>
                  <a:gd name="connsiteY10" fmla="*/ 27622 h 94869"/>
                  <a:gd name="connsiteX11" fmla="*/ 35814 w 95440"/>
                  <a:gd name="connsiteY11" fmla="*/ 57150 h 94869"/>
                  <a:gd name="connsiteX12" fmla="*/ 57817 w 95440"/>
                  <a:gd name="connsiteY12" fmla="*/ 5715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5440" h="94869">
                    <a:moveTo>
                      <a:pt x="56960" y="0"/>
                    </a:moveTo>
                    <a:lnTo>
                      <a:pt x="95441" y="94869"/>
                    </a:lnTo>
                    <a:lnTo>
                      <a:pt x="72104" y="94869"/>
                    </a:lnTo>
                    <a:lnTo>
                      <a:pt x="64866" y="75724"/>
                    </a:lnTo>
                    <a:lnTo>
                      <a:pt x="28956" y="75724"/>
                    </a:lnTo>
                    <a:lnTo>
                      <a:pt x="22003" y="94869"/>
                    </a:lnTo>
                    <a:lnTo>
                      <a:pt x="0" y="94869"/>
                    </a:lnTo>
                    <a:lnTo>
                      <a:pt x="37433" y="0"/>
                    </a:lnTo>
                    <a:lnTo>
                      <a:pt x="56960" y="0"/>
                    </a:lnTo>
                    <a:close/>
                    <a:moveTo>
                      <a:pt x="57817" y="57150"/>
                    </a:moveTo>
                    <a:lnTo>
                      <a:pt x="46577" y="27622"/>
                    </a:lnTo>
                    <a:lnTo>
                      <a:pt x="35814" y="57150"/>
                    </a:lnTo>
                    <a:lnTo>
                      <a:pt x="57817" y="571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5" name="任意形状 84"/>
              <p:cNvSpPr/>
              <p:nvPr/>
            </p:nvSpPr>
            <p:spPr>
              <a:xfrm>
                <a:off x="18723069" y="11502865"/>
                <a:ext cx="71342" cy="98869"/>
              </a:xfrm>
              <a:custGeom>
                <a:avLst/>
                <a:gdLst>
                  <a:gd name="connsiteX0" fmla="*/ 56197 w 71342"/>
                  <a:gd name="connsiteY0" fmla="*/ 4286 h 98869"/>
                  <a:gd name="connsiteX1" fmla="*/ 67246 w 71342"/>
                  <a:gd name="connsiteY1" fmla="*/ 16383 h 98869"/>
                  <a:gd name="connsiteX2" fmla="*/ 71342 w 71342"/>
                  <a:gd name="connsiteY2" fmla="*/ 35338 h 98869"/>
                  <a:gd name="connsiteX3" fmla="*/ 67246 w 71342"/>
                  <a:gd name="connsiteY3" fmla="*/ 54197 h 98869"/>
                  <a:gd name="connsiteX4" fmla="*/ 56197 w 71342"/>
                  <a:gd name="connsiteY4" fmla="*/ 66389 h 98869"/>
                  <a:gd name="connsiteX5" fmla="*/ 40957 w 71342"/>
                  <a:gd name="connsiteY5" fmla="*/ 70580 h 98869"/>
                  <a:gd name="connsiteX6" fmla="*/ 21146 w 71342"/>
                  <a:gd name="connsiteY6" fmla="*/ 61341 h 98869"/>
                  <a:gd name="connsiteX7" fmla="*/ 21146 w 71342"/>
                  <a:gd name="connsiteY7" fmla="*/ 98870 h 98869"/>
                  <a:gd name="connsiteX8" fmla="*/ 0 w 71342"/>
                  <a:gd name="connsiteY8" fmla="*/ 98870 h 98869"/>
                  <a:gd name="connsiteX9" fmla="*/ 0 w 71342"/>
                  <a:gd name="connsiteY9" fmla="*/ 1810 h 98869"/>
                  <a:gd name="connsiteX10" fmla="*/ 18764 w 71342"/>
                  <a:gd name="connsiteY10" fmla="*/ 1810 h 98869"/>
                  <a:gd name="connsiteX11" fmla="*/ 19717 w 71342"/>
                  <a:gd name="connsiteY11" fmla="*/ 11239 h 98869"/>
                  <a:gd name="connsiteX12" fmla="*/ 28765 w 71342"/>
                  <a:gd name="connsiteY12" fmla="*/ 2762 h 98869"/>
                  <a:gd name="connsiteX13" fmla="*/ 40957 w 71342"/>
                  <a:gd name="connsiteY13" fmla="*/ 0 h 98869"/>
                  <a:gd name="connsiteX14" fmla="*/ 56197 w 71342"/>
                  <a:gd name="connsiteY14" fmla="*/ 4191 h 98869"/>
                  <a:gd name="connsiteX15" fmla="*/ 45625 w 71342"/>
                  <a:gd name="connsiteY15" fmla="*/ 47625 h 98869"/>
                  <a:gd name="connsiteX16" fmla="*/ 49530 w 71342"/>
                  <a:gd name="connsiteY16" fmla="*/ 35338 h 98869"/>
                  <a:gd name="connsiteX17" fmla="*/ 45625 w 71342"/>
                  <a:gd name="connsiteY17" fmla="*/ 22670 h 98869"/>
                  <a:gd name="connsiteX18" fmla="*/ 35528 w 71342"/>
                  <a:gd name="connsiteY18" fmla="*/ 17907 h 98869"/>
                  <a:gd name="connsiteX19" fmla="*/ 25337 w 71342"/>
                  <a:gd name="connsiteY19" fmla="*/ 22479 h 98869"/>
                  <a:gd name="connsiteX20" fmla="*/ 21146 w 71342"/>
                  <a:gd name="connsiteY20" fmla="*/ 35433 h 98869"/>
                  <a:gd name="connsiteX21" fmla="*/ 25241 w 71342"/>
                  <a:gd name="connsiteY21" fmla="*/ 48006 h 98869"/>
                  <a:gd name="connsiteX22" fmla="*/ 35528 w 71342"/>
                  <a:gd name="connsiteY22" fmla="*/ 52197 h 98869"/>
                  <a:gd name="connsiteX23" fmla="*/ 45625 w 71342"/>
                  <a:gd name="connsiteY23" fmla="*/ 47720 h 9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1342" h="98869">
                    <a:moveTo>
                      <a:pt x="56197" y="4286"/>
                    </a:moveTo>
                    <a:cubicBezTo>
                      <a:pt x="60865" y="7049"/>
                      <a:pt x="64484" y="11049"/>
                      <a:pt x="67246" y="16383"/>
                    </a:cubicBezTo>
                    <a:cubicBezTo>
                      <a:pt x="70009" y="21717"/>
                      <a:pt x="71342" y="28004"/>
                      <a:pt x="71342" y="35338"/>
                    </a:cubicBezTo>
                    <a:cubicBezTo>
                      <a:pt x="71342" y="42672"/>
                      <a:pt x="70009" y="48863"/>
                      <a:pt x="67246" y="54197"/>
                    </a:cubicBezTo>
                    <a:cubicBezTo>
                      <a:pt x="64484" y="59531"/>
                      <a:pt x="60865" y="63532"/>
                      <a:pt x="56197" y="66389"/>
                    </a:cubicBezTo>
                    <a:cubicBezTo>
                      <a:pt x="51530" y="69247"/>
                      <a:pt x="46482" y="70580"/>
                      <a:pt x="40957" y="70580"/>
                    </a:cubicBezTo>
                    <a:cubicBezTo>
                      <a:pt x="32480" y="70580"/>
                      <a:pt x="25908" y="67532"/>
                      <a:pt x="21146" y="61341"/>
                    </a:cubicBezTo>
                    <a:lnTo>
                      <a:pt x="21146" y="98870"/>
                    </a:lnTo>
                    <a:lnTo>
                      <a:pt x="0" y="98870"/>
                    </a:lnTo>
                    <a:lnTo>
                      <a:pt x="0" y="1810"/>
                    </a:lnTo>
                    <a:lnTo>
                      <a:pt x="18764" y="1810"/>
                    </a:lnTo>
                    <a:cubicBezTo>
                      <a:pt x="19145" y="6668"/>
                      <a:pt x="19431" y="9811"/>
                      <a:pt x="19717" y="11239"/>
                    </a:cubicBezTo>
                    <a:cubicBezTo>
                      <a:pt x="22098" y="7429"/>
                      <a:pt x="25146" y="4572"/>
                      <a:pt x="28765" y="2762"/>
                    </a:cubicBezTo>
                    <a:cubicBezTo>
                      <a:pt x="32385" y="953"/>
                      <a:pt x="36481" y="0"/>
                      <a:pt x="40957" y="0"/>
                    </a:cubicBezTo>
                    <a:cubicBezTo>
                      <a:pt x="46482" y="0"/>
                      <a:pt x="51530" y="1429"/>
                      <a:pt x="56197" y="4191"/>
                    </a:cubicBezTo>
                    <a:close/>
                    <a:moveTo>
                      <a:pt x="45625" y="47625"/>
                    </a:moveTo>
                    <a:cubicBezTo>
                      <a:pt x="48196" y="44672"/>
                      <a:pt x="49530" y="40577"/>
                      <a:pt x="49530" y="35338"/>
                    </a:cubicBezTo>
                    <a:cubicBezTo>
                      <a:pt x="49530" y="30099"/>
                      <a:pt x="48196" y="25813"/>
                      <a:pt x="45625" y="22670"/>
                    </a:cubicBezTo>
                    <a:cubicBezTo>
                      <a:pt x="43053" y="19431"/>
                      <a:pt x="39624" y="17907"/>
                      <a:pt x="35528" y="17907"/>
                    </a:cubicBezTo>
                    <a:cubicBezTo>
                      <a:pt x="31432" y="17907"/>
                      <a:pt x="28099" y="19431"/>
                      <a:pt x="25337" y="22479"/>
                    </a:cubicBezTo>
                    <a:cubicBezTo>
                      <a:pt x="22574" y="25527"/>
                      <a:pt x="21146" y="29813"/>
                      <a:pt x="21146" y="35433"/>
                    </a:cubicBezTo>
                    <a:cubicBezTo>
                      <a:pt x="21146" y="41053"/>
                      <a:pt x="22479" y="45244"/>
                      <a:pt x="25241" y="48006"/>
                    </a:cubicBezTo>
                    <a:cubicBezTo>
                      <a:pt x="28004" y="50768"/>
                      <a:pt x="31432" y="52197"/>
                      <a:pt x="35528" y="52197"/>
                    </a:cubicBezTo>
                    <a:cubicBezTo>
                      <a:pt x="39624" y="52197"/>
                      <a:pt x="43053" y="50673"/>
                      <a:pt x="45625" y="4772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6" name="任意形状 85"/>
              <p:cNvSpPr/>
              <p:nvPr/>
            </p:nvSpPr>
            <p:spPr>
              <a:xfrm>
                <a:off x="18805937" y="11502865"/>
                <a:ext cx="71342" cy="98869"/>
              </a:xfrm>
              <a:custGeom>
                <a:avLst/>
                <a:gdLst>
                  <a:gd name="connsiteX0" fmla="*/ 56197 w 71342"/>
                  <a:gd name="connsiteY0" fmla="*/ 4286 h 98869"/>
                  <a:gd name="connsiteX1" fmla="*/ 67246 w 71342"/>
                  <a:gd name="connsiteY1" fmla="*/ 16383 h 98869"/>
                  <a:gd name="connsiteX2" fmla="*/ 71342 w 71342"/>
                  <a:gd name="connsiteY2" fmla="*/ 35338 h 98869"/>
                  <a:gd name="connsiteX3" fmla="*/ 67246 w 71342"/>
                  <a:gd name="connsiteY3" fmla="*/ 54197 h 98869"/>
                  <a:gd name="connsiteX4" fmla="*/ 56197 w 71342"/>
                  <a:gd name="connsiteY4" fmla="*/ 66389 h 98869"/>
                  <a:gd name="connsiteX5" fmla="*/ 40958 w 71342"/>
                  <a:gd name="connsiteY5" fmla="*/ 70580 h 98869"/>
                  <a:gd name="connsiteX6" fmla="*/ 21146 w 71342"/>
                  <a:gd name="connsiteY6" fmla="*/ 61341 h 98869"/>
                  <a:gd name="connsiteX7" fmla="*/ 21146 w 71342"/>
                  <a:gd name="connsiteY7" fmla="*/ 98870 h 98869"/>
                  <a:gd name="connsiteX8" fmla="*/ 0 w 71342"/>
                  <a:gd name="connsiteY8" fmla="*/ 98870 h 98869"/>
                  <a:gd name="connsiteX9" fmla="*/ 0 w 71342"/>
                  <a:gd name="connsiteY9" fmla="*/ 1810 h 98869"/>
                  <a:gd name="connsiteX10" fmla="*/ 18764 w 71342"/>
                  <a:gd name="connsiteY10" fmla="*/ 1810 h 98869"/>
                  <a:gd name="connsiteX11" fmla="*/ 19717 w 71342"/>
                  <a:gd name="connsiteY11" fmla="*/ 11239 h 98869"/>
                  <a:gd name="connsiteX12" fmla="*/ 28766 w 71342"/>
                  <a:gd name="connsiteY12" fmla="*/ 2762 h 98869"/>
                  <a:gd name="connsiteX13" fmla="*/ 40958 w 71342"/>
                  <a:gd name="connsiteY13" fmla="*/ 0 h 98869"/>
                  <a:gd name="connsiteX14" fmla="*/ 56197 w 71342"/>
                  <a:gd name="connsiteY14" fmla="*/ 4191 h 98869"/>
                  <a:gd name="connsiteX15" fmla="*/ 45625 w 71342"/>
                  <a:gd name="connsiteY15" fmla="*/ 47625 h 98869"/>
                  <a:gd name="connsiteX16" fmla="*/ 49530 w 71342"/>
                  <a:gd name="connsiteY16" fmla="*/ 35338 h 98869"/>
                  <a:gd name="connsiteX17" fmla="*/ 45625 w 71342"/>
                  <a:gd name="connsiteY17" fmla="*/ 22670 h 98869"/>
                  <a:gd name="connsiteX18" fmla="*/ 35528 w 71342"/>
                  <a:gd name="connsiteY18" fmla="*/ 17907 h 98869"/>
                  <a:gd name="connsiteX19" fmla="*/ 25337 w 71342"/>
                  <a:gd name="connsiteY19" fmla="*/ 22479 h 98869"/>
                  <a:gd name="connsiteX20" fmla="*/ 21241 w 71342"/>
                  <a:gd name="connsiteY20" fmla="*/ 35433 h 98869"/>
                  <a:gd name="connsiteX21" fmla="*/ 25337 w 71342"/>
                  <a:gd name="connsiteY21" fmla="*/ 48006 h 98869"/>
                  <a:gd name="connsiteX22" fmla="*/ 35624 w 71342"/>
                  <a:gd name="connsiteY22" fmla="*/ 52197 h 98869"/>
                  <a:gd name="connsiteX23" fmla="*/ 45720 w 71342"/>
                  <a:gd name="connsiteY23" fmla="*/ 47720 h 9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1342" h="98869">
                    <a:moveTo>
                      <a:pt x="56197" y="4286"/>
                    </a:moveTo>
                    <a:cubicBezTo>
                      <a:pt x="60865" y="7049"/>
                      <a:pt x="64484" y="11049"/>
                      <a:pt x="67246" y="16383"/>
                    </a:cubicBezTo>
                    <a:cubicBezTo>
                      <a:pt x="70009" y="21717"/>
                      <a:pt x="71342" y="28004"/>
                      <a:pt x="71342" y="35338"/>
                    </a:cubicBezTo>
                    <a:cubicBezTo>
                      <a:pt x="71342" y="42672"/>
                      <a:pt x="70009" y="48863"/>
                      <a:pt x="67246" y="54197"/>
                    </a:cubicBezTo>
                    <a:cubicBezTo>
                      <a:pt x="64484" y="59531"/>
                      <a:pt x="60865" y="63532"/>
                      <a:pt x="56197" y="66389"/>
                    </a:cubicBezTo>
                    <a:cubicBezTo>
                      <a:pt x="51626" y="69152"/>
                      <a:pt x="46482" y="70580"/>
                      <a:pt x="40958" y="70580"/>
                    </a:cubicBezTo>
                    <a:cubicBezTo>
                      <a:pt x="32480" y="70580"/>
                      <a:pt x="25908" y="67532"/>
                      <a:pt x="21146" y="61341"/>
                    </a:cubicBezTo>
                    <a:lnTo>
                      <a:pt x="21146" y="98870"/>
                    </a:lnTo>
                    <a:lnTo>
                      <a:pt x="0" y="98870"/>
                    </a:lnTo>
                    <a:lnTo>
                      <a:pt x="0" y="1810"/>
                    </a:lnTo>
                    <a:lnTo>
                      <a:pt x="18764" y="1810"/>
                    </a:lnTo>
                    <a:cubicBezTo>
                      <a:pt x="19145" y="6668"/>
                      <a:pt x="19431" y="9811"/>
                      <a:pt x="19717" y="11239"/>
                    </a:cubicBezTo>
                    <a:cubicBezTo>
                      <a:pt x="22098" y="7429"/>
                      <a:pt x="25146" y="4572"/>
                      <a:pt x="28766" y="2762"/>
                    </a:cubicBezTo>
                    <a:cubicBezTo>
                      <a:pt x="32385" y="953"/>
                      <a:pt x="36481" y="0"/>
                      <a:pt x="40958" y="0"/>
                    </a:cubicBezTo>
                    <a:cubicBezTo>
                      <a:pt x="46482" y="0"/>
                      <a:pt x="51530" y="1429"/>
                      <a:pt x="56197" y="4191"/>
                    </a:cubicBezTo>
                    <a:close/>
                    <a:moveTo>
                      <a:pt x="45625" y="47625"/>
                    </a:moveTo>
                    <a:cubicBezTo>
                      <a:pt x="48196" y="44672"/>
                      <a:pt x="49530" y="40577"/>
                      <a:pt x="49530" y="35338"/>
                    </a:cubicBezTo>
                    <a:cubicBezTo>
                      <a:pt x="49530" y="30099"/>
                      <a:pt x="48196" y="25813"/>
                      <a:pt x="45625" y="22670"/>
                    </a:cubicBezTo>
                    <a:cubicBezTo>
                      <a:pt x="43053" y="19431"/>
                      <a:pt x="39624" y="17907"/>
                      <a:pt x="35528" y="17907"/>
                    </a:cubicBezTo>
                    <a:cubicBezTo>
                      <a:pt x="31433" y="17907"/>
                      <a:pt x="28099" y="19431"/>
                      <a:pt x="25337" y="22479"/>
                    </a:cubicBezTo>
                    <a:cubicBezTo>
                      <a:pt x="22574" y="25527"/>
                      <a:pt x="21241" y="29813"/>
                      <a:pt x="21241" y="35433"/>
                    </a:cubicBezTo>
                    <a:cubicBezTo>
                      <a:pt x="21241" y="41053"/>
                      <a:pt x="22574" y="45244"/>
                      <a:pt x="25337" y="48006"/>
                    </a:cubicBezTo>
                    <a:cubicBezTo>
                      <a:pt x="28099" y="50768"/>
                      <a:pt x="31528" y="52197"/>
                      <a:pt x="35624" y="52197"/>
                    </a:cubicBezTo>
                    <a:cubicBezTo>
                      <a:pt x="39719" y="52197"/>
                      <a:pt x="43148" y="50673"/>
                      <a:pt x="45720" y="4772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7" name="任意形状 86"/>
              <p:cNvSpPr/>
              <p:nvPr/>
            </p:nvSpPr>
            <p:spPr>
              <a:xfrm>
                <a:off x="18888900" y="11473243"/>
                <a:ext cx="21145" cy="98583"/>
              </a:xfrm>
              <a:custGeom>
                <a:avLst/>
                <a:gdLst>
                  <a:gd name="connsiteX0" fmla="*/ 21146 w 21145"/>
                  <a:gd name="connsiteY0" fmla="*/ 98584 h 98583"/>
                  <a:gd name="connsiteX1" fmla="*/ 0 w 21145"/>
                  <a:gd name="connsiteY1" fmla="*/ 98584 h 98583"/>
                  <a:gd name="connsiteX2" fmla="*/ 0 w 21145"/>
                  <a:gd name="connsiteY2" fmla="*/ 0 h 98583"/>
                  <a:gd name="connsiteX3" fmla="*/ 21146 w 21145"/>
                  <a:gd name="connsiteY3" fmla="*/ 0 h 98583"/>
                  <a:gd name="connsiteX4" fmla="*/ 21146 w 21145"/>
                  <a:gd name="connsiteY4" fmla="*/ 98584 h 98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45" h="98583">
                    <a:moveTo>
                      <a:pt x="21146" y="98584"/>
                    </a:moveTo>
                    <a:lnTo>
                      <a:pt x="0" y="98584"/>
                    </a:lnTo>
                    <a:lnTo>
                      <a:pt x="0" y="0"/>
                    </a:lnTo>
                    <a:lnTo>
                      <a:pt x="21146" y="0"/>
                    </a:lnTo>
                    <a:lnTo>
                      <a:pt x="21146" y="9858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8" name="任意形状 87"/>
              <p:cNvSpPr/>
              <p:nvPr/>
            </p:nvSpPr>
            <p:spPr>
              <a:xfrm>
                <a:off x="18923666" y="11472671"/>
                <a:ext cx="24669" cy="99155"/>
              </a:xfrm>
              <a:custGeom>
                <a:avLst/>
                <a:gdLst>
                  <a:gd name="connsiteX0" fmla="*/ 3620 w 24669"/>
                  <a:gd name="connsiteY0" fmla="*/ 21336 h 99155"/>
                  <a:gd name="connsiteX1" fmla="*/ 0 w 24669"/>
                  <a:gd name="connsiteY1" fmla="*/ 12573 h 99155"/>
                  <a:gd name="connsiteX2" fmla="*/ 3524 w 24669"/>
                  <a:gd name="connsiteY2" fmla="*/ 3715 h 99155"/>
                  <a:gd name="connsiteX3" fmla="*/ 12287 w 24669"/>
                  <a:gd name="connsiteY3" fmla="*/ 0 h 99155"/>
                  <a:gd name="connsiteX4" fmla="*/ 20955 w 24669"/>
                  <a:gd name="connsiteY4" fmla="*/ 3715 h 99155"/>
                  <a:gd name="connsiteX5" fmla="*/ 24670 w 24669"/>
                  <a:gd name="connsiteY5" fmla="*/ 12478 h 99155"/>
                  <a:gd name="connsiteX6" fmla="*/ 21050 w 24669"/>
                  <a:gd name="connsiteY6" fmla="*/ 21241 h 99155"/>
                  <a:gd name="connsiteX7" fmla="*/ 12382 w 24669"/>
                  <a:gd name="connsiteY7" fmla="*/ 24955 h 99155"/>
                  <a:gd name="connsiteX8" fmla="*/ 3715 w 24669"/>
                  <a:gd name="connsiteY8" fmla="*/ 21241 h 99155"/>
                  <a:gd name="connsiteX9" fmla="*/ 22860 w 24669"/>
                  <a:gd name="connsiteY9" fmla="*/ 99155 h 99155"/>
                  <a:gd name="connsiteX10" fmla="*/ 1714 w 24669"/>
                  <a:gd name="connsiteY10" fmla="*/ 99155 h 99155"/>
                  <a:gd name="connsiteX11" fmla="*/ 1714 w 24669"/>
                  <a:gd name="connsiteY11" fmla="*/ 32194 h 99155"/>
                  <a:gd name="connsiteX12" fmla="*/ 22860 w 24669"/>
                  <a:gd name="connsiteY12" fmla="*/ 32194 h 99155"/>
                  <a:gd name="connsiteX13" fmla="*/ 22860 w 24669"/>
                  <a:gd name="connsiteY13" fmla="*/ 99155 h 99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669" h="99155">
                    <a:moveTo>
                      <a:pt x="3620" y="21336"/>
                    </a:moveTo>
                    <a:cubicBezTo>
                      <a:pt x="1238" y="18859"/>
                      <a:pt x="0" y="15907"/>
                      <a:pt x="0" y="12573"/>
                    </a:cubicBezTo>
                    <a:cubicBezTo>
                      <a:pt x="0" y="9239"/>
                      <a:pt x="1143" y="6191"/>
                      <a:pt x="3524" y="3715"/>
                    </a:cubicBezTo>
                    <a:cubicBezTo>
                      <a:pt x="5905" y="1238"/>
                      <a:pt x="8763" y="0"/>
                      <a:pt x="12287" y="0"/>
                    </a:cubicBezTo>
                    <a:cubicBezTo>
                      <a:pt x="15812" y="0"/>
                      <a:pt x="18479" y="1238"/>
                      <a:pt x="20955" y="3715"/>
                    </a:cubicBezTo>
                    <a:cubicBezTo>
                      <a:pt x="23431" y="6191"/>
                      <a:pt x="24670" y="9144"/>
                      <a:pt x="24670" y="12478"/>
                    </a:cubicBezTo>
                    <a:cubicBezTo>
                      <a:pt x="24670" y="15812"/>
                      <a:pt x="23431" y="18764"/>
                      <a:pt x="21050" y="21241"/>
                    </a:cubicBezTo>
                    <a:cubicBezTo>
                      <a:pt x="18669" y="23717"/>
                      <a:pt x="15716" y="24955"/>
                      <a:pt x="12382" y="24955"/>
                    </a:cubicBezTo>
                    <a:cubicBezTo>
                      <a:pt x="9049" y="24955"/>
                      <a:pt x="6096" y="23717"/>
                      <a:pt x="3715" y="21241"/>
                    </a:cubicBezTo>
                    <a:close/>
                    <a:moveTo>
                      <a:pt x="22860" y="99155"/>
                    </a:moveTo>
                    <a:lnTo>
                      <a:pt x="1714" y="99155"/>
                    </a:lnTo>
                    <a:lnTo>
                      <a:pt x="1714" y="32194"/>
                    </a:lnTo>
                    <a:lnTo>
                      <a:pt x="22860" y="32194"/>
                    </a:lnTo>
                    <a:lnTo>
                      <a:pt x="22860" y="9915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9" name="任意形状 88"/>
              <p:cNvSpPr/>
              <p:nvPr/>
            </p:nvSpPr>
            <p:spPr>
              <a:xfrm>
                <a:off x="18958051" y="11503151"/>
                <a:ext cx="62007" cy="70294"/>
              </a:xfrm>
              <a:custGeom>
                <a:avLst/>
                <a:gdLst>
                  <a:gd name="connsiteX0" fmla="*/ 41338 w 62007"/>
                  <a:gd name="connsiteY0" fmla="*/ 50292 h 70294"/>
                  <a:gd name="connsiteX1" fmla="*/ 46101 w 62007"/>
                  <a:gd name="connsiteY1" fmla="*/ 45149 h 70294"/>
                  <a:gd name="connsiteX2" fmla="*/ 62008 w 62007"/>
                  <a:gd name="connsiteY2" fmla="*/ 54388 h 70294"/>
                  <a:gd name="connsiteX3" fmla="*/ 51530 w 62007"/>
                  <a:gd name="connsiteY3" fmla="*/ 66199 h 70294"/>
                  <a:gd name="connsiteX4" fmla="*/ 34862 w 62007"/>
                  <a:gd name="connsiteY4" fmla="*/ 70295 h 70294"/>
                  <a:gd name="connsiteX5" fmla="*/ 17907 w 62007"/>
                  <a:gd name="connsiteY5" fmla="*/ 66389 h 70294"/>
                  <a:gd name="connsiteX6" fmla="*/ 4953 w 62007"/>
                  <a:gd name="connsiteY6" fmla="*/ 54483 h 70294"/>
                  <a:gd name="connsiteX7" fmla="*/ 0 w 62007"/>
                  <a:gd name="connsiteY7" fmla="*/ 35147 h 70294"/>
                  <a:gd name="connsiteX8" fmla="*/ 4953 w 62007"/>
                  <a:gd name="connsiteY8" fmla="*/ 15812 h 70294"/>
                  <a:gd name="connsiteX9" fmla="*/ 17907 w 62007"/>
                  <a:gd name="connsiteY9" fmla="*/ 3905 h 70294"/>
                  <a:gd name="connsiteX10" fmla="*/ 34862 w 62007"/>
                  <a:gd name="connsiteY10" fmla="*/ 0 h 70294"/>
                  <a:gd name="connsiteX11" fmla="*/ 51530 w 62007"/>
                  <a:gd name="connsiteY11" fmla="*/ 4096 h 70294"/>
                  <a:gd name="connsiteX12" fmla="*/ 62008 w 62007"/>
                  <a:gd name="connsiteY12" fmla="*/ 15812 h 70294"/>
                  <a:gd name="connsiteX13" fmla="*/ 46101 w 62007"/>
                  <a:gd name="connsiteY13" fmla="*/ 25146 h 70294"/>
                  <a:gd name="connsiteX14" fmla="*/ 41243 w 62007"/>
                  <a:gd name="connsiteY14" fmla="*/ 20003 h 70294"/>
                  <a:gd name="connsiteX15" fmla="*/ 34862 w 62007"/>
                  <a:gd name="connsiteY15" fmla="*/ 18193 h 70294"/>
                  <a:gd name="connsiteX16" fmla="*/ 25337 w 62007"/>
                  <a:gd name="connsiteY16" fmla="*/ 22955 h 70294"/>
                  <a:gd name="connsiteX17" fmla="*/ 21812 w 62007"/>
                  <a:gd name="connsiteY17" fmla="*/ 35338 h 70294"/>
                  <a:gd name="connsiteX18" fmla="*/ 25337 w 62007"/>
                  <a:gd name="connsiteY18" fmla="*/ 47625 h 70294"/>
                  <a:gd name="connsiteX19" fmla="*/ 34862 w 62007"/>
                  <a:gd name="connsiteY19" fmla="*/ 52292 h 70294"/>
                  <a:gd name="connsiteX20" fmla="*/ 41434 w 62007"/>
                  <a:gd name="connsiteY20" fmla="*/ 50578 h 70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2007" h="70294">
                    <a:moveTo>
                      <a:pt x="41338" y="50292"/>
                    </a:moveTo>
                    <a:cubicBezTo>
                      <a:pt x="43148" y="49149"/>
                      <a:pt x="44672" y="47435"/>
                      <a:pt x="46101" y="45149"/>
                    </a:cubicBezTo>
                    <a:lnTo>
                      <a:pt x="62008" y="54388"/>
                    </a:lnTo>
                    <a:cubicBezTo>
                      <a:pt x="59912" y="59531"/>
                      <a:pt x="56483" y="63532"/>
                      <a:pt x="51530" y="66199"/>
                    </a:cubicBezTo>
                    <a:cubicBezTo>
                      <a:pt x="46577" y="68961"/>
                      <a:pt x="41053" y="70295"/>
                      <a:pt x="34862" y="70295"/>
                    </a:cubicBezTo>
                    <a:cubicBezTo>
                      <a:pt x="28670" y="70295"/>
                      <a:pt x="23241" y="68961"/>
                      <a:pt x="17907" y="66389"/>
                    </a:cubicBezTo>
                    <a:cubicBezTo>
                      <a:pt x="12573" y="63722"/>
                      <a:pt x="8287" y="59817"/>
                      <a:pt x="4953" y="54483"/>
                    </a:cubicBezTo>
                    <a:cubicBezTo>
                      <a:pt x="1619" y="49149"/>
                      <a:pt x="0" y="42672"/>
                      <a:pt x="0" y="35147"/>
                    </a:cubicBezTo>
                    <a:cubicBezTo>
                      <a:pt x="0" y="27622"/>
                      <a:pt x="1619" y="21050"/>
                      <a:pt x="4953" y="15812"/>
                    </a:cubicBezTo>
                    <a:cubicBezTo>
                      <a:pt x="8287" y="10573"/>
                      <a:pt x="12573" y="6572"/>
                      <a:pt x="17907" y="3905"/>
                    </a:cubicBezTo>
                    <a:cubicBezTo>
                      <a:pt x="23241" y="1238"/>
                      <a:pt x="28861" y="0"/>
                      <a:pt x="34862" y="0"/>
                    </a:cubicBezTo>
                    <a:cubicBezTo>
                      <a:pt x="40862" y="0"/>
                      <a:pt x="46672" y="1334"/>
                      <a:pt x="51530" y="4096"/>
                    </a:cubicBezTo>
                    <a:cubicBezTo>
                      <a:pt x="56483" y="6858"/>
                      <a:pt x="59912" y="10763"/>
                      <a:pt x="62008" y="15812"/>
                    </a:cubicBezTo>
                    <a:lnTo>
                      <a:pt x="46101" y="25146"/>
                    </a:lnTo>
                    <a:cubicBezTo>
                      <a:pt x="44672" y="22860"/>
                      <a:pt x="43053" y="21146"/>
                      <a:pt x="41243" y="20003"/>
                    </a:cubicBezTo>
                    <a:cubicBezTo>
                      <a:pt x="39434" y="18764"/>
                      <a:pt x="37338" y="18193"/>
                      <a:pt x="34862" y="18193"/>
                    </a:cubicBezTo>
                    <a:cubicBezTo>
                      <a:pt x="30861" y="18193"/>
                      <a:pt x="27718" y="19812"/>
                      <a:pt x="25337" y="22955"/>
                    </a:cubicBezTo>
                    <a:cubicBezTo>
                      <a:pt x="22955" y="26099"/>
                      <a:pt x="21812" y="30194"/>
                      <a:pt x="21812" y="35338"/>
                    </a:cubicBezTo>
                    <a:cubicBezTo>
                      <a:pt x="21812" y="40481"/>
                      <a:pt x="22955" y="44577"/>
                      <a:pt x="25337" y="47625"/>
                    </a:cubicBezTo>
                    <a:cubicBezTo>
                      <a:pt x="27718" y="50768"/>
                      <a:pt x="30861" y="52292"/>
                      <a:pt x="34862" y="52292"/>
                    </a:cubicBezTo>
                    <a:cubicBezTo>
                      <a:pt x="37433" y="52292"/>
                      <a:pt x="39624" y="51721"/>
                      <a:pt x="41434" y="5057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0" name="任意形状 89"/>
              <p:cNvSpPr/>
              <p:nvPr/>
            </p:nvSpPr>
            <p:spPr>
              <a:xfrm>
                <a:off x="19023869" y="11503056"/>
                <a:ext cx="63150" cy="70484"/>
              </a:xfrm>
              <a:custGeom>
                <a:avLst/>
                <a:gdLst>
                  <a:gd name="connsiteX0" fmla="*/ 55245 w 63150"/>
                  <a:gd name="connsiteY0" fmla="*/ 8096 h 70484"/>
                  <a:gd name="connsiteX1" fmla="*/ 63151 w 63150"/>
                  <a:gd name="connsiteY1" fmla="*/ 30956 h 70484"/>
                  <a:gd name="connsiteX2" fmla="*/ 63151 w 63150"/>
                  <a:gd name="connsiteY2" fmla="*/ 68771 h 70484"/>
                  <a:gd name="connsiteX3" fmla="*/ 45434 w 63150"/>
                  <a:gd name="connsiteY3" fmla="*/ 68771 h 70484"/>
                  <a:gd name="connsiteX4" fmla="*/ 44482 w 63150"/>
                  <a:gd name="connsiteY4" fmla="*/ 61531 h 70484"/>
                  <a:gd name="connsiteX5" fmla="*/ 36957 w 63150"/>
                  <a:gd name="connsiteY5" fmla="*/ 68294 h 70484"/>
                  <a:gd name="connsiteX6" fmla="*/ 25813 w 63150"/>
                  <a:gd name="connsiteY6" fmla="*/ 70485 h 70484"/>
                  <a:gd name="connsiteX7" fmla="*/ 12763 w 63150"/>
                  <a:gd name="connsiteY7" fmla="*/ 67913 h 70484"/>
                  <a:gd name="connsiteX8" fmla="*/ 3429 w 63150"/>
                  <a:gd name="connsiteY8" fmla="*/ 60674 h 70484"/>
                  <a:gd name="connsiteX9" fmla="*/ 0 w 63150"/>
                  <a:gd name="connsiteY9" fmla="*/ 49434 h 70484"/>
                  <a:gd name="connsiteX10" fmla="*/ 3810 w 63150"/>
                  <a:gd name="connsiteY10" fmla="*/ 37624 h 70484"/>
                  <a:gd name="connsiteX11" fmla="*/ 14097 w 63150"/>
                  <a:gd name="connsiteY11" fmla="*/ 29813 h 70484"/>
                  <a:gd name="connsiteX12" fmla="*/ 28194 w 63150"/>
                  <a:gd name="connsiteY12" fmla="*/ 27051 h 70484"/>
                  <a:gd name="connsiteX13" fmla="*/ 42196 w 63150"/>
                  <a:gd name="connsiteY13" fmla="*/ 29527 h 70484"/>
                  <a:gd name="connsiteX14" fmla="*/ 30671 w 63150"/>
                  <a:gd name="connsiteY14" fmla="*/ 16859 h 70484"/>
                  <a:gd name="connsiteX15" fmla="*/ 17717 w 63150"/>
                  <a:gd name="connsiteY15" fmla="*/ 25146 h 70484"/>
                  <a:gd name="connsiteX16" fmla="*/ 2858 w 63150"/>
                  <a:gd name="connsiteY16" fmla="*/ 16478 h 70484"/>
                  <a:gd name="connsiteX17" fmla="*/ 14478 w 63150"/>
                  <a:gd name="connsiteY17" fmla="*/ 4381 h 70484"/>
                  <a:gd name="connsiteX18" fmla="*/ 32766 w 63150"/>
                  <a:gd name="connsiteY18" fmla="*/ 0 h 70484"/>
                  <a:gd name="connsiteX19" fmla="*/ 55150 w 63150"/>
                  <a:gd name="connsiteY19" fmla="*/ 8096 h 70484"/>
                  <a:gd name="connsiteX20" fmla="*/ 42291 w 63150"/>
                  <a:gd name="connsiteY20" fmla="*/ 42577 h 70484"/>
                  <a:gd name="connsiteX21" fmla="*/ 32671 w 63150"/>
                  <a:gd name="connsiteY21" fmla="*/ 41243 h 70484"/>
                  <a:gd name="connsiteX22" fmla="*/ 24289 w 63150"/>
                  <a:gd name="connsiteY22" fmla="*/ 43148 h 70484"/>
                  <a:gd name="connsiteX23" fmla="*/ 21146 w 63150"/>
                  <a:gd name="connsiteY23" fmla="*/ 48292 h 70484"/>
                  <a:gd name="connsiteX24" fmla="*/ 23527 w 63150"/>
                  <a:gd name="connsiteY24" fmla="*/ 52959 h 70484"/>
                  <a:gd name="connsiteX25" fmla="*/ 29528 w 63150"/>
                  <a:gd name="connsiteY25" fmla="*/ 54673 h 70484"/>
                  <a:gd name="connsiteX26" fmla="*/ 38386 w 63150"/>
                  <a:gd name="connsiteY26" fmla="*/ 51816 h 70484"/>
                  <a:gd name="connsiteX27" fmla="*/ 42291 w 63150"/>
                  <a:gd name="connsiteY27" fmla="*/ 44196 h 70484"/>
                  <a:gd name="connsiteX28" fmla="*/ 42291 w 63150"/>
                  <a:gd name="connsiteY28" fmla="*/ 42481 h 70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3150" h="70484">
                    <a:moveTo>
                      <a:pt x="55245" y="8096"/>
                    </a:moveTo>
                    <a:cubicBezTo>
                      <a:pt x="60484" y="13525"/>
                      <a:pt x="63151" y="21146"/>
                      <a:pt x="63151" y="30956"/>
                    </a:cubicBezTo>
                    <a:lnTo>
                      <a:pt x="63151" y="68771"/>
                    </a:lnTo>
                    <a:lnTo>
                      <a:pt x="45434" y="68771"/>
                    </a:lnTo>
                    <a:cubicBezTo>
                      <a:pt x="44958" y="65151"/>
                      <a:pt x="44672" y="62770"/>
                      <a:pt x="44482" y="61531"/>
                    </a:cubicBezTo>
                    <a:cubicBezTo>
                      <a:pt x="42386" y="64579"/>
                      <a:pt x="39910" y="66770"/>
                      <a:pt x="36957" y="68294"/>
                    </a:cubicBezTo>
                    <a:cubicBezTo>
                      <a:pt x="34004" y="69723"/>
                      <a:pt x="30289" y="70485"/>
                      <a:pt x="25813" y="70485"/>
                    </a:cubicBezTo>
                    <a:cubicBezTo>
                      <a:pt x="21050" y="70485"/>
                      <a:pt x="16764" y="69628"/>
                      <a:pt x="12763" y="67913"/>
                    </a:cubicBezTo>
                    <a:cubicBezTo>
                      <a:pt x="8858" y="66199"/>
                      <a:pt x="5715" y="63817"/>
                      <a:pt x="3429" y="60674"/>
                    </a:cubicBezTo>
                    <a:cubicBezTo>
                      <a:pt x="1143" y="57531"/>
                      <a:pt x="0" y="53816"/>
                      <a:pt x="0" y="49434"/>
                    </a:cubicBezTo>
                    <a:cubicBezTo>
                      <a:pt x="0" y="45053"/>
                      <a:pt x="1238" y="40957"/>
                      <a:pt x="3810" y="37624"/>
                    </a:cubicBezTo>
                    <a:cubicBezTo>
                      <a:pt x="6382" y="34195"/>
                      <a:pt x="9811" y="31623"/>
                      <a:pt x="14097" y="29813"/>
                    </a:cubicBezTo>
                    <a:cubicBezTo>
                      <a:pt x="18383" y="28003"/>
                      <a:pt x="23146" y="27051"/>
                      <a:pt x="28194" y="27051"/>
                    </a:cubicBezTo>
                    <a:cubicBezTo>
                      <a:pt x="32956" y="27051"/>
                      <a:pt x="37624" y="27908"/>
                      <a:pt x="42196" y="29527"/>
                    </a:cubicBezTo>
                    <a:cubicBezTo>
                      <a:pt x="41624" y="21050"/>
                      <a:pt x="37719" y="16859"/>
                      <a:pt x="30671" y="16859"/>
                    </a:cubicBezTo>
                    <a:cubicBezTo>
                      <a:pt x="24670" y="16859"/>
                      <a:pt x="20384" y="19621"/>
                      <a:pt x="17717" y="25146"/>
                    </a:cubicBezTo>
                    <a:lnTo>
                      <a:pt x="2858" y="16478"/>
                    </a:lnTo>
                    <a:cubicBezTo>
                      <a:pt x="5334" y="11334"/>
                      <a:pt x="9239" y="7334"/>
                      <a:pt x="14478" y="4381"/>
                    </a:cubicBezTo>
                    <a:cubicBezTo>
                      <a:pt x="19717" y="1429"/>
                      <a:pt x="25813" y="0"/>
                      <a:pt x="32766" y="0"/>
                    </a:cubicBezTo>
                    <a:cubicBezTo>
                      <a:pt x="42481" y="0"/>
                      <a:pt x="49911" y="2667"/>
                      <a:pt x="55150" y="8096"/>
                    </a:cubicBezTo>
                    <a:close/>
                    <a:moveTo>
                      <a:pt x="42291" y="42577"/>
                    </a:moveTo>
                    <a:cubicBezTo>
                      <a:pt x="38957" y="41719"/>
                      <a:pt x="35719" y="41243"/>
                      <a:pt x="32671" y="41243"/>
                    </a:cubicBezTo>
                    <a:cubicBezTo>
                      <a:pt x="29146" y="41243"/>
                      <a:pt x="26289" y="41910"/>
                      <a:pt x="24289" y="43148"/>
                    </a:cubicBezTo>
                    <a:cubicBezTo>
                      <a:pt x="22288" y="44386"/>
                      <a:pt x="21146" y="46196"/>
                      <a:pt x="21146" y="48292"/>
                    </a:cubicBezTo>
                    <a:cubicBezTo>
                      <a:pt x="21146" y="50292"/>
                      <a:pt x="21908" y="51816"/>
                      <a:pt x="23527" y="52959"/>
                    </a:cubicBezTo>
                    <a:cubicBezTo>
                      <a:pt x="25146" y="54102"/>
                      <a:pt x="27051" y="54673"/>
                      <a:pt x="29528" y="54673"/>
                    </a:cubicBezTo>
                    <a:cubicBezTo>
                      <a:pt x="32766" y="54673"/>
                      <a:pt x="35719" y="53721"/>
                      <a:pt x="38386" y="51816"/>
                    </a:cubicBezTo>
                    <a:cubicBezTo>
                      <a:pt x="41053" y="49911"/>
                      <a:pt x="42291" y="47339"/>
                      <a:pt x="42291" y="44196"/>
                    </a:cubicBezTo>
                    <a:lnTo>
                      <a:pt x="42291" y="4248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1" name="任意形状 90"/>
              <p:cNvSpPr/>
              <p:nvPr/>
            </p:nvSpPr>
            <p:spPr>
              <a:xfrm>
                <a:off x="19093211" y="11483339"/>
                <a:ext cx="58864" cy="90201"/>
              </a:xfrm>
              <a:custGeom>
                <a:avLst/>
                <a:gdLst>
                  <a:gd name="connsiteX0" fmla="*/ 58864 w 58864"/>
                  <a:gd name="connsiteY0" fmla="*/ 83725 h 90201"/>
                  <a:gd name="connsiteX1" fmla="*/ 38386 w 58864"/>
                  <a:gd name="connsiteY1" fmla="*/ 90202 h 90201"/>
                  <a:gd name="connsiteX2" fmla="*/ 19431 w 58864"/>
                  <a:gd name="connsiteY2" fmla="*/ 84011 h 90201"/>
                  <a:gd name="connsiteX3" fmla="*/ 12287 w 58864"/>
                  <a:gd name="connsiteY3" fmla="*/ 62198 h 90201"/>
                  <a:gd name="connsiteX4" fmla="*/ 12287 w 58864"/>
                  <a:gd name="connsiteY4" fmla="*/ 39243 h 90201"/>
                  <a:gd name="connsiteX5" fmla="*/ 0 w 58864"/>
                  <a:gd name="connsiteY5" fmla="*/ 39243 h 90201"/>
                  <a:gd name="connsiteX6" fmla="*/ 0 w 58864"/>
                  <a:gd name="connsiteY6" fmla="*/ 21526 h 90201"/>
                  <a:gd name="connsiteX7" fmla="*/ 12287 w 58864"/>
                  <a:gd name="connsiteY7" fmla="*/ 21526 h 90201"/>
                  <a:gd name="connsiteX8" fmla="*/ 12287 w 58864"/>
                  <a:gd name="connsiteY8" fmla="*/ 0 h 90201"/>
                  <a:gd name="connsiteX9" fmla="*/ 33433 w 58864"/>
                  <a:gd name="connsiteY9" fmla="*/ 0 h 90201"/>
                  <a:gd name="connsiteX10" fmla="*/ 33433 w 58864"/>
                  <a:gd name="connsiteY10" fmla="*/ 21526 h 90201"/>
                  <a:gd name="connsiteX11" fmla="*/ 53912 w 58864"/>
                  <a:gd name="connsiteY11" fmla="*/ 21526 h 90201"/>
                  <a:gd name="connsiteX12" fmla="*/ 53912 w 58864"/>
                  <a:gd name="connsiteY12" fmla="*/ 39243 h 90201"/>
                  <a:gd name="connsiteX13" fmla="*/ 33433 w 58864"/>
                  <a:gd name="connsiteY13" fmla="*/ 39243 h 90201"/>
                  <a:gd name="connsiteX14" fmla="*/ 33433 w 58864"/>
                  <a:gd name="connsiteY14" fmla="*/ 58388 h 90201"/>
                  <a:gd name="connsiteX15" fmla="*/ 35338 w 58864"/>
                  <a:gd name="connsiteY15" fmla="*/ 68389 h 90201"/>
                  <a:gd name="connsiteX16" fmla="*/ 42767 w 58864"/>
                  <a:gd name="connsiteY16" fmla="*/ 71914 h 90201"/>
                  <a:gd name="connsiteX17" fmla="*/ 51435 w 58864"/>
                  <a:gd name="connsiteY17" fmla="*/ 68961 h 90201"/>
                  <a:gd name="connsiteX18" fmla="*/ 58864 w 58864"/>
                  <a:gd name="connsiteY18" fmla="*/ 83629 h 90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8864" h="90201">
                    <a:moveTo>
                      <a:pt x="58864" y="83725"/>
                    </a:moveTo>
                    <a:cubicBezTo>
                      <a:pt x="54007" y="88011"/>
                      <a:pt x="47244" y="90202"/>
                      <a:pt x="38386" y="90202"/>
                    </a:cubicBezTo>
                    <a:cubicBezTo>
                      <a:pt x="30480" y="90202"/>
                      <a:pt x="24194" y="88106"/>
                      <a:pt x="19431" y="84011"/>
                    </a:cubicBezTo>
                    <a:cubicBezTo>
                      <a:pt x="14669" y="79915"/>
                      <a:pt x="12287" y="72676"/>
                      <a:pt x="12287" y="62198"/>
                    </a:cubicBezTo>
                    <a:lnTo>
                      <a:pt x="12287" y="39243"/>
                    </a:lnTo>
                    <a:lnTo>
                      <a:pt x="0" y="39243"/>
                    </a:lnTo>
                    <a:lnTo>
                      <a:pt x="0" y="21526"/>
                    </a:lnTo>
                    <a:lnTo>
                      <a:pt x="12287" y="21526"/>
                    </a:lnTo>
                    <a:lnTo>
                      <a:pt x="12287" y="0"/>
                    </a:lnTo>
                    <a:lnTo>
                      <a:pt x="33433" y="0"/>
                    </a:lnTo>
                    <a:lnTo>
                      <a:pt x="33433" y="21526"/>
                    </a:lnTo>
                    <a:lnTo>
                      <a:pt x="53912" y="21526"/>
                    </a:lnTo>
                    <a:lnTo>
                      <a:pt x="53912" y="39243"/>
                    </a:lnTo>
                    <a:lnTo>
                      <a:pt x="33433" y="39243"/>
                    </a:lnTo>
                    <a:lnTo>
                      <a:pt x="33433" y="58388"/>
                    </a:lnTo>
                    <a:cubicBezTo>
                      <a:pt x="33433" y="62674"/>
                      <a:pt x="34100" y="66104"/>
                      <a:pt x="35338" y="68389"/>
                    </a:cubicBezTo>
                    <a:cubicBezTo>
                      <a:pt x="36576" y="70675"/>
                      <a:pt x="39053" y="71914"/>
                      <a:pt x="42767" y="71914"/>
                    </a:cubicBezTo>
                    <a:cubicBezTo>
                      <a:pt x="45720" y="71914"/>
                      <a:pt x="48578" y="70961"/>
                      <a:pt x="51435" y="68961"/>
                    </a:cubicBezTo>
                    <a:lnTo>
                      <a:pt x="58864" y="8362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2" name="任意形状 91"/>
              <p:cNvSpPr/>
              <p:nvPr/>
            </p:nvSpPr>
            <p:spPr>
              <a:xfrm>
                <a:off x="19157028" y="11472671"/>
                <a:ext cx="24669" cy="99155"/>
              </a:xfrm>
              <a:custGeom>
                <a:avLst/>
                <a:gdLst>
                  <a:gd name="connsiteX0" fmla="*/ 3620 w 24669"/>
                  <a:gd name="connsiteY0" fmla="*/ 21336 h 99155"/>
                  <a:gd name="connsiteX1" fmla="*/ 0 w 24669"/>
                  <a:gd name="connsiteY1" fmla="*/ 12573 h 99155"/>
                  <a:gd name="connsiteX2" fmla="*/ 3524 w 24669"/>
                  <a:gd name="connsiteY2" fmla="*/ 3715 h 99155"/>
                  <a:gd name="connsiteX3" fmla="*/ 12287 w 24669"/>
                  <a:gd name="connsiteY3" fmla="*/ 0 h 99155"/>
                  <a:gd name="connsiteX4" fmla="*/ 20955 w 24669"/>
                  <a:gd name="connsiteY4" fmla="*/ 3715 h 99155"/>
                  <a:gd name="connsiteX5" fmla="*/ 24670 w 24669"/>
                  <a:gd name="connsiteY5" fmla="*/ 12478 h 99155"/>
                  <a:gd name="connsiteX6" fmla="*/ 21050 w 24669"/>
                  <a:gd name="connsiteY6" fmla="*/ 21241 h 99155"/>
                  <a:gd name="connsiteX7" fmla="*/ 12382 w 24669"/>
                  <a:gd name="connsiteY7" fmla="*/ 24955 h 99155"/>
                  <a:gd name="connsiteX8" fmla="*/ 3715 w 24669"/>
                  <a:gd name="connsiteY8" fmla="*/ 21241 h 99155"/>
                  <a:gd name="connsiteX9" fmla="*/ 22860 w 24669"/>
                  <a:gd name="connsiteY9" fmla="*/ 99155 h 99155"/>
                  <a:gd name="connsiteX10" fmla="*/ 1714 w 24669"/>
                  <a:gd name="connsiteY10" fmla="*/ 99155 h 99155"/>
                  <a:gd name="connsiteX11" fmla="*/ 1714 w 24669"/>
                  <a:gd name="connsiteY11" fmla="*/ 32194 h 99155"/>
                  <a:gd name="connsiteX12" fmla="*/ 22860 w 24669"/>
                  <a:gd name="connsiteY12" fmla="*/ 32194 h 99155"/>
                  <a:gd name="connsiteX13" fmla="*/ 22860 w 24669"/>
                  <a:gd name="connsiteY13" fmla="*/ 99155 h 99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669" h="99155">
                    <a:moveTo>
                      <a:pt x="3620" y="21336"/>
                    </a:moveTo>
                    <a:cubicBezTo>
                      <a:pt x="1238" y="18859"/>
                      <a:pt x="0" y="15907"/>
                      <a:pt x="0" y="12573"/>
                    </a:cubicBezTo>
                    <a:cubicBezTo>
                      <a:pt x="0" y="9239"/>
                      <a:pt x="1143" y="6191"/>
                      <a:pt x="3524" y="3715"/>
                    </a:cubicBezTo>
                    <a:cubicBezTo>
                      <a:pt x="5905" y="1238"/>
                      <a:pt x="8763" y="0"/>
                      <a:pt x="12287" y="0"/>
                    </a:cubicBezTo>
                    <a:cubicBezTo>
                      <a:pt x="15812" y="0"/>
                      <a:pt x="18479" y="1238"/>
                      <a:pt x="20955" y="3715"/>
                    </a:cubicBezTo>
                    <a:cubicBezTo>
                      <a:pt x="23431" y="6191"/>
                      <a:pt x="24670" y="9144"/>
                      <a:pt x="24670" y="12478"/>
                    </a:cubicBezTo>
                    <a:cubicBezTo>
                      <a:pt x="24670" y="15812"/>
                      <a:pt x="23431" y="18764"/>
                      <a:pt x="21050" y="21241"/>
                    </a:cubicBezTo>
                    <a:cubicBezTo>
                      <a:pt x="18669" y="23717"/>
                      <a:pt x="15716" y="24955"/>
                      <a:pt x="12382" y="24955"/>
                    </a:cubicBezTo>
                    <a:cubicBezTo>
                      <a:pt x="9049" y="24955"/>
                      <a:pt x="6096" y="23717"/>
                      <a:pt x="3715" y="21241"/>
                    </a:cubicBezTo>
                    <a:close/>
                    <a:moveTo>
                      <a:pt x="22860" y="99155"/>
                    </a:moveTo>
                    <a:lnTo>
                      <a:pt x="1714" y="99155"/>
                    </a:lnTo>
                    <a:lnTo>
                      <a:pt x="1714" y="32194"/>
                    </a:lnTo>
                    <a:lnTo>
                      <a:pt x="22860" y="32194"/>
                    </a:lnTo>
                    <a:lnTo>
                      <a:pt x="22860" y="9915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3" name="任意形状 92"/>
              <p:cNvSpPr/>
              <p:nvPr/>
            </p:nvSpPr>
            <p:spPr>
              <a:xfrm>
                <a:off x="19191318" y="11503056"/>
                <a:ext cx="70484" cy="70579"/>
              </a:xfrm>
              <a:custGeom>
                <a:avLst/>
                <a:gdLst>
                  <a:gd name="connsiteX0" fmla="*/ 4858 w 70484"/>
                  <a:gd name="connsiteY0" fmla="*/ 16573 h 70579"/>
                  <a:gd name="connsiteX1" fmla="*/ 17907 w 70484"/>
                  <a:gd name="connsiteY1" fmla="*/ 4286 h 70579"/>
                  <a:gd name="connsiteX2" fmla="*/ 35433 w 70484"/>
                  <a:gd name="connsiteY2" fmla="*/ 0 h 70579"/>
                  <a:gd name="connsiteX3" fmla="*/ 52864 w 70484"/>
                  <a:gd name="connsiteY3" fmla="*/ 4286 h 70579"/>
                  <a:gd name="connsiteX4" fmla="*/ 65722 w 70484"/>
                  <a:gd name="connsiteY4" fmla="*/ 16573 h 70579"/>
                  <a:gd name="connsiteX5" fmla="*/ 70485 w 70484"/>
                  <a:gd name="connsiteY5" fmla="*/ 35242 h 70579"/>
                  <a:gd name="connsiteX6" fmla="*/ 65722 w 70484"/>
                  <a:gd name="connsiteY6" fmla="*/ 54007 h 70579"/>
                  <a:gd name="connsiteX7" fmla="*/ 52864 w 70484"/>
                  <a:gd name="connsiteY7" fmla="*/ 66294 h 70579"/>
                  <a:gd name="connsiteX8" fmla="*/ 35338 w 70484"/>
                  <a:gd name="connsiteY8" fmla="*/ 70580 h 70579"/>
                  <a:gd name="connsiteX9" fmla="*/ 17812 w 70484"/>
                  <a:gd name="connsiteY9" fmla="*/ 66294 h 70579"/>
                  <a:gd name="connsiteX10" fmla="*/ 4858 w 70484"/>
                  <a:gd name="connsiteY10" fmla="*/ 54007 h 70579"/>
                  <a:gd name="connsiteX11" fmla="*/ 0 w 70484"/>
                  <a:gd name="connsiteY11" fmla="*/ 35242 h 70579"/>
                  <a:gd name="connsiteX12" fmla="*/ 4858 w 70484"/>
                  <a:gd name="connsiteY12" fmla="*/ 16573 h 70579"/>
                  <a:gd name="connsiteX13" fmla="*/ 25622 w 70484"/>
                  <a:gd name="connsiteY13" fmla="*/ 47720 h 70579"/>
                  <a:gd name="connsiteX14" fmla="*/ 35242 w 70484"/>
                  <a:gd name="connsiteY14" fmla="*/ 52292 h 70579"/>
                  <a:gd name="connsiteX15" fmla="*/ 44767 w 70484"/>
                  <a:gd name="connsiteY15" fmla="*/ 47720 h 70579"/>
                  <a:gd name="connsiteX16" fmla="*/ 48577 w 70484"/>
                  <a:gd name="connsiteY16" fmla="*/ 35242 h 70579"/>
                  <a:gd name="connsiteX17" fmla="*/ 44767 w 70484"/>
                  <a:gd name="connsiteY17" fmla="*/ 22669 h 70579"/>
                  <a:gd name="connsiteX18" fmla="*/ 35242 w 70484"/>
                  <a:gd name="connsiteY18" fmla="*/ 18002 h 70579"/>
                  <a:gd name="connsiteX19" fmla="*/ 25622 w 70484"/>
                  <a:gd name="connsiteY19" fmla="*/ 22669 h 70579"/>
                  <a:gd name="connsiteX20" fmla="*/ 21812 w 70484"/>
                  <a:gd name="connsiteY20" fmla="*/ 35242 h 70579"/>
                  <a:gd name="connsiteX21" fmla="*/ 25622 w 70484"/>
                  <a:gd name="connsiteY21" fmla="*/ 47720 h 7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0484" h="70579">
                    <a:moveTo>
                      <a:pt x="4858" y="16573"/>
                    </a:moveTo>
                    <a:cubicBezTo>
                      <a:pt x="8096" y="11239"/>
                      <a:pt x="12478" y="7144"/>
                      <a:pt x="17907" y="4286"/>
                    </a:cubicBezTo>
                    <a:cubicBezTo>
                      <a:pt x="23336" y="1429"/>
                      <a:pt x="29146" y="0"/>
                      <a:pt x="35433" y="0"/>
                    </a:cubicBezTo>
                    <a:cubicBezTo>
                      <a:pt x="41719" y="0"/>
                      <a:pt x="47434" y="1429"/>
                      <a:pt x="52864" y="4286"/>
                    </a:cubicBezTo>
                    <a:cubicBezTo>
                      <a:pt x="58293" y="7144"/>
                      <a:pt x="62579" y="11239"/>
                      <a:pt x="65722" y="16573"/>
                    </a:cubicBezTo>
                    <a:cubicBezTo>
                      <a:pt x="68961" y="21907"/>
                      <a:pt x="70485" y="28099"/>
                      <a:pt x="70485" y="35242"/>
                    </a:cubicBezTo>
                    <a:cubicBezTo>
                      <a:pt x="70485" y="42386"/>
                      <a:pt x="68866" y="48673"/>
                      <a:pt x="65722" y="54007"/>
                    </a:cubicBezTo>
                    <a:cubicBezTo>
                      <a:pt x="62484" y="59341"/>
                      <a:pt x="58293" y="63436"/>
                      <a:pt x="52864" y="66294"/>
                    </a:cubicBezTo>
                    <a:cubicBezTo>
                      <a:pt x="47530" y="69151"/>
                      <a:pt x="41624" y="70580"/>
                      <a:pt x="35338" y="70580"/>
                    </a:cubicBezTo>
                    <a:cubicBezTo>
                      <a:pt x="29051" y="70580"/>
                      <a:pt x="23146" y="69151"/>
                      <a:pt x="17812" y="66294"/>
                    </a:cubicBezTo>
                    <a:cubicBezTo>
                      <a:pt x="12382" y="63436"/>
                      <a:pt x="8096" y="59341"/>
                      <a:pt x="4858" y="54007"/>
                    </a:cubicBezTo>
                    <a:cubicBezTo>
                      <a:pt x="1619" y="48673"/>
                      <a:pt x="0" y="42481"/>
                      <a:pt x="0" y="35242"/>
                    </a:cubicBezTo>
                    <a:cubicBezTo>
                      <a:pt x="0" y="28003"/>
                      <a:pt x="1619" y="21907"/>
                      <a:pt x="4858" y="16573"/>
                    </a:cubicBezTo>
                    <a:close/>
                    <a:moveTo>
                      <a:pt x="25622" y="47720"/>
                    </a:moveTo>
                    <a:cubicBezTo>
                      <a:pt x="28194" y="50768"/>
                      <a:pt x="31337" y="52292"/>
                      <a:pt x="35242" y="52292"/>
                    </a:cubicBezTo>
                    <a:cubicBezTo>
                      <a:pt x="39148" y="52292"/>
                      <a:pt x="42196" y="50768"/>
                      <a:pt x="44767" y="47720"/>
                    </a:cubicBezTo>
                    <a:cubicBezTo>
                      <a:pt x="47339" y="44672"/>
                      <a:pt x="48577" y="40481"/>
                      <a:pt x="48577" y="35242"/>
                    </a:cubicBezTo>
                    <a:cubicBezTo>
                      <a:pt x="48577" y="30004"/>
                      <a:pt x="47339" y="25813"/>
                      <a:pt x="44767" y="22669"/>
                    </a:cubicBezTo>
                    <a:cubicBezTo>
                      <a:pt x="42196" y="19526"/>
                      <a:pt x="39052" y="18002"/>
                      <a:pt x="35242" y="18002"/>
                    </a:cubicBezTo>
                    <a:cubicBezTo>
                      <a:pt x="31432" y="18002"/>
                      <a:pt x="28099" y="19526"/>
                      <a:pt x="25622" y="22669"/>
                    </a:cubicBezTo>
                    <a:cubicBezTo>
                      <a:pt x="23050" y="25813"/>
                      <a:pt x="21812" y="30004"/>
                      <a:pt x="21812" y="35242"/>
                    </a:cubicBezTo>
                    <a:cubicBezTo>
                      <a:pt x="21812" y="40481"/>
                      <a:pt x="23050" y="44672"/>
                      <a:pt x="25622" y="4772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" name="任意形状 93"/>
              <p:cNvSpPr/>
              <p:nvPr/>
            </p:nvSpPr>
            <p:spPr>
              <a:xfrm>
                <a:off x="19273328" y="11503056"/>
                <a:ext cx="65531" cy="68770"/>
              </a:xfrm>
              <a:custGeom>
                <a:avLst/>
                <a:gdLst>
                  <a:gd name="connsiteX0" fmla="*/ 59150 w 65531"/>
                  <a:gd name="connsiteY0" fmla="*/ 7334 h 68770"/>
                  <a:gd name="connsiteX1" fmla="*/ 65532 w 65531"/>
                  <a:gd name="connsiteY1" fmla="*/ 29051 h 68770"/>
                  <a:gd name="connsiteX2" fmla="*/ 65532 w 65531"/>
                  <a:gd name="connsiteY2" fmla="*/ 68675 h 68770"/>
                  <a:gd name="connsiteX3" fmla="*/ 44387 w 65531"/>
                  <a:gd name="connsiteY3" fmla="*/ 68675 h 68770"/>
                  <a:gd name="connsiteX4" fmla="*/ 44387 w 65531"/>
                  <a:gd name="connsiteY4" fmla="*/ 36195 h 68770"/>
                  <a:gd name="connsiteX5" fmla="*/ 41815 w 65531"/>
                  <a:gd name="connsiteY5" fmla="*/ 23146 h 68770"/>
                  <a:gd name="connsiteX6" fmla="*/ 33433 w 65531"/>
                  <a:gd name="connsiteY6" fmla="*/ 18478 h 68770"/>
                  <a:gd name="connsiteX7" fmla="*/ 24384 w 65531"/>
                  <a:gd name="connsiteY7" fmla="*/ 23431 h 68770"/>
                  <a:gd name="connsiteX8" fmla="*/ 21146 w 65531"/>
                  <a:gd name="connsiteY8" fmla="*/ 37147 h 68770"/>
                  <a:gd name="connsiteX9" fmla="*/ 21146 w 65531"/>
                  <a:gd name="connsiteY9" fmla="*/ 68771 h 68770"/>
                  <a:gd name="connsiteX10" fmla="*/ 0 w 65531"/>
                  <a:gd name="connsiteY10" fmla="*/ 68771 h 68770"/>
                  <a:gd name="connsiteX11" fmla="*/ 0 w 65531"/>
                  <a:gd name="connsiteY11" fmla="*/ 1809 h 68770"/>
                  <a:gd name="connsiteX12" fmla="*/ 18764 w 65531"/>
                  <a:gd name="connsiteY12" fmla="*/ 1809 h 68770"/>
                  <a:gd name="connsiteX13" fmla="*/ 19907 w 65531"/>
                  <a:gd name="connsiteY13" fmla="*/ 12192 h 68770"/>
                  <a:gd name="connsiteX14" fmla="*/ 41148 w 65531"/>
                  <a:gd name="connsiteY14" fmla="*/ 0 h 68770"/>
                  <a:gd name="connsiteX15" fmla="*/ 58960 w 65531"/>
                  <a:gd name="connsiteY15" fmla="*/ 7429 h 68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5531" h="68770">
                    <a:moveTo>
                      <a:pt x="59150" y="7334"/>
                    </a:moveTo>
                    <a:cubicBezTo>
                      <a:pt x="63437" y="12287"/>
                      <a:pt x="65532" y="19526"/>
                      <a:pt x="65532" y="29051"/>
                    </a:cubicBezTo>
                    <a:lnTo>
                      <a:pt x="65532" y="68675"/>
                    </a:lnTo>
                    <a:lnTo>
                      <a:pt x="44387" y="68675"/>
                    </a:lnTo>
                    <a:lnTo>
                      <a:pt x="44387" y="36195"/>
                    </a:lnTo>
                    <a:cubicBezTo>
                      <a:pt x="44387" y="30575"/>
                      <a:pt x="43529" y="26194"/>
                      <a:pt x="41815" y="23146"/>
                    </a:cubicBezTo>
                    <a:cubicBezTo>
                      <a:pt x="40100" y="20002"/>
                      <a:pt x="37338" y="18478"/>
                      <a:pt x="33433" y="18478"/>
                    </a:cubicBezTo>
                    <a:cubicBezTo>
                      <a:pt x="29528" y="18478"/>
                      <a:pt x="26479" y="20098"/>
                      <a:pt x="24384" y="23431"/>
                    </a:cubicBezTo>
                    <a:cubicBezTo>
                      <a:pt x="22193" y="26670"/>
                      <a:pt x="21146" y="31242"/>
                      <a:pt x="21146" y="37147"/>
                    </a:cubicBezTo>
                    <a:lnTo>
                      <a:pt x="21146" y="68771"/>
                    </a:lnTo>
                    <a:lnTo>
                      <a:pt x="0" y="68771"/>
                    </a:lnTo>
                    <a:lnTo>
                      <a:pt x="0" y="1809"/>
                    </a:lnTo>
                    <a:lnTo>
                      <a:pt x="18764" y="1809"/>
                    </a:lnTo>
                    <a:cubicBezTo>
                      <a:pt x="18955" y="6096"/>
                      <a:pt x="19336" y="9620"/>
                      <a:pt x="19907" y="12192"/>
                    </a:cubicBezTo>
                    <a:cubicBezTo>
                      <a:pt x="24194" y="4096"/>
                      <a:pt x="31337" y="0"/>
                      <a:pt x="41148" y="0"/>
                    </a:cubicBezTo>
                    <a:cubicBezTo>
                      <a:pt x="48768" y="0"/>
                      <a:pt x="54673" y="2476"/>
                      <a:pt x="58960" y="742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5" name="任意形状 94"/>
              <p:cNvSpPr/>
              <p:nvPr/>
            </p:nvSpPr>
            <p:spPr>
              <a:xfrm>
                <a:off x="19376199" y="11476957"/>
                <a:ext cx="95440" cy="94869"/>
              </a:xfrm>
              <a:custGeom>
                <a:avLst/>
                <a:gdLst>
                  <a:gd name="connsiteX0" fmla="*/ 56959 w 95440"/>
                  <a:gd name="connsiteY0" fmla="*/ 0 h 94869"/>
                  <a:gd name="connsiteX1" fmla="*/ 95440 w 95440"/>
                  <a:gd name="connsiteY1" fmla="*/ 94869 h 94869"/>
                  <a:gd name="connsiteX2" fmla="*/ 72104 w 95440"/>
                  <a:gd name="connsiteY2" fmla="*/ 94869 h 94869"/>
                  <a:gd name="connsiteX3" fmla="*/ 64865 w 95440"/>
                  <a:gd name="connsiteY3" fmla="*/ 75724 h 94869"/>
                  <a:gd name="connsiteX4" fmla="*/ 28956 w 95440"/>
                  <a:gd name="connsiteY4" fmla="*/ 75724 h 94869"/>
                  <a:gd name="connsiteX5" fmla="*/ 22003 w 95440"/>
                  <a:gd name="connsiteY5" fmla="*/ 94869 h 94869"/>
                  <a:gd name="connsiteX6" fmla="*/ 0 w 95440"/>
                  <a:gd name="connsiteY6" fmla="*/ 94869 h 94869"/>
                  <a:gd name="connsiteX7" fmla="*/ 37433 w 95440"/>
                  <a:gd name="connsiteY7" fmla="*/ 0 h 94869"/>
                  <a:gd name="connsiteX8" fmla="*/ 56959 w 95440"/>
                  <a:gd name="connsiteY8" fmla="*/ 0 h 94869"/>
                  <a:gd name="connsiteX9" fmla="*/ 57912 w 95440"/>
                  <a:gd name="connsiteY9" fmla="*/ 57150 h 94869"/>
                  <a:gd name="connsiteX10" fmla="*/ 46672 w 95440"/>
                  <a:gd name="connsiteY10" fmla="*/ 27622 h 94869"/>
                  <a:gd name="connsiteX11" fmla="*/ 35909 w 95440"/>
                  <a:gd name="connsiteY11" fmla="*/ 57150 h 94869"/>
                  <a:gd name="connsiteX12" fmla="*/ 57912 w 95440"/>
                  <a:gd name="connsiteY12" fmla="*/ 5715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5440" h="94869">
                    <a:moveTo>
                      <a:pt x="56959" y="0"/>
                    </a:moveTo>
                    <a:lnTo>
                      <a:pt x="95440" y="94869"/>
                    </a:lnTo>
                    <a:lnTo>
                      <a:pt x="72104" y="94869"/>
                    </a:lnTo>
                    <a:lnTo>
                      <a:pt x="64865" y="75724"/>
                    </a:lnTo>
                    <a:lnTo>
                      <a:pt x="28956" y="75724"/>
                    </a:lnTo>
                    <a:lnTo>
                      <a:pt x="22003" y="94869"/>
                    </a:lnTo>
                    <a:lnTo>
                      <a:pt x="0" y="94869"/>
                    </a:lnTo>
                    <a:lnTo>
                      <a:pt x="37433" y="0"/>
                    </a:lnTo>
                    <a:lnTo>
                      <a:pt x="56959" y="0"/>
                    </a:lnTo>
                    <a:close/>
                    <a:moveTo>
                      <a:pt x="57912" y="57150"/>
                    </a:moveTo>
                    <a:lnTo>
                      <a:pt x="46672" y="27622"/>
                    </a:lnTo>
                    <a:lnTo>
                      <a:pt x="35909" y="57150"/>
                    </a:lnTo>
                    <a:lnTo>
                      <a:pt x="57912" y="571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6" name="任意形状 95"/>
              <p:cNvSpPr/>
              <p:nvPr/>
            </p:nvSpPr>
            <p:spPr>
              <a:xfrm>
                <a:off x="19480021" y="11473243"/>
                <a:ext cx="21145" cy="98583"/>
              </a:xfrm>
              <a:custGeom>
                <a:avLst/>
                <a:gdLst>
                  <a:gd name="connsiteX0" fmla="*/ 21146 w 21145"/>
                  <a:gd name="connsiteY0" fmla="*/ 98584 h 98583"/>
                  <a:gd name="connsiteX1" fmla="*/ 0 w 21145"/>
                  <a:gd name="connsiteY1" fmla="*/ 98584 h 98583"/>
                  <a:gd name="connsiteX2" fmla="*/ 0 w 21145"/>
                  <a:gd name="connsiteY2" fmla="*/ 0 h 98583"/>
                  <a:gd name="connsiteX3" fmla="*/ 21146 w 21145"/>
                  <a:gd name="connsiteY3" fmla="*/ 0 h 98583"/>
                  <a:gd name="connsiteX4" fmla="*/ 21146 w 21145"/>
                  <a:gd name="connsiteY4" fmla="*/ 98584 h 98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45" h="98583">
                    <a:moveTo>
                      <a:pt x="21146" y="98584"/>
                    </a:moveTo>
                    <a:lnTo>
                      <a:pt x="0" y="98584"/>
                    </a:lnTo>
                    <a:lnTo>
                      <a:pt x="0" y="0"/>
                    </a:lnTo>
                    <a:lnTo>
                      <a:pt x="21146" y="0"/>
                    </a:lnTo>
                    <a:lnTo>
                      <a:pt x="21146" y="9858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7" name="任意形状 96"/>
              <p:cNvSpPr/>
              <p:nvPr/>
            </p:nvSpPr>
            <p:spPr>
              <a:xfrm>
                <a:off x="19516597" y="11473243"/>
                <a:ext cx="21145" cy="98583"/>
              </a:xfrm>
              <a:custGeom>
                <a:avLst/>
                <a:gdLst>
                  <a:gd name="connsiteX0" fmla="*/ 21145 w 21145"/>
                  <a:gd name="connsiteY0" fmla="*/ 98584 h 98583"/>
                  <a:gd name="connsiteX1" fmla="*/ 0 w 21145"/>
                  <a:gd name="connsiteY1" fmla="*/ 98584 h 98583"/>
                  <a:gd name="connsiteX2" fmla="*/ 0 w 21145"/>
                  <a:gd name="connsiteY2" fmla="*/ 0 h 98583"/>
                  <a:gd name="connsiteX3" fmla="*/ 21145 w 21145"/>
                  <a:gd name="connsiteY3" fmla="*/ 0 h 98583"/>
                  <a:gd name="connsiteX4" fmla="*/ 21145 w 21145"/>
                  <a:gd name="connsiteY4" fmla="*/ 98584 h 98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45" h="98583">
                    <a:moveTo>
                      <a:pt x="21145" y="98584"/>
                    </a:moveTo>
                    <a:lnTo>
                      <a:pt x="0" y="98584"/>
                    </a:lnTo>
                    <a:lnTo>
                      <a:pt x="0" y="0"/>
                    </a:lnTo>
                    <a:lnTo>
                      <a:pt x="21145" y="0"/>
                    </a:lnTo>
                    <a:lnTo>
                      <a:pt x="21145" y="9858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8" name="任意形状 97"/>
              <p:cNvSpPr/>
              <p:nvPr/>
            </p:nvSpPr>
            <p:spPr>
              <a:xfrm>
                <a:off x="19551363" y="11472671"/>
                <a:ext cx="24670" cy="99155"/>
              </a:xfrm>
              <a:custGeom>
                <a:avLst/>
                <a:gdLst>
                  <a:gd name="connsiteX0" fmla="*/ 3620 w 24670"/>
                  <a:gd name="connsiteY0" fmla="*/ 21336 h 99155"/>
                  <a:gd name="connsiteX1" fmla="*/ 0 w 24670"/>
                  <a:gd name="connsiteY1" fmla="*/ 12573 h 99155"/>
                  <a:gd name="connsiteX2" fmla="*/ 3525 w 24670"/>
                  <a:gd name="connsiteY2" fmla="*/ 3715 h 99155"/>
                  <a:gd name="connsiteX3" fmla="*/ 12288 w 24670"/>
                  <a:gd name="connsiteY3" fmla="*/ 0 h 99155"/>
                  <a:gd name="connsiteX4" fmla="*/ 20955 w 24670"/>
                  <a:gd name="connsiteY4" fmla="*/ 3715 h 99155"/>
                  <a:gd name="connsiteX5" fmla="*/ 24670 w 24670"/>
                  <a:gd name="connsiteY5" fmla="*/ 12478 h 99155"/>
                  <a:gd name="connsiteX6" fmla="*/ 21050 w 24670"/>
                  <a:gd name="connsiteY6" fmla="*/ 21241 h 99155"/>
                  <a:gd name="connsiteX7" fmla="*/ 12383 w 24670"/>
                  <a:gd name="connsiteY7" fmla="*/ 24955 h 99155"/>
                  <a:gd name="connsiteX8" fmla="*/ 3715 w 24670"/>
                  <a:gd name="connsiteY8" fmla="*/ 21241 h 99155"/>
                  <a:gd name="connsiteX9" fmla="*/ 22956 w 24670"/>
                  <a:gd name="connsiteY9" fmla="*/ 99155 h 99155"/>
                  <a:gd name="connsiteX10" fmla="*/ 1810 w 24670"/>
                  <a:gd name="connsiteY10" fmla="*/ 99155 h 99155"/>
                  <a:gd name="connsiteX11" fmla="*/ 1810 w 24670"/>
                  <a:gd name="connsiteY11" fmla="*/ 32194 h 99155"/>
                  <a:gd name="connsiteX12" fmla="*/ 22956 w 24670"/>
                  <a:gd name="connsiteY12" fmla="*/ 32194 h 99155"/>
                  <a:gd name="connsiteX13" fmla="*/ 22956 w 24670"/>
                  <a:gd name="connsiteY13" fmla="*/ 99155 h 99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670" h="99155">
                    <a:moveTo>
                      <a:pt x="3620" y="21336"/>
                    </a:moveTo>
                    <a:cubicBezTo>
                      <a:pt x="1238" y="18859"/>
                      <a:pt x="0" y="15907"/>
                      <a:pt x="0" y="12573"/>
                    </a:cubicBezTo>
                    <a:cubicBezTo>
                      <a:pt x="0" y="9239"/>
                      <a:pt x="1144" y="6191"/>
                      <a:pt x="3525" y="3715"/>
                    </a:cubicBezTo>
                    <a:cubicBezTo>
                      <a:pt x="5906" y="1238"/>
                      <a:pt x="8763" y="0"/>
                      <a:pt x="12288" y="0"/>
                    </a:cubicBezTo>
                    <a:cubicBezTo>
                      <a:pt x="15812" y="0"/>
                      <a:pt x="18479" y="1238"/>
                      <a:pt x="20955" y="3715"/>
                    </a:cubicBezTo>
                    <a:cubicBezTo>
                      <a:pt x="23432" y="6191"/>
                      <a:pt x="24670" y="9144"/>
                      <a:pt x="24670" y="12478"/>
                    </a:cubicBezTo>
                    <a:cubicBezTo>
                      <a:pt x="24670" y="15812"/>
                      <a:pt x="23432" y="18764"/>
                      <a:pt x="21050" y="21241"/>
                    </a:cubicBezTo>
                    <a:cubicBezTo>
                      <a:pt x="18669" y="23717"/>
                      <a:pt x="15716" y="24955"/>
                      <a:pt x="12383" y="24955"/>
                    </a:cubicBezTo>
                    <a:cubicBezTo>
                      <a:pt x="9049" y="24955"/>
                      <a:pt x="6096" y="23717"/>
                      <a:pt x="3715" y="21241"/>
                    </a:cubicBezTo>
                    <a:close/>
                    <a:moveTo>
                      <a:pt x="22956" y="99155"/>
                    </a:moveTo>
                    <a:lnTo>
                      <a:pt x="1810" y="99155"/>
                    </a:lnTo>
                    <a:lnTo>
                      <a:pt x="1810" y="32194"/>
                    </a:lnTo>
                    <a:lnTo>
                      <a:pt x="22956" y="32194"/>
                    </a:lnTo>
                    <a:lnTo>
                      <a:pt x="22956" y="9915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9" name="任意形状 98"/>
              <p:cNvSpPr/>
              <p:nvPr/>
            </p:nvSpPr>
            <p:spPr>
              <a:xfrm>
                <a:off x="19586129" y="11503056"/>
                <a:ext cx="63150" cy="70484"/>
              </a:xfrm>
              <a:custGeom>
                <a:avLst/>
                <a:gdLst>
                  <a:gd name="connsiteX0" fmla="*/ 55245 w 63150"/>
                  <a:gd name="connsiteY0" fmla="*/ 8096 h 70484"/>
                  <a:gd name="connsiteX1" fmla="*/ 63151 w 63150"/>
                  <a:gd name="connsiteY1" fmla="*/ 30956 h 70484"/>
                  <a:gd name="connsiteX2" fmla="*/ 63151 w 63150"/>
                  <a:gd name="connsiteY2" fmla="*/ 68771 h 70484"/>
                  <a:gd name="connsiteX3" fmla="*/ 45434 w 63150"/>
                  <a:gd name="connsiteY3" fmla="*/ 68771 h 70484"/>
                  <a:gd name="connsiteX4" fmla="*/ 44482 w 63150"/>
                  <a:gd name="connsiteY4" fmla="*/ 61531 h 70484"/>
                  <a:gd name="connsiteX5" fmla="*/ 36957 w 63150"/>
                  <a:gd name="connsiteY5" fmla="*/ 68294 h 70484"/>
                  <a:gd name="connsiteX6" fmla="*/ 25813 w 63150"/>
                  <a:gd name="connsiteY6" fmla="*/ 70485 h 70484"/>
                  <a:gd name="connsiteX7" fmla="*/ 12764 w 63150"/>
                  <a:gd name="connsiteY7" fmla="*/ 67913 h 70484"/>
                  <a:gd name="connsiteX8" fmla="*/ 3429 w 63150"/>
                  <a:gd name="connsiteY8" fmla="*/ 60674 h 70484"/>
                  <a:gd name="connsiteX9" fmla="*/ 0 w 63150"/>
                  <a:gd name="connsiteY9" fmla="*/ 49434 h 70484"/>
                  <a:gd name="connsiteX10" fmla="*/ 3810 w 63150"/>
                  <a:gd name="connsiteY10" fmla="*/ 37624 h 70484"/>
                  <a:gd name="connsiteX11" fmla="*/ 14097 w 63150"/>
                  <a:gd name="connsiteY11" fmla="*/ 29813 h 70484"/>
                  <a:gd name="connsiteX12" fmla="*/ 28194 w 63150"/>
                  <a:gd name="connsiteY12" fmla="*/ 27051 h 70484"/>
                  <a:gd name="connsiteX13" fmla="*/ 42196 w 63150"/>
                  <a:gd name="connsiteY13" fmla="*/ 29527 h 70484"/>
                  <a:gd name="connsiteX14" fmla="*/ 30671 w 63150"/>
                  <a:gd name="connsiteY14" fmla="*/ 16859 h 70484"/>
                  <a:gd name="connsiteX15" fmla="*/ 17716 w 63150"/>
                  <a:gd name="connsiteY15" fmla="*/ 25146 h 70484"/>
                  <a:gd name="connsiteX16" fmla="*/ 2857 w 63150"/>
                  <a:gd name="connsiteY16" fmla="*/ 16478 h 70484"/>
                  <a:gd name="connsiteX17" fmla="*/ 14478 w 63150"/>
                  <a:gd name="connsiteY17" fmla="*/ 4381 h 70484"/>
                  <a:gd name="connsiteX18" fmla="*/ 32861 w 63150"/>
                  <a:gd name="connsiteY18" fmla="*/ 0 h 70484"/>
                  <a:gd name="connsiteX19" fmla="*/ 55245 w 63150"/>
                  <a:gd name="connsiteY19" fmla="*/ 8096 h 70484"/>
                  <a:gd name="connsiteX20" fmla="*/ 42291 w 63150"/>
                  <a:gd name="connsiteY20" fmla="*/ 42577 h 70484"/>
                  <a:gd name="connsiteX21" fmla="*/ 32671 w 63150"/>
                  <a:gd name="connsiteY21" fmla="*/ 41243 h 70484"/>
                  <a:gd name="connsiteX22" fmla="*/ 24289 w 63150"/>
                  <a:gd name="connsiteY22" fmla="*/ 43148 h 70484"/>
                  <a:gd name="connsiteX23" fmla="*/ 21146 w 63150"/>
                  <a:gd name="connsiteY23" fmla="*/ 48292 h 70484"/>
                  <a:gd name="connsiteX24" fmla="*/ 23432 w 63150"/>
                  <a:gd name="connsiteY24" fmla="*/ 52959 h 70484"/>
                  <a:gd name="connsiteX25" fmla="*/ 29433 w 63150"/>
                  <a:gd name="connsiteY25" fmla="*/ 54673 h 70484"/>
                  <a:gd name="connsiteX26" fmla="*/ 38291 w 63150"/>
                  <a:gd name="connsiteY26" fmla="*/ 51816 h 70484"/>
                  <a:gd name="connsiteX27" fmla="*/ 42196 w 63150"/>
                  <a:gd name="connsiteY27" fmla="*/ 44196 h 70484"/>
                  <a:gd name="connsiteX28" fmla="*/ 42196 w 63150"/>
                  <a:gd name="connsiteY28" fmla="*/ 42481 h 70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3150" h="70484">
                    <a:moveTo>
                      <a:pt x="55245" y="8096"/>
                    </a:moveTo>
                    <a:cubicBezTo>
                      <a:pt x="60484" y="13525"/>
                      <a:pt x="63151" y="21146"/>
                      <a:pt x="63151" y="30956"/>
                    </a:cubicBezTo>
                    <a:lnTo>
                      <a:pt x="63151" y="68771"/>
                    </a:lnTo>
                    <a:lnTo>
                      <a:pt x="45434" y="68771"/>
                    </a:lnTo>
                    <a:cubicBezTo>
                      <a:pt x="45053" y="65151"/>
                      <a:pt x="44672" y="62770"/>
                      <a:pt x="44482" y="61531"/>
                    </a:cubicBezTo>
                    <a:cubicBezTo>
                      <a:pt x="42386" y="64579"/>
                      <a:pt x="39910" y="66770"/>
                      <a:pt x="36957" y="68294"/>
                    </a:cubicBezTo>
                    <a:cubicBezTo>
                      <a:pt x="34004" y="69723"/>
                      <a:pt x="30289" y="70485"/>
                      <a:pt x="25813" y="70485"/>
                    </a:cubicBezTo>
                    <a:cubicBezTo>
                      <a:pt x="21050" y="70485"/>
                      <a:pt x="16764" y="69628"/>
                      <a:pt x="12764" y="67913"/>
                    </a:cubicBezTo>
                    <a:cubicBezTo>
                      <a:pt x="8763" y="66199"/>
                      <a:pt x="5715" y="63817"/>
                      <a:pt x="3429" y="60674"/>
                    </a:cubicBezTo>
                    <a:cubicBezTo>
                      <a:pt x="1143" y="57531"/>
                      <a:pt x="0" y="53816"/>
                      <a:pt x="0" y="49434"/>
                    </a:cubicBezTo>
                    <a:cubicBezTo>
                      <a:pt x="0" y="45053"/>
                      <a:pt x="1238" y="40957"/>
                      <a:pt x="3810" y="37624"/>
                    </a:cubicBezTo>
                    <a:cubicBezTo>
                      <a:pt x="6382" y="34195"/>
                      <a:pt x="9811" y="31623"/>
                      <a:pt x="14097" y="29813"/>
                    </a:cubicBezTo>
                    <a:cubicBezTo>
                      <a:pt x="18383" y="28003"/>
                      <a:pt x="23146" y="27051"/>
                      <a:pt x="28194" y="27051"/>
                    </a:cubicBezTo>
                    <a:cubicBezTo>
                      <a:pt x="32957" y="27051"/>
                      <a:pt x="37624" y="27908"/>
                      <a:pt x="42196" y="29527"/>
                    </a:cubicBezTo>
                    <a:cubicBezTo>
                      <a:pt x="41624" y="21050"/>
                      <a:pt x="37719" y="16859"/>
                      <a:pt x="30671" y="16859"/>
                    </a:cubicBezTo>
                    <a:cubicBezTo>
                      <a:pt x="24670" y="16859"/>
                      <a:pt x="20384" y="19621"/>
                      <a:pt x="17716" y="25146"/>
                    </a:cubicBezTo>
                    <a:lnTo>
                      <a:pt x="2857" y="16478"/>
                    </a:lnTo>
                    <a:cubicBezTo>
                      <a:pt x="5334" y="11334"/>
                      <a:pt x="9240" y="7334"/>
                      <a:pt x="14478" y="4381"/>
                    </a:cubicBezTo>
                    <a:cubicBezTo>
                      <a:pt x="19717" y="1429"/>
                      <a:pt x="25813" y="0"/>
                      <a:pt x="32861" y="0"/>
                    </a:cubicBezTo>
                    <a:cubicBezTo>
                      <a:pt x="42577" y="0"/>
                      <a:pt x="50006" y="2667"/>
                      <a:pt x="55245" y="8096"/>
                    </a:cubicBezTo>
                    <a:close/>
                    <a:moveTo>
                      <a:pt x="42291" y="42577"/>
                    </a:moveTo>
                    <a:cubicBezTo>
                      <a:pt x="38958" y="41719"/>
                      <a:pt x="35719" y="41243"/>
                      <a:pt x="32671" y="41243"/>
                    </a:cubicBezTo>
                    <a:cubicBezTo>
                      <a:pt x="29146" y="41243"/>
                      <a:pt x="26289" y="41910"/>
                      <a:pt x="24289" y="43148"/>
                    </a:cubicBezTo>
                    <a:cubicBezTo>
                      <a:pt x="22289" y="44386"/>
                      <a:pt x="21146" y="46196"/>
                      <a:pt x="21146" y="48292"/>
                    </a:cubicBezTo>
                    <a:cubicBezTo>
                      <a:pt x="21146" y="50292"/>
                      <a:pt x="21907" y="51816"/>
                      <a:pt x="23432" y="52959"/>
                    </a:cubicBezTo>
                    <a:cubicBezTo>
                      <a:pt x="24955" y="54102"/>
                      <a:pt x="26956" y="54673"/>
                      <a:pt x="29433" y="54673"/>
                    </a:cubicBezTo>
                    <a:cubicBezTo>
                      <a:pt x="32671" y="54673"/>
                      <a:pt x="35623" y="53721"/>
                      <a:pt x="38291" y="51816"/>
                    </a:cubicBezTo>
                    <a:cubicBezTo>
                      <a:pt x="40957" y="49911"/>
                      <a:pt x="42196" y="47339"/>
                      <a:pt x="42196" y="44196"/>
                    </a:cubicBezTo>
                    <a:lnTo>
                      <a:pt x="42196" y="4248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0" name="任意形状 99"/>
              <p:cNvSpPr/>
              <p:nvPr/>
            </p:nvSpPr>
            <p:spPr>
              <a:xfrm>
                <a:off x="19663377" y="11503056"/>
                <a:ext cx="65532" cy="68770"/>
              </a:xfrm>
              <a:custGeom>
                <a:avLst/>
                <a:gdLst>
                  <a:gd name="connsiteX0" fmla="*/ 59150 w 65532"/>
                  <a:gd name="connsiteY0" fmla="*/ 7334 h 68770"/>
                  <a:gd name="connsiteX1" fmla="*/ 65532 w 65532"/>
                  <a:gd name="connsiteY1" fmla="*/ 29051 h 68770"/>
                  <a:gd name="connsiteX2" fmla="*/ 65532 w 65532"/>
                  <a:gd name="connsiteY2" fmla="*/ 68675 h 68770"/>
                  <a:gd name="connsiteX3" fmla="*/ 44387 w 65532"/>
                  <a:gd name="connsiteY3" fmla="*/ 68675 h 68770"/>
                  <a:gd name="connsiteX4" fmla="*/ 44387 w 65532"/>
                  <a:gd name="connsiteY4" fmla="*/ 36195 h 68770"/>
                  <a:gd name="connsiteX5" fmla="*/ 41815 w 65532"/>
                  <a:gd name="connsiteY5" fmla="*/ 23146 h 68770"/>
                  <a:gd name="connsiteX6" fmla="*/ 33433 w 65532"/>
                  <a:gd name="connsiteY6" fmla="*/ 18478 h 68770"/>
                  <a:gd name="connsiteX7" fmla="*/ 24384 w 65532"/>
                  <a:gd name="connsiteY7" fmla="*/ 23431 h 68770"/>
                  <a:gd name="connsiteX8" fmla="*/ 21146 w 65532"/>
                  <a:gd name="connsiteY8" fmla="*/ 37147 h 68770"/>
                  <a:gd name="connsiteX9" fmla="*/ 21146 w 65532"/>
                  <a:gd name="connsiteY9" fmla="*/ 68771 h 68770"/>
                  <a:gd name="connsiteX10" fmla="*/ 0 w 65532"/>
                  <a:gd name="connsiteY10" fmla="*/ 68771 h 68770"/>
                  <a:gd name="connsiteX11" fmla="*/ 0 w 65532"/>
                  <a:gd name="connsiteY11" fmla="*/ 1809 h 68770"/>
                  <a:gd name="connsiteX12" fmla="*/ 18765 w 65532"/>
                  <a:gd name="connsiteY12" fmla="*/ 1809 h 68770"/>
                  <a:gd name="connsiteX13" fmla="*/ 19908 w 65532"/>
                  <a:gd name="connsiteY13" fmla="*/ 12192 h 68770"/>
                  <a:gd name="connsiteX14" fmla="*/ 41148 w 65532"/>
                  <a:gd name="connsiteY14" fmla="*/ 0 h 68770"/>
                  <a:gd name="connsiteX15" fmla="*/ 58960 w 65532"/>
                  <a:gd name="connsiteY15" fmla="*/ 7429 h 68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5532" h="68770">
                    <a:moveTo>
                      <a:pt x="59150" y="7334"/>
                    </a:moveTo>
                    <a:cubicBezTo>
                      <a:pt x="63437" y="12287"/>
                      <a:pt x="65532" y="19526"/>
                      <a:pt x="65532" y="29051"/>
                    </a:cubicBezTo>
                    <a:lnTo>
                      <a:pt x="65532" y="68675"/>
                    </a:lnTo>
                    <a:lnTo>
                      <a:pt x="44387" y="68675"/>
                    </a:lnTo>
                    <a:lnTo>
                      <a:pt x="44387" y="36195"/>
                    </a:lnTo>
                    <a:cubicBezTo>
                      <a:pt x="44387" y="30575"/>
                      <a:pt x="43529" y="26194"/>
                      <a:pt x="41815" y="23146"/>
                    </a:cubicBezTo>
                    <a:cubicBezTo>
                      <a:pt x="40100" y="20002"/>
                      <a:pt x="37338" y="18478"/>
                      <a:pt x="33433" y="18478"/>
                    </a:cubicBezTo>
                    <a:cubicBezTo>
                      <a:pt x="29528" y="18478"/>
                      <a:pt x="26480" y="20098"/>
                      <a:pt x="24384" y="23431"/>
                    </a:cubicBezTo>
                    <a:cubicBezTo>
                      <a:pt x="22193" y="26670"/>
                      <a:pt x="21146" y="31242"/>
                      <a:pt x="21146" y="37147"/>
                    </a:cubicBezTo>
                    <a:lnTo>
                      <a:pt x="21146" y="68771"/>
                    </a:lnTo>
                    <a:lnTo>
                      <a:pt x="0" y="68771"/>
                    </a:lnTo>
                    <a:lnTo>
                      <a:pt x="0" y="1809"/>
                    </a:lnTo>
                    <a:lnTo>
                      <a:pt x="18765" y="1809"/>
                    </a:lnTo>
                    <a:cubicBezTo>
                      <a:pt x="18955" y="6096"/>
                      <a:pt x="19336" y="9620"/>
                      <a:pt x="19908" y="12192"/>
                    </a:cubicBezTo>
                    <a:cubicBezTo>
                      <a:pt x="24194" y="4096"/>
                      <a:pt x="31338" y="0"/>
                      <a:pt x="41148" y="0"/>
                    </a:cubicBezTo>
                    <a:cubicBezTo>
                      <a:pt x="48768" y="0"/>
                      <a:pt x="54673" y="2476"/>
                      <a:pt x="58960" y="742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1" name="任意形状 100"/>
              <p:cNvSpPr/>
              <p:nvPr/>
            </p:nvSpPr>
            <p:spPr>
              <a:xfrm>
                <a:off x="19739768" y="11503151"/>
                <a:ext cx="61912" cy="70294"/>
              </a:xfrm>
              <a:custGeom>
                <a:avLst/>
                <a:gdLst>
                  <a:gd name="connsiteX0" fmla="*/ 41243 w 61912"/>
                  <a:gd name="connsiteY0" fmla="*/ 50292 h 70294"/>
                  <a:gd name="connsiteX1" fmla="*/ 46006 w 61912"/>
                  <a:gd name="connsiteY1" fmla="*/ 45149 h 70294"/>
                  <a:gd name="connsiteX2" fmla="*/ 61913 w 61912"/>
                  <a:gd name="connsiteY2" fmla="*/ 54388 h 70294"/>
                  <a:gd name="connsiteX3" fmla="*/ 51435 w 61912"/>
                  <a:gd name="connsiteY3" fmla="*/ 66199 h 70294"/>
                  <a:gd name="connsiteX4" fmla="*/ 34766 w 61912"/>
                  <a:gd name="connsiteY4" fmla="*/ 70295 h 70294"/>
                  <a:gd name="connsiteX5" fmla="*/ 17907 w 61912"/>
                  <a:gd name="connsiteY5" fmla="*/ 66389 h 70294"/>
                  <a:gd name="connsiteX6" fmla="*/ 4953 w 61912"/>
                  <a:gd name="connsiteY6" fmla="*/ 54483 h 70294"/>
                  <a:gd name="connsiteX7" fmla="*/ 0 w 61912"/>
                  <a:gd name="connsiteY7" fmla="*/ 35147 h 70294"/>
                  <a:gd name="connsiteX8" fmla="*/ 4953 w 61912"/>
                  <a:gd name="connsiteY8" fmla="*/ 15812 h 70294"/>
                  <a:gd name="connsiteX9" fmla="*/ 17907 w 61912"/>
                  <a:gd name="connsiteY9" fmla="*/ 3905 h 70294"/>
                  <a:gd name="connsiteX10" fmla="*/ 34766 w 61912"/>
                  <a:gd name="connsiteY10" fmla="*/ 0 h 70294"/>
                  <a:gd name="connsiteX11" fmla="*/ 51435 w 61912"/>
                  <a:gd name="connsiteY11" fmla="*/ 4096 h 70294"/>
                  <a:gd name="connsiteX12" fmla="*/ 61913 w 61912"/>
                  <a:gd name="connsiteY12" fmla="*/ 15812 h 70294"/>
                  <a:gd name="connsiteX13" fmla="*/ 46006 w 61912"/>
                  <a:gd name="connsiteY13" fmla="*/ 25146 h 70294"/>
                  <a:gd name="connsiteX14" fmla="*/ 41148 w 61912"/>
                  <a:gd name="connsiteY14" fmla="*/ 20003 h 70294"/>
                  <a:gd name="connsiteX15" fmla="*/ 34766 w 61912"/>
                  <a:gd name="connsiteY15" fmla="*/ 18193 h 70294"/>
                  <a:gd name="connsiteX16" fmla="*/ 25241 w 61912"/>
                  <a:gd name="connsiteY16" fmla="*/ 22955 h 70294"/>
                  <a:gd name="connsiteX17" fmla="*/ 21717 w 61912"/>
                  <a:gd name="connsiteY17" fmla="*/ 35338 h 70294"/>
                  <a:gd name="connsiteX18" fmla="*/ 25241 w 61912"/>
                  <a:gd name="connsiteY18" fmla="*/ 47625 h 70294"/>
                  <a:gd name="connsiteX19" fmla="*/ 34766 w 61912"/>
                  <a:gd name="connsiteY19" fmla="*/ 52292 h 70294"/>
                  <a:gd name="connsiteX20" fmla="*/ 41339 w 61912"/>
                  <a:gd name="connsiteY20" fmla="*/ 50578 h 70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912" h="70294">
                    <a:moveTo>
                      <a:pt x="41243" y="50292"/>
                    </a:moveTo>
                    <a:cubicBezTo>
                      <a:pt x="43053" y="49149"/>
                      <a:pt x="44577" y="47435"/>
                      <a:pt x="46006" y="45149"/>
                    </a:cubicBezTo>
                    <a:lnTo>
                      <a:pt x="61913" y="54388"/>
                    </a:lnTo>
                    <a:cubicBezTo>
                      <a:pt x="59817" y="59531"/>
                      <a:pt x="56292" y="63532"/>
                      <a:pt x="51435" y="66199"/>
                    </a:cubicBezTo>
                    <a:cubicBezTo>
                      <a:pt x="46482" y="68961"/>
                      <a:pt x="40957" y="70295"/>
                      <a:pt x="34766" y="70295"/>
                    </a:cubicBezTo>
                    <a:cubicBezTo>
                      <a:pt x="28575" y="70295"/>
                      <a:pt x="23146" y="68961"/>
                      <a:pt x="17907" y="66389"/>
                    </a:cubicBezTo>
                    <a:cubicBezTo>
                      <a:pt x="12573" y="63722"/>
                      <a:pt x="8287" y="59817"/>
                      <a:pt x="4953" y="54483"/>
                    </a:cubicBezTo>
                    <a:cubicBezTo>
                      <a:pt x="1619" y="49149"/>
                      <a:pt x="0" y="42672"/>
                      <a:pt x="0" y="35147"/>
                    </a:cubicBezTo>
                    <a:cubicBezTo>
                      <a:pt x="0" y="27622"/>
                      <a:pt x="1619" y="21050"/>
                      <a:pt x="4953" y="15812"/>
                    </a:cubicBezTo>
                    <a:cubicBezTo>
                      <a:pt x="8287" y="10478"/>
                      <a:pt x="12573" y="6572"/>
                      <a:pt x="17907" y="3905"/>
                    </a:cubicBezTo>
                    <a:cubicBezTo>
                      <a:pt x="23241" y="1238"/>
                      <a:pt x="28861" y="0"/>
                      <a:pt x="34766" y="0"/>
                    </a:cubicBezTo>
                    <a:cubicBezTo>
                      <a:pt x="40672" y="0"/>
                      <a:pt x="46577" y="1334"/>
                      <a:pt x="51435" y="4096"/>
                    </a:cubicBezTo>
                    <a:cubicBezTo>
                      <a:pt x="56388" y="6858"/>
                      <a:pt x="59817" y="10763"/>
                      <a:pt x="61913" y="15812"/>
                    </a:cubicBezTo>
                    <a:lnTo>
                      <a:pt x="46006" y="25146"/>
                    </a:lnTo>
                    <a:cubicBezTo>
                      <a:pt x="44577" y="22860"/>
                      <a:pt x="42958" y="21146"/>
                      <a:pt x="41148" y="20003"/>
                    </a:cubicBezTo>
                    <a:cubicBezTo>
                      <a:pt x="39338" y="18764"/>
                      <a:pt x="37242" y="18193"/>
                      <a:pt x="34766" y="18193"/>
                    </a:cubicBezTo>
                    <a:cubicBezTo>
                      <a:pt x="30766" y="18193"/>
                      <a:pt x="27623" y="19812"/>
                      <a:pt x="25241" y="22955"/>
                    </a:cubicBezTo>
                    <a:cubicBezTo>
                      <a:pt x="22860" y="26099"/>
                      <a:pt x="21717" y="30194"/>
                      <a:pt x="21717" y="35338"/>
                    </a:cubicBezTo>
                    <a:cubicBezTo>
                      <a:pt x="21717" y="40481"/>
                      <a:pt x="22860" y="44577"/>
                      <a:pt x="25241" y="47625"/>
                    </a:cubicBezTo>
                    <a:cubicBezTo>
                      <a:pt x="27623" y="50768"/>
                      <a:pt x="30766" y="52292"/>
                      <a:pt x="34766" y="52292"/>
                    </a:cubicBezTo>
                    <a:cubicBezTo>
                      <a:pt x="37338" y="52292"/>
                      <a:pt x="39529" y="51721"/>
                      <a:pt x="41339" y="5057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2" name="任意形状 101"/>
              <p:cNvSpPr/>
              <p:nvPr/>
            </p:nvSpPr>
            <p:spPr>
              <a:xfrm>
                <a:off x="19804824" y="11503246"/>
                <a:ext cx="65626" cy="70389"/>
              </a:xfrm>
              <a:custGeom>
                <a:avLst/>
                <a:gdLst>
                  <a:gd name="connsiteX0" fmla="*/ 50768 w 65626"/>
                  <a:gd name="connsiteY0" fmla="*/ 3715 h 70389"/>
                  <a:gd name="connsiteX1" fmla="*/ 61722 w 65626"/>
                  <a:gd name="connsiteY1" fmla="*/ 15049 h 70389"/>
                  <a:gd name="connsiteX2" fmla="*/ 65627 w 65626"/>
                  <a:gd name="connsiteY2" fmla="*/ 32290 h 70389"/>
                  <a:gd name="connsiteX3" fmla="*/ 64865 w 65626"/>
                  <a:gd name="connsiteY3" fmla="*/ 41148 h 70389"/>
                  <a:gd name="connsiteX4" fmla="*/ 22003 w 65626"/>
                  <a:gd name="connsiteY4" fmla="*/ 41148 h 70389"/>
                  <a:gd name="connsiteX5" fmla="*/ 26955 w 65626"/>
                  <a:gd name="connsiteY5" fmla="*/ 49721 h 70389"/>
                  <a:gd name="connsiteX6" fmla="*/ 35528 w 65626"/>
                  <a:gd name="connsiteY6" fmla="*/ 52769 h 70389"/>
                  <a:gd name="connsiteX7" fmla="*/ 42958 w 65626"/>
                  <a:gd name="connsiteY7" fmla="*/ 50863 h 70389"/>
                  <a:gd name="connsiteX8" fmla="*/ 47815 w 65626"/>
                  <a:gd name="connsiteY8" fmla="*/ 45148 h 70389"/>
                  <a:gd name="connsiteX9" fmla="*/ 63246 w 65626"/>
                  <a:gd name="connsiteY9" fmla="*/ 54388 h 70389"/>
                  <a:gd name="connsiteX10" fmla="*/ 52483 w 65626"/>
                  <a:gd name="connsiteY10" fmla="*/ 66199 h 70389"/>
                  <a:gd name="connsiteX11" fmla="*/ 34766 w 65626"/>
                  <a:gd name="connsiteY11" fmla="*/ 70390 h 70389"/>
                  <a:gd name="connsiteX12" fmla="*/ 17716 w 65626"/>
                  <a:gd name="connsiteY12" fmla="*/ 66389 h 70389"/>
                  <a:gd name="connsiteX13" fmla="*/ 4858 w 65626"/>
                  <a:gd name="connsiteY13" fmla="*/ 54293 h 70389"/>
                  <a:gd name="connsiteX14" fmla="*/ 0 w 65626"/>
                  <a:gd name="connsiteY14" fmla="*/ 34862 h 70389"/>
                  <a:gd name="connsiteX15" fmla="*/ 4858 w 65626"/>
                  <a:gd name="connsiteY15" fmla="*/ 15716 h 70389"/>
                  <a:gd name="connsiteX16" fmla="*/ 17621 w 65626"/>
                  <a:gd name="connsiteY16" fmla="*/ 3905 h 70389"/>
                  <a:gd name="connsiteX17" fmla="*/ 34576 w 65626"/>
                  <a:gd name="connsiteY17" fmla="*/ 0 h 70389"/>
                  <a:gd name="connsiteX18" fmla="*/ 50863 w 65626"/>
                  <a:gd name="connsiteY18" fmla="*/ 3905 h 70389"/>
                  <a:gd name="connsiteX19" fmla="*/ 26479 w 65626"/>
                  <a:gd name="connsiteY19" fmla="*/ 19240 h 70389"/>
                  <a:gd name="connsiteX20" fmla="*/ 22003 w 65626"/>
                  <a:gd name="connsiteY20" fmla="*/ 26670 h 70389"/>
                  <a:gd name="connsiteX21" fmla="*/ 44291 w 65626"/>
                  <a:gd name="connsiteY21" fmla="*/ 26670 h 70389"/>
                  <a:gd name="connsiteX22" fmla="*/ 40957 w 65626"/>
                  <a:gd name="connsiteY22" fmla="*/ 19145 h 70389"/>
                  <a:gd name="connsiteX23" fmla="*/ 34004 w 65626"/>
                  <a:gd name="connsiteY23" fmla="*/ 16573 h 70389"/>
                  <a:gd name="connsiteX24" fmla="*/ 26575 w 65626"/>
                  <a:gd name="connsiteY24" fmla="*/ 19240 h 70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5626" h="70389">
                    <a:moveTo>
                      <a:pt x="50768" y="3715"/>
                    </a:moveTo>
                    <a:cubicBezTo>
                      <a:pt x="55436" y="6382"/>
                      <a:pt x="59150" y="10096"/>
                      <a:pt x="61722" y="15049"/>
                    </a:cubicBezTo>
                    <a:cubicBezTo>
                      <a:pt x="64294" y="20003"/>
                      <a:pt x="65627" y="25718"/>
                      <a:pt x="65627" y="32290"/>
                    </a:cubicBezTo>
                    <a:cubicBezTo>
                      <a:pt x="65627" y="35052"/>
                      <a:pt x="65341" y="38005"/>
                      <a:pt x="64865" y="41148"/>
                    </a:cubicBezTo>
                    <a:lnTo>
                      <a:pt x="22003" y="41148"/>
                    </a:lnTo>
                    <a:cubicBezTo>
                      <a:pt x="22955" y="44863"/>
                      <a:pt x="24574" y="47720"/>
                      <a:pt x="26955" y="49721"/>
                    </a:cubicBezTo>
                    <a:cubicBezTo>
                      <a:pt x="29337" y="51721"/>
                      <a:pt x="32099" y="52769"/>
                      <a:pt x="35528" y="52769"/>
                    </a:cubicBezTo>
                    <a:cubicBezTo>
                      <a:pt x="38290" y="52769"/>
                      <a:pt x="40767" y="52102"/>
                      <a:pt x="42958" y="50863"/>
                    </a:cubicBezTo>
                    <a:cubicBezTo>
                      <a:pt x="45148" y="49625"/>
                      <a:pt x="46767" y="47625"/>
                      <a:pt x="47815" y="45148"/>
                    </a:cubicBezTo>
                    <a:lnTo>
                      <a:pt x="63246" y="54388"/>
                    </a:lnTo>
                    <a:cubicBezTo>
                      <a:pt x="61341" y="59531"/>
                      <a:pt x="57721" y="63437"/>
                      <a:pt x="52483" y="66199"/>
                    </a:cubicBezTo>
                    <a:cubicBezTo>
                      <a:pt x="47244" y="68961"/>
                      <a:pt x="41338" y="70390"/>
                      <a:pt x="34766" y="70390"/>
                    </a:cubicBezTo>
                    <a:cubicBezTo>
                      <a:pt x="28670" y="70390"/>
                      <a:pt x="23050" y="69056"/>
                      <a:pt x="17716" y="66389"/>
                    </a:cubicBezTo>
                    <a:cubicBezTo>
                      <a:pt x="12382" y="63722"/>
                      <a:pt x="8096" y="59722"/>
                      <a:pt x="4858" y="54293"/>
                    </a:cubicBezTo>
                    <a:cubicBezTo>
                      <a:pt x="1619" y="48958"/>
                      <a:pt x="0" y="42481"/>
                      <a:pt x="0" y="34862"/>
                    </a:cubicBezTo>
                    <a:cubicBezTo>
                      <a:pt x="0" y="27241"/>
                      <a:pt x="1619" y="20955"/>
                      <a:pt x="4858" y="15716"/>
                    </a:cubicBezTo>
                    <a:cubicBezTo>
                      <a:pt x="8096" y="10478"/>
                      <a:pt x="12382" y="6477"/>
                      <a:pt x="17621" y="3905"/>
                    </a:cubicBezTo>
                    <a:cubicBezTo>
                      <a:pt x="22860" y="1238"/>
                      <a:pt x="28575" y="0"/>
                      <a:pt x="34576" y="0"/>
                    </a:cubicBezTo>
                    <a:cubicBezTo>
                      <a:pt x="40577" y="0"/>
                      <a:pt x="46101" y="1333"/>
                      <a:pt x="50863" y="3905"/>
                    </a:cubicBezTo>
                    <a:close/>
                    <a:moveTo>
                      <a:pt x="26479" y="19240"/>
                    </a:moveTo>
                    <a:cubicBezTo>
                      <a:pt x="24479" y="21050"/>
                      <a:pt x="22955" y="23527"/>
                      <a:pt x="22003" y="26670"/>
                    </a:cubicBezTo>
                    <a:lnTo>
                      <a:pt x="44291" y="26670"/>
                    </a:lnTo>
                    <a:cubicBezTo>
                      <a:pt x="43910" y="23431"/>
                      <a:pt x="42863" y="20860"/>
                      <a:pt x="40957" y="19145"/>
                    </a:cubicBezTo>
                    <a:cubicBezTo>
                      <a:pt x="39052" y="17431"/>
                      <a:pt x="36766" y="16573"/>
                      <a:pt x="34004" y="16573"/>
                    </a:cubicBezTo>
                    <a:cubicBezTo>
                      <a:pt x="31052" y="16573"/>
                      <a:pt x="28575" y="17431"/>
                      <a:pt x="26575" y="1924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64" name="任意形状 63"/>
          <p:cNvSpPr/>
          <p:nvPr/>
        </p:nvSpPr>
        <p:spPr>
          <a:xfrm>
            <a:off x="24901536" y="15321987"/>
            <a:ext cx="5062431" cy="375662"/>
          </a:xfrm>
          <a:custGeom>
            <a:avLst/>
            <a:gdLst>
              <a:gd name="connsiteX0" fmla="*/ 84963 w 1685353"/>
              <a:gd name="connsiteY0" fmla="*/ 47911 h 125063"/>
              <a:gd name="connsiteX1" fmla="*/ 84963 w 1685353"/>
              <a:gd name="connsiteY1" fmla="*/ 72485 h 125063"/>
              <a:gd name="connsiteX2" fmla="*/ 66961 w 1685353"/>
              <a:gd name="connsiteY2" fmla="*/ 72485 h 125063"/>
              <a:gd name="connsiteX3" fmla="*/ 66961 w 1685353"/>
              <a:gd name="connsiteY3" fmla="*/ 47911 h 125063"/>
              <a:gd name="connsiteX4" fmla="*/ 84963 w 1685353"/>
              <a:gd name="connsiteY4" fmla="*/ 47911 h 125063"/>
              <a:gd name="connsiteX5" fmla="*/ 101251 w 1685353"/>
              <a:gd name="connsiteY5" fmla="*/ 86677 h 125063"/>
              <a:gd name="connsiteX6" fmla="*/ 101251 w 1685353"/>
              <a:gd name="connsiteY6" fmla="*/ 47911 h 125063"/>
              <a:gd name="connsiteX7" fmla="*/ 118491 w 1685353"/>
              <a:gd name="connsiteY7" fmla="*/ 47911 h 125063"/>
              <a:gd name="connsiteX8" fmla="*/ 118491 w 1685353"/>
              <a:gd name="connsiteY8" fmla="*/ 32861 h 125063"/>
              <a:gd name="connsiteX9" fmla="*/ 101251 w 1685353"/>
              <a:gd name="connsiteY9" fmla="*/ 32861 h 125063"/>
              <a:gd name="connsiteX10" fmla="*/ 101251 w 1685353"/>
              <a:gd name="connsiteY10" fmla="*/ 3810 h 125063"/>
              <a:gd name="connsiteX11" fmla="*/ 84963 w 1685353"/>
              <a:gd name="connsiteY11" fmla="*/ 3810 h 125063"/>
              <a:gd name="connsiteX12" fmla="*/ 84963 w 1685353"/>
              <a:gd name="connsiteY12" fmla="*/ 32861 h 125063"/>
              <a:gd name="connsiteX13" fmla="*/ 66961 w 1685353"/>
              <a:gd name="connsiteY13" fmla="*/ 32861 h 125063"/>
              <a:gd name="connsiteX14" fmla="*/ 66961 w 1685353"/>
              <a:gd name="connsiteY14" fmla="*/ 2572 h 125063"/>
              <a:gd name="connsiteX15" fmla="*/ 51530 w 1685353"/>
              <a:gd name="connsiteY15" fmla="*/ 2572 h 125063"/>
              <a:gd name="connsiteX16" fmla="*/ 51530 w 1685353"/>
              <a:gd name="connsiteY16" fmla="*/ 32861 h 125063"/>
              <a:gd name="connsiteX17" fmla="*/ 33814 w 1685353"/>
              <a:gd name="connsiteY17" fmla="*/ 32861 h 125063"/>
              <a:gd name="connsiteX18" fmla="*/ 33814 w 1685353"/>
              <a:gd name="connsiteY18" fmla="*/ 5334 h 125063"/>
              <a:gd name="connsiteX19" fmla="*/ 17621 w 1685353"/>
              <a:gd name="connsiteY19" fmla="*/ 5334 h 125063"/>
              <a:gd name="connsiteX20" fmla="*/ 17621 w 1685353"/>
              <a:gd name="connsiteY20" fmla="*/ 32861 h 125063"/>
              <a:gd name="connsiteX21" fmla="*/ 0 w 1685353"/>
              <a:gd name="connsiteY21" fmla="*/ 32861 h 125063"/>
              <a:gd name="connsiteX22" fmla="*/ 0 w 1685353"/>
              <a:gd name="connsiteY22" fmla="*/ 47911 h 125063"/>
              <a:gd name="connsiteX23" fmla="*/ 17621 w 1685353"/>
              <a:gd name="connsiteY23" fmla="*/ 47911 h 125063"/>
              <a:gd name="connsiteX24" fmla="*/ 17621 w 1685353"/>
              <a:gd name="connsiteY24" fmla="*/ 116396 h 125063"/>
              <a:gd name="connsiteX25" fmla="*/ 115062 w 1685353"/>
              <a:gd name="connsiteY25" fmla="*/ 116396 h 125063"/>
              <a:gd name="connsiteX26" fmla="*/ 115062 w 1685353"/>
              <a:gd name="connsiteY26" fmla="*/ 101346 h 125063"/>
              <a:gd name="connsiteX27" fmla="*/ 33814 w 1685353"/>
              <a:gd name="connsiteY27" fmla="*/ 101346 h 125063"/>
              <a:gd name="connsiteX28" fmla="*/ 33814 w 1685353"/>
              <a:gd name="connsiteY28" fmla="*/ 47815 h 125063"/>
              <a:gd name="connsiteX29" fmla="*/ 51530 w 1685353"/>
              <a:gd name="connsiteY29" fmla="*/ 47815 h 125063"/>
              <a:gd name="connsiteX30" fmla="*/ 51530 w 1685353"/>
              <a:gd name="connsiteY30" fmla="*/ 86582 h 125063"/>
              <a:gd name="connsiteX31" fmla="*/ 101251 w 1685353"/>
              <a:gd name="connsiteY31" fmla="*/ 86582 h 125063"/>
              <a:gd name="connsiteX32" fmla="*/ 159067 w 1685353"/>
              <a:gd name="connsiteY32" fmla="*/ 39529 h 125063"/>
              <a:gd name="connsiteX33" fmla="*/ 181928 w 1685353"/>
              <a:gd name="connsiteY33" fmla="*/ 39529 h 125063"/>
              <a:gd name="connsiteX34" fmla="*/ 181928 w 1685353"/>
              <a:gd name="connsiteY34" fmla="*/ 48958 h 125063"/>
              <a:gd name="connsiteX35" fmla="*/ 159067 w 1685353"/>
              <a:gd name="connsiteY35" fmla="*/ 48958 h 125063"/>
              <a:gd name="connsiteX36" fmla="*/ 159067 w 1685353"/>
              <a:gd name="connsiteY36" fmla="*/ 39529 h 125063"/>
              <a:gd name="connsiteX37" fmla="*/ 159067 w 1685353"/>
              <a:gd name="connsiteY37" fmla="*/ 39529 h 125063"/>
              <a:gd name="connsiteX38" fmla="*/ 159067 w 1685353"/>
              <a:gd name="connsiteY38" fmla="*/ 18574 h 125063"/>
              <a:gd name="connsiteX39" fmla="*/ 181928 w 1685353"/>
              <a:gd name="connsiteY39" fmla="*/ 18574 h 125063"/>
              <a:gd name="connsiteX40" fmla="*/ 181928 w 1685353"/>
              <a:gd name="connsiteY40" fmla="*/ 28003 h 125063"/>
              <a:gd name="connsiteX41" fmla="*/ 159067 w 1685353"/>
              <a:gd name="connsiteY41" fmla="*/ 28003 h 125063"/>
              <a:gd name="connsiteX42" fmla="*/ 159067 w 1685353"/>
              <a:gd name="connsiteY42" fmla="*/ 18574 h 125063"/>
              <a:gd name="connsiteX43" fmla="*/ 159067 w 1685353"/>
              <a:gd name="connsiteY43" fmla="*/ 18574 h 125063"/>
              <a:gd name="connsiteX44" fmla="*/ 220313 w 1685353"/>
              <a:gd name="connsiteY44" fmla="*/ 27908 h 125063"/>
              <a:gd name="connsiteX45" fmla="*/ 197453 w 1685353"/>
              <a:gd name="connsiteY45" fmla="*/ 27908 h 125063"/>
              <a:gd name="connsiteX46" fmla="*/ 197453 w 1685353"/>
              <a:gd name="connsiteY46" fmla="*/ 18478 h 125063"/>
              <a:gd name="connsiteX47" fmla="*/ 220313 w 1685353"/>
              <a:gd name="connsiteY47" fmla="*/ 18478 h 125063"/>
              <a:gd name="connsiteX48" fmla="*/ 220313 w 1685353"/>
              <a:gd name="connsiteY48" fmla="*/ 27908 h 125063"/>
              <a:gd name="connsiteX49" fmla="*/ 220313 w 1685353"/>
              <a:gd name="connsiteY49" fmla="*/ 27908 h 125063"/>
              <a:gd name="connsiteX50" fmla="*/ 220313 w 1685353"/>
              <a:gd name="connsiteY50" fmla="*/ 48958 h 125063"/>
              <a:gd name="connsiteX51" fmla="*/ 197453 w 1685353"/>
              <a:gd name="connsiteY51" fmla="*/ 48958 h 125063"/>
              <a:gd name="connsiteX52" fmla="*/ 197453 w 1685353"/>
              <a:gd name="connsiteY52" fmla="*/ 39529 h 125063"/>
              <a:gd name="connsiteX53" fmla="*/ 220313 w 1685353"/>
              <a:gd name="connsiteY53" fmla="*/ 39529 h 125063"/>
              <a:gd name="connsiteX54" fmla="*/ 220313 w 1685353"/>
              <a:gd name="connsiteY54" fmla="*/ 48958 h 125063"/>
              <a:gd name="connsiteX55" fmla="*/ 220313 w 1685353"/>
              <a:gd name="connsiteY55" fmla="*/ 48958 h 125063"/>
              <a:gd name="connsiteX56" fmla="*/ 236506 w 1685353"/>
              <a:gd name="connsiteY56" fmla="*/ 61436 h 125063"/>
              <a:gd name="connsiteX57" fmla="*/ 236506 w 1685353"/>
              <a:gd name="connsiteY57" fmla="*/ 6001 h 125063"/>
              <a:gd name="connsiteX58" fmla="*/ 143542 w 1685353"/>
              <a:gd name="connsiteY58" fmla="*/ 6001 h 125063"/>
              <a:gd name="connsiteX59" fmla="*/ 143542 w 1685353"/>
              <a:gd name="connsiteY59" fmla="*/ 61436 h 125063"/>
              <a:gd name="connsiteX60" fmla="*/ 164306 w 1685353"/>
              <a:gd name="connsiteY60" fmla="*/ 61436 h 125063"/>
              <a:gd name="connsiteX61" fmla="*/ 129064 w 1685353"/>
              <a:gd name="connsiteY61" fmla="*/ 79915 h 125063"/>
              <a:gd name="connsiteX62" fmla="*/ 139255 w 1685353"/>
              <a:gd name="connsiteY62" fmla="*/ 92678 h 125063"/>
              <a:gd name="connsiteX63" fmla="*/ 162973 w 1685353"/>
              <a:gd name="connsiteY63" fmla="*/ 80581 h 125063"/>
              <a:gd name="connsiteX64" fmla="*/ 162973 w 1685353"/>
              <a:gd name="connsiteY64" fmla="*/ 85249 h 125063"/>
              <a:gd name="connsiteX65" fmla="*/ 138589 w 1685353"/>
              <a:gd name="connsiteY65" fmla="*/ 111728 h 125063"/>
              <a:gd name="connsiteX66" fmla="*/ 149257 w 1685353"/>
              <a:gd name="connsiteY66" fmla="*/ 124301 h 125063"/>
              <a:gd name="connsiteX67" fmla="*/ 178975 w 1685353"/>
              <a:gd name="connsiteY67" fmla="*/ 85915 h 125063"/>
              <a:gd name="connsiteX68" fmla="*/ 178975 w 1685353"/>
              <a:gd name="connsiteY68" fmla="*/ 76962 h 125063"/>
              <a:gd name="connsiteX69" fmla="*/ 167926 w 1685353"/>
              <a:gd name="connsiteY69" fmla="*/ 76962 h 125063"/>
              <a:gd name="connsiteX70" fmla="*/ 183547 w 1685353"/>
              <a:gd name="connsiteY70" fmla="*/ 61436 h 125063"/>
              <a:gd name="connsiteX71" fmla="*/ 196977 w 1685353"/>
              <a:gd name="connsiteY71" fmla="*/ 61436 h 125063"/>
              <a:gd name="connsiteX72" fmla="*/ 212217 w 1685353"/>
              <a:gd name="connsiteY72" fmla="*/ 77057 h 125063"/>
              <a:gd name="connsiteX73" fmla="*/ 202406 w 1685353"/>
              <a:gd name="connsiteY73" fmla="*/ 77057 h 125063"/>
              <a:gd name="connsiteX74" fmla="*/ 202406 w 1685353"/>
              <a:gd name="connsiteY74" fmla="*/ 122967 h 125063"/>
              <a:gd name="connsiteX75" fmla="*/ 218599 w 1685353"/>
              <a:gd name="connsiteY75" fmla="*/ 122967 h 125063"/>
              <a:gd name="connsiteX76" fmla="*/ 218599 w 1685353"/>
              <a:gd name="connsiteY76" fmla="*/ 81724 h 125063"/>
              <a:gd name="connsiteX77" fmla="*/ 240602 w 1685353"/>
              <a:gd name="connsiteY77" fmla="*/ 92297 h 125063"/>
              <a:gd name="connsiteX78" fmla="*/ 250888 w 1685353"/>
              <a:gd name="connsiteY78" fmla="*/ 78962 h 125063"/>
              <a:gd name="connsiteX79" fmla="*/ 215170 w 1685353"/>
              <a:gd name="connsiteY79" fmla="*/ 61341 h 125063"/>
              <a:gd name="connsiteX80" fmla="*/ 236411 w 1685353"/>
              <a:gd name="connsiteY80" fmla="*/ 61341 h 125063"/>
              <a:gd name="connsiteX81" fmla="*/ 343376 w 1685353"/>
              <a:gd name="connsiteY81" fmla="*/ 105061 h 125063"/>
              <a:gd name="connsiteX82" fmla="*/ 336899 w 1685353"/>
              <a:gd name="connsiteY82" fmla="*/ 99346 h 125063"/>
              <a:gd name="connsiteX83" fmla="*/ 336899 w 1685353"/>
              <a:gd name="connsiteY83" fmla="*/ 62198 h 125063"/>
              <a:gd name="connsiteX84" fmla="*/ 379952 w 1685353"/>
              <a:gd name="connsiteY84" fmla="*/ 62198 h 125063"/>
              <a:gd name="connsiteX85" fmla="*/ 379952 w 1685353"/>
              <a:gd name="connsiteY85" fmla="*/ 46767 h 125063"/>
              <a:gd name="connsiteX86" fmla="*/ 324231 w 1685353"/>
              <a:gd name="connsiteY86" fmla="*/ 46767 h 125063"/>
              <a:gd name="connsiteX87" fmla="*/ 325946 w 1685353"/>
              <a:gd name="connsiteY87" fmla="*/ 24955 h 125063"/>
              <a:gd name="connsiteX88" fmla="*/ 372904 w 1685353"/>
              <a:gd name="connsiteY88" fmla="*/ 24955 h 125063"/>
              <a:gd name="connsiteX89" fmla="*/ 372904 w 1685353"/>
              <a:gd name="connsiteY89" fmla="*/ 9715 h 125063"/>
              <a:gd name="connsiteX90" fmla="*/ 269177 w 1685353"/>
              <a:gd name="connsiteY90" fmla="*/ 9715 h 125063"/>
              <a:gd name="connsiteX91" fmla="*/ 269177 w 1685353"/>
              <a:gd name="connsiteY91" fmla="*/ 24955 h 125063"/>
              <a:gd name="connsiteX92" fmla="*/ 309848 w 1685353"/>
              <a:gd name="connsiteY92" fmla="*/ 24955 h 125063"/>
              <a:gd name="connsiteX93" fmla="*/ 308420 w 1685353"/>
              <a:gd name="connsiteY93" fmla="*/ 46767 h 125063"/>
              <a:gd name="connsiteX94" fmla="*/ 261461 w 1685353"/>
              <a:gd name="connsiteY94" fmla="*/ 46767 h 125063"/>
              <a:gd name="connsiteX95" fmla="*/ 261461 w 1685353"/>
              <a:gd name="connsiteY95" fmla="*/ 62198 h 125063"/>
              <a:gd name="connsiteX96" fmla="*/ 305467 w 1685353"/>
              <a:gd name="connsiteY96" fmla="*/ 62198 h 125063"/>
              <a:gd name="connsiteX97" fmla="*/ 259271 w 1685353"/>
              <a:gd name="connsiteY97" fmla="*/ 110490 h 125063"/>
              <a:gd name="connsiteX98" fmla="*/ 269748 w 1685353"/>
              <a:gd name="connsiteY98" fmla="*/ 123539 h 125063"/>
              <a:gd name="connsiteX99" fmla="*/ 320707 w 1685353"/>
              <a:gd name="connsiteY99" fmla="*/ 66103 h 125063"/>
              <a:gd name="connsiteX100" fmla="*/ 320707 w 1685353"/>
              <a:gd name="connsiteY100" fmla="*/ 99631 h 125063"/>
              <a:gd name="connsiteX101" fmla="*/ 341471 w 1685353"/>
              <a:gd name="connsiteY101" fmla="*/ 120396 h 125063"/>
              <a:gd name="connsiteX102" fmla="*/ 360902 w 1685353"/>
              <a:gd name="connsiteY102" fmla="*/ 120396 h 125063"/>
              <a:gd name="connsiteX103" fmla="*/ 381286 w 1685353"/>
              <a:gd name="connsiteY103" fmla="*/ 92202 h 125063"/>
              <a:gd name="connsiteX104" fmla="*/ 366427 w 1685353"/>
              <a:gd name="connsiteY104" fmla="*/ 85725 h 125063"/>
              <a:gd name="connsiteX105" fmla="*/ 359664 w 1685353"/>
              <a:gd name="connsiteY105" fmla="*/ 105156 h 125063"/>
              <a:gd name="connsiteX106" fmla="*/ 343662 w 1685353"/>
              <a:gd name="connsiteY106" fmla="*/ 105156 h 125063"/>
              <a:gd name="connsiteX107" fmla="*/ 502920 w 1685353"/>
              <a:gd name="connsiteY107" fmla="*/ 14002 h 125063"/>
              <a:gd name="connsiteX108" fmla="*/ 486442 w 1685353"/>
              <a:gd name="connsiteY108" fmla="*/ 2762 h 125063"/>
              <a:gd name="connsiteX109" fmla="*/ 477393 w 1685353"/>
              <a:gd name="connsiteY109" fmla="*/ 10858 h 125063"/>
              <a:gd name="connsiteX110" fmla="*/ 493586 w 1685353"/>
              <a:gd name="connsiteY110" fmla="*/ 23146 h 125063"/>
              <a:gd name="connsiteX111" fmla="*/ 502825 w 1685353"/>
              <a:gd name="connsiteY111" fmla="*/ 14002 h 125063"/>
              <a:gd name="connsiteX112" fmla="*/ 502825 w 1685353"/>
              <a:gd name="connsiteY112" fmla="*/ 14002 h 125063"/>
              <a:gd name="connsiteX113" fmla="*/ 416528 w 1685353"/>
              <a:gd name="connsiteY113" fmla="*/ 70675 h 125063"/>
              <a:gd name="connsiteX114" fmla="*/ 440817 w 1685353"/>
              <a:gd name="connsiteY114" fmla="*/ 35814 h 125063"/>
              <a:gd name="connsiteX115" fmla="*/ 428339 w 1685353"/>
              <a:gd name="connsiteY115" fmla="*/ 27813 h 125063"/>
              <a:gd name="connsiteX116" fmla="*/ 420814 w 1685353"/>
              <a:gd name="connsiteY116" fmla="*/ 41529 h 125063"/>
              <a:gd name="connsiteX117" fmla="*/ 409861 w 1685353"/>
              <a:gd name="connsiteY117" fmla="*/ 42481 h 125063"/>
              <a:gd name="connsiteX118" fmla="*/ 429196 w 1685353"/>
              <a:gd name="connsiteY118" fmla="*/ 8858 h 125063"/>
              <a:gd name="connsiteX119" fmla="*/ 414719 w 1685353"/>
              <a:gd name="connsiteY119" fmla="*/ 1809 h 125063"/>
              <a:gd name="connsiteX120" fmla="*/ 398240 w 1685353"/>
              <a:gd name="connsiteY120" fmla="*/ 36290 h 125063"/>
              <a:gd name="connsiteX121" fmla="*/ 390430 w 1685353"/>
              <a:gd name="connsiteY121" fmla="*/ 44005 h 125063"/>
              <a:gd name="connsiteX122" fmla="*/ 395383 w 1685353"/>
              <a:gd name="connsiteY122" fmla="*/ 58293 h 125063"/>
              <a:gd name="connsiteX123" fmla="*/ 412242 w 1685353"/>
              <a:gd name="connsiteY123" fmla="*/ 55150 h 125063"/>
              <a:gd name="connsiteX124" fmla="*/ 401955 w 1685353"/>
              <a:gd name="connsiteY124" fmla="*/ 68104 h 125063"/>
              <a:gd name="connsiteX125" fmla="*/ 391478 w 1685353"/>
              <a:gd name="connsiteY125" fmla="*/ 76486 h 125063"/>
              <a:gd name="connsiteX126" fmla="*/ 396335 w 1685353"/>
              <a:gd name="connsiteY126" fmla="*/ 90011 h 125063"/>
              <a:gd name="connsiteX127" fmla="*/ 436816 w 1685353"/>
              <a:gd name="connsiteY127" fmla="*/ 80391 h 125063"/>
              <a:gd name="connsiteX128" fmla="*/ 437197 w 1685353"/>
              <a:gd name="connsiteY128" fmla="*/ 67437 h 125063"/>
              <a:gd name="connsiteX129" fmla="*/ 416719 w 1685353"/>
              <a:gd name="connsiteY129" fmla="*/ 70866 h 125063"/>
              <a:gd name="connsiteX130" fmla="*/ 416719 w 1685353"/>
              <a:gd name="connsiteY130" fmla="*/ 70866 h 125063"/>
              <a:gd name="connsiteX131" fmla="*/ 436150 w 1685353"/>
              <a:gd name="connsiteY131" fmla="*/ 89535 h 125063"/>
              <a:gd name="connsiteX132" fmla="*/ 438531 w 1685353"/>
              <a:gd name="connsiteY132" fmla="*/ 102203 h 125063"/>
              <a:gd name="connsiteX133" fmla="*/ 395097 w 1685353"/>
              <a:gd name="connsiteY133" fmla="*/ 117348 h 125063"/>
              <a:gd name="connsiteX134" fmla="*/ 391954 w 1685353"/>
              <a:gd name="connsiteY134" fmla="*/ 102775 h 125063"/>
              <a:gd name="connsiteX135" fmla="*/ 436150 w 1685353"/>
              <a:gd name="connsiteY135" fmla="*/ 89630 h 125063"/>
              <a:gd name="connsiteX136" fmla="*/ 436150 w 1685353"/>
              <a:gd name="connsiteY136" fmla="*/ 89630 h 125063"/>
              <a:gd name="connsiteX137" fmla="*/ 497586 w 1685353"/>
              <a:gd name="connsiteY137" fmla="*/ 66294 h 125063"/>
              <a:gd name="connsiteX138" fmla="*/ 510635 w 1685353"/>
              <a:gd name="connsiteY138" fmla="*/ 72199 h 125063"/>
              <a:gd name="connsiteX139" fmla="*/ 487680 w 1685353"/>
              <a:gd name="connsiteY139" fmla="*/ 97631 h 125063"/>
              <a:gd name="connsiteX140" fmla="*/ 496919 w 1685353"/>
              <a:gd name="connsiteY140" fmla="*/ 108299 h 125063"/>
              <a:gd name="connsiteX141" fmla="*/ 501205 w 1685353"/>
              <a:gd name="connsiteY141" fmla="*/ 94488 h 125063"/>
              <a:gd name="connsiteX142" fmla="*/ 512064 w 1685353"/>
              <a:gd name="connsiteY142" fmla="*/ 103060 h 125063"/>
              <a:gd name="connsiteX143" fmla="*/ 495205 w 1685353"/>
              <a:gd name="connsiteY143" fmla="*/ 123253 h 125063"/>
              <a:gd name="connsiteX144" fmla="*/ 475107 w 1685353"/>
              <a:gd name="connsiteY144" fmla="*/ 106394 h 125063"/>
              <a:gd name="connsiteX145" fmla="*/ 443674 w 1685353"/>
              <a:gd name="connsiteY145" fmla="*/ 121444 h 125063"/>
              <a:gd name="connsiteX146" fmla="*/ 434245 w 1685353"/>
              <a:gd name="connsiteY146" fmla="*/ 108680 h 125063"/>
              <a:gd name="connsiteX147" fmla="*/ 469868 w 1685353"/>
              <a:gd name="connsiteY147" fmla="*/ 92869 h 125063"/>
              <a:gd name="connsiteX148" fmla="*/ 464630 w 1685353"/>
              <a:gd name="connsiteY148" fmla="*/ 69151 h 125063"/>
              <a:gd name="connsiteX149" fmla="*/ 441388 w 1685353"/>
              <a:gd name="connsiteY149" fmla="*/ 73342 h 125063"/>
              <a:gd name="connsiteX150" fmla="*/ 438912 w 1685353"/>
              <a:gd name="connsiteY150" fmla="*/ 59626 h 125063"/>
              <a:gd name="connsiteX151" fmla="*/ 462820 w 1685353"/>
              <a:gd name="connsiteY151" fmla="*/ 55150 h 125063"/>
              <a:gd name="connsiteX152" fmla="*/ 461486 w 1685353"/>
              <a:gd name="connsiteY152" fmla="*/ 42672 h 125063"/>
              <a:gd name="connsiteX153" fmla="*/ 444151 w 1685353"/>
              <a:gd name="connsiteY153" fmla="*/ 45434 h 125063"/>
              <a:gd name="connsiteX154" fmla="*/ 441579 w 1685353"/>
              <a:gd name="connsiteY154" fmla="*/ 31432 h 125063"/>
              <a:gd name="connsiteX155" fmla="*/ 460629 w 1685353"/>
              <a:gd name="connsiteY155" fmla="*/ 28575 h 125063"/>
              <a:gd name="connsiteX156" fmla="*/ 459867 w 1685353"/>
              <a:gd name="connsiteY156" fmla="*/ 1048 h 125063"/>
              <a:gd name="connsiteX157" fmla="*/ 475297 w 1685353"/>
              <a:gd name="connsiteY157" fmla="*/ 1048 h 125063"/>
              <a:gd name="connsiteX158" fmla="*/ 475679 w 1685353"/>
              <a:gd name="connsiteY158" fmla="*/ 26194 h 125063"/>
              <a:gd name="connsiteX159" fmla="*/ 503587 w 1685353"/>
              <a:gd name="connsiteY159" fmla="*/ 22003 h 125063"/>
              <a:gd name="connsiteX160" fmla="*/ 506158 w 1685353"/>
              <a:gd name="connsiteY160" fmla="*/ 35433 h 125063"/>
              <a:gd name="connsiteX161" fmla="*/ 476536 w 1685353"/>
              <a:gd name="connsiteY161" fmla="*/ 40100 h 125063"/>
              <a:gd name="connsiteX162" fmla="*/ 477679 w 1685353"/>
              <a:gd name="connsiteY162" fmla="*/ 52292 h 125063"/>
              <a:gd name="connsiteX163" fmla="*/ 507016 w 1685353"/>
              <a:gd name="connsiteY163" fmla="*/ 47053 h 125063"/>
              <a:gd name="connsiteX164" fmla="*/ 509492 w 1685353"/>
              <a:gd name="connsiteY164" fmla="*/ 60579 h 125063"/>
              <a:gd name="connsiteX165" fmla="*/ 479584 w 1685353"/>
              <a:gd name="connsiteY165" fmla="*/ 66199 h 125063"/>
              <a:gd name="connsiteX166" fmla="*/ 482822 w 1685353"/>
              <a:gd name="connsiteY166" fmla="*/ 83058 h 125063"/>
              <a:gd name="connsiteX167" fmla="*/ 497396 w 1685353"/>
              <a:gd name="connsiteY167" fmla="*/ 66199 h 125063"/>
              <a:gd name="connsiteX168" fmla="*/ 497396 w 1685353"/>
              <a:gd name="connsiteY168" fmla="*/ 66199 h 125063"/>
              <a:gd name="connsiteX169" fmla="*/ 592169 w 1685353"/>
              <a:gd name="connsiteY169" fmla="*/ 98393 h 125063"/>
              <a:gd name="connsiteX170" fmla="*/ 569595 w 1685353"/>
              <a:gd name="connsiteY170" fmla="*/ 98393 h 125063"/>
              <a:gd name="connsiteX171" fmla="*/ 569595 w 1685353"/>
              <a:gd name="connsiteY171" fmla="*/ 86677 h 125063"/>
              <a:gd name="connsiteX172" fmla="*/ 592169 w 1685353"/>
              <a:gd name="connsiteY172" fmla="*/ 86677 h 125063"/>
              <a:gd name="connsiteX173" fmla="*/ 592169 w 1685353"/>
              <a:gd name="connsiteY173" fmla="*/ 98393 h 125063"/>
              <a:gd name="connsiteX174" fmla="*/ 592169 w 1685353"/>
              <a:gd name="connsiteY174" fmla="*/ 98393 h 125063"/>
              <a:gd name="connsiteX175" fmla="*/ 611219 w 1685353"/>
              <a:gd name="connsiteY175" fmla="*/ 20764 h 125063"/>
              <a:gd name="connsiteX176" fmla="*/ 611219 w 1685353"/>
              <a:gd name="connsiteY176" fmla="*/ 32099 h 125063"/>
              <a:gd name="connsiteX177" fmla="*/ 549497 w 1685353"/>
              <a:gd name="connsiteY177" fmla="*/ 32099 h 125063"/>
              <a:gd name="connsiteX178" fmla="*/ 549497 w 1685353"/>
              <a:gd name="connsiteY178" fmla="*/ 20764 h 125063"/>
              <a:gd name="connsiteX179" fmla="*/ 611219 w 1685353"/>
              <a:gd name="connsiteY179" fmla="*/ 20764 h 125063"/>
              <a:gd name="connsiteX180" fmla="*/ 549212 w 1685353"/>
              <a:gd name="connsiteY180" fmla="*/ 53340 h 125063"/>
              <a:gd name="connsiteX181" fmla="*/ 549497 w 1685353"/>
              <a:gd name="connsiteY181" fmla="*/ 45148 h 125063"/>
              <a:gd name="connsiteX182" fmla="*/ 626555 w 1685353"/>
              <a:gd name="connsiteY182" fmla="*/ 45148 h 125063"/>
              <a:gd name="connsiteX183" fmla="*/ 626555 w 1685353"/>
              <a:gd name="connsiteY183" fmla="*/ 7715 h 125063"/>
              <a:gd name="connsiteX184" fmla="*/ 534353 w 1685353"/>
              <a:gd name="connsiteY184" fmla="*/ 7715 h 125063"/>
              <a:gd name="connsiteX185" fmla="*/ 534353 w 1685353"/>
              <a:gd name="connsiteY185" fmla="*/ 39814 h 125063"/>
              <a:gd name="connsiteX186" fmla="*/ 518731 w 1685353"/>
              <a:gd name="connsiteY186" fmla="*/ 110109 h 125063"/>
              <a:gd name="connsiteX187" fmla="*/ 531114 w 1685353"/>
              <a:gd name="connsiteY187" fmla="*/ 120015 h 125063"/>
              <a:gd name="connsiteX188" fmla="*/ 548164 w 1685353"/>
              <a:gd name="connsiteY188" fmla="*/ 66770 h 125063"/>
              <a:gd name="connsiteX189" fmla="*/ 620458 w 1685353"/>
              <a:gd name="connsiteY189" fmla="*/ 66770 h 125063"/>
              <a:gd name="connsiteX190" fmla="*/ 615887 w 1685353"/>
              <a:gd name="connsiteY190" fmla="*/ 107347 h 125063"/>
              <a:gd name="connsiteX191" fmla="*/ 611600 w 1685353"/>
              <a:gd name="connsiteY191" fmla="*/ 109061 h 125063"/>
              <a:gd name="connsiteX192" fmla="*/ 606647 w 1685353"/>
              <a:gd name="connsiteY192" fmla="*/ 109061 h 125063"/>
              <a:gd name="connsiteX193" fmla="*/ 606647 w 1685353"/>
              <a:gd name="connsiteY193" fmla="*/ 74390 h 125063"/>
              <a:gd name="connsiteX194" fmla="*/ 555212 w 1685353"/>
              <a:gd name="connsiteY194" fmla="*/ 74390 h 125063"/>
              <a:gd name="connsiteX195" fmla="*/ 555212 w 1685353"/>
              <a:gd name="connsiteY195" fmla="*/ 118491 h 125063"/>
              <a:gd name="connsiteX196" fmla="*/ 569595 w 1685353"/>
              <a:gd name="connsiteY196" fmla="*/ 118491 h 125063"/>
              <a:gd name="connsiteX197" fmla="*/ 569595 w 1685353"/>
              <a:gd name="connsiteY197" fmla="*/ 110680 h 125063"/>
              <a:gd name="connsiteX198" fmla="*/ 599694 w 1685353"/>
              <a:gd name="connsiteY198" fmla="*/ 110680 h 125063"/>
              <a:gd name="connsiteX199" fmla="*/ 602932 w 1685353"/>
              <a:gd name="connsiteY199" fmla="*/ 122967 h 125063"/>
              <a:gd name="connsiteX200" fmla="*/ 618935 w 1685353"/>
              <a:gd name="connsiteY200" fmla="*/ 122491 h 125063"/>
              <a:gd name="connsiteX201" fmla="*/ 629412 w 1685353"/>
              <a:gd name="connsiteY201" fmla="*/ 116872 h 125063"/>
              <a:gd name="connsiteX202" fmla="*/ 636175 w 1685353"/>
              <a:gd name="connsiteY202" fmla="*/ 59817 h 125063"/>
              <a:gd name="connsiteX203" fmla="*/ 636461 w 1685353"/>
              <a:gd name="connsiteY203" fmla="*/ 53435 h 125063"/>
              <a:gd name="connsiteX204" fmla="*/ 549212 w 1685353"/>
              <a:gd name="connsiteY204" fmla="*/ 53435 h 125063"/>
              <a:gd name="connsiteX205" fmla="*/ 686372 w 1685353"/>
              <a:gd name="connsiteY205" fmla="*/ 74390 h 125063"/>
              <a:gd name="connsiteX206" fmla="*/ 677513 w 1685353"/>
              <a:gd name="connsiteY206" fmla="*/ 78867 h 125063"/>
              <a:gd name="connsiteX207" fmla="*/ 677513 w 1685353"/>
              <a:gd name="connsiteY207" fmla="*/ 47434 h 125063"/>
              <a:gd name="connsiteX208" fmla="*/ 687324 w 1685353"/>
              <a:gd name="connsiteY208" fmla="*/ 47434 h 125063"/>
              <a:gd name="connsiteX209" fmla="*/ 687324 w 1685353"/>
              <a:gd name="connsiteY209" fmla="*/ 32575 h 125063"/>
              <a:gd name="connsiteX210" fmla="*/ 677513 w 1685353"/>
              <a:gd name="connsiteY210" fmla="*/ 32575 h 125063"/>
              <a:gd name="connsiteX211" fmla="*/ 677513 w 1685353"/>
              <a:gd name="connsiteY211" fmla="*/ 3334 h 125063"/>
              <a:gd name="connsiteX212" fmla="*/ 663035 w 1685353"/>
              <a:gd name="connsiteY212" fmla="*/ 3334 h 125063"/>
              <a:gd name="connsiteX213" fmla="*/ 663035 w 1685353"/>
              <a:gd name="connsiteY213" fmla="*/ 32575 h 125063"/>
              <a:gd name="connsiteX214" fmla="*/ 651320 w 1685353"/>
              <a:gd name="connsiteY214" fmla="*/ 32575 h 125063"/>
              <a:gd name="connsiteX215" fmla="*/ 651320 w 1685353"/>
              <a:gd name="connsiteY215" fmla="*/ 47339 h 125063"/>
              <a:gd name="connsiteX216" fmla="*/ 663035 w 1685353"/>
              <a:gd name="connsiteY216" fmla="*/ 47339 h 125063"/>
              <a:gd name="connsiteX217" fmla="*/ 663035 w 1685353"/>
              <a:gd name="connsiteY217" fmla="*/ 86296 h 125063"/>
              <a:gd name="connsiteX218" fmla="*/ 650081 w 1685353"/>
              <a:gd name="connsiteY218" fmla="*/ 92202 h 125063"/>
              <a:gd name="connsiteX219" fmla="*/ 655987 w 1685353"/>
              <a:gd name="connsiteY219" fmla="*/ 107823 h 125063"/>
              <a:gd name="connsiteX220" fmla="*/ 690848 w 1685353"/>
              <a:gd name="connsiteY220" fmla="*/ 88106 h 125063"/>
              <a:gd name="connsiteX221" fmla="*/ 686372 w 1685353"/>
              <a:gd name="connsiteY221" fmla="*/ 74390 h 125063"/>
              <a:gd name="connsiteX222" fmla="*/ 686372 w 1685353"/>
              <a:gd name="connsiteY222" fmla="*/ 74390 h 125063"/>
              <a:gd name="connsiteX223" fmla="*/ 755332 w 1685353"/>
              <a:gd name="connsiteY223" fmla="*/ 42005 h 125063"/>
              <a:gd name="connsiteX224" fmla="*/ 769144 w 1685353"/>
              <a:gd name="connsiteY224" fmla="*/ 44767 h 125063"/>
              <a:gd name="connsiteX225" fmla="*/ 751808 w 1685353"/>
              <a:gd name="connsiteY225" fmla="*/ 90202 h 125063"/>
              <a:gd name="connsiteX226" fmla="*/ 760190 w 1685353"/>
              <a:gd name="connsiteY226" fmla="*/ 108871 h 125063"/>
              <a:gd name="connsiteX227" fmla="*/ 763429 w 1685353"/>
              <a:gd name="connsiteY227" fmla="*/ 92392 h 125063"/>
              <a:gd name="connsiteX228" fmla="*/ 773906 w 1685353"/>
              <a:gd name="connsiteY228" fmla="*/ 100965 h 125063"/>
              <a:gd name="connsiteX229" fmla="*/ 758095 w 1685353"/>
              <a:gd name="connsiteY229" fmla="*/ 123253 h 125063"/>
              <a:gd name="connsiteX230" fmla="*/ 741236 w 1685353"/>
              <a:gd name="connsiteY230" fmla="*/ 105251 h 125063"/>
              <a:gd name="connsiteX231" fmla="*/ 722947 w 1685353"/>
              <a:gd name="connsiteY231" fmla="*/ 122491 h 125063"/>
              <a:gd name="connsiteX232" fmla="*/ 711898 w 1685353"/>
              <a:gd name="connsiteY232" fmla="*/ 112681 h 125063"/>
              <a:gd name="connsiteX233" fmla="*/ 728567 w 1685353"/>
              <a:gd name="connsiteY233" fmla="*/ 98869 h 125063"/>
              <a:gd name="connsiteX234" fmla="*/ 688943 w 1685353"/>
              <a:gd name="connsiteY234" fmla="*/ 109347 h 125063"/>
              <a:gd name="connsiteX235" fmla="*/ 685324 w 1685353"/>
              <a:gd name="connsiteY235" fmla="*/ 94869 h 125063"/>
              <a:gd name="connsiteX236" fmla="*/ 730187 w 1685353"/>
              <a:gd name="connsiteY236" fmla="*/ 85249 h 125063"/>
              <a:gd name="connsiteX237" fmla="*/ 731330 w 1685353"/>
              <a:gd name="connsiteY237" fmla="*/ 95536 h 125063"/>
              <a:gd name="connsiteX238" fmla="*/ 736854 w 1685353"/>
              <a:gd name="connsiteY238" fmla="*/ 88392 h 125063"/>
              <a:gd name="connsiteX239" fmla="*/ 731330 w 1685353"/>
              <a:gd name="connsiteY239" fmla="*/ 33623 h 125063"/>
              <a:gd name="connsiteX240" fmla="*/ 689229 w 1685353"/>
              <a:gd name="connsiteY240" fmla="*/ 33623 h 125063"/>
              <a:gd name="connsiteX241" fmla="*/ 689229 w 1685353"/>
              <a:gd name="connsiteY241" fmla="*/ 19526 h 125063"/>
              <a:gd name="connsiteX242" fmla="*/ 730853 w 1685353"/>
              <a:gd name="connsiteY242" fmla="*/ 19526 h 125063"/>
              <a:gd name="connsiteX243" fmla="*/ 730567 w 1685353"/>
              <a:gd name="connsiteY243" fmla="*/ 1619 h 125063"/>
              <a:gd name="connsiteX244" fmla="*/ 745331 w 1685353"/>
              <a:gd name="connsiteY244" fmla="*/ 1619 h 125063"/>
              <a:gd name="connsiteX245" fmla="*/ 745331 w 1685353"/>
              <a:gd name="connsiteY245" fmla="*/ 19526 h 125063"/>
              <a:gd name="connsiteX246" fmla="*/ 759142 w 1685353"/>
              <a:gd name="connsiteY246" fmla="*/ 19526 h 125063"/>
              <a:gd name="connsiteX247" fmla="*/ 747808 w 1685353"/>
              <a:gd name="connsiteY247" fmla="*/ 9239 h 125063"/>
              <a:gd name="connsiteX248" fmla="*/ 756571 w 1685353"/>
              <a:gd name="connsiteY248" fmla="*/ 1714 h 125063"/>
              <a:gd name="connsiteX249" fmla="*/ 770954 w 1685353"/>
              <a:gd name="connsiteY249" fmla="*/ 14383 h 125063"/>
              <a:gd name="connsiteX250" fmla="*/ 765334 w 1685353"/>
              <a:gd name="connsiteY250" fmla="*/ 19621 h 125063"/>
              <a:gd name="connsiteX251" fmla="*/ 771049 w 1685353"/>
              <a:gd name="connsiteY251" fmla="*/ 19621 h 125063"/>
              <a:gd name="connsiteX252" fmla="*/ 771049 w 1685353"/>
              <a:gd name="connsiteY252" fmla="*/ 33718 h 125063"/>
              <a:gd name="connsiteX253" fmla="*/ 745712 w 1685353"/>
              <a:gd name="connsiteY253" fmla="*/ 33718 h 125063"/>
              <a:gd name="connsiteX254" fmla="*/ 748189 w 1685353"/>
              <a:gd name="connsiteY254" fmla="*/ 66580 h 125063"/>
              <a:gd name="connsiteX255" fmla="*/ 755332 w 1685353"/>
              <a:gd name="connsiteY255" fmla="*/ 42196 h 125063"/>
              <a:gd name="connsiteX256" fmla="*/ 755332 w 1685353"/>
              <a:gd name="connsiteY256" fmla="*/ 42196 h 125063"/>
              <a:gd name="connsiteX257" fmla="*/ 714375 w 1685353"/>
              <a:gd name="connsiteY257" fmla="*/ 70104 h 125063"/>
              <a:gd name="connsiteX258" fmla="*/ 714375 w 1685353"/>
              <a:gd name="connsiteY258" fmla="*/ 54197 h 125063"/>
              <a:gd name="connsiteX259" fmla="*/ 704374 w 1685353"/>
              <a:gd name="connsiteY259" fmla="*/ 54197 h 125063"/>
              <a:gd name="connsiteX260" fmla="*/ 704374 w 1685353"/>
              <a:gd name="connsiteY260" fmla="*/ 70104 h 125063"/>
              <a:gd name="connsiteX261" fmla="*/ 714375 w 1685353"/>
              <a:gd name="connsiteY261" fmla="*/ 70104 h 125063"/>
              <a:gd name="connsiteX262" fmla="*/ 692944 w 1685353"/>
              <a:gd name="connsiteY262" fmla="*/ 42291 h 125063"/>
              <a:gd name="connsiteX263" fmla="*/ 692944 w 1685353"/>
              <a:gd name="connsiteY263" fmla="*/ 81915 h 125063"/>
              <a:gd name="connsiteX264" fmla="*/ 726472 w 1685353"/>
              <a:gd name="connsiteY264" fmla="*/ 81915 h 125063"/>
              <a:gd name="connsiteX265" fmla="*/ 726472 w 1685353"/>
              <a:gd name="connsiteY265" fmla="*/ 42291 h 125063"/>
              <a:gd name="connsiteX266" fmla="*/ 692944 w 1685353"/>
              <a:gd name="connsiteY266" fmla="*/ 42291 h 125063"/>
              <a:gd name="connsiteX267" fmla="*/ 881348 w 1685353"/>
              <a:gd name="connsiteY267" fmla="*/ 84677 h 125063"/>
              <a:gd name="connsiteX268" fmla="*/ 869252 w 1685353"/>
              <a:gd name="connsiteY268" fmla="*/ 64675 h 125063"/>
              <a:gd name="connsiteX269" fmla="*/ 875633 w 1685353"/>
              <a:gd name="connsiteY269" fmla="*/ 30671 h 125063"/>
              <a:gd name="connsiteX270" fmla="*/ 861917 w 1685353"/>
              <a:gd name="connsiteY270" fmla="*/ 29337 h 125063"/>
              <a:gd name="connsiteX271" fmla="*/ 858488 w 1685353"/>
              <a:gd name="connsiteY271" fmla="*/ 50863 h 125063"/>
              <a:gd name="connsiteX272" fmla="*/ 847439 w 1685353"/>
              <a:gd name="connsiteY272" fmla="*/ 38481 h 125063"/>
              <a:gd name="connsiteX273" fmla="*/ 838010 w 1685353"/>
              <a:gd name="connsiteY273" fmla="*/ 46958 h 125063"/>
              <a:gd name="connsiteX274" fmla="*/ 854297 w 1685353"/>
              <a:gd name="connsiteY274" fmla="*/ 66770 h 125063"/>
              <a:gd name="connsiteX275" fmla="*/ 834485 w 1685353"/>
              <a:gd name="connsiteY275" fmla="*/ 100965 h 125063"/>
              <a:gd name="connsiteX276" fmla="*/ 846487 w 1685353"/>
              <a:gd name="connsiteY276" fmla="*/ 109156 h 125063"/>
              <a:gd name="connsiteX277" fmla="*/ 863727 w 1685353"/>
              <a:gd name="connsiteY277" fmla="*/ 80867 h 125063"/>
              <a:gd name="connsiteX278" fmla="*/ 871156 w 1685353"/>
              <a:gd name="connsiteY278" fmla="*/ 94392 h 125063"/>
              <a:gd name="connsiteX279" fmla="*/ 881348 w 1685353"/>
              <a:gd name="connsiteY279" fmla="*/ 84582 h 125063"/>
              <a:gd name="connsiteX280" fmla="*/ 881348 w 1685353"/>
              <a:gd name="connsiteY280" fmla="*/ 84582 h 125063"/>
              <a:gd name="connsiteX281" fmla="*/ 802577 w 1685353"/>
              <a:gd name="connsiteY281" fmla="*/ 48292 h 125063"/>
              <a:gd name="connsiteX282" fmla="*/ 818579 w 1685353"/>
              <a:gd name="connsiteY282" fmla="*/ 67342 h 125063"/>
              <a:gd name="connsiteX283" fmla="*/ 802577 w 1685353"/>
              <a:gd name="connsiteY283" fmla="*/ 96774 h 125063"/>
              <a:gd name="connsiteX284" fmla="*/ 802577 w 1685353"/>
              <a:gd name="connsiteY284" fmla="*/ 48292 h 125063"/>
              <a:gd name="connsiteX285" fmla="*/ 802577 w 1685353"/>
              <a:gd name="connsiteY285" fmla="*/ 48292 h 125063"/>
              <a:gd name="connsiteX286" fmla="*/ 897160 w 1685353"/>
              <a:gd name="connsiteY286" fmla="*/ 8763 h 125063"/>
              <a:gd name="connsiteX287" fmla="*/ 897160 w 1685353"/>
              <a:gd name="connsiteY287" fmla="*/ 104680 h 125063"/>
              <a:gd name="connsiteX288" fmla="*/ 889445 w 1685353"/>
              <a:gd name="connsiteY288" fmla="*/ 120205 h 125063"/>
              <a:gd name="connsiteX289" fmla="*/ 863251 w 1685353"/>
              <a:gd name="connsiteY289" fmla="*/ 123063 h 125063"/>
              <a:gd name="connsiteX290" fmla="*/ 857536 w 1685353"/>
              <a:gd name="connsiteY290" fmla="*/ 107442 h 125063"/>
              <a:gd name="connsiteX291" fmla="*/ 877919 w 1685353"/>
              <a:gd name="connsiteY291" fmla="*/ 107918 h 125063"/>
              <a:gd name="connsiteX292" fmla="*/ 881729 w 1685353"/>
              <a:gd name="connsiteY292" fmla="*/ 104394 h 125063"/>
              <a:gd name="connsiteX293" fmla="*/ 881729 w 1685353"/>
              <a:gd name="connsiteY293" fmla="*/ 23527 h 125063"/>
              <a:gd name="connsiteX294" fmla="*/ 802672 w 1685353"/>
              <a:gd name="connsiteY294" fmla="*/ 23527 h 125063"/>
              <a:gd name="connsiteX295" fmla="*/ 802672 w 1685353"/>
              <a:gd name="connsiteY295" fmla="*/ 46006 h 125063"/>
              <a:gd name="connsiteX296" fmla="*/ 810197 w 1685353"/>
              <a:gd name="connsiteY296" fmla="*/ 37909 h 125063"/>
              <a:gd name="connsiteX297" fmla="*/ 822674 w 1685353"/>
              <a:gd name="connsiteY297" fmla="*/ 51911 h 125063"/>
              <a:gd name="connsiteX298" fmla="*/ 826198 w 1685353"/>
              <a:gd name="connsiteY298" fmla="*/ 29242 h 125063"/>
              <a:gd name="connsiteX299" fmla="*/ 840010 w 1685353"/>
              <a:gd name="connsiteY299" fmla="*/ 30671 h 125063"/>
              <a:gd name="connsiteX300" fmla="*/ 833438 w 1685353"/>
              <a:gd name="connsiteY300" fmla="*/ 64865 h 125063"/>
              <a:gd name="connsiteX301" fmla="*/ 845058 w 1685353"/>
              <a:gd name="connsiteY301" fmla="*/ 80486 h 125063"/>
              <a:gd name="connsiteX302" fmla="*/ 835628 w 1685353"/>
              <a:gd name="connsiteY302" fmla="*/ 91345 h 125063"/>
              <a:gd name="connsiteX303" fmla="*/ 828199 w 1685353"/>
              <a:gd name="connsiteY303" fmla="*/ 80296 h 125063"/>
              <a:gd name="connsiteX304" fmla="*/ 811625 w 1685353"/>
              <a:gd name="connsiteY304" fmla="*/ 108204 h 125063"/>
              <a:gd name="connsiteX305" fmla="*/ 802481 w 1685353"/>
              <a:gd name="connsiteY305" fmla="*/ 101727 h 125063"/>
              <a:gd name="connsiteX306" fmla="*/ 802481 w 1685353"/>
              <a:gd name="connsiteY306" fmla="*/ 123349 h 125063"/>
              <a:gd name="connsiteX307" fmla="*/ 786955 w 1685353"/>
              <a:gd name="connsiteY307" fmla="*/ 123349 h 125063"/>
              <a:gd name="connsiteX308" fmla="*/ 786955 w 1685353"/>
              <a:gd name="connsiteY308" fmla="*/ 8953 h 125063"/>
              <a:gd name="connsiteX309" fmla="*/ 897064 w 1685353"/>
              <a:gd name="connsiteY309" fmla="*/ 8953 h 125063"/>
              <a:gd name="connsiteX310" fmla="*/ 937450 w 1685353"/>
              <a:gd name="connsiteY310" fmla="*/ 31337 h 125063"/>
              <a:gd name="connsiteX311" fmla="*/ 1031081 w 1685353"/>
              <a:gd name="connsiteY311" fmla="*/ 31337 h 125063"/>
              <a:gd name="connsiteX312" fmla="*/ 1031081 w 1685353"/>
              <a:gd name="connsiteY312" fmla="*/ 16573 h 125063"/>
              <a:gd name="connsiteX313" fmla="*/ 988981 w 1685353"/>
              <a:gd name="connsiteY313" fmla="*/ 16573 h 125063"/>
              <a:gd name="connsiteX314" fmla="*/ 982218 w 1685353"/>
              <a:gd name="connsiteY314" fmla="*/ 0 h 125063"/>
              <a:gd name="connsiteX315" fmla="*/ 966597 w 1685353"/>
              <a:gd name="connsiteY315" fmla="*/ 3619 h 125063"/>
              <a:gd name="connsiteX316" fmla="*/ 971550 w 1685353"/>
              <a:gd name="connsiteY316" fmla="*/ 16573 h 125063"/>
              <a:gd name="connsiteX317" fmla="*/ 921734 w 1685353"/>
              <a:gd name="connsiteY317" fmla="*/ 16573 h 125063"/>
              <a:gd name="connsiteX318" fmla="*/ 921734 w 1685353"/>
              <a:gd name="connsiteY318" fmla="*/ 51625 h 125063"/>
              <a:gd name="connsiteX319" fmla="*/ 911162 w 1685353"/>
              <a:gd name="connsiteY319" fmla="*/ 115633 h 125063"/>
              <a:gd name="connsiteX320" fmla="*/ 924878 w 1685353"/>
              <a:gd name="connsiteY320" fmla="*/ 124682 h 125063"/>
              <a:gd name="connsiteX321" fmla="*/ 937546 w 1685353"/>
              <a:gd name="connsiteY321" fmla="*/ 51625 h 125063"/>
              <a:gd name="connsiteX322" fmla="*/ 937546 w 1685353"/>
              <a:gd name="connsiteY322" fmla="*/ 31242 h 125063"/>
              <a:gd name="connsiteX323" fmla="*/ 937546 w 1685353"/>
              <a:gd name="connsiteY323" fmla="*/ 31242 h 125063"/>
              <a:gd name="connsiteX324" fmla="*/ 992410 w 1685353"/>
              <a:gd name="connsiteY324" fmla="*/ 80867 h 125063"/>
              <a:gd name="connsiteX325" fmla="*/ 977455 w 1685353"/>
              <a:gd name="connsiteY325" fmla="*/ 84867 h 125063"/>
              <a:gd name="connsiteX326" fmla="*/ 966978 w 1685353"/>
              <a:gd name="connsiteY326" fmla="*/ 40100 h 125063"/>
              <a:gd name="connsiteX327" fmla="*/ 981075 w 1685353"/>
              <a:gd name="connsiteY327" fmla="*/ 36481 h 125063"/>
              <a:gd name="connsiteX328" fmla="*/ 992410 w 1685353"/>
              <a:gd name="connsiteY328" fmla="*/ 80867 h 125063"/>
              <a:gd name="connsiteX329" fmla="*/ 992410 w 1685353"/>
              <a:gd name="connsiteY329" fmla="*/ 80867 h 125063"/>
              <a:gd name="connsiteX330" fmla="*/ 941070 w 1685353"/>
              <a:gd name="connsiteY330" fmla="*/ 48292 h 125063"/>
              <a:gd name="connsiteX331" fmla="*/ 954786 w 1685353"/>
              <a:gd name="connsiteY331" fmla="*/ 42958 h 125063"/>
              <a:gd name="connsiteX332" fmla="*/ 969550 w 1685353"/>
              <a:gd name="connsiteY332" fmla="*/ 87154 h 125063"/>
              <a:gd name="connsiteX333" fmla="*/ 954977 w 1685353"/>
              <a:gd name="connsiteY333" fmla="*/ 93250 h 125063"/>
              <a:gd name="connsiteX334" fmla="*/ 941165 w 1685353"/>
              <a:gd name="connsiteY334" fmla="*/ 48196 h 125063"/>
              <a:gd name="connsiteX335" fmla="*/ 941165 w 1685353"/>
              <a:gd name="connsiteY335" fmla="*/ 48196 h 125063"/>
              <a:gd name="connsiteX336" fmla="*/ 1000220 w 1685353"/>
              <a:gd name="connsiteY336" fmla="*/ 103727 h 125063"/>
              <a:gd name="connsiteX337" fmla="*/ 1032605 w 1685353"/>
              <a:gd name="connsiteY337" fmla="*/ 103727 h 125063"/>
              <a:gd name="connsiteX338" fmla="*/ 1032605 w 1685353"/>
              <a:gd name="connsiteY338" fmla="*/ 118300 h 125063"/>
              <a:gd name="connsiteX339" fmla="*/ 935546 w 1685353"/>
              <a:gd name="connsiteY339" fmla="*/ 118300 h 125063"/>
              <a:gd name="connsiteX340" fmla="*/ 935546 w 1685353"/>
              <a:gd name="connsiteY340" fmla="*/ 103727 h 125063"/>
              <a:gd name="connsiteX341" fmla="*/ 983837 w 1685353"/>
              <a:gd name="connsiteY341" fmla="*/ 103727 h 125063"/>
              <a:gd name="connsiteX342" fmla="*/ 1010698 w 1685353"/>
              <a:gd name="connsiteY342" fmla="*/ 36004 h 125063"/>
              <a:gd name="connsiteX343" fmla="*/ 1027366 w 1685353"/>
              <a:gd name="connsiteY343" fmla="*/ 41529 h 125063"/>
              <a:gd name="connsiteX344" fmla="*/ 1000220 w 1685353"/>
              <a:gd name="connsiteY344" fmla="*/ 103727 h 125063"/>
              <a:gd name="connsiteX345" fmla="*/ 1000220 w 1685353"/>
              <a:gd name="connsiteY345" fmla="*/ 103727 h 125063"/>
              <a:gd name="connsiteX346" fmla="*/ 1111948 w 1685353"/>
              <a:gd name="connsiteY346" fmla="*/ 70675 h 125063"/>
              <a:gd name="connsiteX347" fmla="*/ 1111948 w 1685353"/>
              <a:gd name="connsiteY347" fmla="*/ 54673 h 125063"/>
              <a:gd name="connsiteX348" fmla="*/ 1139476 w 1685353"/>
              <a:gd name="connsiteY348" fmla="*/ 54673 h 125063"/>
              <a:gd name="connsiteX349" fmla="*/ 1139476 w 1685353"/>
              <a:gd name="connsiteY349" fmla="*/ 70675 h 125063"/>
              <a:gd name="connsiteX350" fmla="*/ 1111948 w 1685353"/>
              <a:gd name="connsiteY350" fmla="*/ 70675 h 125063"/>
              <a:gd name="connsiteX351" fmla="*/ 1071372 w 1685353"/>
              <a:gd name="connsiteY351" fmla="*/ 70675 h 125063"/>
              <a:gd name="connsiteX352" fmla="*/ 1071753 w 1685353"/>
              <a:gd name="connsiteY352" fmla="*/ 56959 h 125063"/>
              <a:gd name="connsiteX353" fmla="*/ 1071753 w 1685353"/>
              <a:gd name="connsiteY353" fmla="*/ 54578 h 125063"/>
              <a:gd name="connsiteX354" fmla="*/ 1096232 w 1685353"/>
              <a:gd name="connsiteY354" fmla="*/ 54578 h 125063"/>
              <a:gd name="connsiteX355" fmla="*/ 1096232 w 1685353"/>
              <a:gd name="connsiteY355" fmla="*/ 70580 h 125063"/>
              <a:gd name="connsiteX356" fmla="*/ 1071277 w 1685353"/>
              <a:gd name="connsiteY356" fmla="*/ 70580 h 125063"/>
              <a:gd name="connsiteX357" fmla="*/ 1096328 w 1685353"/>
              <a:gd name="connsiteY357" fmla="*/ 25051 h 125063"/>
              <a:gd name="connsiteX358" fmla="*/ 1096328 w 1685353"/>
              <a:gd name="connsiteY358" fmla="*/ 40196 h 125063"/>
              <a:gd name="connsiteX359" fmla="*/ 1071848 w 1685353"/>
              <a:gd name="connsiteY359" fmla="*/ 40196 h 125063"/>
              <a:gd name="connsiteX360" fmla="*/ 1071848 w 1685353"/>
              <a:gd name="connsiteY360" fmla="*/ 25051 h 125063"/>
              <a:gd name="connsiteX361" fmla="*/ 1096328 w 1685353"/>
              <a:gd name="connsiteY361" fmla="*/ 25051 h 125063"/>
              <a:gd name="connsiteX362" fmla="*/ 1139476 w 1685353"/>
              <a:gd name="connsiteY362" fmla="*/ 40196 h 125063"/>
              <a:gd name="connsiteX363" fmla="*/ 1111948 w 1685353"/>
              <a:gd name="connsiteY363" fmla="*/ 40196 h 125063"/>
              <a:gd name="connsiteX364" fmla="*/ 1111948 w 1685353"/>
              <a:gd name="connsiteY364" fmla="*/ 25051 h 125063"/>
              <a:gd name="connsiteX365" fmla="*/ 1139476 w 1685353"/>
              <a:gd name="connsiteY365" fmla="*/ 25051 h 125063"/>
              <a:gd name="connsiteX366" fmla="*/ 1139476 w 1685353"/>
              <a:gd name="connsiteY366" fmla="*/ 40196 h 125063"/>
              <a:gd name="connsiteX367" fmla="*/ 1139476 w 1685353"/>
              <a:gd name="connsiteY367" fmla="*/ 40196 h 125063"/>
              <a:gd name="connsiteX368" fmla="*/ 1154906 w 1685353"/>
              <a:gd name="connsiteY368" fmla="*/ 10287 h 125063"/>
              <a:gd name="connsiteX369" fmla="*/ 1056418 w 1685353"/>
              <a:gd name="connsiteY369" fmla="*/ 10287 h 125063"/>
              <a:gd name="connsiteX370" fmla="*/ 1056418 w 1685353"/>
              <a:gd name="connsiteY370" fmla="*/ 56864 h 125063"/>
              <a:gd name="connsiteX371" fmla="*/ 1040987 w 1685353"/>
              <a:gd name="connsiteY371" fmla="*/ 114014 h 125063"/>
              <a:gd name="connsiteX372" fmla="*/ 1053274 w 1685353"/>
              <a:gd name="connsiteY372" fmla="*/ 124015 h 125063"/>
              <a:gd name="connsiteX373" fmla="*/ 1069753 w 1685353"/>
              <a:gd name="connsiteY373" fmla="*/ 85249 h 125063"/>
              <a:gd name="connsiteX374" fmla="*/ 1096328 w 1685353"/>
              <a:gd name="connsiteY374" fmla="*/ 85249 h 125063"/>
              <a:gd name="connsiteX375" fmla="*/ 1096328 w 1685353"/>
              <a:gd name="connsiteY375" fmla="*/ 121634 h 125063"/>
              <a:gd name="connsiteX376" fmla="*/ 1111948 w 1685353"/>
              <a:gd name="connsiteY376" fmla="*/ 121634 h 125063"/>
              <a:gd name="connsiteX377" fmla="*/ 1111948 w 1685353"/>
              <a:gd name="connsiteY377" fmla="*/ 85249 h 125063"/>
              <a:gd name="connsiteX378" fmla="*/ 1139476 w 1685353"/>
              <a:gd name="connsiteY378" fmla="*/ 85249 h 125063"/>
              <a:gd name="connsiteX379" fmla="*/ 1139476 w 1685353"/>
              <a:gd name="connsiteY379" fmla="*/ 104775 h 125063"/>
              <a:gd name="connsiteX380" fmla="*/ 1136047 w 1685353"/>
              <a:gd name="connsiteY380" fmla="*/ 107918 h 125063"/>
              <a:gd name="connsiteX381" fmla="*/ 1117759 w 1685353"/>
              <a:gd name="connsiteY381" fmla="*/ 107632 h 125063"/>
              <a:gd name="connsiteX382" fmla="*/ 1122712 w 1685353"/>
              <a:gd name="connsiteY382" fmla="*/ 122491 h 125063"/>
              <a:gd name="connsiteX383" fmla="*/ 1147763 w 1685353"/>
              <a:gd name="connsiteY383" fmla="*/ 119729 h 125063"/>
              <a:gd name="connsiteX384" fmla="*/ 1154811 w 1685353"/>
              <a:gd name="connsiteY384" fmla="*/ 104870 h 125063"/>
              <a:gd name="connsiteX385" fmla="*/ 1154811 w 1685353"/>
              <a:gd name="connsiteY385" fmla="*/ 10192 h 125063"/>
              <a:gd name="connsiteX386" fmla="*/ 1154811 w 1685353"/>
              <a:gd name="connsiteY386" fmla="*/ 10192 h 125063"/>
              <a:gd name="connsiteX387" fmla="*/ 1282732 w 1685353"/>
              <a:gd name="connsiteY387" fmla="*/ 20002 h 125063"/>
              <a:gd name="connsiteX388" fmla="*/ 1267111 w 1685353"/>
              <a:gd name="connsiteY388" fmla="*/ 2096 h 125063"/>
              <a:gd name="connsiteX389" fmla="*/ 1255109 w 1685353"/>
              <a:gd name="connsiteY389" fmla="*/ 9239 h 125063"/>
              <a:gd name="connsiteX390" fmla="*/ 1270254 w 1685353"/>
              <a:gd name="connsiteY390" fmla="*/ 28003 h 125063"/>
              <a:gd name="connsiteX391" fmla="*/ 1282732 w 1685353"/>
              <a:gd name="connsiteY391" fmla="*/ 19907 h 125063"/>
              <a:gd name="connsiteX392" fmla="*/ 1282732 w 1685353"/>
              <a:gd name="connsiteY392" fmla="*/ 19907 h 125063"/>
              <a:gd name="connsiteX393" fmla="*/ 1261015 w 1685353"/>
              <a:gd name="connsiteY393" fmla="*/ 69628 h 125063"/>
              <a:gd name="connsiteX394" fmla="*/ 1245394 w 1685353"/>
              <a:gd name="connsiteY394" fmla="*/ 88678 h 125063"/>
              <a:gd name="connsiteX395" fmla="*/ 1228915 w 1685353"/>
              <a:gd name="connsiteY395" fmla="*/ 69628 h 125063"/>
              <a:gd name="connsiteX396" fmla="*/ 1261015 w 1685353"/>
              <a:gd name="connsiteY396" fmla="*/ 69628 h 125063"/>
              <a:gd name="connsiteX397" fmla="*/ 1272159 w 1685353"/>
              <a:gd name="connsiteY397" fmla="*/ 54007 h 125063"/>
              <a:gd name="connsiteX398" fmla="*/ 1283017 w 1685353"/>
              <a:gd name="connsiteY398" fmla="*/ 59055 h 125063"/>
              <a:gd name="connsiteX399" fmla="*/ 1258729 w 1685353"/>
              <a:gd name="connsiteY399" fmla="*/ 97631 h 125063"/>
              <a:gd name="connsiteX400" fmla="*/ 1295400 w 1685353"/>
              <a:gd name="connsiteY400" fmla="*/ 109538 h 125063"/>
              <a:gd name="connsiteX401" fmla="*/ 1285780 w 1685353"/>
              <a:gd name="connsiteY401" fmla="*/ 123634 h 125063"/>
              <a:gd name="connsiteX402" fmla="*/ 1245584 w 1685353"/>
              <a:gd name="connsiteY402" fmla="*/ 107728 h 125063"/>
              <a:gd name="connsiteX403" fmla="*/ 1207389 w 1685353"/>
              <a:gd name="connsiteY403" fmla="*/ 123634 h 125063"/>
              <a:gd name="connsiteX404" fmla="*/ 1199293 w 1685353"/>
              <a:gd name="connsiteY404" fmla="*/ 109918 h 125063"/>
              <a:gd name="connsiteX405" fmla="*/ 1232916 w 1685353"/>
              <a:gd name="connsiteY405" fmla="*/ 97441 h 125063"/>
              <a:gd name="connsiteX406" fmla="*/ 1218819 w 1685353"/>
              <a:gd name="connsiteY406" fmla="*/ 79724 h 125063"/>
              <a:gd name="connsiteX407" fmla="*/ 1182338 w 1685353"/>
              <a:gd name="connsiteY407" fmla="*/ 113538 h 125063"/>
              <a:gd name="connsiteX408" fmla="*/ 1171003 w 1685353"/>
              <a:gd name="connsiteY408" fmla="*/ 101060 h 125063"/>
              <a:gd name="connsiteX409" fmla="*/ 1216533 w 1685353"/>
              <a:gd name="connsiteY409" fmla="*/ 44005 h 125063"/>
              <a:gd name="connsiteX410" fmla="*/ 1199578 w 1685353"/>
              <a:gd name="connsiteY410" fmla="*/ 44005 h 125063"/>
              <a:gd name="connsiteX411" fmla="*/ 1185862 w 1685353"/>
              <a:gd name="connsiteY411" fmla="*/ 47053 h 125063"/>
              <a:gd name="connsiteX412" fmla="*/ 1180814 w 1685353"/>
              <a:gd name="connsiteY412" fmla="*/ 32956 h 125063"/>
              <a:gd name="connsiteX413" fmla="*/ 1186434 w 1685353"/>
              <a:gd name="connsiteY413" fmla="*/ 27622 h 125063"/>
              <a:gd name="connsiteX414" fmla="*/ 1195483 w 1685353"/>
              <a:gd name="connsiteY414" fmla="*/ 4572 h 125063"/>
              <a:gd name="connsiteX415" fmla="*/ 1211961 w 1685353"/>
              <a:gd name="connsiteY415" fmla="*/ 7144 h 125063"/>
              <a:gd name="connsiteX416" fmla="*/ 1202817 w 1685353"/>
              <a:gd name="connsiteY416" fmla="*/ 29242 h 125063"/>
              <a:gd name="connsiteX417" fmla="*/ 1220819 w 1685353"/>
              <a:gd name="connsiteY417" fmla="*/ 29242 h 125063"/>
              <a:gd name="connsiteX418" fmla="*/ 1225772 w 1685353"/>
              <a:gd name="connsiteY418" fmla="*/ 762 h 125063"/>
              <a:gd name="connsiteX419" fmla="*/ 1243108 w 1685353"/>
              <a:gd name="connsiteY419" fmla="*/ 3619 h 125063"/>
              <a:gd name="connsiteX420" fmla="*/ 1238821 w 1685353"/>
              <a:gd name="connsiteY420" fmla="*/ 29146 h 125063"/>
              <a:gd name="connsiteX421" fmla="*/ 1291114 w 1685353"/>
              <a:gd name="connsiteY421" fmla="*/ 29146 h 125063"/>
              <a:gd name="connsiteX422" fmla="*/ 1291114 w 1685353"/>
              <a:gd name="connsiteY422" fmla="*/ 44005 h 125063"/>
              <a:gd name="connsiteX423" fmla="*/ 1235012 w 1685353"/>
              <a:gd name="connsiteY423" fmla="*/ 44005 h 125063"/>
              <a:gd name="connsiteX424" fmla="*/ 1231392 w 1685353"/>
              <a:gd name="connsiteY424" fmla="*/ 54673 h 125063"/>
              <a:gd name="connsiteX425" fmla="*/ 1269492 w 1685353"/>
              <a:gd name="connsiteY425" fmla="*/ 54673 h 125063"/>
              <a:gd name="connsiteX426" fmla="*/ 1272349 w 1685353"/>
              <a:gd name="connsiteY426" fmla="*/ 54007 h 125063"/>
              <a:gd name="connsiteX427" fmla="*/ 1272349 w 1685353"/>
              <a:gd name="connsiteY427" fmla="*/ 54007 h 125063"/>
              <a:gd name="connsiteX428" fmla="*/ 1404747 w 1685353"/>
              <a:gd name="connsiteY428" fmla="*/ 86011 h 125063"/>
              <a:gd name="connsiteX429" fmla="*/ 1391698 w 1685353"/>
              <a:gd name="connsiteY429" fmla="*/ 94774 h 125063"/>
              <a:gd name="connsiteX430" fmla="*/ 1384554 w 1685353"/>
              <a:gd name="connsiteY430" fmla="*/ 86011 h 125063"/>
              <a:gd name="connsiteX431" fmla="*/ 1404747 w 1685353"/>
              <a:gd name="connsiteY431" fmla="*/ 86011 h 125063"/>
              <a:gd name="connsiteX432" fmla="*/ 1364647 w 1685353"/>
              <a:gd name="connsiteY432" fmla="*/ 63913 h 125063"/>
              <a:gd name="connsiteX433" fmla="*/ 1384077 w 1685353"/>
              <a:gd name="connsiteY433" fmla="*/ 63913 h 125063"/>
              <a:gd name="connsiteX434" fmla="*/ 1384077 w 1685353"/>
              <a:gd name="connsiteY434" fmla="*/ 72961 h 125063"/>
              <a:gd name="connsiteX435" fmla="*/ 1364647 w 1685353"/>
              <a:gd name="connsiteY435" fmla="*/ 72961 h 125063"/>
              <a:gd name="connsiteX436" fmla="*/ 1364647 w 1685353"/>
              <a:gd name="connsiteY436" fmla="*/ 63913 h 125063"/>
              <a:gd name="connsiteX437" fmla="*/ 1364647 w 1685353"/>
              <a:gd name="connsiteY437" fmla="*/ 63913 h 125063"/>
              <a:gd name="connsiteX438" fmla="*/ 1364647 w 1685353"/>
              <a:gd name="connsiteY438" fmla="*/ 42005 h 125063"/>
              <a:gd name="connsiteX439" fmla="*/ 1384077 w 1685353"/>
              <a:gd name="connsiteY439" fmla="*/ 42005 h 125063"/>
              <a:gd name="connsiteX440" fmla="*/ 1384077 w 1685353"/>
              <a:gd name="connsiteY440" fmla="*/ 51054 h 125063"/>
              <a:gd name="connsiteX441" fmla="*/ 1364647 w 1685353"/>
              <a:gd name="connsiteY441" fmla="*/ 51054 h 125063"/>
              <a:gd name="connsiteX442" fmla="*/ 1364647 w 1685353"/>
              <a:gd name="connsiteY442" fmla="*/ 42005 h 125063"/>
              <a:gd name="connsiteX443" fmla="*/ 1364647 w 1685353"/>
              <a:gd name="connsiteY443" fmla="*/ 42005 h 125063"/>
              <a:gd name="connsiteX444" fmla="*/ 1331405 w 1685353"/>
              <a:gd name="connsiteY444" fmla="*/ 20193 h 125063"/>
              <a:gd name="connsiteX445" fmla="*/ 1400461 w 1685353"/>
              <a:gd name="connsiteY445" fmla="*/ 20193 h 125063"/>
              <a:gd name="connsiteX446" fmla="*/ 1400461 w 1685353"/>
              <a:gd name="connsiteY446" fmla="*/ 28765 h 125063"/>
              <a:gd name="connsiteX447" fmla="*/ 1331405 w 1685353"/>
              <a:gd name="connsiteY447" fmla="*/ 28765 h 125063"/>
              <a:gd name="connsiteX448" fmla="*/ 1331405 w 1685353"/>
              <a:gd name="connsiteY448" fmla="*/ 20193 h 125063"/>
              <a:gd name="connsiteX449" fmla="*/ 1331405 w 1685353"/>
              <a:gd name="connsiteY449" fmla="*/ 20193 h 125063"/>
              <a:gd name="connsiteX450" fmla="*/ 1409128 w 1685353"/>
              <a:gd name="connsiteY450" fmla="*/ 86011 h 125063"/>
              <a:gd name="connsiteX451" fmla="*/ 1422844 w 1685353"/>
              <a:gd name="connsiteY451" fmla="*/ 86011 h 125063"/>
              <a:gd name="connsiteX452" fmla="*/ 1422844 w 1685353"/>
              <a:gd name="connsiteY452" fmla="*/ 72961 h 125063"/>
              <a:gd name="connsiteX453" fmla="*/ 1398460 w 1685353"/>
              <a:gd name="connsiteY453" fmla="*/ 72961 h 125063"/>
              <a:gd name="connsiteX454" fmla="*/ 1398460 w 1685353"/>
              <a:gd name="connsiteY454" fmla="*/ 63913 h 125063"/>
              <a:gd name="connsiteX455" fmla="*/ 1417225 w 1685353"/>
              <a:gd name="connsiteY455" fmla="*/ 63913 h 125063"/>
              <a:gd name="connsiteX456" fmla="*/ 1417225 w 1685353"/>
              <a:gd name="connsiteY456" fmla="*/ 50959 h 125063"/>
              <a:gd name="connsiteX457" fmla="*/ 1398460 w 1685353"/>
              <a:gd name="connsiteY457" fmla="*/ 50959 h 125063"/>
              <a:gd name="connsiteX458" fmla="*/ 1398460 w 1685353"/>
              <a:gd name="connsiteY458" fmla="*/ 41910 h 125063"/>
              <a:gd name="connsiteX459" fmla="*/ 1416082 w 1685353"/>
              <a:gd name="connsiteY459" fmla="*/ 41910 h 125063"/>
              <a:gd name="connsiteX460" fmla="*/ 1416082 w 1685353"/>
              <a:gd name="connsiteY460" fmla="*/ 7048 h 125063"/>
              <a:gd name="connsiteX461" fmla="*/ 1315783 w 1685353"/>
              <a:gd name="connsiteY461" fmla="*/ 7048 h 125063"/>
              <a:gd name="connsiteX462" fmla="*/ 1315783 w 1685353"/>
              <a:gd name="connsiteY462" fmla="*/ 45625 h 125063"/>
              <a:gd name="connsiteX463" fmla="*/ 1301877 w 1685353"/>
              <a:gd name="connsiteY463" fmla="*/ 115633 h 125063"/>
              <a:gd name="connsiteX464" fmla="*/ 1315688 w 1685353"/>
              <a:gd name="connsiteY464" fmla="*/ 123539 h 125063"/>
              <a:gd name="connsiteX465" fmla="*/ 1331500 w 1685353"/>
              <a:gd name="connsiteY465" fmla="*/ 45529 h 125063"/>
              <a:gd name="connsiteX466" fmla="*/ 1331500 w 1685353"/>
              <a:gd name="connsiteY466" fmla="*/ 41719 h 125063"/>
              <a:gd name="connsiteX467" fmla="*/ 1350550 w 1685353"/>
              <a:gd name="connsiteY467" fmla="*/ 41719 h 125063"/>
              <a:gd name="connsiteX468" fmla="*/ 1350550 w 1685353"/>
              <a:gd name="connsiteY468" fmla="*/ 50768 h 125063"/>
              <a:gd name="connsiteX469" fmla="*/ 1334262 w 1685353"/>
              <a:gd name="connsiteY469" fmla="*/ 50768 h 125063"/>
              <a:gd name="connsiteX470" fmla="*/ 1334262 w 1685353"/>
              <a:gd name="connsiteY470" fmla="*/ 63722 h 125063"/>
              <a:gd name="connsiteX471" fmla="*/ 1350550 w 1685353"/>
              <a:gd name="connsiteY471" fmla="*/ 63722 h 125063"/>
              <a:gd name="connsiteX472" fmla="*/ 1350550 w 1685353"/>
              <a:gd name="connsiteY472" fmla="*/ 72771 h 125063"/>
              <a:gd name="connsiteX473" fmla="*/ 1331500 w 1685353"/>
              <a:gd name="connsiteY473" fmla="*/ 72771 h 125063"/>
              <a:gd name="connsiteX474" fmla="*/ 1331500 w 1685353"/>
              <a:gd name="connsiteY474" fmla="*/ 85820 h 125063"/>
              <a:gd name="connsiteX475" fmla="*/ 1342359 w 1685353"/>
              <a:gd name="connsiteY475" fmla="*/ 85820 h 125063"/>
              <a:gd name="connsiteX476" fmla="*/ 1342359 w 1685353"/>
              <a:gd name="connsiteY476" fmla="*/ 99346 h 125063"/>
              <a:gd name="connsiteX477" fmla="*/ 1335691 w 1685353"/>
              <a:gd name="connsiteY477" fmla="*/ 111442 h 125063"/>
              <a:gd name="connsiteX478" fmla="*/ 1341310 w 1685353"/>
              <a:gd name="connsiteY478" fmla="*/ 123920 h 125063"/>
              <a:gd name="connsiteX479" fmla="*/ 1341310 w 1685353"/>
              <a:gd name="connsiteY479" fmla="*/ 123920 h 125063"/>
              <a:gd name="connsiteX480" fmla="*/ 1377315 w 1685353"/>
              <a:gd name="connsiteY480" fmla="*/ 114681 h 125063"/>
              <a:gd name="connsiteX481" fmla="*/ 1378649 w 1685353"/>
              <a:gd name="connsiteY481" fmla="*/ 101917 h 125063"/>
              <a:gd name="connsiteX482" fmla="*/ 1356741 w 1685353"/>
              <a:gd name="connsiteY482" fmla="*/ 106108 h 125063"/>
              <a:gd name="connsiteX483" fmla="*/ 1356741 w 1685353"/>
              <a:gd name="connsiteY483" fmla="*/ 85725 h 125063"/>
              <a:gd name="connsiteX484" fmla="*/ 1370076 w 1685353"/>
              <a:gd name="connsiteY484" fmla="*/ 85725 h 125063"/>
              <a:gd name="connsiteX485" fmla="*/ 1415701 w 1685353"/>
              <a:gd name="connsiteY485" fmla="*/ 123063 h 125063"/>
              <a:gd name="connsiteX486" fmla="*/ 1424749 w 1685353"/>
              <a:gd name="connsiteY486" fmla="*/ 110109 h 125063"/>
              <a:gd name="connsiteX487" fmla="*/ 1401890 w 1685353"/>
              <a:gd name="connsiteY487" fmla="*/ 102108 h 125063"/>
              <a:gd name="connsiteX488" fmla="*/ 1418749 w 1685353"/>
              <a:gd name="connsiteY488" fmla="*/ 92107 h 125063"/>
              <a:gd name="connsiteX489" fmla="*/ 1409319 w 1685353"/>
              <a:gd name="connsiteY489" fmla="*/ 85725 h 125063"/>
              <a:gd name="connsiteX490" fmla="*/ 1409319 w 1685353"/>
              <a:gd name="connsiteY490" fmla="*/ 85725 h 125063"/>
              <a:gd name="connsiteX491" fmla="*/ 1453896 w 1685353"/>
              <a:gd name="connsiteY491" fmla="*/ 89154 h 125063"/>
              <a:gd name="connsiteX492" fmla="*/ 1453896 w 1685353"/>
              <a:gd name="connsiteY492" fmla="*/ 73247 h 125063"/>
              <a:gd name="connsiteX493" fmla="*/ 1467326 w 1685353"/>
              <a:gd name="connsiteY493" fmla="*/ 73247 h 125063"/>
              <a:gd name="connsiteX494" fmla="*/ 1467326 w 1685353"/>
              <a:gd name="connsiteY494" fmla="*/ 87058 h 125063"/>
              <a:gd name="connsiteX495" fmla="*/ 1453896 w 1685353"/>
              <a:gd name="connsiteY495" fmla="*/ 89154 h 125063"/>
              <a:gd name="connsiteX496" fmla="*/ 1453896 w 1685353"/>
              <a:gd name="connsiteY496" fmla="*/ 89154 h 125063"/>
              <a:gd name="connsiteX497" fmla="*/ 1467326 w 1685353"/>
              <a:gd name="connsiteY497" fmla="*/ 20383 h 125063"/>
              <a:gd name="connsiteX498" fmla="*/ 1467326 w 1685353"/>
              <a:gd name="connsiteY498" fmla="*/ 34099 h 125063"/>
              <a:gd name="connsiteX499" fmla="*/ 1453896 w 1685353"/>
              <a:gd name="connsiteY499" fmla="*/ 34099 h 125063"/>
              <a:gd name="connsiteX500" fmla="*/ 1453896 w 1685353"/>
              <a:gd name="connsiteY500" fmla="*/ 20383 h 125063"/>
              <a:gd name="connsiteX501" fmla="*/ 1467326 w 1685353"/>
              <a:gd name="connsiteY501" fmla="*/ 20383 h 125063"/>
              <a:gd name="connsiteX502" fmla="*/ 1453896 w 1685353"/>
              <a:gd name="connsiteY502" fmla="*/ 46672 h 125063"/>
              <a:gd name="connsiteX503" fmla="*/ 1467326 w 1685353"/>
              <a:gd name="connsiteY503" fmla="*/ 46672 h 125063"/>
              <a:gd name="connsiteX504" fmla="*/ 1467326 w 1685353"/>
              <a:gd name="connsiteY504" fmla="*/ 60484 h 125063"/>
              <a:gd name="connsiteX505" fmla="*/ 1453896 w 1685353"/>
              <a:gd name="connsiteY505" fmla="*/ 60484 h 125063"/>
              <a:gd name="connsiteX506" fmla="*/ 1453896 w 1685353"/>
              <a:gd name="connsiteY506" fmla="*/ 46672 h 125063"/>
              <a:gd name="connsiteX507" fmla="*/ 1453896 w 1685353"/>
              <a:gd name="connsiteY507" fmla="*/ 46672 h 125063"/>
              <a:gd name="connsiteX508" fmla="*/ 1554480 w 1685353"/>
              <a:gd name="connsiteY508" fmla="*/ 74771 h 125063"/>
              <a:gd name="connsiteX509" fmla="*/ 1554480 w 1685353"/>
              <a:gd name="connsiteY509" fmla="*/ 60674 h 125063"/>
              <a:gd name="connsiteX510" fmla="*/ 1526191 w 1685353"/>
              <a:gd name="connsiteY510" fmla="*/ 60674 h 125063"/>
              <a:gd name="connsiteX511" fmla="*/ 1526191 w 1685353"/>
              <a:gd name="connsiteY511" fmla="*/ 42577 h 125063"/>
              <a:gd name="connsiteX512" fmla="*/ 1550765 w 1685353"/>
              <a:gd name="connsiteY512" fmla="*/ 42577 h 125063"/>
              <a:gd name="connsiteX513" fmla="*/ 1550765 w 1685353"/>
              <a:gd name="connsiteY513" fmla="*/ 28480 h 125063"/>
              <a:gd name="connsiteX514" fmla="*/ 1535906 w 1685353"/>
              <a:gd name="connsiteY514" fmla="*/ 28480 h 125063"/>
              <a:gd name="connsiteX515" fmla="*/ 1547431 w 1685353"/>
              <a:gd name="connsiteY515" fmla="*/ 7906 h 125063"/>
              <a:gd name="connsiteX516" fmla="*/ 1531810 w 1685353"/>
              <a:gd name="connsiteY516" fmla="*/ 3905 h 125063"/>
              <a:gd name="connsiteX517" fmla="*/ 1520571 w 1685353"/>
              <a:gd name="connsiteY517" fmla="*/ 28575 h 125063"/>
              <a:gd name="connsiteX518" fmla="*/ 1505521 w 1685353"/>
              <a:gd name="connsiteY518" fmla="*/ 28575 h 125063"/>
              <a:gd name="connsiteX519" fmla="*/ 1516475 w 1685353"/>
              <a:gd name="connsiteY519" fmla="*/ 22860 h 125063"/>
              <a:gd name="connsiteX520" fmla="*/ 1503426 w 1685353"/>
              <a:gd name="connsiteY520" fmla="*/ 3810 h 125063"/>
              <a:gd name="connsiteX521" fmla="*/ 1491044 w 1685353"/>
              <a:gd name="connsiteY521" fmla="*/ 9715 h 125063"/>
              <a:gd name="connsiteX522" fmla="*/ 1502950 w 1685353"/>
              <a:gd name="connsiteY522" fmla="*/ 28670 h 125063"/>
              <a:gd name="connsiteX523" fmla="*/ 1488852 w 1685353"/>
              <a:gd name="connsiteY523" fmla="*/ 28670 h 125063"/>
              <a:gd name="connsiteX524" fmla="*/ 1488852 w 1685353"/>
              <a:gd name="connsiteY524" fmla="*/ 42767 h 125063"/>
              <a:gd name="connsiteX525" fmla="*/ 1510474 w 1685353"/>
              <a:gd name="connsiteY525" fmla="*/ 42767 h 125063"/>
              <a:gd name="connsiteX526" fmla="*/ 1510474 w 1685353"/>
              <a:gd name="connsiteY526" fmla="*/ 60865 h 125063"/>
              <a:gd name="connsiteX527" fmla="*/ 1486471 w 1685353"/>
              <a:gd name="connsiteY527" fmla="*/ 60865 h 125063"/>
              <a:gd name="connsiteX528" fmla="*/ 1486471 w 1685353"/>
              <a:gd name="connsiteY528" fmla="*/ 74962 h 125063"/>
              <a:gd name="connsiteX529" fmla="*/ 1509331 w 1685353"/>
              <a:gd name="connsiteY529" fmla="*/ 74962 h 125063"/>
              <a:gd name="connsiteX530" fmla="*/ 1480661 w 1685353"/>
              <a:gd name="connsiteY530" fmla="*/ 113919 h 125063"/>
              <a:gd name="connsiteX531" fmla="*/ 1480661 w 1685353"/>
              <a:gd name="connsiteY531" fmla="*/ 98774 h 125063"/>
              <a:gd name="connsiteX532" fmla="*/ 1490662 w 1685353"/>
              <a:gd name="connsiteY532" fmla="*/ 96964 h 125063"/>
              <a:gd name="connsiteX533" fmla="*/ 1489615 w 1685353"/>
              <a:gd name="connsiteY533" fmla="*/ 83629 h 125063"/>
              <a:gd name="connsiteX534" fmla="*/ 1480566 w 1685353"/>
              <a:gd name="connsiteY534" fmla="*/ 85058 h 125063"/>
              <a:gd name="connsiteX535" fmla="*/ 1480566 w 1685353"/>
              <a:gd name="connsiteY535" fmla="*/ 20479 h 125063"/>
              <a:gd name="connsiteX536" fmla="*/ 1485234 w 1685353"/>
              <a:gd name="connsiteY536" fmla="*/ 20479 h 125063"/>
              <a:gd name="connsiteX537" fmla="*/ 1485234 w 1685353"/>
              <a:gd name="connsiteY537" fmla="*/ 6667 h 125063"/>
              <a:gd name="connsiteX538" fmla="*/ 1434656 w 1685353"/>
              <a:gd name="connsiteY538" fmla="*/ 6667 h 125063"/>
              <a:gd name="connsiteX539" fmla="*/ 1434656 w 1685353"/>
              <a:gd name="connsiteY539" fmla="*/ 20479 h 125063"/>
              <a:gd name="connsiteX540" fmla="*/ 1440275 w 1685353"/>
              <a:gd name="connsiteY540" fmla="*/ 20479 h 125063"/>
              <a:gd name="connsiteX541" fmla="*/ 1440275 w 1685353"/>
              <a:gd name="connsiteY541" fmla="*/ 91345 h 125063"/>
              <a:gd name="connsiteX542" fmla="*/ 1433131 w 1685353"/>
              <a:gd name="connsiteY542" fmla="*/ 92297 h 125063"/>
              <a:gd name="connsiteX543" fmla="*/ 1436084 w 1685353"/>
              <a:gd name="connsiteY543" fmla="*/ 106775 h 125063"/>
              <a:gd name="connsiteX544" fmla="*/ 1467421 w 1685353"/>
              <a:gd name="connsiteY544" fmla="*/ 101155 h 125063"/>
              <a:gd name="connsiteX545" fmla="*/ 1467421 w 1685353"/>
              <a:gd name="connsiteY545" fmla="*/ 123634 h 125063"/>
              <a:gd name="connsiteX546" fmla="*/ 1480566 w 1685353"/>
              <a:gd name="connsiteY546" fmla="*/ 123634 h 125063"/>
              <a:gd name="connsiteX547" fmla="*/ 1480566 w 1685353"/>
              <a:gd name="connsiteY547" fmla="*/ 114205 h 125063"/>
              <a:gd name="connsiteX548" fmla="*/ 1492091 w 1685353"/>
              <a:gd name="connsiteY548" fmla="*/ 125063 h 125063"/>
              <a:gd name="connsiteX549" fmla="*/ 1518952 w 1685353"/>
              <a:gd name="connsiteY549" fmla="*/ 95345 h 125063"/>
              <a:gd name="connsiteX550" fmla="*/ 1546384 w 1685353"/>
              <a:gd name="connsiteY550" fmla="*/ 123539 h 125063"/>
              <a:gd name="connsiteX551" fmla="*/ 1556671 w 1685353"/>
              <a:gd name="connsiteY551" fmla="*/ 110585 h 125063"/>
              <a:gd name="connsiteX552" fmla="*/ 1525238 w 1685353"/>
              <a:gd name="connsiteY552" fmla="*/ 74962 h 125063"/>
              <a:gd name="connsiteX553" fmla="*/ 1554575 w 1685353"/>
              <a:gd name="connsiteY553" fmla="*/ 74962 h 125063"/>
              <a:gd name="connsiteX554" fmla="*/ 1661731 w 1685353"/>
              <a:gd name="connsiteY554" fmla="*/ 17335 h 125063"/>
              <a:gd name="connsiteX555" fmla="*/ 1661731 w 1685353"/>
              <a:gd name="connsiteY555" fmla="*/ 24955 h 125063"/>
              <a:gd name="connsiteX556" fmla="*/ 1639538 w 1685353"/>
              <a:gd name="connsiteY556" fmla="*/ 24955 h 125063"/>
              <a:gd name="connsiteX557" fmla="*/ 1639538 w 1685353"/>
              <a:gd name="connsiteY557" fmla="*/ 17335 h 125063"/>
              <a:gd name="connsiteX558" fmla="*/ 1661731 w 1685353"/>
              <a:gd name="connsiteY558" fmla="*/ 17335 h 125063"/>
              <a:gd name="connsiteX559" fmla="*/ 1638871 w 1685353"/>
              <a:gd name="connsiteY559" fmla="*/ 43339 h 125063"/>
              <a:gd name="connsiteX560" fmla="*/ 1639538 w 1685353"/>
              <a:gd name="connsiteY560" fmla="*/ 35528 h 125063"/>
              <a:gd name="connsiteX561" fmla="*/ 1661731 w 1685353"/>
              <a:gd name="connsiteY561" fmla="*/ 35528 h 125063"/>
              <a:gd name="connsiteX562" fmla="*/ 1661731 w 1685353"/>
              <a:gd name="connsiteY562" fmla="*/ 43339 h 125063"/>
              <a:gd name="connsiteX563" fmla="*/ 1638871 w 1685353"/>
              <a:gd name="connsiteY563" fmla="*/ 43339 h 125063"/>
              <a:gd name="connsiteX564" fmla="*/ 1661731 w 1685353"/>
              <a:gd name="connsiteY564" fmla="*/ 54007 h 125063"/>
              <a:gd name="connsiteX565" fmla="*/ 1661731 w 1685353"/>
              <a:gd name="connsiteY565" fmla="*/ 60007 h 125063"/>
              <a:gd name="connsiteX566" fmla="*/ 1659350 w 1685353"/>
              <a:gd name="connsiteY566" fmla="*/ 62103 h 125063"/>
              <a:gd name="connsiteX567" fmla="*/ 1646682 w 1685353"/>
              <a:gd name="connsiteY567" fmla="*/ 62103 h 125063"/>
              <a:gd name="connsiteX568" fmla="*/ 1652206 w 1685353"/>
              <a:gd name="connsiteY568" fmla="*/ 74771 h 125063"/>
              <a:gd name="connsiteX569" fmla="*/ 1671161 w 1685353"/>
              <a:gd name="connsiteY569" fmla="*/ 72295 h 125063"/>
              <a:gd name="connsiteX570" fmla="*/ 1677162 w 1685353"/>
              <a:gd name="connsiteY570" fmla="*/ 60198 h 125063"/>
              <a:gd name="connsiteX571" fmla="*/ 1677162 w 1685353"/>
              <a:gd name="connsiteY571" fmla="*/ 5429 h 125063"/>
              <a:gd name="connsiteX572" fmla="*/ 1625537 w 1685353"/>
              <a:gd name="connsiteY572" fmla="*/ 5429 h 125063"/>
              <a:gd name="connsiteX573" fmla="*/ 1625537 w 1685353"/>
              <a:gd name="connsiteY573" fmla="*/ 31623 h 125063"/>
              <a:gd name="connsiteX574" fmla="*/ 1611821 w 1685353"/>
              <a:gd name="connsiteY574" fmla="*/ 66675 h 125063"/>
              <a:gd name="connsiteX575" fmla="*/ 1622679 w 1685353"/>
              <a:gd name="connsiteY575" fmla="*/ 76486 h 125063"/>
              <a:gd name="connsiteX576" fmla="*/ 1636871 w 1685353"/>
              <a:gd name="connsiteY576" fmla="*/ 54007 h 125063"/>
              <a:gd name="connsiteX577" fmla="*/ 1661827 w 1685353"/>
              <a:gd name="connsiteY577" fmla="*/ 54007 h 125063"/>
              <a:gd name="connsiteX578" fmla="*/ 1601629 w 1685353"/>
              <a:gd name="connsiteY578" fmla="*/ 19431 h 125063"/>
              <a:gd name="connsiteX579" fmla="*/ 1601629 w 1685353"/>
              <a:gd name="connsiteY579" fmla="*/ 28861 h 125063"/>
              <a:gd name="connsiteX580" fmla="*/ 1585436 w 1685353"/>
              <a:gd name="connsiteY580" fmla="*/ 28861 h 125063"/>
              <a:gd name="connsiteX581" fmla="*/ 1585436 w 1685353"/>
              <a:gd name="connsiteY581" fmla="*/ 19431 h 125063"/>
              <a:gd name="connsiteX582" fmla="*/ 1601629 w 1685353"/>
              <a:gd name="connsiteY582" fmla="*/ 19431 h 125063"/>
              <a:gd name="connsiteX583" fmla="*/ 1585436 w 1685353"/>
              <a:gd name="connsiteY583" fmla="*/ 49625 h 125063"/>
              <a:gd name="connsiteX584" fmla="*/ 1585436 w 1685353"/>
              <a:gd name="connsiteY584" fmla="*/ 40386 h 125063"/>
              <a:gd name="connsiteX585" fmla="*/ 1601629 w 1685353"/>
              <a:gd name="connsiteY585" fmla="*/ 40386 h 125063"/>
              <a:gd name="connsiteX586" fmla="*/ 1601629 w 1685353"/>
              <a:gd name="connsiteY586" fmla="*/ 49625 h 125063"/>
              <a:gd name="connsiteX587" fmla="*/ 1585436 w 1685353"/>
              <a:gd name="connsiteY587" fmla="*/ 49625 h 125063"/>
              <a:gd name="connsiteX588" fmla="*/ 1585436 w 1685353"/>
              <a:gd name="connsiteY588" fmla="*/ 61627 h 125063"/>
              <a:gd name="connsiteX589" fmla="*/ 1585436 w 1685353"/>
              <a:gd name="connsiteY589" fmla="*/ 68008 h 125063"/>
              <a:gd name="connsiteX590" fmla="*/ 1571339 w 1685353"/>
              <a:gd name="connsiteY590" fmla="*/ 68008 h 125063"/>
              <a:gd name="connsiteX591" fmla="*/ 1571339 w 1685353"/>
              <a:gd name="connsiteY591" fmla="*/ 7334 h 125063"/>
              <a:gd name="connsiteX592" fmla="*/ 1615726 w 1685353"/>
              <a:gd name="connsiteY592" fmla="*/ 7334 h 125063"/>
              <a:gd name="connsiteX593" fmla="*/ 1615726 w 1685353"/>
              <a:gd name="connsiteY593" fmla="*/ 61627 h 125063"/>
              <a:gd name="connsiteX594" fmla="*/ 1585436 w 1685353"/>
              <a:gd name="connsiteY594" fmla="*/ 61627 h 125063"/>
              <a:gd name="connsiteX595" fmla="*/ 1593627 w 1685353"/>
              <a:gd name="connsiteY595" fmla="*/ 89249 h 125063"/>
              <a:gd name="connsiteX596" fmla="*/ 1604677 w 1685353"/>
              <a:gd name="connsiteY596" fmla="*/ 89249 h 125063"/>
              <a:gd name="connsiteX597" fmla="*/ 1604677 w 1685353"/>
              <a:gd name="connsiteY597" fmla="*/ 106584 h 125063"/>
              <a:gd name="connsiteX598" fmla="*/ 1593627 w 1685353"/>
              <a:gd name="connsiteY598" fmla="*/ 106584 h 125063"/>
              <a:gd name="connsiteX599" fmla="*/ 1593627 w 1685353"/>
              <a:gd name="connsiteY599" fmla="*/ 89249 h 125063"/>
              <a:gd name="connsiteX600" fmla="*/ 1593627 w 1685353"/>
              <a:gd name="connsiteY600" fmla="*/ 89249 h 125063"/>
              <a:gd name="connsiteX601" fmla="*/ 1630299 w 1685353"/>
              <a:gd name="connsiteY601" fmla="*/ 89249 h 125063"/>
              <a:gd name="connsiteX602" fmla="*/ 1630299 w 1685353"/>
              <a:gd name="connsiteY602" fmla="*/ 106584 h 125063"/>
              <a:gd name="connsiteX603" fmla="*/ 1618964 w 1685353"/>
              <a:gd name="connsiteY603" fmla="*/ 106584 h 125063"/>
              <a:gd name="connsiteX604" fmla="*/ 1618964 w 1685353"/>
              <a:gd name="connsiteY604" fmla="*/ 89249 h 125063"/>
              <a:gd name="connsiteX605" fmla="*/ 1630299 w 1685353"/>
              <a:gd name="connsiteY605" fmla="*/ 89249 h 125063"/>
              <a:gd name="connsiteX606" fmla="*/ 1655731 w 1685353"/>
              <a:gd name="connsiteY606" fmla="*/ 89249 h 125063"/>
              <a:gd name="connsiteX607" fmla="*/ 1655731 w 1685353"/>
              <a:gd name="connsiteY607" fmla="*/ 106584 h 125063"/>
              <a:gd name="connsiteX608" fmla="*/ 1644396 w 1685353"/>
              <a:gd name="connsiteY608" fmla="*/ 106584 h 125063"/>
              <a:gd name="connsiteX609" fmla="*/ 1644396 w 1685353"/>
              <a:gd name="connsiteY609" fmla="*/ 89249 h 125063"/>
              <a:gd name="connsiteX610" fmla="*/ 1655731 w 1685353"/>
              <a:gd name="connsiteY610" fmla="*/ 89249 h 125063"/>
              <a:gd name="connsiteX611" fmla="*/ 1670971 w 1685353"/>
              <a:gd name="connsiteY611" fmla="*/ 106584 h 125063"/>
              <a:gd name="connsiteX612" fmla="*/ 1670971 w 1685353"/>
              <a:gd name="connsiteY612" fmla="*/ 77248 h 125063"/>
              <a:gd name="connsiteX613" fmla="*/ 1579245 w 1685353"/>
              <a:gd name="connsiteY613" fmla="*/ 77248 h 125063"/>
              <a:gd name="connsiteX614" fmla="*/ 1579245 w 1685353"/>
              <a:gd name="connsiteY614" fmla="*/ 106584 h 125063"/>
              <a:gd name="connsiteX615" fmla="*/ 1564005 w 1685353"/>
              <a:gd name="connsiteY615" fmla="*/ 106584 h 125063"/>
              <a:gd name="connsiteX616" fmla="*/ 1564005 w 1685353"/>
              <a:gd name="connsiteY616" fmla="*/ 119920 h 125063"/>
              <a:gd name="connsiteX617" fmla="*/ 1685353 w 1685353"/>
              <a:gd name="connsiteY617" fmla="*/ 119920 h 125063"/>
              <a:gd name="connsiteX618" fmla="*/ 1685353 w 1685353"/>
              <a:gd name="connsiteY618" fmla="*/ 106584 h 125063"/>
              <a:gd name="connsiteX619" fmla="*/ 1670971 w 1685353"/>
              <a:gd name="connsiteY619" fmla="*/ 106584 h 125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</a:cxnLst>
            <a:rect l="l" t="t" r="r" b="b"/>
            <a:pathLst>
              <a:path w="1685353" h="125063">
                <a:moveTo>
                  <a:pt x="84963" y="47911"/>
                </a:moveTo>
                <a:lnTo>
                  <a:pt x="84963" y="72485"/>
                </a:lnTo>
                <a:lnTo>
                  <a:pt x="66961" y="72485"/>
                </a:lnTo>
                <a:lnTo>
                  <a:pt x="66961" y="47911"/>
                </a:lnTo>
                <a:lnTo>
                  <a:pt x="84963" y="47911"/>
                </a:lnTo>
                <a:close/>
                <a:moveTo>
                  <a:pt x="101251" y="86677"/>
                </a:moveTo>
                <a:lnTo>
                  <a:pt x="101251" y="47911"/>
                </a:lnTo>
                <a:lnTo>
                  <a:pt x="118491" y="47911"/>
                </a:lnTo>
                <a:lnTo>
                  <a:pt x="118491" y="32861"/>
                </a:lnTo>
                <a:lnTo>
                  <a:pt x="101251" y="32861"/>
                </a:lnTo>
                <a:lnTo>
                  <a:pt x="101251" y="3810"/>
                </a:lnTo>
                <a:lnTo>
                  <a:pt x="84963" y="3810"/>
                </a:lnTo>
                <a:lnTo>
                  <a:pt x="84963" y="32861"/>
                </a:lnTo>
                <a:lnTo>
                  <a:pt x="66961" y="32861"/>
                </a:lnTo>
                <a:lnTo>
                  <a:pt x="66961" y="2572"/>
                </a:lnTo>
                <a:lnTo>
                  <a:pt x="51530" y="2572"/>
                </a:lnTo>
                <a:lnTo>
                  <a:pt x="51530" y="32861"/>
                </a:lnTo>
                <a:lnTo>
                  <a:pt x="33814" y="32861"/>
                </a:lnTo>
                <a:lnTo>
                  <a:pt x="33814" y="5334"/>
                </a:lnTo>
                <a:lnTo>
                  <a:pt x="17621" y="5334"/>
                </a:lnTo>
                <a:lnTo>
                  <a:pt x="17621" y="32861"/>
                </a:lnTo>
                <a:lnTo>
                  <a:pt x="0" y="32861"/>
                </a:lnTo>
                <a:lnTo>
                  <a:pt x="0" y="47911"/>
                </a:lnTo>
                <a:lnTo>
                  <a:pt x="17621" y="47911"/>
                </a:lnTo>
                <a:lnTo>
                  <a:pt x="17621" y="116396"/>
                </a:lnTo>
                <a:lnTo>
                  <a:pt x="115062" y="116396"/>
                </a:lnTo>
                <a:lnTo>
                  <a:pt x="115062" y="101346"/>
                </a:lnTo>
                <a:lnTo>
                  <a:pt x="33814" y="101346"/>
                </a:lnTo>
                <a:lnTo>
                  <a:pt x="33814" y="47815"/>
                </a:lnTo>
                <a:lnTo>
                  <a:pt x="51530" y="47815"/>
                </a:lnTo>
                <a:lnTo>
                  <a:pt x="51530" y="86582"/>
                </a:lnTo>
                <a:lnTo>
                  <a:pt x="101251" y="86582"/>
                </a:lnTo>
                <a:close/>
                <a:moveTo>
                  <a:pt x="159067" y="39529"/>
                </a:moveTo>
                <a:lnTo>
                  <a:pt x="181928" y="39529"/>
                </a:lnTo>
                <a:lnTo>
                  <a:pt x="181928" y="48958"/>
                </a:lnTo>
                <a:lnTo>
                  <a:pt x="159067" y="48958"/>
                </a:lnTo>
                <a:lnTo>
                  <a:pt x="159067" y="39529"/>
                </a:lnTo>
                <a:lnTo>
                  <a:pt x="159067" y="39529"/>
                </a:lnTo>
                <a:close/>
                <a:moveTo>
                  <a:pt x="159067" y="18574"/>
                </a:moveTo>
                <a:lnTo>
                  <a:pt x="181928" y="18574"/>
                </a:lnTo>
                <a:lnTo>
                  <a:pt x="181928" y="28003"/>
                </a:lnTo>
                <a:lnTo>
                  <a:pt x="159067" y="28003"/>
                </a:lnTo>
                <a:lnTo>
                  <a:pt x="159067" y="18574"/>
                </a:lnTo>
                <a:lnTo>
                  <a:pt x="159067" y="18574"/>
                </a:lnTo>
                <a:close/>
                <a:moveTo>
                  <a:pt x="220313" y="27908"/>
                </a:moveTo>
                <a:lnTo>
                  <a:pt x="197453" y="27908"/>
                </a:lnTo>
                <a:lnTo>
                  <a:pt x="197453" y="18478"/>
                </a:lnTo>
                <a:lnTo>
                  <a:pt x="220313" y="18478"/>
                </a:lnTo>
                <a:lnTo>
                  <a:pt x="220313" y="27908"/>
                </a:lnTo>
                <a:lnTo>
                  <a:pt x="220313" y="27908"/>
                </a:lnTo>
                <a:close/>
                <a:moveTo>
                  <a:pt x="220313" y="48958"/>
                </a:moveTo>
                <a:lnTo>
                  <a:pt x="197453" y="48958"/>
                </a:lnTo>
                <a:lnTo>
                  <a:pt x="197453" y="39529"/>
                </a:lnTo>
                <a:lnTo>
                  <a:pt x="220313" y="39529"/>
                </a:lnTo>
                <a:lnTo>
                  <a:pt x="220313" y="48958"/>
                </a:lnTo>
                <a:lnTo>
                  <a:pt x="220313" y="48958"/>
                </a:lnTo>
                <a:close/>
                <a:moveTo>
                  <a:pt x="236506" y="61436"/>
                </a:moveTo>
                <a:lnTo>
                  <a:pt x="236506" y="6001"/>
                </a:lnTo>
                <a:lnTo>
                  <a:pt x="143542" y="6001"/>
                </a:lnTo>
                <a:lnTo>
                  <a:pt x="143542" y="61436"/>
                </a:lnTo>
                <a:lnTo>
                  <a:pt x="164306" y="61436"/>
                </a:lnTo>
                <a:cubicBezTo>
                  <a:pt x="155067" y="69342"/>
                  <a:pt x="142113" y="76200"/>
                  <a:pt x="129064" y="79915"/>
                </a:cubicBezTo>
                <a:cubicBezTo>
                  <a:pt x="132493" y="83153"/>
                  <a:pt x="136970" y="88963"/>
                  <a:pt x="139255" y="92678"/>
                </a:cubicBezTo>
                <a:cubicBezTo>
                  <a:pt x="147638" y="89630"/>
                  <a:pt x="155543" y="85630"/>
                  <a:pt x="162973" y="80581"/>
                </a:cubicBezTo>
                <a:lnTo>
                  <a:pt x="162973" y="85249"/>
                </a:lnTo>
                <a:cubicBezTo>
                  <a:pt x="162973" y="93631"/>
                  <a:pt x="160401" y="104584"/>
                  <a:pt x="138589" y="111728"/>
                </a:cubicBezTo>
                <a:cubicBezTo>
                  <a:pt x="142018" y="114586"/>
                  <a:pt x="147161" y="120491"/>
                  <a:pt x="149257" y="124301"/>
                </a:cubicBezTo>
                <a:cubicBezTo>
                  <a:pt x="175260" y="114776"/>
                  <a:pt x="178975" y="98298"/>
                  <a:pt x="178975" y="85915"/>
                </a:cubicBezTo>
                <a:lnTo>
                  <a:pt x="178975" y="76962"/>
                </a:lnTo>
                <a:lnTo>
                  <a:pt x="167926" y="76962"/>
                </a:lnTo>
                <a:cubicBezTo>
                  <a:pt x="173831" y="72295"/>
                  <a:pt x="179261" y="67151"/>
                  <a:pt x="183547" y="61436"/>
                </a:cubicBezTo>
                <a:lnTo>
                  <a:pt x="196977" y="61436"/>
                </a:lnTo>
                <a:cubicBezTo>
                  <a:pt x="201168" y="67342"/>
                  <a:pt x="206407" y="72390"/>
                  <a:pt x="212217" y="77057"/>
                </a:cubicBezTo>
                <a:lnTo>
                  <a:pt x="202406" y="77057"/>
                </a:lnTo>
                <a:lnTo>
                  <a:pt x="202406" y="122967"/>
                </a:lnTo>
                <a:lnTo>
                  <a:pt x="218599" y="122967"/>
                </a:lnTo>
                <a:lnTo>
                  <a:pt x="218599" y="81724"/>
                </a:lnTo>
                <a:cubicBezTo>
                  <a:pt x="225362" y="86106"/>
                  <a:pt x="232791" y="89725"/>
                  <a:pt x="240602" y="92297"/>
                </a:cubicBezTo>
                <a:cubicBezTo>
                  <a:pt x="242983" y="88106"/>
                  <a:pt x="247650" y="82105"/>
                  <a:pt x="250888" y="78962"/>
                </a:cubicBezTo>
                <a:cubicBezTo>
                  <a:pt x="237458" y="75533"/>
                  <a:pt x="224504" y="69151"/>
                  <a:pt x="215170" y="61341"/>
                </a:cubicBezTo>
                <a:lnTo>
                  <a:pt x="236411" y="61341"/>
                </a:lnTo>
                <a:close/>
                <a:moveTo>
                  <a:pt x="343376" y="105061"/>
                </a:moveTo>
                <a:cubicBezTo>
                  <a:pt x="337852" y="105061"/>
                  <a:pt x="336899" y="104299"/>
                  <a:pt x="336899" y="99346"/>
                </a:cubicBezTo>
                <a:lnTo>
                  <a:pt x="336899" y="62198"/>
                </a:lnTo>
                <a:lnTo>
                  <a:pt x="379952" y="62198"/>
                </a:lnTo>
                <a:lnTo>
                  <a:pt x="379952" y="46767"/>
                </a:lnTo>
                <a:lnTo>
                  <a:pt x="324231" y="46767"/>
                </a:lnTo>
                <a:cubicBezTo>
                  <a:pt x="325183" y="39624"/>
                  <a:pt x="325564" y="32194"/>
                  <a:pt x="325946" y="24955"/>
                </a:cubicBezTo>
                <a:lnTo>
                  <a:pt x="372904" y="24955"/>
                </a:lnTo>
                <a:lnTo>
                  <a:pt x="372904" y="9715"/>
                </a:lnTo>
                <a:lnTo>
                  <a:pt x="269177" y="9715"/>
                </a:lnTo>
                <a:lnTo>
                  <a:pt x="269177" y="24955"/>
                </a:lnTo>
                <a:lnTo>
                  <a:pt x="309848" y="24955"/>
                </a:lnTo>
                <a:cubicBezTo>
                  <a:pt x="309563" y="32099"/>
                  <a:pt x="309181" y="39529"/>
                  <a:pt x="308420" y="46767"/>
                </a:cubicBezTo>
                <a:lnTo>
                  <a:pt x="261461" y="46767"/>
                </a:lnTo>
                <a:lnTo>
                  <a:pt x="261461" y="62198"/>
                </a:lnTo>
                <a:lnTo>
                  <a:pt x="305467" y="62198"/>
                </a:lnTo>
                <a:cubicBezTo>
                  <a:pt x="300133" y="82010"/>
                  <a:pt x="288036" y="99536"/>
                  <a:pt x="259271" y="110490"/>
                </a:cubicBezTo>
                <a:cubicBezTo>
                  <a:pt x="263271" y="113633"/>
                  <a:pt x="267462" y="119348"/>
                  <a:pt x="269748" y="123539"/>
                </a:cubicBezTo>
                <a:cubicBezTo>
                  <a:pt x="301085" y="110585"/>
                  <a:pt x="314515" y="89535"/>
                  <a:pt x="320707" y="66103"/>
                </a:cubicBezTo>
                <a:lnTo>
                  <a:pt x="320707" y="99631"/>
                </a:lnTo>
                <a:cubicBezTo>
                  <a:pt x="320707" y="115252"/>
                  <a:pt x="324993" y="120396"/>
                  <a:pt x="341471" y="120396"/>
                </a:cubicBezTo>
                <a:lnTo>
                  <a:pt x="360902" y="120396"/>
                </a:lnTo>
                <a:cubicBezTo>
                  <a:pt x="374999" y="120396"/>
                  <a:pt x="379476" y="114395"/>
                  <a:pt x="381286" y="92202"/>
                </a:cubicBezTo>
                <a:cubicBezTo>
                  <a:pt x="376809" y="91154"/>
                  <a:pt x="369761" y="88392"/>
                  <a:pt x="366427" y="85725"/>
                </a:cubicBezTo>
                <a:cubicBezTo>
                  <a:pt x="365665" y="102394"/>
                  <a:pt x="364903" y="105156"/>
                  <a:pt x="359664" y="105156"/>
                </a:cubicBezTo>
                <a:lnTo>
                  <a:pt x="343662" y="105156"/>
                </a:lnTo>
                <a:close/>
                <a:moveTo>
                  <a:pt x="502920" y="14002"/>
                </a:moveTo>
                <a:cubicBezTo>
                  <a:pt x="499110" y="10763"/>
                  <a:pt x="491871" y="5905"/>
                  <a:pt x="486442" y="2762"/>
                </a:cubicBezTo>
                <a:lnTo>
                  <a:pt x="477393" y="10858"/>
                </a:lnTo>
                <a:cubicBezTo>
                  <a:pt x="482632" y="14383"/>
                  <a:pt x="489966" y="19717"/>
                  <a:pt x="493586" y="23146"/>
                </a:cubicBezTo>
                <a:lnTo>
                  <a:pt x="502825" y="14002"/>
                </a:lnTo>
                <a:lnTo>
                  <a:pt x="502825" y="14002"/>
                </a:lnTo>
                <a:close/>
                <a:moveTo>
                  <a:pt x="416528" y="70675"/>
                </a:moveTo>
                <a:cubicBezTo>
                  <a:pt x="425387" y="60293"/>
                  <a:pt x="433864" y="48101"/>
                  <a:pt x="440817" y="35814"/>
                </a:cubicBezTo>
                <a:lnTo>
                  <a:pt x="428339" y="27813"/>
                </a:lnTo>
                <a:cubicBezTo>
                  <a:pt x="426148" y="32480"/>
                  <a:pt x="423481" y="37052"/>
                  <a:pt x="420814" y="41529"/>
                </a:cubicBezTo>
                <a:lnTo>
                  <a:pt x="409861" y="42481"/>
                </a:lnTo>
                <a:cubicBezTo>
                  <a:pt x="417005" y="32480"/>
                  <a:pt x="424244" y="20288"/>
                  <a:pt x="429196" y="8858"/>
                </a:cubicBezTo>
                <a:lnTo>
                  <a:pt x="414719" y="1809"/>
                </a:lnTo>
                <a:cubicBezTo>
                  <a:pt x="410051" y="16669"/>
                  <a:pt x="401193" y="32480"/>
                  <a:pt x="398240" y="36290"/>
                </a:cubicBezTo>
                <a:cubicBezTo>
                  <a:pt x="395383" y="40481"/>
                  <a:pt x="393192" y="43243"/>
                  <a:pt x="390430" y="44005"/>
                </a:cubicBezTo>
                <a:cubicBezTo>
                  <a:pt x="392144" y="48101"/>
                  <a:pt x="394621" y="55435"/>
                  <a:pt x="395383" y="58293"/>
                </a:cubicBezTo>
                <a:cubicBezTo>
                  <a:pt x="397478" y="57245"/>
                  <a:pt x="400621" y="56483"/>
                  <a:pt x="412242" y="55150"/>
                </a:cubicBezTo>
                <a:cubicBezTo>
                  <a:pt x="407765" y="61150"/>
                  <a:pt x="404050" y="66008"/>
                  <a:pt x="401955" y="68104"/>
                </a:cubicBezTo>
                <a:cubicBezTo>
                  <a:pt x="397955" y="72771"/>
                  <a:pt x="394906" y="75628"/>
                  <a:pt x="391478" y="76486"/>
                </a:cubicBezTo>
                <a:cubicBezTo>
                  <a:pt x="393192" y="80296"/>
                  <a:pt x="395478" y="87154"/>
                  <a:pt x="396335" y="90011"/>
                </a:cubicBezTo>
                <a:cubicBezTo>
                  <a:pt x="399764" y="88011"/>
                  <a:pt x="404908" y="86487"/>
                  <a:pt x="436816" y="80391"/>
                </a:cubicBezTo>
                <a:cubicBezTo>
                  <a:pt x="436531" y="77248"/>
                  <a:pt x="436721" y="71342"/>
                  <a:pt x="437197" y="67437"/>
                </a:cubicBezTo>
                <a:lnTo>
                  <a:pt x="416719" y="70866"/>
                </a:lnTo>
                <a:lnTo>
                  <a:pt x="416719" y="70866"/>
                </a:lnTo>
                <a:close/>
                <a:moveTo>
                  <a:pt x="436150" y="89535"/>
                </a:moveTo>
                <a:lnTo>
                  <a:pt x="438531" y="102203"/>
                </a:lnTo>
                <a:cubicBezTo>
                  <a:pt x="423672" y="107442"/>
                  <a:pt x="407765" y="113157"/>
                  <a:pt x="395097" y="117348"/>
                </a:cubicBezTo>
                <a:lnTo>
                  <a:pt x="391954" y="102775"/>
                </a:lnTo>
                <a:cubicBezTo>
                  <a:pt x="402907" y="99917"/>
                  <a:pt x="419862" y="94583"/>
                  <a:pt x="436150" y="89630"/>
                </a:cubicBezTo>
                <a:lnTo>
                  <a:pt x="436150" y="89630"/>
                </a:lnTo>
                <a:close/>
                <a:moveTo>
                  <a:pt x="497586" y="66294"/>
                </a:moveTo>
                <a:lnTo>
                  <a:pt x="510635" y="72199"/>
                </a:lnTo>
                <a:cubicBezTo>
                  <a:pt x="504539" y="81820"/>
                  <a:pt x="496633" y="90488"/>
                  <a:pt x="487680" y="97631"/>
                </a:cubicBezTo>
                <a:cubicBezTo>
                  <a:pt x="490538" y="104299"/>
                  <a:pt x="493681" y="108299"/>
                  <a:pt x="496919" y="108299"/>
                </a:cubicBezTo>
                <a:cubicBezTo>
                  <a:pt x="499396" y="108299"/>
                  <a:pt x="500539" y="104870"/>
                  <a:pt x="501205" y="94488"/>
                </a:cubicBezTo>
                <a:cubicBezTo>
                  <a:pt x="504254" y="98107"/>
                  <a:pt x="508730" y="101536"/>
                  <a:pt x="512064" y="103060"/>
                </a:cubicBezTo>
                <a:cubicBezTo>
                  <a:pt x="509588" y="119158"/>
                  <a:pt x="505587" y="123253"/>
                  <a:pt x="495205" y="123253"/>
                </a:cubicBezTo>
                <a:cubicBezTo>
                  <a:pt x="486728" y="123253"/>
                  <a:pt x="480346" y="116872"/>
                  <a:pt x="475107" y="106394"/>
                </a:cubicBezTo>
                <a:cubicBezTo>
                  <a:pt x="465487" y="112490"/>
                  <a:pt x="454914" y="117348"/>
                  <a:pt x="443674" y="121444"/>
                </a:cubicBezTo>
                <a:cubicBezTo>
                  <a:pt x="441865" y="117538"/>
                  <a:pt x="437960" y="112300"/>
                  <a:pt x="434245" y="108680"/>
                </a:cubicBezTo>
                <a:cubicBezTo>
                  <a:pt x="446913" y="104870"/>
                  <a:pt x="459200" y="99631"/>
                  <a:pt x="469868" y="92869"/>
                </a:cubicBezTo>
                <a:cubicBezTo>
                  <a:pt x="467963" y="85725"/>
                  <a:pt x="466058" y="77724"/>
                  <a:pt x="464630" y="69151"/>
                </a:cubicBezTo>
                <a:lnTo>
                  <a:pt x="441388" y="73342"/>
                </a:lnTo>
                <a:lnTo>
                  <a:pt x="438912" y="59626"/>
                </a:lnTo>
                <a:lnTo>
                  <a:pt x="462820" y="55150"/>
                </a:lnTo>
                <a:cubicBezTo>
                  <a:pt x="462248" y="51054"/>
                  <a:pt x="461867" y="46863"/>
                  <a:pt x="461486" y="42672"/>
                </a:cubicBezTo>
                <a:lnTo>
                  <a:pt x="444151" y="45434"/>
                </a:lnTo>
                <a:lnTo>
                  <a:pt x="441579" y="31432"/>
                </a:lnTo>
                <a:lnTo>
                  <a:pt x="460629" y="28575"/>
                </a:lnTo>
                <a:cubicBezTo>
                  <a:pt x="460153" y="19431"/>
                  <a:pt x="459867" y="10192"/>
                  <a:pt x="459867" y="1048"/>
                </a:cubicBezTo>
                <a:lnTo>
                  <a:pt x="475297" y="1048"/>
                </a:lnTo>
                <a:cubicBezTo>
                  <a:pt x="475202" y="9525"/>
                  <a:pt x="475297" y="18002"/>
                  <a:pt x="475679" y="26194"/>
                </a:cubicBezTo>
                <a:lnTo>
                  <a:pt x="503587" y="22003"/>
                </a:lnTo>
                <a:lnTo>
                  <a:pt x="506158" y="35433"/>
                </a:lnTo>
                <a:lnTo>
                  <a:pt x="476536" y="40100"/>
                </a:lnTo>
                <a:cubicBezTo>
                  <a:pt x="476917" y="44291"/>
                  <a:pt x="477298" y="48387"/>
                  <a:pt x="477679" y="52292"/>
                </a:cubicBezTo>
                <a:lnTo>
                  <a:pt x="507016" y="47053"/>
                </a:lnTo>
                <a:lnTo>
                  <a:pt x="509492" y="60579"/>
                </a:lnTo>
                <a:lnTo>
                  <a:pt x="479584" y="66199"/>
                </a:lnTo>
                <a:cubicBezTo>
                  <a:pt x="480631" y="72199"/>
                  <a:pt x="481679" y="77914"/>
                  <a:pt x="482822" y="83058"/>
                </a:cubicBezTo>
                <a:cubicBezTo>
                  <a:pt x="488728" y="78105"/>
                  <a:pt x="493681" y="72390"/>
                  <a:pt x="497396" y="66199"/>
                </a:cubicBezTo>
                <a:lnTo>
                  <a:pt x="497396" y="66199"/>
                </a:lnTo>
                <a:close/>
                <a:moveTo>
                  <a:pt x="592169" y="98393"/>
                </a:moveTo>
                <a:lnTo>
                  <a:pt x="569595" y="98393"/>
                </a:lnTo>
                <a:lnTo>
                  <a:pt x="569595" y="86677"/>
                </a:lnTo>
                <a:lnTo>
                  <a:pt x="592169" y="86677"/>
                </a:lnTo>
                <a:lnTo>
                  <a:pt x="592169" y="98393"/>
                </a:lnTo>
                <a:lnTo>
                  <a:pt x="592169" y="98393"/>
                </a:lnTo>
                <a:close/>
                <a:moveTo>
                  <a:pt x="611219" y="20764"/>
                </a:moveTo>
                <a:lnTo>
                  <a:pt x="611219" y="32099"/>
                </a:lnTo>
                <a:lnTo>
                  <a:pt x="549497" y="32099"/>
                </a:lnTo>
                <a:lnTo>
                  <a:pt x="549497" y="20764"/>
                </a:lnTo>
                <a:lnTo>
                  <a:pt x="611219" y="20764"/>
                </a:lnTo>
                <a:close/>
                <a:moveTo>
                  <a:pt x="549212" y="53340"/>
                </a:moveTo>
                <a:cubicBezTo>
                  <a:pt x="549307" y="50482"/>
                  <a:pt x="549307" y="47720"/>
                  <a:pt x="549497" y="45148"/>
                </a:cubicBezTo>
                <a:lnTo>
                  <a:pt x="626555" y="45148"/>
                </a:lnTo>
                <a:lnTo>
                  <a:pt x="626555" y="7715"/>
                </a:lnTo>
                <a:lnTo>
                  <a:pt x="534353" y="7715"/>
                </a:lnTo>
                <a:lnTo>
                  <a:pt x="534353" y="39814"/>
                </a:lnTo>
                <a:cubicBezTo>
                  <a:pt x="534353" y="60293"/>
                  <a:pt x="533210" y="90011"/>
                  <a:pt x="518731" y="110109"/>
                </a:cubicBezTo>
                <a:cubicBezTo>
                  <a:pt x="522161" y="111823"/>
                  <a:pt x="528638" y="117157"/>
                  <a:pt x="531114" y="120015"/>
                </a:cubicBezTo>
                <a:cubicBezTo>
                  <a:pt x="541591" y="105537"/>
                  <a:pt x="546259" y="85439"/>
                  <a:pt x="548164" y="66770"/>
                </a:cubicBezTo>
                <a:lnTo>
                  <a:pt x="620458" y="66770"/>
                </a:lnTo>
                <a:cubicBezTo>
                  <a:pt x="619506" y="93726"/>
                  <a:pt x="618268" y="104775"/>
                  <a:pt x="615887" y="107347"/>
                </a:cubicBezTo>
                <a:cubicBezTo>
                  <a:pt x="614553" y="108775"/>
                  <a:pt x="613410" y="109156"/>
                  <a:pt x="611600" y="109061"/>
                </a:cubicBezTo>
                <a:lnTo>
                  <a:pt x="606647" y="109061"/>
                </a:lnTo>
                <a:lnTo>
                  <a:pt x="606647" y="74390"/>
                </a:lnTo>
                <a:lnTo>
                  <a:pt x="555212" y="74390"/>
                </a:lnTo>
                <a:lnTo>
                  <a:pt x="555212" y="118491"/>
                </a:lnTo>
                <a:lnTo>
                  <a:pt x="569595" y="118491"/>
                </a:lnTo>
                <a:lnTo>
                  <a:pt x="569595" y="110680"/>
                </a:lnTo>
                <a:lnTo>
                  <a:pt x="599694" y="110680"/>
                </a:lnTo>
                <a:cubicBezTo>
                  <a:pt x="601504" y="114490"/>
                  <a:pt x="602742" y="119253"/>
                  <a:pt x="602932" y="122967"/>
                </a:cubicBezTo>
                <a:cubicBezTo>
                  <a:pt x="609219" y="123063"/>
                  <a:pt x="615029" y="123063"/>
                  <a:pt x="618935" y="122491"/>
                </a:cubicBezTo>
                <a:cubicBezTo>
                  <a:pt x="623221" y="122015"/>
                  <a:pt x="626364" y="120682"/>
                  <a:pt x="629412" y="116872"/>
                </a:cubicBezTo>
                <a:cubicBezTo>
                  <a:pt x="633317" y="111919"/>
                  <a:pt x="634937" y="97536"/>
                  <a:pt x="636175" y="59817"/>
                </a:cubicBezTo>
                <a:cubicBezTo>
                  <a:pt x="636270" y="57817"/>
                  <a:pt x="636461" y="53435"/>
                  <a:pt x="636461" y="53435"/>
                </a:cubicBezTo>
                <a:lnTo>
                  <a:pt x="549212" y="53435"/>
                </a:lnTo>
                <a:close/>
                <a:moveTo>
                  <a:pt x="686372" y="74390"/>
                </a:moveTo>
                <a:lnTo>
                  <a:pt x="677513" y="78867"/>
                </a:lnTo>
                <a:lnTo>
                  <a:pt x="677513" y="47434"/>
                </a:lnTo>
                <a:lnTo>
                  <a:pt x="687324" y="47434"/>
                </a:lnTo>
                <a:lnTo>
                  <a:pt x="687324" y="32575"/>
                </a:lnTo>
                <a:lnTo>
                  <a:pt x="677513" y="32575"/>
                </a:lnTo>
                <a:lnTo>
                  <a:pt x="677513" y="3334"/>
                </a:lnTo>
                <a:lnTo>
                  <a:pt x="663035" y="3334"/>
                </a:lnTo>
                <a:lnTo>
                  <a:pt x="663035" y="32575"/>
                </a:lnTo>
                <a:lnTo>
                  <a:pt x="651320" y="32575"/>
                </a:lnTo>
                <a:lnTo>
                  <a:pt x="651320" y="47339"/>
                </a:lnTo>
                <a:lnTo>
                  <a:pt x="663035" y="47339"/>
                </a:lnTo>
                <a:lnTo>
                  <a:pt x="663035" y="86296"/>
                </a:lnTo>
                <a:cubicBezTo>
                  <a:pt x="658178" y="88487"/>
                  <a:pt x="653796" y="90583"/>
                  <a:pt x="650081" y="92202"/>
                </a:cubicBezTo>
                <a:lnTo>
                  <a:pt x="655987" y="107823"/>
                </a:lnTo>
                <a:cubicBezTo>
                  <a:pt x="666655" y="102108"/>
                  <a:pt x="679323" y="94869"/>
                  <a:pt x="690848" y="88106"/>
                </a:cubicBezTo>
                <a:lnTo>
                  <a:pt x="686372" y="74390"/>
                </a:lnTo>
                <a:lnTo>
                  <a:pt x="686372" y="74390"/>
                </a:lnTo>
                <a:close/>
                <a:moveTo>
                  <a:pt x="755332" y="42005"/>
                </a:moveTo>
                <a:lnTo>
                  <a:pt x="769144" y="44767"/>
                </a:lnTo>
                <a:cubicBezTo>
                  <a:pt x="765143" y="61817"/>
                  <a:pt x="759333" y="77152"/>
                  <a:pt x="751808" y="90202"/>
                </a:cubicBezTo>
                <a:cubicBezTo>
                  <a:pt x="753999" y="101822"/>
                  <a:pt x="757047" y="108871"/>
                  <a:pt x="760190" y="108871"/>
                </a:cubicBezTo>
                <a:cubicBezTo>
                  <a:pt x="762000" y="108871"/>
                  <a:pt x="763048" y="104013"/>
                  <a:pt x="763429" y="92392"/>
                </a:cubicBezTo>
                <a:cubicBezTo>
                  <a:pt x="766286" y="96012"/>
                  <a:pt x="770572" y="99346"/>
                  <a:pt x="773906" y="100965"/>
                </a:cubicBezTo>
                <a:cubicBezTo>
                  <a:pt x="771715" y="118300"/>
                  <a:pt x="767905" y="123253"/>
                  <a:pt x="758095" y="123253"/>
                </a:cubicBezTo>
                <a:cubicBezTo>
                  <a:pt x="750761" y="123253"/>
                  <a:pt x="745331" y="116300"/>
                  <a:pt x="741236" y="105251"/>
                </a:cubicBezTo>
                <a:cubicBezTo>
                  <a:pt x="735902" y="111919"/>
                  <a:pt x="729805" y="117634"/>
                  <a:pt x="722947" y="122491"/>
                </a:cubicBezTo>
                <a:cubicBezTo>
                  <a:pt x="720852" y="119920"/>
                  <a:pt x="715137" y="114967"/>
                  <a:pt x="711898" y="112681"/>
                </a:cubicBezTo>
                <a:cubicBezTo>
                  <a:pt x="718185" y="108775"/>
                  <a:pt x="723614" y="104108"/>
                  <a:pt x="728567" y="98869"/>
                </a:cubicBezTo>
                <a:cubicBezTo>
                  <a:pt x="714756" y="102489"/>
                  <a:pt x="700088" y="106394"/>
                  <a:pt x="688943" y="109347"/>
                </a:cubicBezTo>
                <a:lnTo>
                  <a:pt x="685324" y="94869"/>
                </a:lnTo>
                <a:cubicBezTo>
                  <a:pt x="696658" y="92773"/>
                  <a:pt x="713804" y="88868"/>
                  <a:pt x="730187" y="85249"/>
                </a:cubicBezTo>
                <a:lnTo>
                  <a:pt x="731330" y="95536"/>
                </a:lnTo>
                <a:cubicBezTo>
                  <a:pt x="733330" y="93154"/>
                  <a:pt x="735139" y="90868"/>
                  <a:pt x="736854" y="88392"/>
                </a:cubicBezTo>
                <a:cubicBezTo>
                  <a:pt x="733901" y="72866"/>
                  <a:pt x="732187" y="53816"/>
                  <a:pt x="731330" y="33623"/>
                </a:cubicBezTo>
                <a:lnTo>
                  <a:pt x="689229" y="33623"/>
                </a:lnTo>
                <a:lnTo>
                  <a:pt x="689229" y="19526"/>
                </a:lnTo>
                <a:lnTo>
                  <a:pt x="730853" y="19526"/>
                </a:lnTo>
                <a:cubicBezTo>
                  <a:pt x="730758" y="13525"/>
                  <a:pt x="730567" y="7620"/>
                  <a:pt x="730567" y="1619"/>
                </a:cubicBezTo>
                <a:lnTo>
                  <a:pt x="745331" y="1619"/>
                </a:lnTo>
                <a:cubicBezTo>
                  <a:pt x="745236" y="7620"/>
                  <a:pt x="745236" y="13525"/>
                  <a:pt x="745331" y="19526"/>
                </a:cubicBezTo>
                <a:lnTo>
                  <a:pt x="759142" y="19526"/>
                </a:lnTo>
                <a:cubicBezTo>
                  <a:pt x="755904" y="16097"/>
                  <a:pt x="751618" y="12192"/>
                  <a:pt x="747808" y="9239"/>
                </a:cubicBezTo>
                <a:lnTo>
                  <a:pt x="756571" y="1714"/>
                </a:lnTo>
                <a:cubicBezTo>
                  <a:pt x="761619" y="5334"/>
                  <a:pt x="767905" y="10573"/>
                  <a:pt x="770954" y="14383"/>
                </a:cubicBezTo>
                <a:lnTo>
                  <a:pt x="765334" y="19621"/>
                </a:lnTo>
                <a:lnTo>
                  <a:pt x="771049" y="19621"/>
                </a:lnTo>
                <a:lnTo>
                  <a:pt x="771049" y="33718"/>
                </a:lnTo>
                <a:lnTo>
                  <a:pt x="745712" y="33718"/>
                </a:lnTo>
                <a:cubicBezTo>
                  <a:pt x="746188" y="45625"/>
                  <a:pt x="747046" y="56674"/>
                  <a:pt x="748189" y="66580"/>
                </a:cubicBezTo>
                <a:cubicBezTo>
                  <a:pt x="751141" y="59055"/>
                  <a:pt x="753428" y="50959"/>
                  <a:pt x="755332" y="42196"/>
                </a:cubicBezTo>
                <a:lnTo>
                  <a:pt x="755332" y="42196"/>
                </a:lnTo>
                <a:close/>
                <a:moveTo>
                  <a:pt x="714375" y="70104"/>
                </a:moveTo>
                <a:lnTo>
                  <a:pt x="714375" y="54197"/>
                </a:lnTo>
                <a:lnTo>
                  <a:pt x="704374" y="54197"/>
                </a:lnTo>
                <a:lnTo>
                  <a:pt x="704374" y="70104"/>
                </a:lnTo>
                <a:lnTo>
                  <a:pt x="714375" y="70104"/>
                </a:lnTo>
                <a:close/>
                <a:moveTo>
                  <a:pt x="692944" y="42291"/>
                </a:moveTo>
                <a:lnTo>
                  <a:pt x="692944" y="81915"/>
                </a:lnTo>
                <a:lnTo>
                  <a:pt x="726472" y="81915"/>
                </a:lnTo>
                <a:lnTo>
                  <a:pt x="726472" y="42291"/>
                </a:lnTo>
                <a:lnTo>
                  <a:pt x="692944" y="42291"/>
                </a:lnTo>
                <a:close/>
                <a:moveTo>
                  <a:pt x="881348" y="84677"/>
                </a:moveTo>
                <a:cubicBezTo>
                  <a:pt x="878586" y="78772"/>
                  <a:pt x="874300" y="71723"/>
                  <a:pt x="869252" y="64675"/>
                </a:cubicBezTo>
                <a:cubicBezTo>
                  <a:pt x="872109" y="54102"/>
                  <a:pt x="874205" y="42767"/>
                  <a:pt x="875633" y="30671"/>
                </a:cubicBezTo>
                <a:lnTo>
                  <a:pt x="861917" y="29337"/>
                </a:lnTo>
                <a:cubicBezTo>
                  <a:pt x="861155" y="36766"/>
                  <a:pt x="859917" y="43910"/>
                  <a:pt x="858488" y="50863"/>
                </a:cubicBezTo>
                <a:cubicBezTo>
                  <a:pt x="854869" y="46387"/>
                  <a:pt x="851059" y="42291"/>
                  <a:pt x="847439" y="38481"/>
                </a:cubicBezTo>
                <a:lnTo>
                  <a:pt x="838010" y="46958"/>
                </a:lnTo>
                <a:cubicBezTo>
                  <a:pt x="843629" y="52959"/>
                  <a:pt x="849249" y="59912"/>
                  <a:pt x="854297" y="66770"/>
                </a:cubicBezTo>
                <a:cubicBezTo>
                  <a:pt x="849725" y="80867"/>
                  <a:pt x="843439" y="92488"/>
                  <a:pt x="834485" y="100965"/>
                </a:cubicBezTo>
                <a:cubicBezTo>
                  <a:pt x="837629" y="102679"/>
                  <a:pt x="843915" y="106966"/>
                  <a:pt x="846487" y="109156"/>
                </a:cubicBezTo>
                <a:cubicBezTo>
                  <a:pt x="853535" y="101632"/>
                  <a:pt x="859250" y="91916"/>
                  <a:pt x="863727" y="80867"/>
                </a:cubicBezTo>
                <a:cubicBezTo>
                  <a:pt x="866775" y="85820"/>
                  <a:pt x="869347" y="90392"/>
                  <a:pt x="871156" y="94392"/>
                </a:cubicBezTo>
                <a:lnTo>
                  <a:pt x="881348" y="84582"/>
                </a:lnTo>
                <a:lnTo>
                  <a:pt x="881348" y="84582"/>
                </a:lnTo>
                <a:close/>
                <a:moveTo>
                  <a:pt x="802577" y="48292"/>
                </a:moveTo>
                <a:cubicBezTo>
                  <a:pt x="807815" y="54007"/>
                  <a:pt x="813245" y="60865"/>
                  <a:pt x="818579" y="67342"/>
                </a:cubicBezTo>
                <a:cubicBezTo>
                  <a:pt x="814673" y="79057"/>
                  <a:pt x="809435" y="89249"/>
                  <a:pt x="802577" y="96774"/>
                </a:cubicBezTo>
                <a:lnTo>
                  <a:pt x="802577" y="48292"/>
                </a:lnTo>
                <a:lnTo>
                  <a:pt x="802577" y="48292"/>
                </a:lnTo>
                <a:close/>
                <a:moveTo>
                  <a:pt x="897160" y="8763"/>
                </a:moveTo>
                <a:lnTo>
                  <a:pt x="897160" y="104680"/>
                </a:lnTo>
                <a:cubicBezTo>
                  <a:pt x="897160" y="113442"/>
                  <a:pt x="895160" y="117729"/>
                  <a:pt x="889445" y="120205"/>
                </a:cubicBezTo>
                <a:cubicBezTo>
                  <a:pt x="883920" y="122777"/>
                  <a:pt x="875633" y="123158"/>
                  <a:pt x="863251" y="123063"/>
                </a:cubicBezTo>
                <a:cubicBezTo>
                  <a:pt x="862489" y="118777"/>
                  <a:pt x="859822" y="111538"/>
                  <a:pt x="857536" y="107442"/>
                </a:cubicBezTo>
                <a:cubicBezTo>
                  <a:pt x="865727" y="108109"/>
                  <a:pt x="875252" y="107918"/>
                  <a:pt x="877919" y="107918"/>
                </a:cubicBezTo>
                <a:cubicBezTo>
                  <a:pt x="880681" y="107823"/>
                  <a:pt x="881729" y="106871"/>
                  <a:pt x="881729" y="104394"/>
                </a:cubicBezTo>
                <a:lnTo>
                  <a:pt x="881729" y="23527"/>
                </a:lnTo>
                <a:lnTo>
                  <a:pt x="802672" y="23527"/>
                </a:lnTo>
                <a:lnTo>
                  <a:pt x="802672" y="46006"/>
                </a:lnTo>
                <a:lnTo>
                  <a:pt x="810197" y="37909"/>
                </a:lnTo>
                <a:cubicBezTo>
                  <a:pt x="814197" y="42196"/>
                  <a:pt x="818579" y="47053"/>
                  <a:pt x="822674" y="51911"/>
                </a:cubicBezTo>
                <a:cubicBezTo>
                  <a:pt x="824294" y="44767"/>
                  <a:pt x="825246" y="37052"/>
                  <a:pt x="826198" y="29242"/>
                </a:cubicBezTo>
                <a:lnTo>
                  <a:pt x="840010" y="30671"/>
                </a:lnTo>
                <a:cubicBezTo>
                  <a:pt x="838486" y="42958"/>
                  <a:pt x="836200" y="54388"/>
                  <a:pt x="833438" y="64865"/>
                </a:cubicBezTo>
                <a:cubicBezTo>
                  <a:pt x="838010" y="70580"/>
                  <a:pt x="842010" y="76200"/>
                  <a:pt x="845058" y="80486"/>
                </a:cubicBezTo>
                <a:lnTo>
                  <a:pt x="835628" y="91345"/>
                </a:lnTo>
                <a:cubicBezTo>
                  <a:pt x="833819" y="88201"/>
                  <a:pt x="831152" y="84391"/>
                  <a:pt x="828199" y="80296"/>
                </a:cubicBezTo>
                <a:cubicBezTo>
                  <a:pt x="823913" y="91249"/>
                  <a:pt x="818579" y="100774"/>
                  <a:pt x="811625" y="108204"/>
                </a:cubicBezTo>
                <a:cubicBezTo>
                  <a:pt x="809815" y="106489"/>
                  <a:pt x="805910" y="103632"/>
                  <a:pt x="802481" y="101727"/>
                </a:cubicBezTo>
                <a:lnTo>
                  <a:pt x="802481" y="123349"/>
                </a:lnTo>
                <a:lnTo>
                  <a:pt x="786955" y="123349"/>
                </a:lnTo>
                <a:lnTo>
                  <a:pt x="786955" y="8953"/>
                </a:lnTo>
                <a:lnTo>
                  <a:pt x="897064" y="8953"/>
                </a:lnTo>
                <a:close/>
                <a:moveTo>
                  <a:pt x="937450" y="31337"/>
                </a:moveTo>
                <a:lnTo>
                  <a:pt x="1031081" y="31337"/>
                </a:lnTo>
                <a:lnTo>
                  <a:pt x="1031081" y="16573"/>
                </a:lnTo>
                <a:lnTo>
                  <a:pt x="988981" y="16573"/>
                </a:lnTo>
                <a:cubicBezTo>
                  <a:pt x="987171" y="11334"/>
                  <a:pt x="984504" y="5048"/>
                  <a:pt x="982218" y="0"/>
                </a:cubicBezTo>
                <a:lnTo>
                  <a:pt x="966597" y="3619"/>
                </a:lnTo>
                <a:cubicBezTo>
                  <a:pt x="968312" y="7525"/>
                  <a:pt x="970121" y="12097"/>
                  <a:pt x="971550" y="16573"/>
                </a:cubicBezTo>
                <a:lnTo>
                  <a:pt x="921734" y="16573"/>
                </a:lnTo>
                <a:lnTo>
                  <a:pt x="921734" y="51625"/>
                </a:lnTo>
                <a:cubicBezTo>
                  <a:pt x="921734" y="70390"/>
                  <a:pt x="920972" y="97250"/>
                  <a:pt x="911162" y="115633"/>
                </a:cubicBezTo>
                <a:cubicBezTo>
                  <a:pt x="914972" y="117157"/>
                  <a:pt x="922020" y="121920"/>
                  <a:pt x="924878" y="124682"/>
                </a:cubicBezTo>
                <a:cubicBezTo>
                  <a:pt x="935736" y="104489"/>
                  <a:pt x="937546" y="72485"/>
                  <a:pt x="937546" y="51625"/>
                </a:cubicBezTo>
                <a:lnTo>
                  <a:pt x="937546" y="31242"/>
                </a:lnTo>
                <a:lnTo>
                  <a:pt x="937546" y="31242"/>
                </a:lnTo>
                <a:close/>
                <a:moveTo>
                  <a:pt x="992410" y="80867"/>
                </a:moveTo>
                <a:lnTo>
                  <a:pt x="977455" y="84867"/>
                </a:lnTo>
                <a:cubicBezTo>
                  <a:pt x="975836" y="72866"/>
                  <a:pt x="971074" y="54197"/>
                  <a:pt x="966978" y="40100"/>
                </a:cubicBezTo>
                <a:lnTo>
                  <a:pt x="981075" y="36481"/>
                </a:lnTo>
                <a:cubicBezTo>
                  <a:pt x="985552" y="50863"/>
                  <a:pt x="990314" y="68484"/>
                  <a:pt x="992410" y="80867"/>
                </a:cubicBezTo>
                <a:lnTo>
                  <a:pt x="992410" y="80867"/>
                </a:lnTo>
                <a:close/>
                <a:moveTo>
                  <a:pt x="941070" y="48292"/>
                </a:moveTo>
                <a:lnTo>
                  <a:pt x="954786" y="42958"/>
                </a:lnTo>
                <a:cubicBezTo>
                  <a:pt x="960406" y="57150"/>
                  <a:pt x="966502" y="75057"/>
                  <a:pt x="969550" y="87154"/>
                </a:cubicBezTo>
                <a:lnTo>
                  <a:pt x="954977" y="93250"/>
                </a:lnTo>
                <a:cubicBezTo>
                  <a:pt x="952500" y="81153"/>
                  <a:pt x="946404" y="62293"/>
                  <a:pt x="941165" y="48196"/>
                </a:cubicBezTo>
                <a:lnTo>
                  <a:pt x="941165" y="48196"/>
                </a:lnTo>
                <a:close/>
                <a:moveTo>
                  <a:pt x="1000220" y="103727"/>
                </a:moveTo>
                <a:lnTo>
                  <a:pt x="1032605" y="103727"/>
                </a:lnTo>
                <a:lnTo>
                  <a:pt x="1032605" y="118300"/>
                </a:lnTo>
                <a:lnTo>
                  <a:pt x="935546" y="118300"/>
                </a:lnTo>
                <a:lnTo>
                  <a:pt x="935546" y="103727"/>
                </a:lnTo>
                <a:lnTo>
                  <a:pt x="983837" y="103727"/>
                </a:lnTo>
                <a:cubicBezTo>
                  <a:pt x="996505" y="84296"/>
                  <a:pt x="1006030" y="58102"/>
                  <a:pt x="1010698" y="36004"/>
                </a:cubicBezTo>
                <a:lnTo>
                  <a:pt x="1027366" y="41529"/>
                </a:lnTo>
                <a:cubicBezTo>
                  <a:pt x="1021271" y="62293"/>
                  <a:pt x="1011746" y="84677"/>
                  <a:pt x="1000220" y="103727"/>
                </a:cubicBezTo>
                <a:lnTo>
                  <a:pt x="1000220" y="103727"/>
                </a:lnTo>
                <a:close/>
                <a:moveTo>
                  <a:pt x="1111948" y="70675"/>
                </a:moveTo>
                <a:lnTo>
                  <a:pt x="1111948" y="54673"/>
                </a:lnTo>
                <a:lnTo>
                  <a:pt x="1139476" y="54673"/>
                </a:lnTo>
                <a:lnTo>
                  <a:pt x="1139476" y="70675"/>
                </a:lnTo>
                <a:lnTo>
                  <a:pt x="1111948" y="70675"/>
                </a:lnTo>
                <a:close/>
                <a:moveTo>
                  <a:pt x="1071372" y="70675"/>
                </a:moveTo>
                <a:cubicBezTo>
                  <a:pt x="1071658" y="65817"/>
                  <a:pt x="1071753" y="61150"/>
                  <a:pt x="1071753" y="56959"/>
                </a:cubicBezTo>
                <a:lnTo>
                  <a:pt x="1071753" y="54578"/>
                </a:lnTo>
                <a:lnTo>
                  <a:pt x="1096232" y="54578"/>
                </a:lnTo>
                <a:lnTo>
                  <a:pt x="1096232" y="70580"/>
                </a:lnTo>
                <a:lnTo>
                  <a:pt x="1071277" y="70580"/>
                </a:lnTo>
                <a:close/>
                <a:moveTo>
                  <a:pt x="1096328" y="25051"/>
                </a:moveTo>
                <a:lnTo>
                  <a:pt x="1096328" y="40196"/>
                </a:lnTo>
                <a:lnTo>
                  <a:pt x="1071848" y="40196"/>
                </a:lnTo>
                <a:lnTo>
                  <a:pt x="1071848" y="25051"/>
                </a:lnTo>
                <a:lnTo>
                  <a:pt x="1096328" y="25051"/>
                </a:lnTo>
                <a:close/>
                <a:moveTo>
                  <a:pt x="1139476" y="40196"/>
                </a:moveTo>
                <a:lnTo>
                  <a:pt x="1111948" y="40196"/>
                </a:lnTo>
                <a:lnTo>
                  <a:pt x="1111948" y="25051"/>
                </a:lnTo>
                <a:lnTo>
                  <a:pt x="1139476" y="25051"/>
                </a:lnTo>
                <a:lnTo>
                  <a:pt x="1139476" y="40196"/>
                </a:lnTo>
                <a:lnTo>
                  <a:pt x="1139476" y="40196"/>
                </a:lnTo>
                <a:close/>
                <a:moveTo>
                  <a:pt x="1154906" y="10287"/>
                </a:moveTo>
                <a:lnTo>
                  <a:pt x="1056418" y="10287"/>
                </a:lnTo>
                <a:lnTo>
                  <a:pt x="1056418" y="56864"/>
                </a:lnTo>
                <a:cubicBezTo>
                  <a:pt x="1056418" y="75152"/>
                  <a:pt x="1055275" y="98393"/>
                  <a:pt x="1040987" y="114014"/>
                </a:cubicBezTo>
                <a:cubicBezTo>
                  <a:pt x="1044512" y="115824"/>
                  <a:pt x="1050798" y="121158"/>
                  <a:pt x="1053274" y="124015"/>
                </a:cubicBezTo>
                <a:cubicBezTo>
                  <a:pt x="1062704" y="113824"/>
                  <a:pt x="1067372" y="99536"/>
                  <a:pt x="1069753" y="85249"/>
                </a:cubicBezTo>
                <a:lnTo>
                  <a:pt x="1096328" y="85249"/>
                </a:lnTo>
                <a:lnTo>
                  <a:pt x="1096328" y="121634"/>
                </a:lnTo>
                <a:lnTo>
                  <a:pt x="1111948" y="121634"/>
                </a:lnTo>
                <a:lnTo>
                  <a:pt x="1111948" y="85249"/>
                </a:lnTo>
                <a:lnTo>
                  <a:pt x="1139476" y="85249"/>
                </a:lnTo>
                <a:lnTo>
                  <a:pt x="1139476" y="104775"/>
                </a:lnTo>
                <a:cubicBezTo>
                  <a:pt x="1139476" y="107156"/>
                  <a:pt x="1138523" y="107918"/>
                  <a:pt x="1136047" y="107918"/>
                </a:cubicBezTo>
                <a:cubicBezTo>
                  <a:pt x="1133570" y="107918"/>
                  <a:pt x="1125093" y="108013"/>
                  <a:pt x="1117759" y="107632"/>
                </a:cubicBezTo>
                <a:cubicBezTo>
                  <a:pt x="1119759" y="111633"/>
                  <a:pt x="1122236" y="118300"/>
                  <a:pt x="1122712" y="122491"/>
                </a:cubicBezTo>
                <a:cubicBezTo>
                  <a:pt x="1134428" y="122587"/>
                  <a:pt x="1142429" y="122396"/>
                  <a:pt x="1147763" y="119729"/>
                </a:cubicBezTo>
                <a:cubicBezTo>
                  <a:pt x="1153001" y="117348"/>
                  <a:pt x="1154811" y="113157"/>
                  <a:pt x="1154811" y="104870"/>
                </a:cubicBezTo>
                <a:lnTo>
                  <a:pt x="1154811" y="10192"/>
                </a:lnTo>
                <a:lnTo>
                  <a:pt x="1154811" y="10192"/>
                </a:lnTo>
                <a:close/>
                <a:moveTo>
                  <a:pt x="1282732" y="20002"/>
                </a:moveTo>
                <a:cubicBezTo>
                  <a:pt x="1279208" y="15145"/>
                  <a:pt x="1272159" y="7620"/>
                  <a:pt x="1267111" y="2096"/>
                </a:cubicBezTo>
                <a:lnTo>
                  <a:pt x="1255109" y="9239"/>
                </a:lnTo>
                <a:cubicBezTo>
                  <a:pt x="1260158" y="15145"/>
                  <a:pt x="1267015" y="23241"/>
                  <a:pt x="1270254" y="28003"/>
                </a:cubicBezTo>
                <a:lnTo>
                  <a:pt x="1282732" y="19907"/>
                </a:lnTo>
                <a:lnTo>
                  <a:pt x="1282732" y="19907"/>
                </a:lnTo>
                <a:close/>
                <a:moveTo>
                  <a:pt x="1261015" y="69628"/>
                </a:moveTo>
                <a:cubicBezTo>
                  <a:pt x="1257014" y="76771"/>
                  <a:pt x="1251776" y="83153"/>
                  <a:pt x="1245394" y="88678"/>
                </a:cubicBezTo>
                <a:cubicBezTo>
                  <a:pt x="1238917" y="83153"/>
                  <a:pt x="1233393" y="76771"/>
                  <a:pt x="1228915" y="69628"/>
                </a:cubicBezTo>
                <a:lnTo>
                  <a:pt x="1261015" y="69628"/>
                </a:lnTo>
                <a:close/>
                <a:moveTo>
                  <a:pt x="1272159" y="54007"/>
                </a:moveTo>
                <a:lnTo>
                  <a:pt x="1283017" y="59055"/>
                </a:lnTo>
                <a:cubicBezTo>
                  <a:pt x="1277779" y="75247"/>
                  <a:pt x="1269492" y="87916"/>
                  <a:pt x="1258729" y="97631"/>
                </a:cubicBezTo>
                <a:cubicBezTo>
                  <a:pt x="1269016" y="103156"/>
                  <a:pt x="1281208" y="107156"/>
                  <a:pt x="1295400" y="109538"/>
                </a:cubicBezTo>
                <a:cubicBezTo>
                  <a:pt x="1291971" y="112966"/>
                  <a:pt x="1287875" y="119348"/>
                  <a:pt x="1285780" y="123634"/>
                </a:cubicBezTo>
                <a:cubicBezTo>
                  <a:pt x="1269873" y="120396"/>
                  <a:pt x="1256728" y="115062"/>
                  <a:pt x="1245584" y="107728"/>
                </a:cubicBezTo>
                <a:cubicBezTo>
                  <a:pt x="1234345" y="114871"/>
                  <a:pt x="1221486" y="120015"/>
                  <a:pt x="1207389" y="123634"/>
                </a:cubicBezTo>
                <a:cubicBezTo>
                  <a:pt x="1205674" y="119443"/>
                  <a:pt x="1202150" y="113442"/>
                  <a:pt x="1199293" y="109918"/>
                </a:cubicBezTo>
                <a:cubicBezTo>
                  <a:pt x="1211580" y="107347"/>
                  <a:pt x="1222915" y="103156"/>
                  <a:pt x="1232916" y="97441"/>
                </a:cubicBezTo>
                <a:cubicBezTo>
                  <a:pt x="1227392" y="92202"/>
                  <a:pt x="1222915" y="86392"/>
                  <a:pt x="1218819" y="79724"/>
                </a:cubicBezTo>
                <a:cubicBezTo>
                  <a:pt x="1209961" y="93440"/>
                  <a:pt x="1198055" y="104680"/>
                  <a:pt x="1182338" y="113538"/>
                </a:cubicBezTo>
                <a:cubicBezTo>
                  <a:pt x="1180243" y="110109"/>
                  <a:pt x="1174814" y="103727"/>
                  <a:pt x="1171003" y="101060"/>
                </a:cubicBezTo>
                <a:cubicBezTo>
                  <a:pt x="1194054" y="88678"/>
                  <a:pt x="1208056" y="69247"/>
                  <a:pt x="1216533" y="44005"/>
                </a:cubicBezTo>
                <a:lnTo>
                  <a:pt x="1199578" y="44005"/>
                </a:lnTo>
                <a:cubicBezTo>
                  <a:pt x="1192530" y="44005"/>
                  <a:pt x="1187101" y="45053"/>
                  <a:pt x="1185862" y="47053"/>
                </a:cubicBezTo>
                <a:cubicBezTo>
                  <a:pt x="1184910" y="43815"/>
                  <a:pt x="1182433" y="36766"/>
                  <a:pt x="1180814" y="32956"/>
                </a:cubicBezTo>
                <a:cubicBezTo>
                  <a:pt x="1182815" y="32290"/>
                  <a:pt x="1184719" y="30480"/>
                  <a:pt x="1186434" y="27622"/>
                </a:cubicBezTo>
                <a:cubicBezTo>
                  <a:pt x="1188149" y="24860"/>
                  <a:pt x="1192911" y="14668"/>
                  <a:pt x="1195483" y="4572"/>
                </a:cubicBezTo>
                <a:lnTo>
                  <a:pt x="1211961" y="7144"/>
                </a:lnTo>
                <a:cubicBezTo>
                  <a:pt x="1209770" y="14573"/>
                  <a:pt x="1206341" y="22574"/>
                  <a:pt x="1202817" y="29242"/>
                </a:cubicBezTo>
                <a:lnTo>
                  <a:pt x="1220819" y="29242"/>
                </a:lnTo>
                <a:cubicBezTo>
                  <a:pt x="1222915" y="20383"/>
                  <a:pt x="1224629" y="10858"/>
                  <a:pt x="1225772" y="762"/>
                </a:cubicBezTo>
                <a:lnTo>
                  <a:pt x="1243108" y="3619"/>
                </a:lnTo>
                <a:cubicBezTo>
                  <a:pt x="1241965" y="12478"/>
                  <a:pt x="1240536" y="21050"/>
                  <a:pt x="1238821" y="29146"/>
                </a:cubicBezTo>
                <a:lnTo>
                  <a:pt x="1291114" y="29146"/>
                </a:lnTo>
                <a:lnTo>
                  <a:pt x="1291114" y="44005"/>
                </a:lnTo>
                <a:lnTo>
                  <a:pt x="1235012" y="44005"/>
                </a:lnTo>
                <a:cubicBezTo>
                  <a:pt x="1233869" y="47815"/>
                  <a:pt x="1232630" y="51149"/>
                  <a:pt x="1231392" y="54673"/>
                </a:cubicBezTo>
                <a:lnTo>
                  <a:pt x="1269492" y="54673"/>
                </a:lnTo>
                <a:lnTo>
                  <a:pt x="1272349" y="54007"/>
                </a:lnTo>
                <a:lnTo>
                  <a:pt x="1272349" y="54007"/>
                </a:lnTo>
                <a:close/>
                <a:moveTo>
                  <a:pt x="1404747" y="86011"/>
                </a:moveTo>
                <a:cubicBezTo>
                  <a:pt x="1400937" y="88868"/>
                  <a:pt x="1396174" y="92107"/>
                  <a:pt x="1391698" y="94774"/>
                </a:cubicBezTo>
                <a:cubicBezTo>
                  <a:pt x="1388935" y="92202"/>
                  <a:pt x="1386459" y="89249"/>
                  <a:pt x="1384554" y="86011"/>
                </a:cubicBezTo>
                <a:lnTo>
                  <a:pt x="1404747" y="86011"/>
                </a:lnTo>
                <a:close/>
                <a:moveTo>
                  <a:pt x="1364647" y="63913"/>
                </a:moveTo>
                <a:lnTo>
                  <a:pt x="1384077" y="63913"/>
                </a:lnTo>
                <a:lnTo>
                  <a:pt x="1384077" y="72961"/>
                </a:lnTo>
                <a:lnTo>
                  <a:pt x="1364647" y="72961"/>
                </a:lnTo>
                <a:lnTo>
                  <a:pt x="1364647" y="63913"/>
                </a:lnTo>
                <a:lnTo>
                  <a:pt x="1364647" y="63913"/>
                </a:lnTo>
                <a:close/>
                <a:moveTo>
                  <a:pt x="1364647" y="42005"/>
                </a:moveTo>
                <a:lnTo>
                  <a:pt x="1384077" y="42005"/>
                </a:lnTo>
                <a:lnTo>
                  <a:pt x="1384077" y="51054"/>
                </a:lnTo>
                <a:lnTo>
                  <a:pt x="1364647" y="51054"/>
                </a:lnTo>
                <a:lnTo>
                  <a:pt x="1364647" y="42005"/>
                </a:lnTo>
                <a:lnTo>
                  <a:pt x="1364647" y="42005"/>
                </a:lnTo>
                <a:close/>
                <a:moveTo>
                  <a:pt x="1331405" y="20193"/>
                </a:moveTo>
                <a:lnTo>
                  <a:pt x="1400461" y="20193"/>
                </a:lnTo>
                <a:lnTo>
                  <a:pt x="1400461" y="28765"/>
                </a:lnTo>
                <a:lnTo>
                  <a:pt x="1331405" y="28765"/>
                </a:lnTo>
                <a:lnTo>
                  <a:pt x="1331405" y="20193"/>
                </a:lnTo>
                <a:lnTo>
                  <a:pt x="1331405" y="20193"/>
                </a:lnTo>
                <a:close/>
                <a:moveTo>
                  <a:pt x="1409128" y="86011"/>
                </a:moveTo>
                <a:lnTo>
                  <a:pt x="1422844" y="86011"/>
                </a:lnTo>
                <a:lnTo>
                  <a:pt x="1422844" y="72961"/>
                </a:lnTo>
                <a:lnTo>
                  <a:pt x="1398460" y="72961"/>
                </a:lnTo>
                <a:lnTo>
                  <a:pt x="1398460" y="63913"/>
                </a:lnTo>
                <a:lnTo>
                  <a:pt x="1417225" y="63913"/>
                </a:lnTo>
                <a:lnTo>
                  <a:pt x="1417225" y="50959"/>
                </a:lnTo>
                <a:lnTo>
                  <a:pt x="1398460" y="50959"/>
                </a:lnTo>
                <a:lnTo>
                  <a:pt x="1398460" y="41910"/>
                </a:lnTo>
                <a:lnTo>
                  <a:pt x="1416082" y="41910"/>
                </a:lnTo>
                <a:lnTo>
                  <a:pt x="1416082" y="7048"/>
                </a:lnTo>
                <a:lnTo>
                  <a:pt x="1315783" y="7048"/>
                </a:lnTo>
                <a:lnTo>
                  <a:pt x="1315783" y="45625"/>
                </a:lnTo>
                <a:cubicBezTo>
                  <a:pt x="1315783" y="66389"/>
                  <a:pt x="1314736" y="95631"/>
                  <a:pt x="1301877" y="115633"/>
                </a:cubicBezTo>
                <a:cubicBezTo>
                  <a:pt x="1305782" y="117062"/>
                  <a:pt x="1312545" y="121158"/>
                  <a:pt x="1315688" y="123539"/>
                </a:cubicBezTo>
                <a:cubicBezTo>
                  <a:pt x="1329404" y="102108"/>
                  <a:pt x="1331500" y="68199"/>
                  <a:pt x="1331500" y="45529"/>
                </a:cubicBezTo>
                <a:lnTo>
                  <a:pt x="1331500" y="41719"/>
                </a:lnTo>
                <a:lnTo>
                  <a:pt x="1350550" y="41719"/>
                </a:lnTo>
                <a:lnTo>
                  <a:pt x="1350550" y="50768"/>
                </a:lnTo>
                <a:lnTo>
                  <a:pt x="1334262" y="50768"/>
                </a:lnTo>
                <a:lnTo>
                  <a:pt x="1334262" y="63722"/>
                </a:lnTo>
                <a:lnTo>
                  <a:pt x="1350550" y="63722"/>
                </a:lnTo>
                <a:lnTo>
                  <a:pt x="1350550" y="72771"/>
                </a:lnTo>
                <a:lnTo>
                  <a:pt x="1331500" y="72771"/>
                </a:lnTo>
                <a:lnTo>
                  <a:pt x="1331500" y="85820"/>
                </a:lnTo>
                <a:lnTo>
                  <a:pt x="1342359" y="85820"/>
                </a:lnTo>
                <a:lnTo>
                  <a:pt x="1342359" y="99346"/>
                </a:lnTo>
                <a:cubicBezTo>
                  <a:pt x="1342359" y="106013"/>
                  <a:pt x="1338453" y="109633"/>
                  <a:pt x="1335691" y="111442"/>
                </a:cubicBezTo>
                <a:cubicBezTo>
                  <a:pt x="1337501" y="114205"/>
                  <a:pt x="1340549" y="120301"/>
                  <a:pt x="1341310" y="123920"/>
                </a:cubicBezTo>
                <a:lnTo>
                  <a:pt x="1341310" y="123920"/>
                </a:lnTo>
                <a:cubicBezTo>
                  <a:pt x="1344073" y="122015"/>
                  <a:pt x="1348645" y="120967"/>
                  <a:pt x="1377315" y="114681"/>
                </a:cubicBezTo>
                <a:cubicBezTo>
                  <a:pt x="1377315" y="111538"/>
                  <a:pt x="1377791" y="105632"/>
                  <a:pt x="1378649" y="101917"/>
                </a:cubicBezTo>
                <a:lnTo>
                  <a:pt x="1356741" y="106108"/>
                </a:lnTo>
                <a:lnTo>
                  <a:pt x="1356741" y="85725"/>
                </a:lnTo>
                <a:lnTo>
                  <a:pt x="1370076" y="85725"/>
                </a:lnTo>
                <a:cubicBezTo>
                  <a:pt x="1378839" y="104870"/>
                  <a:pt x="1393031" y="117443"/>
                  <a:pt x="1415701" y="123063"/>
                </a:cubicBezTo>
                <a:cubicBezTo>
                  <a:pt x="1417701" y="119063"/>
                  <a:pt x="1421701" y="113252"/>
                  <a:pt x="1424749" y="110109"/>
                </a:cubicBezTo>
                <a:cubicBezTo>
                  <a:pt x="1415987" y="108585"/>
                  <a:pt x="1408462" y="105823"/>
                  <a:pt x="1401890" y="102108"/>
                </a:cubicBezTo>
                <a:cubicBezTo>
                  <a:pt x="1407509" y="99250"/>
                  <a:pt x="1413510" y="95631"/>
                  <a:pt x="1418749" y="92107"/>
                </a:cubicBezTo>
                <a:lnTo>
                  <a:pt x="1409319" y="85725"/>
                </a:lnTo>
                <a:lnTo>
                  <a:pt x="1409319" y="85725"/>
                </a:lnTo>
                <a:close/>
                <a:moveTo>
                  <a:pt x="1453896" y="89154"/>
                </a:moveTo>
                <a:lnTo>
                  <a:pt x="1453896" y="73247"/>
                </a:lnTo>
                <a:lnTo>
                  <a:pt x="1467326" y="73247"/>
                </a:lnTo>
                <a:lnTo>
                  <a:pt x="1467326" y="87058"/>
                </a:lnTo>
                <a:lnTo>
                  <a:pt x="1453896" y="89154"/>
                </a:lnTo>
                <a:lnTo>
                  <a:pt x="1453896" y="89154"/>
                </a:lnTo>
                <a:close/>
                <a:moveTo>
                  <a:pt x="1467326" y="20383"/>
                </a:moveTo>
                <a:lnTo>
                  <a:pt x="1467326" y="34099"/>
                </a:lnTo>
                <a:lnTo>
                  <a:pt x="1453896" y="34099"/>
                </a:lnTo>
                <a:lnTo>
                  <a:pt x="1453896" y="20383"/>
                </a:lnTo>
                <a:lnTo>
                  <a:pt x="1467326" y="20383"/>
                </a:lnTo>
                <a:close/>
                <a:moveTo>
                  <a:pt x="1453896" y="46672"/>
                </a:moveTo>
                <a:lnTo>
                  <a:pt x="1467326" y="46672"/>
                </a:lnTo>
                <a:lnTo>
                  <a:pt x="1467326" y="60484"/>
                </a:lnTo>
                <a:lnTo>
                  <a:pt x="1453896" y="60484"/>
                </a:lnTo>
                <a:lnTo>
                  <a:pt x="1453896" y="46672"/>
                </a:lnTo>
                <a:lnTo>
                  <a:pt x="1453896" y="46672"/>
                </a:lnTo>
                <a:close/>
                <a:moveTo>
                  <a:pt x="1554480" y="74771"/>
                </a:moveTo>
                <a:lnTo>
                  <a:pt x="1554480" y="60674"/>
                </a:lnTo>
                <a:lnTo>
                  <a:pt x="1526191" y="60674"/>
                </a:lnTo>
                <a:lnTo>
                  <a:pt x="1526191" y="42577"/>
                </a:lnTo>
                <a:lnTo>
                  <a:pt x="1550765" y="42577"/>
                </a:lnTo>
                <a:lnTo>
                  <a:pt x="1550765" y="28480"/>
                </a:lnTo>
                <a:lnTo>
                  <a:pt x="1535906" y="28480"/>
                </a:lnTo>
                <a:cubicBezTo>
                  <a:pt x="1539716" y="22479"/>
                  <a:pt x="1543717" y="14954"/>
                  <a:pt x="1547431" y="7906"/>
                </a:cubicBezTo>
                <a:lnTo>
                  <a:pt x="1531810" y="3905"/>
                </a:lnTo>
                <a:cubicBezTo>
                  <a:pt x="1529334" y="11430"/>
                  <a:pt x="1524667" y="21622"/>
                  <a:pt x="1520571" y="28575"/>
                </a:cubicBezTo>
                <a:lnTo>
                  <a:pt x="1505521" y="28575"/>
                </a:lnTo>
                <a:lnTo>
                  <a:pt x="1516475" y="22860"/>
                </a:lnTo>
                <a:cubicBezTo>
                  <a:pt x="1514094" y="17240"/>
                  <a:pt x="1508665" y="9525"/>
                  <a:pt x="1503426" y="3810"/>
                </a:cubicBezTo>
                <a:lnTo>
                  <a:pt x="1491044" y="9715"/>
                </a:lnTo>
                <a:cubicBezTo>
                  <a:pt x="1495711" y="15335"/>
                  <a:pt x="1500569" y="23050"/>
                  <a:pt x="1502950" y="28670"/>
                </a:cubicBezTo>
                <a:lnTo>
                  <a:pt x="1488852" y="28670"/>
                </a:lnTo>
                <a:lnTo>
                  <a:pt x="1488852" y="42767"/>
                </a:lnTo>
                <a:lnTo>
                  <a:pt x="1510474" y="42767"/>
                </a:lnTo>
                <a:lnTo>
                  <a:pt x="1510474" y="60865"/>
                </a:lnTo>
                <a:lnTo>
                  <a:pt x="1486471" y="60865"/>
                </a:lnTo>
                <a:lnTo>
                  <a:pt x="1486471" y="74962"/>
                </a:lnTo>
                <a:lnTo>
                  <a:pt x="1509331" y="74962"/>
                </a:lnTo>
                <a:cubicBezTo>
                  <a:pt x="1506855" y="87916"/>
                  <a:pt x="1500187" y="102584"/>
                  <a:pt x="1480661" y="113919"/>
                </a:cubicBezTo>
                <a:lnTo>
                  <a:pt x="1480661" y="98774"/>
                </a:lnTo>
                <a:lnTo>
                  <a:pt x="1490662" y="96964"/>
                </a:lnTo>
                <a:lnTo>
                  <a:pt x="1489615" y="83629"/>
                </a:lnTo>
                <a:lnTo>
                  <a:pt x="1480566" y="85058"/>
                </a:lnTo>
                <a:lnTo>
                  <a:pt x="1480566" y="20479"/>
                </a:lnTo>
                <a:lnTo>
                  <a:pt x="1485234" y="20479"/>
                </a:lnTo>
                <a:lnTo>
                  <a:pt x="1485234" y="6667"/>
                </a:lnTo>
                <a:lnTo>
                  <a:pt x="1434656" y="6667"/>
                </a:lnTo>
                <a:lnTo>
                  <a:pt x="1434656" y="20479"/>
                </a:lnTo>
                <a:lnTo>
                  <a:pt x="1440275" y="20479"/>
                </a:lnTo>
                <a:lnTo>
                  <a:pt x="1440275" y="91345"/>
                </a:lnTo>
                <a:lnTo>
                  <a:pt x="1433131" y="92297"/>
                </a:lnTo>
                <a:lnTo>
                  <a:pt x="1436084" y="106775"/>
                </a:lnTo>
                <a:cubicBezTo>
                  <a:pt x="1445228" y="105061"/>
                  <a:pt x="1456087" y="103251"/>
                  <a:pt x="1467421" y="101155"/>
                </a:cubicBezTo>
                <a:lnTo>
                  <a:pt x="1467421" y="123634"/>
                </a:lnTo>
                <a:lnTo>
                  <a:pt x="1480566" y="123634"/>
                </a:lnTo>
                <a:lnTo>
                  <a:pt x="1480566" y="114205"/>
                </a:lnTo>
                <a:cubicBezTo>
                  <a:pt x="1484567" y="116967"/>
                  <a:pt x="1489615" y="121634"/>
                  <a:pt x="1492091" y="125063"/>
                </a:cubicBezTo>
                <a:cubicBezTo>
                  <a:pt x="1505617" y="116300"/>
                  <a:pt x="1514094" y="105918"/>
                  <a:pt x="1518952" y="95345"/>
                </a:cubicBezTo>
                <a:cubicBezTo>
                  <a:pt x="1525333" y="107728"/>
                  <a:pt x="1534192" y="117634"/>
                  <a:pt x="1546384" y="123539"/>
                </a:cubicBezTo>
                <a:cubicBezTo>
                  <a:pt x="1548574" y="119348"/>
                  <a:pt x="1553146" y="113633"/>
                  <a:pt x="1556671" y="110585"/>
                </a:cubicBezTo>
                <a:cubicBezTo>
                  <a:pt x="1541050" y="104489"/>
                  <a:pt x="1530572" y="91059"/>
                  <a:pt x="1525238" y="74962"/>
                </a:cubicBezTo>
                <a:lnTo>
                  <a:pt x="1554575" y="74962"/>
                </a:lnTo>
                <a:close/>
                <a:moveTo>
                  <a:pt x="1661731" y="17335"/>
                </a:moveTo>
                <a:lnTo>
                  <a:pt x="1661731" y="24955"/>
                </a:lnTo>
                <a:lnTo>
                  <a:pt x="1639538" y="24955"/>
                </a:lnTo>
                <a:lnTo>
                  <a:pt x="1639538" y="17335"/>
                </a:lnTo>
                <a:lnTo>
                  <a:pt x="1661731" y="17335"/>
                </a:lnTo>
                <a:close/>
                <a:moveTo>
                  <a:pt x="1638871" y="43339"/>
                </a:moveTo>
                <a:cubicBezTo>
                  <a:pt x="1639253" y="40767"/>
                  <a:pt x="1639348" y="38005"/>
                  <a:pt x="1639538" y="35528"/>
                </a:cubicBezTo>
                <a:lnTo>
                  <a:pt x="1661731" y="35528"/>
                </a:lnTo>
                <a:lnTo>
                  <a:pt x="1661731" y="43339"/>
                </a:lnTo>
                <a:lnTo>
                  <a:pt x="1638871" y="43339"/>
                </a:lnTo>
                <a:close/>
                <a:moveTo>
                  <a:pt x="1661731" y="54007"/>
                </a:moveTo>
                <a:lnTo>
                  <a:pt x="1661731" y="60007"/>
                </a:lnTo>
                <a:cubicBezTo>
                  <a:pt x="1661731" y="61627"/>
                  <a:pt x="1661160" y="62103"/>
                  <a:pt x="1659350" y="62103"/>
                </a:cubicBezTo>
                <a:cubicBezTo>
                  <a:pt x="1657636" y="62198"/>
                  <a:pt x="1651921" y="62389"/>
                  <a:pt x="1646682" y="62103"/>
                </a:cubicBezTo>
                <a:cubicBezTo>
                  <a:pt x="1648682" y="65341"/>
                  <a:pt x="1651254" y="70866"/>
                  <a:pt x="1652206" y="74771"/>
                </a:cubicBezTo>
                <a:cubicBezTo>
                  <a:pt x="1660398" y="74771"/>
                  <a:pt x="1666685" y="74485"/>
                  <a:pt x="1671161" y="72295"/>
                </a:cubicBezTo>
                <a:cubicBezTo>
                  <a:pt x="1675828" y="70199"/>
                  <a:pt x="1677162" y="66770"/>
                  <a:pt x="1677162" y="60198"/>
                </a:cubicBezTo>
                <a:lnTo>
                  <a:pt x="1677162" y="5429"/>
                </a:lnTo>
                <a:lnTo>
                  <a:pt x="1625537" y="5429"/>
                </a:lnTo>
                <a:lnTo>
                  <a:pt x="1625537" y="31623"/>
                </a:lnTo>
                <a:cubicBezTo>
                  <a:pt x="1625537" y="43243"/>
                  <a:pt x="1624203" y="57055"/>
                  <a:pt x="1611821" y="66675"/>
                </a:cubicBezTo>
                <a:cubicBezTo>
                  <a:pt x="1614869" y="68484"/>
                  <a:pt x="1620393" y="73723"/>
                  <a:pt x="1622679" y="76486"/>
                </a:cubicBezTo>
                <a:cubicBezTo>
                  <a:pt x="1630394" y="70485"/>
                  <a:pt x="1634585" y="62389"/>
                  <a:pt x="1636871" y="54007"/>
                </a:cubicBezTo>
                <a:lnTo>
                  <a:pt x="1661827" y="54007"/>
                </a:lnTo>
                <a:close/>
                <a:moveTo>
                  <a:pt x="1601629" y="19431"/>
                </a:moveTo>
                <a:lnTo>
                  <a:pt x="1601629" y="28861"/>
                </a:lnTo>
                <a:lnTo>
                  <a:pt x="1585436" y="28861"/>
                </a:lnTo>
                <a:lnTo>
                  <a:pt x="1585436" y="19431"/>
                </a:lnTo>
                <a:lnTo>
                  <a:pt x="1601629" y="19431"/>
                </a:lnTo>
                <a:close/>
                <a:moveTo>
                  <a:pt x="1585436" y="49625"/>
                </a:moveTo>
                <a:lnTo>
                  <a:pt x="1585436" y="40386"/>
                </a:lnTo>
                <a:lnTo>
                  <a:pt x="1601629" y="40386"/>
                </a:lnTo>
                <a:lnTo>
                  <a:pt x="1601629" y="49625"/>
                </a:lnTo>
                <a:lnTo>
                  <a:pt x="1585436" y="49625"/>
                </a:lnTo>
                <a:close/>
                <a:moveTo>
                  <a:pt x="1585436" y="61627"/>
                </a:moveTo>
                <a:lnTo>
                  <a:pt x="1585436" y="68008"/>
                </a:lnTo>
                <a:lnTo>
                  <a:pt x="1571339" y="68008"/>
                </a:lnTo>
                <a:lnTo>
                  <a:pt x="1571339" y="7334"/>
                </a:lnTo>
                <a:lnTo>
                  <a:pt x="1615726" y="7334"/>
                </a:lnTo>
                <a:lnTo>
                  <a:pt x="1615726" y="61627"/>
                </a:lnTo>
                <a:lnTo>
                  <a:pt x="1585436" y="61627"/>
                </a:lnTo>
                <a:close/>
                <a:moveTo>
                  <a:pt x="1593627" y="89249"/>
                </a:moveTo>
                <a:lnTo>
                  <a:pt x="1604677" y="89249"/>
                </a:lnTo>
                <a:lnTo>
                  <a:pt x="1604677" y="106584"/>
                </a:lnTo>
                <a:lnTo>
                  <a:pt x="1593627" y="106584"/>
                </a:lnTo>
                <a:lnTo>
                  <a:pt x="1593627" y="89249"/>
                </a:lnTo>
                <a:lnTo>
                  <a:pt x="1593627" y="89249"/>
                </a:lnTo>
                <a:close/>
                <a:moveTo>
                  <a:pt x="1630299" y="89249"/>
                </a:moveTo>
                <a:lnTo>
                  <a:pt x="1630299" y="106584"/>
                </a:lnTo>
                <a:lnTo>
                  <a:pt x="1618964" y="106584"/>
                </a:lnTo>
                <a:lnTo>
                  <a:pt x="1618964" y="89249"/>
                </a:lnTo>
                <a:lnTo>
                  <a:pt x="1630299" y="89249"/>
                </a:lnTo>
                <a:close/>
                <a:moveTo>
                  <a:pt x="1655731" y="89249"/>
                </a:moveTo>
                <a:lnTo>
                  <a:pt x="1655731" y="106584"/>
                </a:lnTo>
                <a:lnTo>
                  <a:pt x="1644396" y="106584"/>
                </a:lnTo>
                <a:lnTo>
                  <a:pt x="1644396" y="89249"/>
                </a:lnTo>
                <a:lnTo>
                  <a:pt x="1655731" y="89249"/>
                </a:lnTo>
                <a:close/>
                <a:moveTo>
                  <a:pt x="1670971" y="106584"/>
                </a:moveTo>
                <a:lnTo>
                  <a:pt x="1670971" y="77248"/>
                </a:lnTo>
                <a:lnTo>
                  <a:pt x="1579245" y="77248"/>
                </a:lnTo>
                <a:lnTo>
                  <a:pt x="1579245" y="106584"/>
                </a:lnTo>
                <a:lnTo>
                  <a:pt x="1564005" y="106584"/>
                </a:lnTo>
                <a:lnTo>
                  <a:pt x="1564005" y="119920"/>
                </a:lnTo>
                <a:lnTo>
                  <a:pt x="1685353" y="119920"/>
                </a:lnTo>
                <a:lnTo>
                  <a:pt x="1685353" y="106584"/>
                </a:lnTo>
                <a:lnTo>
                  <a:pt x="1670971" y="106584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65" name="图形 5"/>
          <p:cNvGrpSpPr/>
          <p:nvPr/>
        </p:nvGrpSpPr>
        <p:grpSpPr>
          <a:xfrm>
            <a:off x="24908581" y="10881071"/>
            <a:ext cx="5051775" cy="380797"/>
            <a:chOff x="18043746" y="9940289"/>
            <a:chExt cx="2054637" cy="154876"/>
          </a:xfrm>
          <a:solidFill>
            <a:schemeClr val="bg1"/>
          </a:solidFill>
        </p:grpSpPr>
        <p:sp>
          <p:nvSpPr>
            <p:cNvPr id="67" name="任意形状 66"/>
            <p:cNvSpPr/>
            <p:nvPr/>
          </p:nvSpPr>
          <p:spPr>
            <a:xfrm>
              <a:off x="18043746" y="9944766"/>
              <a:ext cx="143446" cy="140303"/>
            </a:xfrm>
            <a:custGeom>
              <a:avLst/>
              <a:gdLst>
                <a:gd name="connsiteX0" fmla="*/ 56674 w 143446"/>
                <a:gd name="connsiteY0" fmla="*/ 104203 h 140303"/>
                <a:gd name="connsiteX1" fmla="*/ 56674 w 143446"/>
                <a:gd name="connsiteY1" fmla="*/ 53149 h 140303"/>
                <a:gd name="connsiteX2" fmla="*/ 39148 w 143446"/>
                <a:gd name="connsiteY2" fmla="*/ 53149 h 140303"/>
                <a:gd name="connsiteX3" fmla="*/ 39148 w 143446"/>
                <a:gd name="connsiteY3" fmla="*/ 120872 h 140303"/>
                <a:gd name="connsiteX4" fmla="*/ 137636 w 143446"/>
                <a:gd name="connsiteY4" fmla="*/ 120872 h 140303"/>
                <a:gd name="connsiteX5" fmla="*/ 137636 w 143446"/>
                <a:gd name="connsiteY5" fmla="*/ 140303 h 140303"/>
                <a:gd name="connsiteX6" fmla="*/ 18097 w 143446"/>
                <a:gd name="connsiteY6" fmla="*/ 140303 h 140303"/>
                <a:gd name="connsiteX7" fmla="*/ 18097 w 143446"/>
                <a:gd name="connsiteY7" fmla="*/ 53149 h 140303"/>
                <a:gd name="connsiteX8" fmla="*/ 0 w 143446"/>
                <a:gd name="connsiteY8" fmla="*/ 53149 h 140303"/>
                <a:gd name="connsiteX9" fmla="*/ 0 w 143446"/>
                <a:gd name="connsiteY9" fmla="*/ 33052 h 140303"/>
                <a:gd name="connsiteX10" fmla="*/ 18097 w 143446"/>
                <a:gd name="connsiteY10" fmla="*/ 33052 h 140303"/>
                <a:gd name="connsiteX11" fmla="*/ 18097 w 143446"/>
                <a:gd name="connsiteY11" fmla="*/ 4096 h 140303"/>
                <a:gd name="connsiteX12" fmla="*/ 39148 w 143446"/>
                <a:gd name="connsiteY12" fmla="*/ 4858 h 140303"/>
                <a:gd name="connsiteX13" fmla="*/ 39148 w 143446"/>
                <a:gd name="connsiteY13" fmla="*/ 33052 h 140303"/>
                <a:gd name="connsiteX14" fmla="*/ 56674 w 143446"/>
                <a:gd name="connsiteY14" fmla="*/ 33052 h 140303"/>
                <a:gd name="connsiteX15" fmla="*/ 56674 w 143446"/>
                <a:gd name="connsiteY15" fmla="*/ 190 h 140303"/>
                <a:gd name="connsiteX16" fmla="*/ 77248 w 143446"/>
                <a:gd name="connsiteY16" fmla="*/ 952 h 140303"/>
                <a:gd name="connsiteX17" fmla="*/ 77248 w 143446"/>
                <a:gd name="connsiteY17" fmla="*/ 33052 h 140303"/>
                <a:gd name="connsiteX18" fmla="*/ 100870 w 143446"/>
                <a:gd name="connsiteY18" fmla="*/ 33052 h 140303"/>
                <a:gd name="connsiteX19" fmla="*/ 100870 w 143446"/>
                <a:gd name="connsiteY19" fmla="*/ 0 h 140303"/>
                <a:gd name="connsiteX20" fmla="*/ 121444 w 143446"/>
                <a:gd name="connsiteY20" fmla="*/ 762 h 140303"/>
                <a:gd name="connsiteX21" fmla="*/ 121444 w 143446"/>
                <a:gd name="connsiteY21" fmla="*/ 32956 h 140303"/>
                <a:gd name="connsiteX22" fmla="*/ 143446 w 143446"/>
                <a:gd name="connsiteY22" fmla="*/ 32956 h 140303"/>
                <a:gd name="connsiteX23" fmla="*/ 143446 w 143446"/>
                <a:gd name="connsiteY23" fmla="*/ 53054 h 140303"/>
                <a:gd name="connsiteX24" fmla="*/ 121444 w 143446"/>
                <a:gd name="connsiteY24" fmla="*/ 53054 h 140303"/>
                <a:gd name="connsiteX25" fmla="*/ 121444 w 143446"/>
                <a:gd name="connsiteY25" fmla="*/ 104108 h 140303"/>
                <a:gd name="connsiteX26" fmla="*/ 56674 w 143446"/>
                <a:gd name="connsiteY26" fmla="*/ 104108 h 140303"/>
                <a:gd name="connsiteX27" fmla="*/ 77248 w 143446"/>
                <a:gd name="connsiteY27" fmla="*/ 53149 h 140303"/>
                <a:gd name="connsiteX28" fmla="*/ 77248 w 143446"/>
                <a:gd name="connsiteY28" fmla="*/ 84582 h 140303"/>
                <a:gd name="connsiteX29" fmla="*/ 100870 w 143446"/>
                <a:gd name="connsiteY29" fmla="*/ 84582 h 140303"/>
                <a:gd name="connsiteX30" fmla="*/ 100870 w 143446"/>
                <a:gd name="connsiteY30" fmla="*/ 53149 h 140303"/>
                <a:gd name="connsiteX31" fmla="*/ 77248 w 143446"/>
                <a:gd name="connsiteY31" fmla="*/ 53149 h 140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3446" h="140303">
                  <a:moveTo>
                    <a:pt x="56674" y="104203"/>
                  </a:moveTo>
                  <a:lnTo>
                    <a:pt x="56674" y="53149"/>
                  </a:lnTo>
                  <a:lnTo>
                    <a:pt x="39148" y="53149"/>
                  </a:lnTo>
                  <a:lnTo>
                    <a:pt x="39148" y="120872"/>
                  </a:lnTo>
                  <a:lnTo>
                    <a:pt x="137636" y="120872"/>
                  </a:lnTo>
                  <a:lnTo>
                    <a:pt x="137636" y="140303"/>
                  </a:lnTo>
                  <a:lnTo>
                    <a:pt x="18097" y="140303"/>
                  </a:lnTo>
                  <a:lnTo>
                    <a:pt x="18097" y="53149"/>
                  </a:lnTo>
                  <a:lnTo>
                    <a:pt x="0" y="53149"/>
                  </a:lnTo>
                  <a:lnTo>
                    <a:pt x="0" y="33052"/>
                  </a:lnTo>
                  <a:lnTo>
                    <a:pt x="18097" y="33052"/>
                  </a:lnTo>
                  <a:lnTo>
                    <a:pt x="18097" y="4096"/>
                  </a:lnTo>
                  <a:lnTo>
                    <a:pt x="39148" y="4858"/>
                  </a:lnTo>
                  <a:lnTo>
                    <a:pt x="39148" y="33052"/>
                  </a:lnTo>
                  <a:lnTo>
                    <a:pt x="56674" y="33052"/>
                  </a:lnTo>
                  <a:lnTo>
                    <a:pt x="56674" y="190"/>
                  </a:lnTo>
                  <a:lnTo>
                    <a:pt x="77248" y="952"/>
                  </a:lnTo>
                  <a:lnTo>
                    <a:pt x="77248" y="33052"/>
                  </a:lnTo>
                  <a:lnTo>
                    <a:pt x="100870" y="33052"/>
                  </a:lnTo>
                  <a:lnTo>
                    <a:pt x="100870" y="0"/>
                  </a:lnTo>
                  <a:lnTo>
                    <a:pt x="121444" y="762"/>
                  </a:lnTo>
                  <a:lnTo>
                    <a:pt x="121444" y="32956"/>
                  </a:lnTo>
                  <a:lnTo>
                    <a:pt x="143446" y="32956"/>
                  </a:lnTo>
                  <a:lnTo>
                    <a:pt x="143446" y="53054"/>
                  </a:lnTo>
                  <a:lnTo>
                    <a:pt x="121444" y="53054"/>
                  </a:lnTo>
                  <a:lnTo>
                    <a:pt x="121444" y="104108"/>
                  </a:lnTo>
                  <a:lnTo>
                    <a:pt x="56674" y="104108"/>
                  </a:lnTo>
                  <a:close/>
                  <a:moveTo>
                    <a:pt x="77248" y="53149"/>
                  </a:moveTo>
                  <a:lnTo>
                    <a:pt x="77248" y="84582"/>
                  </a:lnTo>
                  <a:lnTo>
                    <a:pt x="100870" y="84582"/>
                  </a:lnTo>
                  <a:lnTo>
                    <a:pt x="100870" y="53149"/>
                  </a:lnTo>
                  <a:lnTo>
                    <a:pt x="77248" y="5314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" name="任意形状 67"/>
            <p:cNvSpPr/>
            <p:nvPr/>
          </p:nvSpPr>
          <p:spPr>
            <a:xfrm>
              <a:off x="18200433" y="9947528"/>
              <a:ext cx="148780" cy="147637"/>
            </a:xfrm>
            <a:custGeom>
              <a:avLst/>
              <a:gdLst>
                <a:gd name="connsiteX0" fmla="*/ 138493 w 148780"/>
                <a:gd name="connsiteY0" fmla="*/ 110300 h 147637"/>
                <a:gd name="connsiteX1" fmla="*/ 123730 w 148780"/>
                <a:gd name="connsiteY1" fmla="*/ 105632 h 147637"/>
                <a:gd name="connsiteX2" fmla="*/ 109823 w 148780"/>
                <a:gd name="connsiteY2" fmla="*/ 99632 h 147637"/>
                <a:gd name="connsiteX3" fmla="*/ 109823 w 148780"/>
                <a:gd name="connsiteY3" fmla="*/ 144018 h 147637"/>
                <a:gd name="connsiteX4" fmla="*/ 88963 w 148780"/>
                <a:gd name="connsiteY4" fmla="*/ 144018 h 147637"/>
                <a:gd name="connsiteX5" fmla="*/ 88963 w 148780"/>
                <a:gd name="connsiteY5" fmla="*/ 91535 h 147637"/>
                <a:gd name="connsiteX6" fmla="*/ 95726 w 148780"/>
                <a:gd name="connsiteY6" fmla="*/ 91821 h 147637"/>
                <a:gd name="connsiteX7" fmla="*/ 83915 w 148780"/>
                <a:gd name="connsiteY7" fmla="*/ 83629 h 147637"/>
                <a:gd name="connsiteX8" fmla="*/ 74676 w 148780"/>
                <a:gd name="connsiteY8" fmla="*/ 75819 h 147637"/>
                <a:gd name="connsiteX9" fmla="*/ 65151 w 148780"/>
                <a:gd name="connsiteY9" fmla="*/ 83534 h 147637"/>
                <a:gd name="connsiteX10" fmla="*/ 51244 w 148780"/>
                <a:gd name="connsiteY10" fmla="*/ 91916 h 147637"/>
                <a:gd name="connsiteX11" fmla="*/ 61913 w 148780"/>
                <a:gd name="connsiteY11" fmla="*/ 92583 h 147637"/>
                <a:gd name="connsiteX12" fmla="*/ 61913 w 148780"/>
                <a:gd name="connsiteY12" fmla="*/ 98108 h 147637"/>
                <a:gd name="connsiteX13" fmla="*/ 60007 w 148780"/>
                <a:gd name="connsiteY13" fmla="*/ 111919 h 147637"/>
                <a:gd name="connsiteX14" fmla="*/ 53911 w 148780"/>
                <a:gd name="connsiteY14" fmla="*/ 124682 h 147637"/>
                <a:gd name="connsiteX15" fmla="*/ 42863 w 148780"/>
                <a:gd name="connsiteY15" fmla="*/ 136588 h 147637"/>
                <a:gd name="connsiteX16" fmla="*/ 26194 w 148780"/>
                <a:gd name="connsiteY16" fmla="*/ 147638 h 147637"/>
                <a:gd name="connsiteX17" fmla="*/ 13716 w 148780"/>
                <a:gd name="connsiteY17" fmla="*/ 130588 h 147637"/>
                <a:gd name="connsiteX18" fmla="*/ 27527 w 148780"/>
                <a:gd name="connsiteY18" fmla="*/ 123349 h 147637"/>
                <a:gd name="connsiteX19" fmla="*/ 35909 w 148780"/>
                <a:gd name="connsiteY19" fmla="*/ 115919 h 147637"/>
                <a:gd name="connsiteX20" fmla="*/ 40005 w 148780"/>
                <a:gd name="connsiteY20" fmla="*/ 107728 h 147637"/>
                <a:gd name="connsiteX21" fmla="*/ 41148 w 148780"/>
                <a:gd name="connsiteY21" fmla="*/ 98108 h 147637"/>
                <a:gd name="connsiteX22" fmla="*/ 41148 w 148780"/>
                <a:gd name="connsiteY22" fmla="*/ 97250 h 147637"/>
                <a:gd name="connsiteX23" fmla="*/ 26194 w 148780"/>
                <a:gd name="connsiteY23" fmla="*/ 104013 h 147637"/>
                <a:gd name="connsiteX24" fmla="*/ 9906 w 148780"/>
                <a:gd name="connsiteY24" fmla="*/ 110490 h 147637"/>
                <a:gd name="connsiteX25" fmla="*/ 0 w 148780"/>
                <a:gd name="connsiteY25" fmla="*/ 91821 h 147637"/>
                <a:gd name="connsiteX26" fmla="*/ 28765 w 148780"/>
                <a:gd name="connsiteY26" fmla="*/ 81629 h 147637"/>
                <a:gd name="connsiteX27" fmla="*/ 52673 w 148780"/>
                <a:gd name="connsiteY27" fmla="*/ 68199 h 147637"/>
                <a:gd name="connsiteX28" fmla="*/ 16764 w 148780"/>
                <a:gd name="connsiteY28" fmla="*/ 68199 h 147637"/>
                <a:gd name="connsiteX29" fmla="*/ 16764 w 148780"/>
                <a:gd name="connsiteY29" fmla="*/ 0 h 147637"/>
                <a:gd name="connsiteX30" fmla="*/ 132397 w 148780"/>
                <a:gd name="connsiteY30" fmla="*/ 0 h 147637"/>
                <a:gd name="connsiteX31" fmla="*/ 132397 w 148780"/>
                <a:gd name="connsiteY31" fmla="*/ 68199 h 147637"/>
                <a:gd name="connsiteX32" fmla="*/ 94869 w 148780"/>
                <a:gd name="connsiteY32" fmla="*/ 68199 h 147637"/>
                <a:gd name="connsiteX33" fmla="*/ 118586 w 148780"/>
                <a:gd name="connsiteY33" fmla="*/ 81343 h 147637"/>
                <a:gd name="connsiteX34" fmla="*/ 148780 w 148780"/>
                <a:gd name="connsiteY34" fmla="*/ 91535 h 147637"/>
                <a:gd name="connsiteX35" fmla="*/ 138589 w 148780"/>
                <a:gd name="connsiteY35" fmla="*/ 110300 h 147637"/>
                <a:gd name="connsiteX36" fmla="*/ 36290 w 148780"/>
                <a:gd name="connsiteY36" fmla="*/ 17335 h 147637"/>
                <a:gd name="connsiteX37" fmla="*/ 36290 w 148780"/>
                <a:gd name="connsiteY37" fmla="*/ 25908 h 147637"/>
                <a:gd name="connsiteX38" fmla="*/ 65151 w 148780"/>
                <a:gd name="connsiteY38" fmla="*/ 25908 h 147637"/>
                <a:gd name="connsiteX39" fmla="*/ 65151 w 148780"/>
                <a:gd name="connsiteY39" fmla="*/ 17335 h 147637"/>
                <a:gd name="connsiteX40" fmla="*/ 36290 w 148780"/>
                <a:gd name="connsiteY40" fmla="*/ 17335 h 147637"/>
                <a:gd name="connsiteX41" fmla="*/ 36290 w 148780"/>
                <a:gd name="connsiteY41" fmla="*/ 50863 h 147637"/>
                <a:gd name="connsiteX42" fmla="*/ 65151 w 148780"/>
                <a:gd name="connsiteY42" fmla="*/ 50863 h 147637"/>
                <a:gd name="connsiteX43" fmla="*/ 65151 w 148780"/>
                <a:gd name="connsiteY43" fmla="*/ 42482 h 147637"/>
                <a:gd name="connsiteX44" fmla="*/ 36290 w 148780"/>
                <a:gd name="connsiteY44" fmla="*/ 42482 h 147637"/>
                <a:gd name="connsiteX45" fmla="*/ 36290 w 148780"/>
                <a:gd name="connsiteY45" fmla="*/ 50863 h 147637"/>
                <a:gd name="connsiteX46" fmla="*/ 112585 w 148780"/>
                <a:gd name="connsiteY46" fmla="*/ 17335 h 147637"/>
                <a:gd name="connsiteX47" fmla="*/ 84106 w 148780"/>
                <a:gd name="connsiteY47" fmla="*/ 17335 h 147637"/>
                <a:gd name="connsiteX48" fmla="*/ 84106 w 148780"/>
                <a:gd name="connsiteY48" fmla="*/ 25908 h 147637"/>
                <a:gd name="connsiteX49" fmla="*/ 112585 w 148780"/>
                <a:gd name="connsiteY49" fmla="*/ 25908 h 147637"/>
                <a:gd name="connsiteX50" fmla="*/ 112585 w 148780"/>
                <a:gd name="connsiteY50" fmla="*/ 17335 h 147637"/>
                <a:gd name="connsiteX51" fmla="*/ 112585 w 148780"/>
                <a:gd name="connsiteY51" fmla="*/ 50863 h 147637"/>
                <a:gd name="connsiteX52" fmla="*/ 112585 w 148780"/>
                <a:gd name="connsiteY52" fmla="*/ 42482 h 147637"/>
                <a:gd name="connsiteX53" fmla="*/ 84106 w 148780"/>
                <a:gd name="connsiteY53" fmla="*/ 42482 h 147637"/>
                <a:gd name="connsiteX54" fmla="*/ 84106 w 148780"/>
                <a:gd name="connsiteY54" fmla="*/ 50863 h 147637"/>
                <a:gd name="connsiteX55" fmla="*/ 112585 w 148780"/>
                <a:gd name="connsiteY55" fmla="*/ 50863 h 14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48780" h="147637">
                  <a:moveTo>
                    <a:pt x="138493" y="110300"/>
                  </a:moveTo>
                  <a:cubicBezTo>
                    <a:pt x="133445" y="108966"/>
                    <a:pt x="128492" y="107442"/>
                    <a:pt x="123730" y="105632"/>
                  </a:cubicBezTo>
                  <a:cubicBezTo>
                    <a:pt x="118967" y="103822"/>
                    <a:pt x="114300" y="101822"/>
                    <a:pt x="109823" y="99632"/>
                  </a:cubicBezTo>
                  <a:lnTo>
                    <a:pt x="109823" y="144018"/>
                  </a:lnTo>
                  <a:lnTo>
                    <a:pt x="88963" y="144018"/>
                  </a:lnTo>
                  <a:lnTo>
                    <a:pt x="88963" y="91535"/>
                  </a:lnTo>
                  <a:lnTo>
                    <a:pt x="95726" y="91821"/>
                  </a:lnTo>
                  <a:cubicBezTo>
                    <a:pt x="91440" y="89154"/>
                    <a:pt x="87439" y="86392"/>
                    <a:pt x="83915" y="83629"/>
                  </a:cubicBezTo>
                  <a:cubicBezTo>
                    <a:pt x="80391" y="80867"/>
                    <a:pt x="77248" y="78296"/>
                    <a:pt x="74676" y="75819"/>
                  </a:cubicBezTo>
                  <a:cubicBezTo>
                    <a:pt x="72295" y="78200"/>
                    <a:pt x="69151" y="80772"/>
                    <a:pt x="65151" y="83534"/>
                  </a:cubicBezTo>
                  <a:cubicBezTo>
                    <a:pt x="61150" y="86296"/>
                    <a:pt x="56483" y="89059"/>
                    <a:pt x="51244" y="91916"/>
                  </a:cubicBezTo>
                  <a:lnTo>
                    <a:pt x="61913" y="92583"/>
                  </a:lnTo>
                  <a:lnTo>
                    <a:pt x="61913" y="98108"/>
                  </a:lnTo>
                  <a:cubicBezTo>
                    <a:pt x="61913" y="102870"/>
                    <a:pt x="61246" y="107442"/>
                    <a:pt x="60007" y="111919"/>
                  </a:cubicBezTo>
                  <a:cubicBezTo>
                    <a:pt x="58769" y="116396"/>
                    <a:pt x="56769" y="120587"/>
                    <a:pt x="53911" y="124682"/>
                  </a:cubicBezTo>
                  <a:cubicBezTo>
                    <a:pt x="51149" y="128778"/>
                    <a:pt x="47434" y="132779"/>
                    <a:pt x="42863" y="136588"/>
                  </a:cubicBezTo>
                  <a:cubicBezTo>
                    <a:pt x="38386" y="140399"/>
                    <a:pt x="32766" y="144113"/>
                    <a:pt x="26194" y="147638"/>
                  </a:cubicBezTo>
                  <a:lnTo>
                    <a:pt x="13716" y="130588"/>
                  </a:lnTo>
                  <a:cubicBezTo>
                    <a:pt x="19336" y="128111"/>
                    <a:pt x="23908" y="125635"/>
                    <a:pt x="27527" y="123349"/>
                  </a:cubicBezTo>
                  <a:cubicBezTo>
                    <a:pt x="31147" y="121063"/>
                    <a:pt x="33814" y="118491"/>
                    <a:pt x="35909" y="115919"/>
                  </a:cubicBezTo>
                  <a:cubicBezTo>
                    <a:pt x="37909" y="113347"/>
                    <a:pt x="39243" y="110585"/>
                    <a:pt x="40005" y="107728"/>
                  </a:cubicBezTo>
                  <a:cubicBezTo>
                    <a:pt x="40767" y="104870"/>
                    <a:pt x="41148" y="101632"/>
                    <a:pt x="41148" y="98108"/>
                  </a:cubicBezTo>
                  <a:lnTo>
                    <a:pt x="41148" y="97250"/>
                  </a:lnTo>
                  <a:cubicBezTo>
                    <a:pt x="36385" y="99536"/>
                    <a:pt x="31432" y="101822"/>
                    <a:pt x="26194" y="104013"/>
                  </a:cubicBezTo>
                  <a:cubicBezTo>
                    <a:pt x="20955" y="106299"/>
                    <a:pt x="15526" y="108395"/>
                    <a:pt x="9906" y="110490"/>
                  </a:cubicBezTo>
                  <a:lnTo>
                    <a:pt x="0" y="91821"/>
                  </a:lnTo>
                  <a:cubicBezTo>
                    <a:pt x="10382" y="89059"/>
                    <a:pt x="19907" y="85630"/>
                    <a:pt x="28765" y="81629"/>
                  </a:cubicBezTo>
                  <a:cubicBezTo>
                    <a:pt x="37528" y="77629"/>
                    <a:pt x="45529" y="73152"/>
                    <a:pt x="52673" y="68199"/>
                  </a:cubicBezTo>
                  <a:lnTo>
                    <a:pt x="16764" y="68199"/>
                  </a:lnTo>
                  <a:lnTo>
                    <a:pt x="16764" y="0"/>
                  </a:lnTo>
                  <a:lnTo>
                    <a:pt x="132397" y="0"/>
                  </a:lnTo>
                  <a:lnTo>
                    <a:pt x="132397" y="68199"/>
                  </a:lnTo>
                  <a:lnTo>
                    <a:pt x="94869" y="68199"/>
                  </a:lnTo>
                  <a:cubicBezTo>
                    <a:pt x="101822" y="73152"/>
                    <a:pt x="109728" y="77533"/>
                    <a:pt x="118586" y="81343"/>
                  </a:cubicBezTo>
                  <a:cubicBezTo>
                    <a:pt x="127444" y="85154"/>
                    <a:pt x="137541" y="88487"/>
                    <a:pt x="148780" y="91535"/>
                  </a:cubicBezTo>
                  <a:lnTo>
                    <a:pt x="138589" y="110300"/>
                  </a:lnTo>
                  <a:close/>
                  <a:moveTo>
                    <a:pt x="36290" y="17335"/>
                  </a:moveTo>
                  <a:lnTo>
                    <a:pt x="36290" y="25908"/>
                  </a:lnTo>
                  <a:lnTo>
                    <a:pt x="65151" y="25908"/>
                  </a:lnTo>
                  <a:lnTo>
                    <a:pt x="65151" y="17335"/>
                  </a:lnTo>
                  <a:lnTo>
                    <a:pt x="36290" y="17335"/>
                  </a:lnTo>
                  <a:close/>
                  <a:moveTo>
                    <a:pt x="36290" y="50863"/>
                  </a:moveTo>
                  <a:lnTo>
                    <a:pt x="65151" y="50863"/>
                  </a:lnTo>
                  <a:lnTo>
                    <a:pt x="65151" y="42482"/>
                  </a:lnTo>
                  <a:lnTo>
                    <a:pt x="36290" y="42482"/>
                  </a:lnTo>
                  <a:lnTo>
                    <a:pt x="36290" y="50863"/>
                  </a:lnTo>
                  <a:close/>
                  <a:moveTo>
                    <a:pt x="112585" y="17335"/>
                  </a:moveTo>
                  <a:lnTo>
                    <a:pt x="84106" y="17335"/>
                  </a:lnTo>
                  <a:lnTo>
                    <a:pt x="84106" y="25908"/>
                  </a:lnTo>
                  <a:lnTo>
                    <a:pt x="112585" y="25908"/>
                  </a:lnTo>
                  <a:lnTo>
                    <a:pt x="112585" y="17335"/>
                  </a:lnTo>
                  <a:close/>
                  <a:moveTo>
                    <a:pt x="112585" y="50863"/>
                  </a:moveTo>
                  <a:lnTo>
                    <a:pt x="112585" y="42482"/>
                  </a:lnTo>
                  <a:lnTo>
                    <a:pt x="84106" y="42482"/>
                  </a:lnTo>
                  <a:lnTo>
                    <a:pt x="84106" y="50863"/>
                  </a:lnTo>
                  <a:lnTo>
                    <a:pt x="112585" y="5086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" name="任意形状 68"/>
            <p:cNvSpPr/>
            <p:nvPr/>
          </p:nvSpPr>
          <p:spPr>
            <a:xfrm>
              <a:off x="18360357" y="9950862"/>
              <a:ext cx="144589" cy="141446"/>
            </a:xfrm>
            <a:custGeom>
              <a:avLst/>
              <a:gdLst>
                <a:gd name="connsiteX0" fmla="*/ 144494 w 144589"/>
                <a:gd name="connsiteY0" fmla="*/ 98393 h 141446"/>
                <a:gd name="connsiteX1" fmla="*/ 144209 w 144589"/>
                <a:gd name="connsiteY1" fmla="*/ 102394 h 141446"/>
                <a:gd name="connsiteX2" fmla="*/ 143732 w 144589"/>
                <a:gd name="connsiteY2" fmla="*/ 107061 h 141446"/>
                <a:gd name="connsiteX3" fmla="*/ 143256 w 144589"/>
                <a:gd name="connsiteY3" fmla="*/ 111823 h 141446"/>
                <a:gd name="connsiteX4" fmla="*/ 142685 w 144589"/>
                <a:gd name="connsiteY4" fmla="*/ 115919 h 141446"/>
                <a:gd name="connsiteX5" fmla="*/ 140113 w 144589"/>
                <a:gd name="connsiteY5" fmla="*/ 125254 h 141446"/>
                <a:gd name="connsiteX6" fmla="*/ 135636 w 144589"/>
                <a:gd name="connsiteY6" fmla="*/ 131064 h 141446"/>
                <a:gd name="connsiteX7" fmla="*/ 128302 w 144589"/>
                <a:gd name="connsiteY7" fmla="*/ 134302 h 141446"/>
                <a:gd name="connsiteX8" fmla="*/ 117253 w 144589"/>
                <a:gd name="connsiteY8" fmla="*/ 135636 h 141446"/>
                <a:gd name="connsiteX9" fmla="*/ 105346 w 144589"/>
                <a:gd name="connsiteY9" fmla="*/ 135922 h 141446"/>
                <a:gd name="connsiteX10" fmla="*/ 93440 w 144589"/>
                <a:gd name="connsiteY10" fmla="*/ 135636 h 141446"/>
                <a:gd name="connsiteX11" fmla="*/ 83344 w 144589"/>
                <a:gd name="connsiteY11" fmla="*/ 134112 h 141446"/>
                <a:gd name="connsiteX12" fmla="*/ 76295 w 144589"/>
                <a:gd name="connsiteY12" fmla="*/ 130397 h 141446"/>
                <a:gd name="connsiteX13" fmla="*/ 72200 w 144589"/>
                <a:gd name="connsiteY13" fmla="*/ 123730 h 141446"/>
                <a:gd name="connsiteX14" fmla="*/ 70866 w 144589"/>
                <a:gd name="connsiteY14" fmla="*/ 113252 h 141446"/>
                <a:gd name="connsiteX15" fmla="*/ 70866 w 144589"/>
                <a:gd name="connsiteY15" fmla="*/ 79915 h 141446"/>
                <a:gd name="connsiteX16" fmla="*/ 62484 w 144589"/>
                <a:gd name="connsiteY16" fmla="*/ 97060 h 141446"/>
                <a:gd name="connsiteX17" fmla="*/ 50578 w 144589"/>
                <a:gd name="connsiteY17" fmla="*/ 112681 h 141446"/>
                <a:gd name="connsiteX18" fmla="*/ 34862 w 144589"/>
                <a:gd name="connsiteY18" fmla="*/ 127254 h 141446"/>
                <a:gd name="connsiteX19" fmla="*/ 14859 w 144589"/>
                <a:gd name="connsiteY19" fmla="*/ 141446 h 141446"/>
                <a:gd name="connsiteX20" fmla="*/ 0 w 144589"/>
                <a:gd name="connsiteY20" fmla="*/ 122492 h 141446"/>
                <a:gd name="connsiteX21" fmla="*/ 20193 w 144589"/>
                <a:gd name="connsiteY21" fmla="*/ 109347 h 141446"/>
                <a:gd name="connsiteX22" fmla="*/ 35528 w 144589"/>
                <a:gd name="connsiteY22" fmla="*/ 95536 h 141446"/>
                <a:gd name="connsiteX23" fmla="*/ 46387 w 144589"/>
                <a:gd name="connsiteY23" fmla="*/ 80486 h 141446"/>
                <a:gd name="connsiteX24" fmla="*/ 53340 w 144589"/>
                <a:gd name="connsiteY24" fmla="*/ 63341 h 141446"/>
                <a:gd name="connsiteX25" fmla="*/ 9335 w 144589"/>
                <a:gd name="connsiteY25" fmla="*/ 63341 h 141446"/>
                <a:gd name="connsiteX26" fmla="*/ 9335 w 144589"/>
                <a:gd name="connsiteY26" fmla="*/ 43720 h 141446"/>
                <a:gd name="connsiteX27" fmla="*/ 57245 w 144589"/>
                <a:gd name="connsiteY27" fmla="*/ 43720 h 141446"/>
                <a:gd name="connsiteX28" fmla="*/ 57721 w 144589"/>
                <a:gd name="connsiteY28" fmla="*/ 38386 h 141446"/>
                <a:gd name="connsiteX29" fmla="*/ 58103 w 144589"/>
                <a:gd name="connsiteY29" fmla="*/ 32861 h 141446"/>
                <a:gd name="connsiteX30" fmla="*/ 58388 w 144589"/>
                <a:gd name="connsiteY30" fmla="*/ 27527 h 141446"/>
                <a:gd name="connsiteX31" fmla="*/ 58674 w 144589"/>
                <a:gd name="connsiteY31" fmla="*/ 19240 h 141446"/>
                <a:gd name="connsiteX32" fmla="*/ 18479 w 144589"/>
                <a:gd name="connsiteY32" fmla="*/ 19240 h 141446"/>
                <a:gd name="connsiteX33" fmla="*/ 18479 w 144589"/>
                <a:gd name="connsiteY33" fmla="*/ 0 h 141446"/>
                <a:gd name="connsiteX34" fmla="*/ 129445 w 144589"/>
                <a:gd name="connsiteY34" fmla="*/ 0 h 141446"/>
                <a:gd name="connsiteX35" fmla="*/ 129445 w 144589"/>
                <a:gd name="connsiteY35" fmla="*/ 19240 h 141446"/>
                <a:gd name="connsiteX36" fmla="*/ 80105 w 144589"/>
                <a:gd name="connsiteY36" fmla="*/ 19240 h 141446"/>
                <a:gd name="connsiteX37" fmla="*/ 79915 w 144589"/>
                <a:gd name="connsiteY37" fmla="*/ 28289 h 141446"/>
                <a:gd name="connsiteX38" fmla="*/ 79724 w 144589"/>
                <a:gd name="connsiteY38" fmla="*/ 34290 h 141446"/>
                <a:gd name="connsiteX39" fmla="*/ 79438 w 144589"/>
                <a:gd name="connsiteY39" fmla="*/ 39052 h 141446"/>
                <a:gd name="connsiteX40" fmla="*/ 79153 w 144589"/>
                <a:gd name="connsiteY40" fmla="*/ 43624 h 141446"/>
                <a:gd name="connsiteX41" fmla="*/ 139827 w 144589"/>
                <a:gd name="connsiteY41" fmla="*/ 43624 h 141446"/>
                <a:gd name="connsiteX42" fmla="*/ 139827 w 144589"/>
                <a:gd name="connsiteY42" fmla="*/ 63246 h 141446"/>
                <a:gd name="connsiteX43" fmla="*/ 76010 w 144589"/>
                <a:gd name="connsiteY43" fmla="*/ 63246 h 141446"/>
                <a:gd name="connsiteX44" fmla="*/ 75247 w 144589"/>
                <a:gd name="connsiteY44" fmla="*/ 66580 h 141446"/>
                <a:gd name="connsiteX45" fmla="*/ 74390 w 144589"/>
                <a:gd name="connsiteY45" fmla="*/ 69723 h 141446"/>
                <a:gd name="connsiteX46" fmla="*/ 91916 w 144589"/>
                <a:gd name="connsiteY46" fmla="*/ 70390 h 141446"/>
                <a:gd name="connsiteX47" fmla="*/ 91916 w 144589"/>
                <a:gd name="connsiteY47" fmla="*/ 107442 h 141446"/>
                <a:gd name="connsiteX48" fmla="*/ 93821 w 144589"/>
                <a:gd name="connsiteY48" fmla="*/ 113919 h 141446"/>
                <a:gd name="connsiteX49" fmla="*/ 100298 w 144589"/>
                <a:gd name="connsiteY49" fmla="*/ 116205 h 141446"/>
                <a:gd name="connsiteX50" fmla="*/ 106680 w 144589"/>
                <a:gd name="connsiteY50" fmla="*/ 116491 h 141446"/>
                <a:gd name="connsiteX51" fmla="*/ 112871 w 144589"/>
                <a:gd name="connsiteY51" fmla="*/ 116205 h 141446"/>
                <a:gd name="connsiteX52" fmla="*/ 118015 w 144589"/>
                <a:gd name="connsiteY52" fmla="*/ 115443 h 141446"/>
                <a:gd name="connsiteX53" fmla="*/ 120968 w 144589"/>
                <a:gd name="connsiteY53" fmla="*/ 114014 h 141446"/>
                <a:gd name="connsiteX54" fmla="*/ 122682 w 144589"/>
                <a:gd name="connsiteY54" fmla="*/ 111442 h 141446"/>
                <a:gd name="connsiteX55" fmla="*/ 123730 w 144589"/>
                <a:gd name="connsiteY55" fmla="*/ 107251 h 141446"/>
                <a:gd name="connsiteX56" fmla="*/ 124111 w 144589"/>
                <a:gd name="connsiteY56" fmla="*/ 104108 h 141446"/>
                <a:gd name="connsiteX57" fmla="*/ 124587 w 144589"/>
                <a:gd name="connsiteY57" fmla="*/ 100013 h 141446"/>
                <a:gd name="connsiteX58" fmla="*/ 124873 w 144589"/>
                <a:gd name="connsiteY58" fmla="*/ 96012 h 141446"/>
                <a:gd name="connsiteX59" fmla="*/ 124873 w 144589"/>
                <a:gd name="connsiteY59" fmla="*/ 92773 h 141446"/>
                <a:gd name="connsiteX60" fmla="*/ 144589 w 144589"/>
                <a:gd name="connsiteY60" fmla="*/ 98298 h 1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44589" h="141446">
                  <a:moveTo>
                    <a:pt x="144494" y="98393"/>
                  </a:moveTo>
                  <a:cubicBezTo>
                    <a:pt x="144494" y="99536"/>
                    <a:pt x="144494" y="100965"/>
                    <a:pt x="144209" y="102394"/>
                  </a:cubicBezTo>
                  <a:cubicBezTo>
                    <a:pt x="144018" y="103918"/>
                    <a:pt x="143923" y="105442"/>
                    <a:pt x="143732" y="107061"/>
                  </a:cubicBezTo>
                  <a:cubicBezTo>
                    <a:pt x="143542" y="108680"/>
                    <a:pt x="143446" y="110299"/>
                    <a:pt x="143256" y="111823"/>
                  </a:cubicBezTo>
                  <a:cubicBezTo>
                    <a:pt x="143066" y="113443"/>
                    <a:pt x="142875" y="114776"/>
                    <a:pt x="142685" y="115919"/>
                  </a:cubicBezTo>
                  <a:cubicBezTo>
                    <a:pt x="142018" y="119729"/>
                    <a:pt x="141161" y="122777"/>
                    <a:pt x="140113" y="125254"/>
                  </a:cubicBezTo>
                  <a:cubicBezTo>
                    <a:pt x="139065" y="127635"/>
                    <a:pt x="137541" y="129635"/>
                    <a:pt x="135636" y="131064"/>
                  </a:cubicBezTo>
                  <a:cubicBezTo>
                    <a:pt x="133731" y="132493"/>
                    <a:pt x="131350" y="133636"/>
                    <a:pt x="128302" y="134302"/>
                  </a:cubicBezTo>
                  <a:cubicBezTo>
                    <a:pt x="125349" y="134969"/>
                    <a:pt x="121634" y="135445"/>
                    <a:pt x="117253" y="135636"/>
                  </a:cubicBezTo>
                  <a:cubicBezTo>
                    <a:pt x="113157" y="135826"/>
                    <a:pt x="109157" y="135922"/>
                    <a:pt x="105346" y="135922"/>
                  </a:cubicBezTo>
                  <a:cubicBezTo>
                    <a:pt x="101537" y="135922"/>
                    <a:pt x="97536" y="135826"/>
                    <a:pt x="93440" y="135636"/>
                  </a:cubicBezTo>
                  <a:cubicBezTo>
                    <a:pt x="89535" y="135445"/>
                    <a:pt x="86201" y="134874"/>
                    <a:pt x="83344" y="134112"/>
                  </a:cubicBezTo>
                  <a:cubicBezTo>
                    <a:pt x="80486" y="133350"/>
                    <a:pt x="78105" y="132112"/>
                    <a:pt x="76295" y="130397"/>
                  </a:cubicBezTo>
                  <a:cubicBezTo>
                    <a:pt x="74486" y="128683"/>
                    <a:pt x="73057" y="126492"/>
                    <a:pt x="72200" y="123730"/>
                  </a:cubicBezTo>
                  <a:cubicBezTo>
                    <a:pt x="71247" y="120967"/>
                    <a:pt x="70866" y="117538"/>
                    <a:pt x="70866" y="113252"/>
                  </a:cubicBezTo>
                  <a:lnTo>
                    <a:pt x="70866" y="79915"/>
                  </a:lnTo>
                  <a:cubicBezTo>
                    <a:pt x="68580" y="86011"/>
                    <a:pt x="65818" y="91726"/>
                    <a:pt x="62484" y="97060"/>
                  </a:cubicBezTo>
                  <a:cubicBezTo>
                    <a:pt x="59150" y="102489"/>
                    <a:pt x="55150" y="107632"/>
                    <a:pt x="50578" y="112681"/>
                  </a:cubicBezTo>
                  <a:cubicBezTo>
                    <a:pt x="46006" y="117729"/>
                    <a:pt x="40767" y="122587"/>
                    <a:pt x="34862" y="127254"/>
                  </a:cubicBezTo>
                  <a:cubicBezTo>
                    <a:pt x="28956" y="131921"/>
                    <a:pt x="22288" y="136684"/>
                    <a:pt x="14859" y="141446"/>
                  </a:cubicBezTo>
                  <a:lnTo>
                    <a:pt x="0" y="122492"/>
                  </a:lnTo>
                  <a:cubicBezTo>
                    <a:pt x="7525" y="118205"/>
                    <a:pt x="14288" y="113824"/>
                    <a:pt x="20193" y="109347"/>
                  </a:cubicBezTo>
                  <a:cubicBezTo>
                    <a:pt x="26099" y="104965"/>
                    <a:pt x="31147" y="100298"/>
                    <a:pt x="35528" y="95536"/>
                  </a:cubicBezTo>
                  <a:cubicBezTo>
                    <a:pt x="39814" y="90773"/>
                    <a:pt x="43434" y="85725"/>
                    <a:pt x="46387" y="80486"/>
                  </a:cubicBezTo>
                  <a:cubicBezTo>
                    <a:pt x="49339" y="75152"/>
                    <a:pt x="51626" y="69437"/>
                    <a:pt x="53340" y="63341"/>
                  </a:cubicBezTo>
                  <a:lnTo>
                    <a:pt x="9335" y="63341"/>
                  </a:lnTo>
                  <a:lnTo>
                    <a:pt x="9335" y="43720"/>
                  </a:lnTo>
                  <a:lnTo>
                    <a:pt x="57245" y="43720"/>
                  </a:lnTo>
                  <a:cubicBezTo>
                    <a:pt x="57436" y="42005"/>
                    <a:pt x="57626" y="40195"/>
                    <a:pt x="57721" y="38386"/>
                  </a:cubicBezTo>
                  <a:cubicBezTo>
                    <a:pt x="57817" y="36576"/>
                    <a:pt x="57912" y="34671"/>
                    <a:pt x="58103" y="32861"/>
                  </a:cubicBezTo>
                  <a:cubicBezTo>
                    <a:pt x="58198" y="32004"/>
                    <a:pt x="58293" y="30194"/>
                    <a:pt x="58388" y="27527"/>
                  </a:cubicBezTo>
                  <a:cubicBezTo>
                    <a:pt x="58388" y="24860"/>
                    <a:pt x="58484" y="22098"/>
                    <a:pt x="58674" y="19240"/>
                  </a:cubicBezTo>
                  <a:lnTo>
                    <a:pt x="18479" y="19240"/>
                  </a:lnTo>
                  <a:lnTo>
                    <a:pt x="18479" y="0"/>
                  </a:lnTo>
                  <a:lnTo>
                    <a:pt x="129445" y="0"/>
                  </a:lnTo>
                  <a:lnTo>
                    <a:pt x="129445" y="19240"/>
                  </a:lnTo>
                  <a:lnTo>
                    <a:pt x="80105" y="19240"/>
                  </a:lnTo>
                  <a:cubicBezTo>
                    <a:pt x="80010" y="22384"/>
                    <a:pt x="79915" y="25432"/>
                    <a:pt x="79915" y="28289"/>
                  </a:cubicBezTo>
                  <a:cubicBezTo>
                    <a:pt x="79915" y="31147"/>
                    <a:pt x="79915" y="33242"/>
                    <a:pt x="79724" y="34290"/>
                  </a:cubicBezTo>
                  <a:cubicBezTo>
                    <a:pt x="79629" y="35909"/>
                    <a:pt x="79534" y="37528"/>
                    <a:pt x="79438" y="39052"/>
                  </a:cubicBezTo>
                  <a:cubicBezTo>
                    <a:pt x="79343" y="40672"/>
                    <a:pt x="79248" y="42196"/>
                    <a:pt x="79153" y="43624"/>
                  </a:cubicBezTo>
                  <a:lnTo>
                    <a:pt x="139827" y="43624"/>
                  </a:lnTo>
                  <a:lnTo>
                    <a:pt x="139827" y="63246"/>
                  </a:lnTo>
                  <a:lnTo>
                    <a:pt x="76010" y="63246"/>
                  </a:lnTo>
                  <a:cubicBezTo>
                    <a:pt x="75819" y="64389"/>
                    <a:pt x="75533" y="65532"/>
                    <a:pt x="75247" y="66580"/>
                  </a:cubicBezTo>
                  <a:cubicBezTo>
                    <a:pt x="74962" y="67627"/>
                    <a:pt x="74676" y="68675"/>
                    <a:pt x="74390" y="69723"/>
                  </a:cubicBezTo>
                  <a:lnTo>
                    <a:pt x="91916" y="70390"/>
                  </a:lnTo>
                  <a:lnTo>
                    <a:pt x="91916" y="107442"/>
                  </a:lnTo>
                  <a:cubicBezTo>
                    <a:pt x="91916" y="110585"/>
                    <a:pt x="92583" y="112776"/>
                    <a:pt x="93821" y="113919"/>
                  </a:cubicBezTo>
                  <a:cubicBezTo>
                    <a:pt x="95155" y="115062"/>
                    <a:pt x="97250" y="115824"/>
                    <a:pt x="100298" y="116205"/>
                  </a:cubicBezTo>
                  <a:cubicBezTo>
                    <a:pt x="102679" y="116395"/>
                    <a:pt x="104775" y="116491"/>
                    <a:pt x="106680" y="116491"/>
                  </a:cubicBezTo>
                  <a:cubicBezTo>
                    <a:pt x="108585" y="116491"/>
                    <a:pt x="110680" y="116395"/>
                    <a:pt x="112871" y="116205"/>
                  </a:cubicBezTo>
                  <a:cubicBezTo>
                    <a:pt x="115062" y="116014"/>
                    <a:pt x="116777" y="115729"/>
                    <a:pt x="118015" y="115443"/>
                  </a:cubicBezTo>
                  <a:cubicBezTo>
                    <a:pt x="119253" y="115157"/>
                    <a:pt x="120205" y="114681"/>
                    <a:pt x="120968" y="114014"/>
                  </a:cubicBezTo>
                  <a:cubicBezTo>
                    <a:pt x="121729" y="113347"/>
                    <a:pt x="122301" y="112490"/>
                    <a:pt x="122682" y="111442"/>
                  </a:cubicBezTo>
                  <a:cubicBezTo>
                    <a:pt x="123063" y="110395"/>
                    <a:pt x="123444" y="108966"/>
                    <a:pt x="123730" y="107251"/>
                  </a:cubicBezTo>
                  <a:cubicBezTo>
                    <a:pt x="123825" y="106489"/>
                    <a:pt x="124016" y="105442"/>
                    <a:pt x="124111" y="104108"/>
                  </a:cubicBezTo>
                  <a:cubicBezTo>
                    <a:pt x="124301" y="102775"/>
                    <a:pt x="124396" y="101346"/>
                    <a:pt x="124587" y="100013"/>
                  </a:cubicBezTo>
                  <a:cubicBezTo>
                    <a:pt x="124778" y="98584"/>
                    <a:pt x="124873" y="97250"/>
                    <a:pt x="124873" y="96012"/>
                  </a:cubicBezTo>
                  <a:cubicBezTo>
                    <a:pt x="124873" y="94678"/>
                    <a:pt x="124873" y="93631"/>
                    <a:pt x="124873" y="92773"/>
                  </a:cubicBezTo>
                  <a:lnTo>
                    <a:pt x="144589" y="9829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" name="任意形状 69"/>
            <p:cNvSpPr/>
            <p:nvPr/>
          </p:nvSpPr>
          <p:spPr>
            <a:xfrm>
              <a:off x="18524187" y="9943242"/>
              <a:ext cx="142589" cy="147256"/>
            </a:xfrm>
            <a:custGeom>
              <a:avLst/>
              <a:gdLst>
                <a:gd name="connsiteX0" fmla="*/ 0 w 142589"/>
                <a:gd name="connsiteY0" fmla="*/ 119348 h 147256"/>
                <a:gd name="connsiteX1" fmla="*/ 10001 w 142589"/>
                <a:gd name="connsiteY1" fmla="*/ 117443 h 147256"/>
                <a:gd name="connsiteX2" fmla="*/ 24194 w 142589"/>
                <a:gd name="connsiteY2" fmla="*/ 114109 h 147256"/>
                <a:gd name="connsiteX3" fmla="*/ 39338 w 142589"/>
                <a:gd name="connsiteY3" fmla="*/ 110109 h 147256"/>
                <a:gd name="connsiteX4" fmla="*/ 52006 w 142589"/>
                <a:gd name="connsiteY4" fmla="*/ 106204 h 147256"/>
                <a:gd name="connsiteX5" fmla="*/ 53912 w 142589"/>
                <a:gd name="connsiteY5" fmla="*/ 124015 h 147256"/>
                <a:gd name="connsiteX6" fmla="*/ 47815 w 142589"/>
                <a:gd name="connsiteY6" fmla="*/ 126016 h 147256"/>
                <a:gd name="connsiteX7" fmla="*/ 39053 w 142589"/>
                <a:gd name="connsiteY7" fmla="*/ 128588 h 147256"/>
                <a:gd name="connsiteX8" fmla="*/ 29051 w 142589"/>
                <a:gd name="connsiteY8" fmla="*/ 131445 h 147256"/>
                <a:gd name="connsiteX9" fmla="*/ 19050 w 142589"/>
                <a:gd name="connsiteY9" fmla="*/ 134112 h 147256"/>
                <a:gd name="connsiteX10" fmla="*/ 10382 w 142589"/>
                <a:gd name="connsiteY10" fmla="*/ 136303 h 147256"/>
                <a:gd name="connsiteX11" fmla="*/ 4381 w 142589"/>
                <a:gd name="connsiteY11" fmla="*/ 137636 h 147256"/>
                <a:gd name="connsiteX12" fmla="*/ 0 w 142589"/>
                <a:gd name="connsiteY12" fmla="*/ 119348 h 147256"/>
                <a:gd name="connsiteX13" fmla="*/ 142589 w 142589"/>
                <a:gd name="connsiteY13" fmla="*/ 110680 h 147256"/>
                <a:gd name="connsiteX14" fmla="*/ 140875 w 142589"/>
                <a:gd name="connsiteY14" fmla="*/ 118205 h 147256"/>
                <a:gd name="connsiteX15" fmla="*/ 138494 w 142589"/>
                <a:gd name="connsiteY15" fmla="*/ 126397 h 147256"/>
                <a:gd name="connsiteX16" fmla="*/ 129730 w 142589"/>
                <a:gd name="connsiteY16" fmla="*/ 142684 h 147256"/>
                <a:gd name="connsiteX17" fmla="*/ 116110 w 142589"/>
                <a:gd name="connsiteY17" fmla="*/ 147256 h 147256"/>
                <a:gd name="connsiteX18" fmla="*/ 109919 w 142589"/>
                <a:gd name="connsiteY18" fmla="*/ 146399 h 147256"/>
                <a:gd name="connsiteX19" fmla="*/ 104013 w 142589"/>
                <a:gd name="connsiteY19" fmla="*/ 143351 h 147256"/>
                <a:gd name="connsiteX20" fmla="*/ 98107 w 142589"/>
                <a:gd name="connsiteY20" fmla="*/ 137541 h 147256"/>
                <a:gd name="connsiteX21" fmla="*/ 91726 w 142589"/>
                <a:gd name="connsiteY21" fmla="*/ 128206 h 147256"/>
                <a:gd name="connsiteX22" fmla="*/ 89821 w 142589"/>
                <a:gd name="connsiteY22" fmla="*/ 124777 h 147256"/>
                <a:gd name="connsiteX23" fmla="*/ 64198 w 142589"/>
                <a:gd name="connsiteY23" fmla="*/ 137731 h 147256"/>
                <a:gd name="connsiteX24" fmla="*/ 55436 w 142589"/>
                <a:gd name="connsiteY24" fmla="*/ 119729 h 147256"/>
                <a:gd name="connsiteX25" fmla="*/ 82296 w 142589"/>
                <a:gd name="connsiteY25" fmla="*/ 107251 h 147256"/>
                <a:gd name="connsiteX26" fmla="*/ 78772 w 142589"/>
                <a:gd name="connsiteY26" fmla="*/ 94964 h 147256"/>
                <a:gd name="connsiteX27" fmla="*/ 75629 w 142589"/>
                <a:gd name="connsiteY27" fmla="*/ 80581 h 147256"/>
                <a:gd name="connsiteX28" fmla="*/ 57150 w 142589"/>
                <a:gd name="connsiteY28" fmla="*/ 82963 h 147256"/>
                <a:gd name="connsiteX29" fmla="*/ 55340 w 142589"/>
                <a:gd name="connsiteY29" fmla="*/ 64198 h 147256"/>
                <a:gd name="connsiteX30" fmla="*/ 72676 w 142589"/>
                <a:gd name="connsiteY30" fmla="*/ 61913 h 147256"/>
                <a:gd name="connsiteX31" fmla="*/ 72009 w 142589"/>
                <a:gd name="connsiteY31" fmla="*/ 56769 h 147256"/>
                <a:gd name="connsiteX32" fmla="*/ 71342 w 142589"/>
                <a:gd name="connsiteY32" fmla="*/ 51435 h 147256"/>
                <a:gd name="connsiteX33" fmla="*/ 60674 w 142589"/>
                <a:gd name="connsiteY33" fmla="*/ 52768 h 147256"/>
                <a:gd name="connsiteX34" fmla="*/ 59341 w 142589"/>
                <a:gd name="connsiteY34" fmla="*/ 37052 h 147256"/>
                <a:gd name="connsiteX35" fmla="*/ 52006 w 142589"/>
                <a:gd name="connsiteY35" fmla="*/ 50768 h 147256"/>
                <a:gd name="connsiteX36" fmla="*/ 44672 w 142589"/>
                <a:gd name="connsiteY36" fmla="*/ 63817 h 147256"/>
                <a:gd name="connsiteX37" fmla="*/ 37909 w 142589"/>
                <a:gd name="connsiteY37" fmla="*/ 74771 h 147256"/>
                <a:gd name="connsiteX38" fmla="*/ 32385 w 142589"/>
                <a:gd name="connsiteY38" fmla="*/ 82010 h 147256"/>
                <a:gd name="connsiteX39" fmla="*/ 37529 w 142589"/>
                <a:gd name="connsiteY39" fmla="*/ 81058 h 147256"/>
                <a:gd name="connsiteX40" fmla="*/ 43244 w 142589"/>
                <a:gd name="connsiteY40" fmla="*/ 79724 h 147256"/>
                <a:gd name="connsiteX41" fmla="*/ 48863 w 142589"/>
                <a:gd name="connsiteY41" fmla="*/ 78391 h 147256"/>
                <a:gd name="connsiteX42" fmla="*/ 53816 w 142589"/>
                <a:gd name="connsiteY42" fmla="*/ 77438 h 147256"/>
                <a:gd name="connsiteX43" fmla="*/ 54007 w 142589"/>
                <a:gd name="connsiteY43" fmla="*/ 95250 h 147256"/>
                <a:gd name="connsiteX44" fmla="*/ 46291 w 142589"/>
                <a:gd name="connsiteY44" fmla="*/ 97155 h 147256"/>
                <a:gd name="connsiteX45" fmla="*/ 36957 w 142589"/>
                <a:gd name="connsiteY45" fmla="*/ 99155 h 147256"/>
                <a:gd name="connsiteX46" fmla="*/ 27241 w 142589"/>
                <a:gd name="connsiteY46" fmla="*/ 101155 h 147256"/>
                <a:gd name="connsiteX47" fmla="*/ 18288 w 142589"/>
                <a:gd name="connsiteY47" fmla="*/ 103060 h 147256"/>
                <a:gd name="connsiteX48" fmla="*/ 13430 w 142589"/>
                <a:gd name="connsiteY48" fmla="*/ 104394 h 147256"/>
                <a:gd name="connsiteX49" fmla="*/ 9906 w 142589"/>
                <a:gd name="connsiteY49" fmla="*/ 105346 h 147256"/>
                <a:gd name="connsiteX50" fmla="*/ 4858 w 142589"/>
                <a:gd name="connsiteY50" fmla="*/ 85439 h 147256"/>
                <a:gd name="connsiteX51" fmla="*/ 11144 w 142589"/>
                <a:gd name="connsiteY51" fmla="*/ 82867 h 147256"/>
                <a:gd name="connsiteX52" fmla="*/ 15049 w 142589"/>
                <a:gd name="connsiteY52" fmla="*/ 78772 h 147256"/>
                <a:gd name="connsiteX53" fmla="*/ 27051 w 142589"/>
                <a:gd name="connsiteY53" fmla="*/ 60769 h 147256"/>
                <a:gd name="connsiteX54" fmla="*/ 18955 w 142589"/>
                <a:gd name="connsiteY54" fmla="*/ 61436 h 147256"/>
                <a:gd name="connsiteX55" fmla="*/ 12287 w 142589"/>
                <a:gd name="connsiteY55" fmla="*/ 62103 h 147256"/>
                <a:gd name="connsiteX56" fmla="*/ 5810 w 142589"/>
                <a:gd name="connsiteY56" fmla="*/ 63055 h 147256"/>
                <a:gd name="connsiteX57" fmla="*/ 1429 w 142589"/>
                <a:gd name="connsiteY57" fmla="*/ 44577 h 147256"/>
                <a:gd name="connsiteX58" fmla="*/ 5334 w 142589"/>
                <a:gd name="connsiteY58" fmla="*/ 42386 h 147256"/>
                <a:gd name="connsiteX59" fmla="*/ 7620 w 142589"/>
                <a:gd name="connsiteY59" fmla="*/ 40672 h 147256"/>
                <a:gd name="connsiteX60" fmla="*/ 11525 w 142589"/>
                <a:gd name="connsiteY60" fmla="*/ 35528 h 147256"/>
                <a:gd name="connsiteX61" fmla="*/ 17145 w 142589"/>
                <a:gd name="connsiteY61" fmla="*/ 25908 h 147256"/>
                <a:gd name="connsiteX62" fmla="*/ 23431 w 142589"/>
                <a:gd name="connsiteY62" fmla="*/ 13525 h 147256"/>
                <a:gd name="connsiteX63" fmla="*/ 29051 w 142589"/>
                <a:gd name="connsiteY63" fmla="*/ 0 h 147256"/>
                <a:gd name="connsiteX64" fmla="*/ 46196 w 142589"/>
                <a:gd name="connsiteY64" fmla="*/ 8096 h 147256"/>
                <a:gd name="connsiteX65" fmla="*/ 40767 w 142589"/>
                <a:gd name="connsiteY65" fmla="*/ 17907 h 147256"/>
                <a:gd name="connsiteX66" fmla="*/ 34862 w 142589"/>
                <a:gd name="connsiteY66" fmla="*/ 28384 h 147256"/>
                <a:gd name="connsiteX67" fmla="*/ 29242 w 142589"/>
                <a:gd name="connsiteY67" fmla="*/ 37624 h 147256"/>
                <a:gd name="connsiteX68" fmla="*/ 24955 w 142589"/>
                <a:gd name="connsiteY68" fmla="*/ 43339 h 147256"/>
                <a:gd name="connsiteX69" fmla="*/ 30575 w 142589"/>
                <a:gd name="connsiteY69" fmla="*/ 43053 h 147256"/>
                <a:gd name="connsiteX70" fmla="*/ 36766 w 142589"/>
                <a:gd name="connsiteY70" fmla="*/ 43053 h 147256"/>
                <a:gd name="connsiteX71" fmla="*/ 41434 w 142589"/>
                <a:gd name="connsiteY71" fmla="*/ 33623 h 147256"/>
                <a:gd name="connsiteX72" fmla="*/ 46006 w 142589"/>
                <a:gd name="connsiteY72" fmla="*/ 24193 h 147256"/>
                <a:gd name="connsiteX73" fmla="*/ 61722 w 142589"/>
                <a:gd name="connsiteY73" fmla="*/ 32290 h 147256"/>
                <a:gd name="connsiteX74" fmla="*/ 61055 w 142589"/>
                <a:gd name="connsiteY74" fmla="*/ 33623 h 147256"/>
                <a:gd name="connsiteX75" fmla="*/ 60388 w 142589"/>
                <a:gd name="connsiteY75" fmla="*/ 34957 h 147256"/>
                <a:gd name="connsiteX76" fmla="*/ 69437 w 142589"/>
                <a:gd name="connsiteY76" fmla="*/ 33814 h 147256"/>
                <a:gd name="connsiteX77" fmla="*/ 68866 w 142589"/>
                <a:gd name="connsiteY77" fmla="*/ 25527 h 147256"/>
                <a:gd name="connsiteX78" fmla="*/ 68485 w 142589"/>
                <a:gd name="connsiteY78" fmla="*/ 16192 h 147256"/>
                <a:gd name="connsiteX79" fmla="*/ 68199 w 142589"/>
                <a:gd name="connsiteY79" fmla="*/ 7715 h 147256"/>
                <a:gd name="connsiteX80" fmla="*/ 67913 w 142589"/>
                <a:gd name="connsiteY80" fmla="*/ 1714 h 147256"/>
                <a:gd name="connsiteX81" fmla="*/ 86678 w 142589"/>
                <a:gd name="connsiteY81" fmla="*/ 2191 h 147256"/>
                <a:gd name="connsiteX82" fmla="*/ 87344 w 142589"/>
                <a:gd name="connsiteY82" fmla="*/ 12859 h 147256"/>
                <a:gd name="connsiteX83" fmla="*/ 88297 w 142589"/>
                <a:gd name="connsiteY83" fmla="*/ 31337 h 147256"/>
                <a:gd name="connsiteX84" fmla="*/ 105156 w 142589"/>
                <a:gd name="connsiteY84" fmla="*/ 29242 h 147256"/>
                <a:gd name="connsiteX85" fmla="*/ 98488 w 142589"/>
                <a:gd name="connsiteY85" fmla="*/ 19431 h 147256"/>
                <a:gd name="connsiteX86" fmla="*/ 91345 w 142589"/>
                <a:gd name="connsiteY86" fmla="*/ 10287 h 147256"/>
                <a:gd name="connsiteX87" fmla="*/ 104108 w 142589"/>
                <a:gd name="connsiteY87" fmla="*/ 571 h 147256"/>
                <a:gd name="connsiteX88" fmla="*/ 111919 w 142589"/>
                <a:gd name="connsiteY88" fmla="*/ 9906 h 147256"/>
                <a:gd name="connsiteX89" fmla="*/ 119444 w 142589"/>
                <a:gd name="connsiteY89" fmla="*/ 20479 h 147256"/>
                <a:gd name="connsiteX90" fmla="*/ 109442 w 142589"/>
                <a:gd name="connsiteY90" fmla="*/ 28575 h 147256"/>
                <a:gd name="connsiteX91" fmla="*/ 130302 w 142589"/>
                <a:gd name="connsiteY91" fmla="*/ 26003 h 147256"/>
                <a:gd name="connsiteX92" fmla="*/ 131921 w 142589"/>
                <a:gd name="connsiteY92" fmla="*/ 44005 h 147256"/>
                <a:gd name="connsiteX93" fmla="*/ 89630 w 142589"/>
                <a:gd name="connsiteY93" fmla="*/ 49149 h 147256"/>
                <a:gd name="connsiteX94" fmla="*/ 90202 w 142589"/>
                <a:gd name="connsiteY94" fmla="*/ 54483 h 147256"/>
                <a:gd name="connsiteX95" fmla="*/ 90773 w 142589"/>
                <a:gd name="connsiteY95" fmla="*/ 59626 h 147256"/>
                <a:gd name="connsiteX96" fmla="*/ 134017 w 142589"/>
                <a:gd name="connsiteY96" fmla="*/ 54102 h 147256"/>
                <a:gd name="connsiteX97" fmla="*/ 135446 w 142589"/>
                <a:gd name="connsiteY97" fmla="*/ 72580 h 147256"/>
                <a:gd name="connsiteX98" fmla="*/ 118586 w 142589"/>
                <a:gd name="connsiteY98" fmla="*/ 74867 h 147256"/>
                <a:gd name="connsiteX99" fmla="*/ 130112 w 142589"/>
                <a:gd name="connsiteY99" fmla="*/ 87630 h 147256"/>
                <a:gd name="connsiteX100" fmla="*/ 118681 w 142589"/>
                <a:gd name="connsiteY100" fmla="*/ 101060 h 147256"/>
                <a:gd name="connsiteX101" fmla="*/ 105156 w 142589"/>
                <a:gd name="connsiteY101" fmla="*/ 113538 h 147256"/>
                <a:gd name="connsiteX102" fmla="*/ 106489 w 142589"/>
                <a:gd name="connsiteY102" fmla="*/ 116014 h 147256"/>
                <a:gd name="connsiteX103" fmla="*/ 107823 w 142589"/>
                <a:gd name="connsiteY103" fmla="*/ 118396 h 147256"/>
                <a:gd name="connsiteX104" fmla="*/ 112395 w 142589"/>
                <a:gd name="connsiteY104" fmla="*/ 123920 h 147256"/>
                <a:gd name="connsiteX105" fmla="*/ 116014 w 142589"/>
                <a:gd name="connsiteY105" fmla="*/ 125349 h 147256"/>
                <a:gd name="connsiteX106" fmla="*/ 120015 w 142589"/>
                <a:gd name="connsiteY106" fmla="*/ 123444 h 147256"/>
                <a:gd name="connsiteX107" fmla="*/ 122968 w 142589"/>
                <a:gd name="connsiteY107" fmla="*/ 115824 h 147256"/>
                <a:gd name="connsiteX108" fmla="*/ 124873 w 142589"/>
                <a:gd name="connsiteY108" fmla="*/ 109156 h 147256"/>
                <a:gd name="connsiteX109" fmla="*/ 126111 w 142589"/>
                <a:gd name="connsiteY109" fmla="*/ 102870 h 147256"/>
                <a:gd name="connsiteX110" fmla="*/ 142113 w 142589"/>
                <a:gd name="connsiteY110" fmla="*/ 110680 h 147256"/>
                <a:gd name="connsiteX111" fmla="*/ 94107 w 142589"/>
                <a:gd name="connsiteY111" fmla="*/ 78200 h 147256"/>
                <a:gd name="connsiteX112" fmla="*/ 96298 w 142589"/>
                <a:gd name="connsiteY112" fmla="*/ 87821 h 147256"/>
                <a:gd name="connsiteX113" fmla="*/ 98679 w 142589"/>
                <a:gd name="connsiteY113" fmla="*/ 96298 h 147256"/>
                <a:gd name="connsiteX114" fmla="*/ 109156 w 142589"/>
                <a:gd name="connsiteY114" fmla="*/ 86296 h 147256"/>
                <a:gd name="connsiteX115" fmla="*/ 118681 w 142589"/>
                <a:gd name="connsiteY115" fmla="*/ 74867 h 147256"/>
                <a:gd name="connsiteX116" fmla="*/ 94107 w 142589"/>
                <a:gd name="connsiteY116" fmla="*/ 78105 h 147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42589" h="147256">
                  <a:moveTo>
                    <a:pt x="0" y="119348"/>
                  </a:moveTo>
                  <a:cubicBezTo>
                    <a:pt x="2286" y="119063"/>
                    <a:pt x="5620" y="118396"/>
                    <a:pt x="10001" y="117443"/>
                  </a:cubicBezTo>
                  <a:cubicBezTo>
                    <a:pt x="14383" y="116491"/>
                    <a:pt x="19050" y="115348"/>
                    <a:pt x="24194" y="114109"/>
                  </a:cubicBezTo>
                  <a:cubicBezTo>
                    <a:pt x="29242" y="112871"/>
                    <a:pt x="34290" y="111538"/>
                    <a:pt x="39338" y="110109"/>
                  </a:cubicBezTo>
                  <a:cubicBezTo>
                    <a:pt x="44387" y="108680"/>
                    <a:pt x="48578" y="107442"/>
                    <a:pt x="52006" y="106204"/>
                  </a:cubicBezTo>
                  <a:lnTo>
                    <a:pt x="53912" y="124015"/>
                  </a:lnTo>
                  <a:cubicBezTo>
                    <a:pt x="52483" y="124587"/>
                    <a:pt x="50482" y="125254"/>
                    <a:pt x="47815" y="126016"/>
                  </a:cubicBezTo>
                  <a:cubicBezTo>
                    <a:pt x="45148" y="126778"/>
                    <a:pt x="42291" y="127730"/>
                    <a:pt x="39053" y="128588"/>
                  </a:cubicBezTo>
                  <a:cubicBezTo>
                    <a:pt x="35909" y="129540"/>
                    <a:pt x="32480" y="130492"/>
                    <a:pt x="29051" y="131445"/>
                  </a:cubicBezTo>
                  <a:cubicBezTo>
                    <a:pt x="25527" y="132397"/>
                    <a:pt x="22193" y="133350"/>
                    <a:pt x="19050" y="134112"/>
                  </a:cubicBezTo>
                  <a:cubicBezTo>
                    <a:pt x="15907" y="134874"/>
                    <a:pt x="12954" y="135636"/>
                    <a:pt x="10382" y="136303"/>
                  </a:cubicBezTo>
                  <a:cubicBezTo>
                    <a:pt x="7811" y="136969"/>
                    <a:pt x="5810" y="137350"/>
                    <a:pt x="4381" y="137636"/>
                  </a:cubicBezTo>
                  <a:lnTo>
                    <a:pt x="0" y="119348"/>
                  </a:lnTo>
                  <a:close/>
                  <a:moveTo>
                    <a:pt x="142589" y="110680"/>
                  </a:moveTo>
                  <a:cubicBezTo>
                    <a:pt x="142018" y="113443"/>
                    <a:pt x="141446" y="116014"/>
                    <a:pt x="140875" y="118205"/>
                  </a:cubicBezTo>
                  <a:cubicBezTo>
                    <a:pt x="140303" y="120396"/>
                    <a:pt x="139541" y="123158"/>
                    <a:pt x="138494" y="126397"/>
                  </a:cubicBezTo>
                  <a:cubicBezTo>
                    <a:pt x="136112" y="134207"/>
                    <a:pt x="133159" y="139637"/>
                    <a:pt x="129730" y="142684"/>
                  </a:cubicBezTo>
                  <a:cubicBezTo>
                    <a:pt x="126302" y="145733"/>
                    <a:pt x="121729" y="147256"/>
                    <a:pt x="116110" y="147256"/>
                  </a:cubicBezTo>
                  <a:cubicBezTo>
                    <a:pt x="113919" y="147256"/>
                    <a:pt x="111919" y="146971"/>
                    <a:pt x="109919" y="146399"/>
                  </a:cubicBezTo>
                  <a:cubicBezTo>
                    <a:pt x="107918" y="145828"/>
                    <a:pt x="105918" y="144780"/>
                    <a:pt x="104013" y="143351"/>
                  </a:cubicBezTo>
                  <a:cubicBezTo>
                    <a:pt x="102013" y="141922"/>
                    <a:pt x="100108" y="139922"/>
                    <a:pt x="98107" y="137541"/>
                  </a:cubicBezTo>
                  <a:cubicBezTo>
                    <a:pt x="96107" y="135160"/>
                    <a:pt x="94012" y="132017"/>
                    <a:pt x="91726" y="128206"/>
                  </a:cubicBezTo>
                  <a:lnTo>
                    <a:pt x="89821" y="124777"/>
                  </a:lnTo>
                  <a:cubicBezTo>
                    <a:pt x="82010" y="129540"/>
                    <a:pt x="73533" y="133826"/>
                    <a:pt x="64198" y="137731"/>
                  </a:cubicBezTo>
                  <a:lnTo>
                    <a:pt x="55436" y="119729"/>
                  </a:lnTo>
                  <a:cubicBezTo>
                    <a:pt x="66008" y="115729"/>
                    <a:pt x="74962" y="111538"/>
                    <a:pt x="82296" y="107251"/>
                  </a:cubicBezTo>
                  <a:cubicBezTo>
                    <a:pt x="81153" y="103442"/>
                    <a:pt x="79915" y="99346"/>
                    <a:pt x="78772" y="94964"/>
                  </a:cubicBezTo>
                  <a:cubicBezTo>
                    <a:pt x="77629" y="90583"/>
                    <a:pt x="76581" y="85725"/>
                    <a:pt x="75629" y="80581"/>
                  </a:cubicBezTo>
                  <a:lnTo>
                    <a:pt x="57150" y="82963"/>
                  </a:lnTo>
                  <a:lnTo>
                    <a:pt x="55340" y="64198"/>
                  </a:lnTo>
                  <a:lnTo>
                    <a:pt x="72676" y="61913"/>
                  </a:lnTo>
                  <a:cubicBezTo>
                    <a:pt x="72485" y="60198"/>
                    <a:pt x="72295" y="58483"/>
                    <a:pt x="72009" y="56769"/>
                  </a:cubicBezTo>
                  <a:cubicBezTo>
                    <a:pt x="71819" y="55054"/>
                    <a:pt x="71628" y="53245"/>
                    <a:pt x="71342" y="51435"/>
                  </a:cubicBezTo>
                  <a:lnTo>
                    <a:pt x="60674" y="52768"/>
                  </a:lnTo>
                  <a:lnTo>
                    <a:pt x="59341" y="37052"/>
                  </a:lnTo>
                  <a:cubicBezTo>
                    <a:pt x="56959" y="41624"/>
                    <a:pt x="54483" y="46101"/>
                    <a:pt x="52006" y="50768"/>
                  </a:cubicBezTo>
                  <a:cubicBezTo>
                    <a:pt x="49435" y="55340"/>
                    <a:pt x="47054" y="59722"/>
                    <a:pt x="44672" y="63817"/>
                  </a:cubicBezTo>
                  <a:cubicBezTo>
                    <a:pt x="42291" y="67913"/>
                    <a:pt x="40005" y="71533"/>
                    <a:pt x="37909" y="74771"/>
                  </a:cubicBezTo>
                  <a:cubicBezTo>
                    <a:pt x="35719" y="77914"/>
                    <a:pt x="33909" y="80391"/>
                    <a:pt x="32385" y="82010"/>
                  </a:cubicBezTo>
                  <a:cubicBezTo>
                    <a:pt x="33909" y="81820"/>
                    <a:pt x="35623" y="81439"/>
                    <a:pt x="37529" y="81058"/>
                  </a:cubicBezTo>
                  <a:cubicBezTo>
                    <a:pt x="39433" y="80677"/>
                    <a:pt x="41338" y="80200"/>
                    <a:pt x="43244" y="79724"/>
                  </a:cubicBezTo>
                  <a:cubicBezTo>
                    <a:pt x="45148" y="79343"/>
                    <a:pt x="47054" y="78867"/>
                    <a:pt x="48863" y="78391"/>
                  </a:cubicBezTo>
                  <a:cubicBezTo>
                    <a:pt x="50673" y="77914"/>
                    <a:pt x="52292" y="77629"/>
                    <a:pt x="53816" y="77438"/>
                  </a:cubicBezTo>
                  <a:lnTo>
                    <a:pt x="54007" y="95250"/>
                  </a:lnTo>
                  <a:cubicBezTo>
                    <a:pt x="51816" y="95821"/>
                    <a:pt x="49244" y="96393"/>
                    <a:pt x="46291" y="97155"/>
                  </a:cubicBezTo>
                  <a:cubicBezTo>
                    <a:pt x="43339" y="97822"/>
                    <a:pt x="40196" y="98488"/>
                    <a:pt x="36957" y="99155"/>
                  </a:cubicBezTo>
                  <a:cubicBezTo>
                    <a:pt x="33719" y="99822"/>
                    <a:pt x="30480" y="100489"/>
                    <a:pt x="27241" y="101155"/>
                  </a:cubicBezTo>
                  <a:cubicBezTo>
                    <a:pt x="24003" y="101822"/>
                    <a:pt x="21050" y="102489"/>
                    <a:pt x="18288" y="103060"/>
                  </a:cubicBezTo>
                  <a:cubicBezTo>
                    <a:pt x="16478" y="103442"/>
                    <a:pt x="14859" y="103918"/>
                    <a:pt x="13430" y="104394"/>
                  </a:cubicBezTo>
                  <a:cubicBezTo>
                    <a:pt x="12002" y="104870"/>
                    <a:pt x="10858" y="105156"/>
                    <a:pt x="9906" y="105346"/>
                  </a:cubicBezTo>
                  <a:lnTo>
                    <a:pt x="4858" y="85439"/>
                  </a:lnTo>
                  <a:cubicBezTo>
                    <a:pt x="7811" y="84582"/>
                    <a:pt x="9906" y="83725"/>
                    <a:pt x="11144" y="82867"/>
                  </a:cubicBezTo>
                  <a:cubicBezTo>
                    <a:pt x="12478" y="82010"/>
                    <a:pt x="13716" y="80677"/>
                    <a:pt x="15049" y="78772"/>
                  </a:cubicBezTo>
                  <a:cubicBezTo>
                    <a:pt x="18097" y="74962"/>
                    <a:pt x="22098" y="68961"/>
                    <a:pt x="27051" y="60769"/>
                  </a:cubicBezTo>
                  <a:cubicBezTo>
                    <a:pt x="24289" y="60960"/>
                    <a:pt x="21527" y="61246"/>
                    <a:pt x="18955" y="61436"/>
                  </a:cubicBezTo>
                  <a:cubicBezTo>
                    <a:pt x="16383" y="61627"/>
                    <a:pt x="14192" y="61817"/>
                    <a:pt x="12287" y="62103"/>
                  </a:cubicBezTo>
                  <a:lnTo>
                    <a:pt x="5810" y="63055"/>
                  </a:lnTo>
                  <a:lnTo>
                    <a:pt x="1429" y="44577"/>
                  </a:lnTo>
                  <a:cubicBezTo>
                    <a:pt x="3143" y="43720"/>
                    <a:pt x="4477" y="42958"/>
                    <a:pt x="5334" y="42386"/>
                  </a:cubicBezTo>
                  <a:cubicBezTo>
                    <a:pt x="6191" y="41815"/>
                    <a:pt x="6953" y="41243"/>
                    <a:pt x="7620" y="40672"/>
                  </a:cubicBezTo>
                  <a:cubicBezTo>
                    <a:pt x="8477" y="39910"/>
                    <a:pt x="9811" y="38195"/>
                    <a:pt x="11525" y="35528"/>
                  </a:cubicBezTo>
                  <a:cubicBezTo>
                    <a:pt x="13240" y="32861"/>
                    <a:pt x="15145" y="29718"/>
                    <a:pt x="17145" y="25908"/>
                  </a:cubicBezTo>
                  <a:cubicBezTo>
                    <a:pt x="19145" y="22098"/>
                    <a:pt x="21336" y="18002"/>
                    <a:pt x="23431" y="13525"/>
                  </a:cubicBezTo>
                  <a:cubicBezTo>
                    <a:pt x="25622" y="9049"/>
                    <a:pt x="27432" y="4572"/>
                    <a:pt x="29051" y="0"/>
                  </a:cubicBezTo>
                  <a:lnTo>
                    <a:pt x="46196" y="8096"/>
                  </a:lnTo>
                  <a:cubicBezTo>
                    <a:pt x="44577" y="11049"/>
                    <a:pt x="42767" y="14288"/>
                    <a:pt x="40767" y="17907"/>
                  </a:cubicBezTo>
                  <a:cubicBezTo>
                    <a:pt x="38767" y="21526"/>
                    <a:pt x="36766" y="25051"/>
                    <a:pt x="34862" y="28384"/>
                  </a:cubicBezTo>
                  <a:cubicBezTo>
                    <a:pt x="32956" y="31813"/>
                    <a:pt x="31052" y="34862"/>
                    <a:pt x="29242" y="37624"/>
                  </a:cubicBezTo>
                  <a:cubicBezTo>
                    <a:pt x="27432" y="40386"/>
                    <a:pt x="26003" y="42291"/>
                    <a:pt x="24955" y="43339"/>
                  </a:cubicBezTo>
                  <a:cubicBezTo>
                    <a:pt x="26670" y="43243"/>
                    <a:pt x="28575" y="43148"/>
                    <a:pt x="30575" y="43053"/>
                  </a:cubicBezTo>
                  <a:cubicBezTo>
                    <a:pt x="32575" y="43053"/>
                    <a:pt x="34671" y="43053"/>
                    <a:pt x="36766" y="43053"/>
                  </a:cubicBezTo>
                  <a:cubicBezTo>
                    <a:pt x="38290" y="39910"/>
                    <a:pt x="39814" y="36767"/>
                    <a:pt x="41434" y="33623"/>
                  </a:cubicBezTo>
                  <a:cubicBezTo>
                    <a:pt x="42958" y="30480"/>
                    <a:pt x="44577" y="27337"/>
                    <a:pt x="46006" y="24193"/>
                  </a:cubicBezTo>
                  <a:lnTo>
                    <a:pt x="61722" y="32290"/>
                  </a:lnTo>
                  <a:cubicBezTo>
                    <a:pt x="61722" y="32290"/>
                    <a:pt x="61246" y="33147"/>
                    <a:pt x="61055" y="33623"/>
                  </a:cubicBezTo>
                  <a:cubicBezTo>
                    <a:pt x="60865" y="34100"/>
                    <a:pt x="60674" y="34480"/>
                    <a:pt x="60388" y="34957"/>
                  </a:cubicBezTo>
                  <a:lnTo>
                    <a:pt x="69437" y="33814"/>
                  </a:lnTo>
                  <a:cubicBezTo>
                    <a:pt x="69247" y="31433"/>
                    <a:pt x="69056" y="28670"/>
                    <a:pt x="68866" y="25527"/>
                  </a:cubicBezTo>
                  <a:cubicBezTo>
                    <a:pt x="68675" y="22384"/>
                    <a:pt x="68580" y="19240"/>
                    <a:pt x="68485" y="16192"/>
                  </a:cubicBezTo>
                  <a:cubicBezTo>
                    <a:pt x="68389" y="13144"/>
                    <a:pt x="68294" y="10287"/>
                    <a:pt x="68199" y="7715"/>
                  </a:cubicBezTo>
                  <a:cubicBezTo>
                    <a:pt x="68104" y="5143"/>
                    <a:pt x="68008" y="3143"/>
                    <a:pt x="67913" y="1714"/>
                  </a:cubicBezTo>
                  <a:lnTo>
                    <a:pt x="86678" y="2191"/>
                  </a:lnTo>
                  <a:cubicBezTo>
                    <a:pt x="86868" y="4096"/>
                    <a:pt x="87058" y="7715"/>
                    <a:pt x="87344" y="12859"/>
                  </a:cubicBezTo>
                  <a:cubicBezTo>
                    <a:pt x="87535" y="18002"/>
                    <a:pt x="87916" y="24193"/>
                    <a:pt x="88297" y="31337"/>
                  </a:cubicBezTo>
                  <a:lnTo>
                    <a:pt x="105156" y="29242"/>
                  </a:lnTo>
                  <a:cubicBezTo>
                    <a:pt x="103251" y="26098"/>
                    <a:pt x="100965" y="22860"/>
                    <a:pt x="98488" y="19431"/>
                  </a:cubicBezTo>
                  <a:cubicBezTo>
                    <a:pt x="96012" y="16002"/>
                    <a:pt x="93631" y="12954"/>
                    <a:pt x="91345" y="10287"/>
                  </a:cubicBezTo>
                  <a:lnTo>
                    <a:pt x="104108" y="571"/>
                  </a:lnTo>
                  <a:cubicBezTo>
                    <a:pt x="106775" y="3524"/>
                    <a:pt x="109442" y="6572"/>
                    <a:pt x="111919" y="9906"/>
                  </a:cubicBezTo>
                  <a:cubicBezTo>
                    <a:pt x="114490" y="13240"/>
                    <a:pt x="116967" y="16764"/>
                    <a:pt x="119444" y="20479"/>
                  </a:cubicBezTo>
                  <a:lnTo>
                    <a:pt x="109442" y="28575"/>
                  </a:lnTo>
                  <a:lnTo>
                    <a:pt x="130302" y="26003"/>
                  </a:lnTo>
                  <a:lnTo>
                    <a:pt x="131921" y="44005"/>
                  </a:lnTo>
                  <a:lnTo>
                    <a:pt x="89630" y="49149"/>
                  </a:lnTo>
                  <a:cubicBezTo>
                    <a:pt x="89821" y="50959"/>
                    <a:pt x="90011" y="52768"/>
                    <a:pt x="90202" y="54483"/>
                  </a:cubicBezTo>
                  <a:cubicBezTo>
                    <a:pt x="90392" y="56197"/>
                    <a:pt x="90583" y="57912"/>
                    <a:pt x="90773" y="59626"/>
                  </a:cubicBezTo>
                  <a:lnTo>
                    <a:pt x="134017" y="54102"/>
                  </a:lnTo>
                  <a:lnTo>
                    <a:pt x="135446" y="72580"/>
                  </a:lnTo>
                  <a:lnTo>
                    <a:pt x="118586" y="74867"/>
                  </a:lnTo>
                  <a:lnTo>
                    <a:pt x="130112" y="87630"/>
                  </a:lnTo>
                  <a:cubicBezTo>
                    <a:pt x="126682" y="92297"/>
                    <a:pt x="122872" y="96774"/>
                    <a:pt x="118681" y="101060"/>
                  </a:cubicBezTo>
                  <a:cubicBezTo>
                    <a:pt x="114490" y="105346"/>
                    <a:pt x="110014" y="109538"/>
                    <a:pt x="105156" y="113538"/>
                  </a:cubicBezTo>
                  <a:cubicBezTo>
                    <a:pt x="105728" y="114395"/>
                    <a:pt x="106204" y="115252"/>
                    <a:pt x="106489" y="116014"/>
                  </a:cubicBezTo>
                  <a:cubicBezTo>
                    <a:pt x="106871" y="116776"/>
                    <a:pt x="107347" y="117634"/>
                    <a:pt x="107823" y="118396"/>
                  </a:cubicBezTo>
                  <a:cubicBezTo>
                    <a:pt x="109347" y="121063"/>
                    <a:pt x="110871" y="122968"/>
                    <a:pt x="112395" y="123920"/>
                  </a:cubicBezTo>
                  <a:cubicBezTo>
                    <a:pt x="113919" y="124873"/>
                    <a:pt x="115157" y="125349"/>
                    <a:pt x="116014" y="125349"/>
                  </a:cubicBezTo>
                  <a:cubicBezTo>
                    <a:pt x="117920" y="125349"/>
                    <a:pt x="119348" y="124682"/>
                    <a:pt x="120015" y="123444"/>
                  </a:cubicBezTo>
                  <a:cubicBezTo>
                    <a:pt x="120777" y="122110"/>
                    <a:pt x="121729" y="119634"/>
                    <a:pt x="122968" y="115824"/>
                  </a:cubicBezTo>
                  <a:cubicBezTo>
                    <a:pt x="123825" y="113347"/>
                    <a:pt x="124492" y="111157"/>
                    <a:pt x="124873" y="109156"/>
                  </a:cubicBezTo>
                  <a:cubicBezTo>
                    <a:pt x="125254" y="107251"/>
                    <a:pt x="125635" y="105156"/>
                    <a:pt x="126111" y="102870"/>
                  </a:cubicBezTo>
                  <a:lnTo>
                    <a:pt x="142113" y="110680"/>
                  </a:lnTo>
                  <a:close/>
                  <a:moveTo>
                    <a:pt x="94107" y="78200"/>
                  </a:moveTo>
                  <a:cubicBezTo>
                    <a:pt x="94869" y="81629"/>
                    <a:pt x="95631" y="84868"/>
                    <a:pt x="96298" y="87821"/>
                  </a:cubicBezTo>
                  <a:cubicBezTo>
                    <a:pt x="96964" y="90773"/>
                    <a:pt x="97727" y="93631"/>
                    <a:pt x="98679" y="96298"/>
                  </a:cubicBezTo>
                  <a:cubicBezTo>
                    <a:pt x="102489" y="93154"/>
                    <a:pt x="105918" y="89821"/>
                    <a:pt x="109156" y="86296"/>
                  </a:cubicBezTo>
                  <a:cubicBezTo>
                    <a:pt x="112395" y="82772"/>
                    <a:pt x="115538" y="78962"/>
                    <a:pt x="118681" y="74867"/>
                  </a:cubicBezTo>
                  <a:lnTo>
                    <a:pt x="94107" y="781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" name="任意形状 70"/>
            <p:cNvSpPr/>
            <p:nvPr/>
          </p:nvSpPr>
          <p:spPr>
            <a:xfrm>
              <a:off x="18676206" y="9948385"/>
              <a:ext cx="143827" cy="141636"/>
            </a:xfrm>
            <a:custGeom>
              <a:avLst/>
              <a:gdLst>
                <a:gd name="connsiteX0" fmla="*/ 143637 w 143827"/>
                <a:gd name="connsiteY0" fmla="*/ 53245 h 141636"/>
                <a:gd name="connsiteX1" fmla="*/ 143446 w 143827"/>
                <a:gd name="connsiteY1" fmla="*/ 59055 h 141636"/>
                <a:gd name="connsiteX2" fmla="*/ 143161 w 143827"/>
                <a:gd name="connsiteY2" fmla="*/ 70199 h 141636"/>
                <a:gd name="connsiteX3" fmla="*/ 142875 w 143827"/>
                <a:gd name="connsiteY3" fmla="*/ 84011 h 141636"/>
                <a:gd name="connsiteX4" fmla="*/ 142589 w 143827"/>
                <a:gd name="connsiteY4" fmla="*/ 97917 h 141636"/>
                <a:gd name="connsiteX5" fmla="*/ 142208 w 143827"/>
                <a:gd name="connsiteY5" fmla="*/ 109442 h 141636"/>
                <a:gd name="connsiteX6" fmla="*/ 141922 w 143827"/>
                <a:gd name="connsiteY6" fmla="*/ 116015 h 141636"/>
                <a:gd name="connsiteX7" fmla="*/ 140208 w 143827"/>
                <a:gd name="connsiteY7" fmla="*/ 127254 h 141636"/>
                <a:gd name="connsiteX8" fmla="*/ 136493 w 143827"/>
                <a:gd name="connsiteY8" fmla="*/ 134398 h 141636"/>
                <a:gd name="connsiteX9" fmla="*/ 129826 w 143827"/>
                <a:gd name="connsiteY9" fmla="*/ 138398 h 141636"/>
                <a:gd name="connsiteX10" fmla="*/ 119158 w 143827"/>
                <a:gd name="connsiteY10" fmla="*/ 140208 h 141636"/>
                <a:gd name="connsiteX11" fmla="*/ 101537 w 143827"/>
                <a:gd name="connsiteY11" fmla="*/ 141637 h 141636"/>
                <a:gd name="connsiteX12" fmla="*/ 96488 w 143827"/>
                <a:gd name="connsiteY12" fmla="*/ 125254 h 141636"/>
                <a:gd name="connsiteX13" fmla="*/ 112967 w 143827"/>
                <a:gd name="connsiteY13" fmla="*/ 123920 h 141636"/>
                <a:gd name="connsiteX14" fmla="*/ 117538 w 143827"/>
                <a:gd name="connsiteY14" fmla="*/ 123158 h 141636"/>
                <a:gd name="connsiteX15" fmla="*/ 120396 w 143827"/>
                <a:gd name="connsiteY15" fmla="*/ 121253 h 141636"/>
                <a:gd name="connsiteX16" fmla="*/ 121825 w 143827"/>
                <a:gd name="connsiteY16" fmla="*/ 117729 h 141636"/>
                <a:gd name="connsiteX17" fmla="*/ 122396 w 143827"/>
                <a:gd name="connsiteY17" fmla="*/ 112109 h 141636"/>
                <a:gd name="connsiteX18" fmla="*/ 122587 w 143827"/>
                <a:gd name="connsiteY18" fmla="*/ 108013 h 141636"/>
                <a:gd name="connsiteX19" fmla="*/ 122872 w 143827"/>
                <a:gd name="connsiteY19" fmla="*/ 100775 h 141636"/>
                <a:gd name="connsiteX20" fmla="*/ 123158 w 143827"/>
                <a:gd name="connsiteY20" fmla="*/ 92012 h 141636"/>
                <a:gd name="connsiteX21" fmla="*/ 123444 w 143827"/>
                <a:gd name="connsiteY21" fmla="*/ 83249 h 141636"/>
                <a:gd name="connsiteX22" fmla="*/ 123730 w 143827"/>
                <a:gd name="connsiteY22" fmla="*/ 76009 h 141636"/>
                <a:gd name="connsiteX23" fmla="*/ 123730 w 143827"/>
                <a:gd name="connsiteY23" fmla="*/ 72009 h 141636"/>
                <a:gd name="connsiteX24" fmla="*/ 38195 w 143827"/>
                <a:gd name="connsiteY24" fmla="*/ 72009 h 141636"/>
                <a:gd name="connsiteX25" fmla="*/ 36386 w 143827"/>
                <a:gd name="connsiteY25" fmla="*/ 91154 h 141636"/>
                <a:gd name="connsiteX26" fmla="*/ 32861 w 143827"/>
                <a:gd name="connsiteY26" fmla="*/ 107633 h 141636"/>
                <a:gd name="connsiteX27" fmla="*/ 27242 w 143827"/>
                <a:gd name="connsiteY27" fmla="*/ 123158 h 141636"/>
                <a:gd name="connsiteX28" fmla="*/ 18955 w 143827"/>
                <a:gd name="connsiteY28" fmla="*/ 139256 h 141636"/>
                <a:gd name="connsiteX29" fmla="*/ 0 w 143827"/>
                <a:gd name="connsiteY29" fmla="*/ 131159 h 141636"/>
                <a:gd name="connsiteX30" fmla="*/ 9335 w 143827"/>
                <a:gd name="connsiteY30" fmla="*/ 112776 h 141636"/>
                <a:gd name="connsiteX31" fmla="*/ 15526 w 143827"/>
                <a:gd name="connsiteY31" fmla="*/ 95059 h 141636"/>
                <a:gd name="connsiteX32" fmla="*/ 18860 w 143827"/>
                <a:gd name="connsiteY32" fmla="*/ 74867 h 141636"/>
                <a:gd name="connsiteX33" fmla="*/ 19812 w 143827"/>
                <a:gd name="connsiteY33" fmla="*/ 48768 h 141636"/>
                <a:gd name="connsiteX34" fmla="*/ 19812 w 143827"/>
                <a:gd name="connsiteY34" fmla="*/ 0 h 141636"/>
                <a:gd name="connsiteX35" fmla="*/ 137351 w 143827"/>
                <a:gd name="connsiteY35" fmla="*/ 0 h 141636"/>
                <a:gd name="connsiteX36" fmla="*/ 137351 w 143827"/>
                <a:gd name="connsiteY36" fmla="*/ 46292 h 141636"/>
                <a:gd name="connsiteX37" fmla="*/ 38767 w 143827"/>
                <a:gd name="connsiteY37" fmla="*/ 46292 h 141636"/>
                <a:gd name="connsiteX38" fmla="*/ 38767 w 143827"/>
                <a:gd name="connsiteY38" fmla="*/ 53054 h 141636"/>
                <a:gd name="connsiteX39" fmla="*/ 143828 w 143827"/>
                <a:gd name="connsiteY39" fmla="*/ 53054 h 141636"/>
                <a:gd name="connsiteX40" fmla="*/ 38576 w 143827"/>
                <a:gd name="connsiteY40" fmla="*/ 18669 h 141636"/>
                <a:gd name="connsiteX41" fmla="*/ 38576 w 143827"/>
                <a:gd name="connsiteY41" fmla="*/ 28099 h 141636"/>
                <a:gd name="connsiteX42" fmla="*/ 117634 w 143827"/>
                <a:gd name="connsiteY42" fmla="*/ 28099 h 141636"/>
                <a:gd name="connsiteX43" fmla="*/ 117634 w 143827"/>
                <a:gd name="connsiteY43" fmla="*/ 18669 h 141636"/>
                <a:gd name="connsiteX44" fmla="*/ 38576 w 143827"/>
                <a:gd name="connsiteY44" fmla="*/ 18669 h 141636"/>
                <a:gd name="connsiteX45" fmla="*/ 109823 w 143827"/>
                <a:gd name="connsiteY45" fmla="*/ 121634 h 141636"/>
                <a:gd name="connsiteX46" fmla="*/ 43720 w 143827"/>
                <a:gd name="connsiteY46" fmla="*/ 121634 h 141636"/>
                <a:gd name="connsiteX47" fmla="*/ 43720 w 143827"/>
                <a:gd name="connsiteY47" fmla="*/ 79248 h 141636"/>
                <a:gd name="connsiteX48" fmla="*/ 109823 w 143827"/>
                <a:gd name="connsiteY48" fmla="*/ 79248 h 141636"/>
                <a:gd name="connsiteX49" fmla="*/ 109823 w 143827"/>
                <a:gd name="connsiteY49" fmla="*/ 121634 h 141636"/>
                <a:gd name="connsiteX50" fmla="*/ 91059 w 143827"/>
                <a:gd name="connsiteY50" fmla="*/ 94393 h 141636"/>
                <a:gd name="connsiteX51" fmla="*/ 61913 w 143827"/>
                <a:gd name="connsiteY51" fmla="*/ 94393 h 141636"/>
                <a:gd name="connsiteX52" fmla="*/ 61913 w 143827"/>
                <a:gd name="connsiteY52" fmla="*/ 106204 h 141636"/>
                <a:gd name="connsiteX53" fmla="*/ 91059 w 143827"/>
                <a:gd name="connsiteY53" fmla="*/ 106204 h 141636"/>
                <a:gd name="connsiteX54" fmla="*/ 91059 w 143827"/>
                <a:gd name="connsiteY54" fmla="*/ 94393 h 141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43827" h="141636">
                  <a:moveTo>
                    <a:pt x="143637" y="53245"/>
                  </a:moveTo>
                  <a:cubicBezTo>
                    <a:pt x="143637" y="54007"/>
                    <a:pt x="143637" y="55912"/>
                    <a:pt x="143446" y="59055"/>
                  </a:cubicBezTo>
                  <a:cubicBezTo>
                    <a:pt x="143351" y="62198"/>
                    <a:pt x="143256" y="65913"/>
                    <a:pt x="143161" y="70199"/>
                  </a:cubicBezTo>
                  <a:cubicBezTo>
                    <a:pt x="143065" y="74486"/>
                    <a:pt x="142970" y="79153"/>
                    <a:pt x="142875" y="84011"/>
                  </a:cubicBezTo>
                  <a:cubicBezTo>
                    <a:pt x="142780" y="88963"/>
                    <a:pt x="142685" y="93536"/>
                    <a:pt x="142589" y="97917"/>
                  </a:cubicBezTo>
                  <a:cubicBezTo>
                    <a:pt x="142494" y="102299"/>
                    <a:pt x="142399" y="106108"/>
                    <a:pt x="142208" y="109442"/>
                  </a:cubicBezTo>
                  <a:cubicBezTo>
                    <a:pt x="142113" y="112776"/>
                    <a:pt x="142018" y="114967"/>
                    <a:pt x="141922" y="116015"/>
                  </a:cubicBezTo>
                  <a:cubicBezTo>
                    <a:pt x="141637" y="120587"/>
                    <a:pt x="141065" y="124301"/>
                    <a:pt x="140208" y="127254"/>
                  </a:cubicBezTo>
                  <a:cubicBezTo>
                    <a:pt x="139446" y="130207"/>
                    <a:pt x="138113" y="132588"/>
                    <a:pt x="136493" y="134398"/>
                  </a:cubicBezTo>
                  <a:cubicBezTo>
                    <a:pt x="134779" y="136208"/>
                    <a:pt x="132588" y="137541"/>
                    <a:pt x="129826" y="138398"/>
                  </a:cubicBezTo>
                  <a:cubicBezTo>
                    <a:pt x="127063" y="139256"/>
                    <a:pt x="123444" y="139827"/>
                    <a:pt x="119158" y="140208"/>
                  </a:cubicBezTo>
                  <a:lnTo>
                    <a:pt x="101537" y="141637"/>
                  </a:lnTo>
                  <a:lnTo>
                    <a:pt x="96488" y="125254"/>
                  </a:lnTo>
                  <a:lnTo>
                    <a:pt x="112967" y="123920"/>
                  </a:lnTo>
                  <a:cubicBezTo>
                    <a:pt x="114776" y="123825"/>
                    <a:pt x="116300" y="123539"/>
                    <a:pt x="117538" y="123158"/>
                  </a:cubicBezTo>
                  <a:cubicBezTo>
                    <a:pt x="118681" y="122777"/>
                    <a:pt x="119634" y="122111"/>
                    <a:pt x="120396" y="121253"/>
                  </a:cubicBezTo>
                  <a:cubicBezTo>
                    <a:pt x="121063" y="120396"/>
                    <a:pt x="121539" y="119253"/>
                    <a:pt x="121825" y="117729"/>
                  </a:cubicBezTo>
                  <a:cubicBezTo>
                    <a:pt x="122111" y="116300"/>
                    <a:pt x="122301" y="114395"/>
                    <a:pt x="122396" y="112109"/>
                  </a:cubicBezTo>
                  <a:cubicBezTo>
                    <a:pt x="122396" y="111442"/>
                    <a:pt x="122396" y="110109"/>
                    <a:pt x="122587" y="108013"/>
                  </a:cubicBezTo>
                  <a:cubicBezTo>
                    <a:pt x="122682" y="105918"/>
                    <a:pt x="122777" y="103442"/>
                    <a:pt x="122872" y="100775"/>
                  </a:cubicBezTo>
                  <a:cubicBezTo>
                    <a:pt x="122872" y="98012"/>
                    <a:pt x="122968" y="95155"/>
                    <a:pt x="123158" y="92012"/>
                  </a:cubicBezTo>
                  <a:cubicBezTo>
                    <a:pt x="123254" y="88963"/>
                    <a:pt x="123349" y="86011"/>
                    <a:pt x="123444" y="83249"/>
                  </a:cubicBezTo>
                  <a:cubicBezTo>
                    <a:pt x="123539" y="80486"/>
                    <a:pt x="123635" y="78105"/>
                    <a:pt x="123730" y="76009"/>
                  </a:cubicBezTo>
                  <a:cubicBezTo>
                    <a:pt x="123730" y="74009"/>
                    <a:pt x="123730" y="72581"/>
                    <a:pt x="123730" y="72009"/>
                  </a:cubicBezTo>
                  <a:lnTo>
                    <a:pt x="38195" y="72009"/>
                  </a:lnTo>
                  <a:cubicBezTo>
                    <a:pt x="37910" y="79058"/>
                    <a:pt x="37243" y="85439"/>
                    <a:pt x="36386" y="91154"/>
                  </a:cubicBezTo>
                  <a:cubicBezTo>
                    <a:pt x="35528" y="96965"/>
                    <a:pt x="34290" y="102394"/>
                    <a:pt x="32861" y="107633"/>
                  </a:cubicBezTo>
                  <a:cubicBezTo>
                    <a:pt x="31337" y="112871"/>
                    <a:pt x="29432" y="118015"/>
                    <a:pt x="27242" y="123158"/>
                  </a:cubicBezTo>
                  <a:cubicBezTo>
                    <a:pt x="24955" y="128302"/>
                    <a:pt x="22193" y="133636"/>
                    <a:pt x="18955" y="139256"/>
                  </a:cubicBezTo>
                  <a:lnTo>
                    <a:pt x="0" y="131159"/>
                  </a:lnTo>
                  <a:cubicBezTo>
                    <a:pt x="3715" y="124587"/>
                    <a:pt x="6763" y="118491"/>
                    <a:pt x="9335" y="112776"/>
                  </a:cubicBezTo>
                  <a:cubicBezTo>
                    <a:pt x="11906" y="107061"/>
                    <a:pt x="13906" y="101156"/>
                    <a:pt x="15526" y="95059"/>
                  </a:cubicBezTo>
                  <a:cubicBezTo>
                    <a:pt x="17050" y="88868"/>
                    <a:pt x="18193" y="82201"/>
                    <a:pt x="18860" y="74867"/>
                  </a:cubicBezTo>
                  <a:cubicBezTo>
                    <a:pt x="19526" y="67532"/>
                    <a:pt x="19812" y="58865"/>
                    <a:pt x="19812" y="48768"/>
                  </a:cubicBezTo>
                  <a:lnTo>
                    <a:pt x="19812" y="0"/>
                  </a:lnTo>
                  <a:lnTo>
                    <a:pt x="137351" y="0"/>
                  </a:lnTo>
                  <a:lnTo>
                    <a:pt x="137351" y="46292"/>
                  </a:lnTo>
                  <a:lnTo>
                    <a:pt x="38767" y="46292"/>
                  </a:lnTo>
                  <a:lnTo>
                    <a:pt x="38767" y="53054"/>
                  </a:lnTo>
                  <a:lnTo>
                    <a:pt x="143828" y="53054"/>
                  </a:lnTo>
                  <a:close/>
                  <a:moveTo>
                    <a:pt x="38576" y="18669"/>
                  </a:moveTo>
                  <a:lnTo>
                    <a:pt x="38576" y="28099"/>
                  </a:lnTo>
                  <a:lnTo>
                    <a:pt x="117634" y="28099"/>
                  </a:lnTo>
                  <a:lnTo>
                    <a:pt x="117634" y="18669"/>
                  </a:lnTo>
                  <a:lnTo>
                    <a:pt x="38576" y="18669"/>
                  </a:lnTo>
                  <a:close/>
                  <a:moveTo>
                    <a:pt x="109823" y="121634"/>
                  </a:moveTo>
                  <a:lnTo>
                    <a:pt x="43720" y="121634"/>
                  </a:lnTo>
                  <a:lnTo>
                    <a:pt x="43720" y="79248"/>
                  </a:lnTo>
                  <a:lnTo>
                    <a:pt x="109823" y="79248"/>
                  </a:lnTo>
                  <a:lnTo>
                    <a:pt x="109823" y="121634"/>
                  </a:lnTo>
                  <a:close/>
                  <a:moveTo>
                    <a:pt x="91059" y="94393"/>
                  </a:moveTo>
                  <a:lnTo>
                    <a:pt x="61913" y="94393"/>
                  </a:lnTo>
                  <a:lnTo>
                    <a:pt x="61913" y="106204"/>
                  </a:lnTo>
                  <a:lnTo>
                    <a:pt x="91059" y="106204"/>
                  </a:lnTo>
                  <a:lnTo>
                    <a:pt x="91059" y="9439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" name="任意形状 71"/>
            <p:cNvSpPr/>
            <p:nvPr/>
          </p:nvSpPr>
          <p:spPr>
            <a:xfrm>
              <a:off x="18838988" y="9942861"/>
              <a:ext cx="146970" cy="147923"/>
            </a:xfrm>
            <a:custGeom>
              <a:avLst/>
              <a:gdLst>
                <a:gd name="connsiteX0" fmla="*/ 49244 w 146970"/>
                <a:gd name="connsiteY0" fmla="*/ 111252 h 147923"/>
                <a:gd name="connsiteX1" fmla="*/ 44101 w 146970"/>
                <a:gd name="connsiteY1" fmla="*/ 112776 h 147923"/>
                <a:gd name="connsiteX2" fmla="*/ 36290 w 146970"/>
                <a:gd name="connsiteY2" fmla="*/ 115157 h 147923"/>
                <a:gd name="connsiteX3" fmla="*/ 27051 w 146970"/>
                <a:gd name="connsiteY3" fmla="*/ 118015 h 147923"/>
                <a:gd name="connsiteX4" fmla="*/ 17717 w 146970"/>
                <a:gd name="connsiteY4" fmla="*/ 120872 h 147923"/>
                <a:gd name="connsiteX5" fmla="*/ 9620 w 146970"/>
                <a:gd name="connsiteY5" fmla="*/ 123254 h 147923"/>
                <a:gd name="connsiteX6" fmla="*/ 4191 w 146970"/>
                <a:gd name="connsiteY6" fmla="*/ 125063 h 147923"/>
                <a:gd name="connsiteX7" fmla="*/ 0 w 146970"/>
                <a:gd name="connsiteY7" fmla="*/ 105632 h 147923"/>
                <a:gd name="connsiteX8" fmla="*/ 6858 w 146970"/>
                <a:gd name="connsiteY8" fmla="*/ 103632 h 147923"/>
                <a:gd name="connsiteX9" fmla="*/ 18383 w 146970"/>
                <a:gd name="connsiteY9" fmla="*/ 100298 h 147923"/>
                <a:gd name="connsiteX10" fmla="*/ 18383 w 146970"/>
                <a:gd name="connsiteY10" fmla="*/ 57055 h 147923"/>
                <a:gd name="connsiteX11" fmla="*/ 5905 w 146970"/>
                <a:gd name="connsiteY11" fmla="*/ 57055 h 147923"/>
                <a:gd name="connsiteX12" fmla="*/ 5905 w 146970"/>
                <a:gd name="connsiteY12" fmla="*/ 37910 h 147923"/>
                <a:gd name="connsiteX13" fmla="*/ 18383 w 146970"/>
                <a:gd name="connsiteY13" fmla="*/ 37910 h 147923"/>
                <a:gd name="connsiteX14" fmla="*/ 18383 w 146970"/>
                <a:gd name="connsiteY14" fmla="*/ 3905 h 147923"/>
                <a:gd name="connsiteX15" fmla="*/ 37052 w 146970"/>
                <a:gd name="connsiteY15" fmla="*/ 4667 h 147923"/>
                <a:gd name="connsiteX16" fmla="*/ 37052 w 146970"/>
                <a:gd name="connsiteY16" fmla="*/ 37910 h 147923"/>
                <a:gd name="connsiteX17" fmla="*/ 47244 w 146970"/>
                <a:gd name="connsiteY17" fmla="*/ 37910 h 147923"/>
                <a:gd name="connsiteX18" fmla="*/ 47244 w 146970"/>
                <a:gd name="connsiteY18" fmla="*/ 57055 h 147923"/>
                <a:gd name="connsiteX19" fmla="*/ 37052 w 146970"/>
                <a:gd name="connsiteY19" fmla="*/ 57055 h 147923"/>
                <a:gd name="connsiteX20" fmla="*/ 37052 w 146970"/>
                <a:gd name="connsiteY20" fmla="*/ 94774 h 147923"/>
                <a:gd name="connsiteX21" fmla="*/ 46482 w 146970"/>
                <a:gd name="connsiteY21" fmla="*/ 91821 h 147923"/>
                <a:gd name="connsiteX22" fmla="*/ 47911 w 146970"/>
                <a:gd name="connsiteY22" fmla="*/ 101537 h 147923"/>
                <a:gd name="connsiteX23" fmla="*/ 49244 w 146970"/>
                <a:gd name="connsiteY23" fmla="*/ 111252 h 147923"/>
                <a:gd name="connsiteX24" fmla="*/ 146971 w 146970"/>
                <a:gd name="connsiteY24" fmla="*/ 112871 h 147923"/>
                <a:gd name="connsiteX25" fmla="*/ 146495 w 146970"/>
                <a:gd name="connsiteY25" fmla="*/ 116396 h 147923"/>
                <a:gd name="connsiteX26" fmla="*/ 146113 w 146970"/>
                <a:gd name="connsiteY26" fmla="*/ 120015 h 147923"/>
                <a:gd name="connsiteX27" fmla="*/ 145352 w 146970"/>
                <a:gd name="connsiteY27" fmla="*/ 124206 h 147923"/>
                <a:gd name="connsiteX28" fmla="*/ 144018 w 146970"/>
                <a:gd name="connsiteY28" fmla="*/ 129540 h 147923"/>
                <a:gd name="connsiteX29" fmla="*/ 140684 w 146970"/>
                <a:gd name="connsiteY29" fmla="*/ 138970 h 147923"/>
                <a:gd name="connsiteX30" fmla="*/ 136588 w 146970"/>
                <a:gd name="connsiteY30" fmla="*/ 144590 h 147923"/>
                <a:gd name="connsiteX31" fmla="*/ 131731 w 146970"/>
                <a:gd name="connsiteY31" fmla="*/ 147257 h 147923"/>
                <a:gd name="connsiteX32" fmla="*/ 126016 w 146970"/>
                <a:gd name="connsiteY32" fmla="*/ 147923 h 147923"/>
                <a:gd name="connsiteX33" fmla="*/ 115634 w 146970"/>
                <a:gd name="connsiteY33" fmla="*/ 143637 h 147923"/>
                <a:gd name="connsiteX34" fmla="*/ 106680 w 146970"/>
                <a:gd name="connsiteY34" fmla="*/ 129445 h 147923"/>
                <a:gd name="connsiteX35" fmla="*/ 106204 w 146970"/>
                <a:gd name="connsiteY35" fmla="*/ 128111 h 147923"/>
                <a:gd name="connsiteX36" fmla="*/ 98108 w 146970"/>
                <a:gd name="connsiteY36" fmla="*/ 137636 h 147923"/>
                <a:gd name="connsiteX37" fmla="*/ 88868 w 146970"/>
                <a:gd name="connsiteY37" fmla="*/ 146971 h 147923"/>
                <a:gd name="connsiteX38" fmla="*/ 75247 w 146970"/>
                <a:gd name="connsiteY38" fmla="*/ 132398 h 147923"/>
                <a:gd name="connsiteX39" fmla="*/ 79724 w 146970"/>
                <a:gd name="connsiteY39" fmla="*/ 128588 h 147923"/>
                <a:gd name="connsiteX40" fmla="*/ 84011 w 146970"/>
                <a:gd name="connsiteY40" fmla="*/ 124778 h 147923"/>
                <a:gd name="connsiteX41" fmla="*/ 72771 w 146970"/>
                <a:gd name="connsiteY41" fmla="*/ 127825 h 147923"/>
                <a:gd name="connsiteX42" fmla="*/ 60198 w 146970"/>
                <a:gd name="connsiteY42" fmla="*/ 131350 h 147923"/>
                <a:gd name="connsiteX43" fmla="*/ 49244 w 146970"/>
                <a:gd name="connsiteY43" fmla="*/ 134398 h 147923"/>
                <a:gd name="connsiteX44" fmla="*/ 42863 w 146970"/>
                <a:gd name="connsiteY44" fmla="*/ 136303 h 147923"/>
                <a:gd name="connsiteX45" fmla="*/ 38671 w 146970"/>
                <a:gd name="connsiteY45" fmla="*/ 117539 h 147923"/>
                <a:gd name="connsiteX46" fmla="*/ 44005 w 146970"/>
                <a:gd name="connsiteY46" fmla="*/ 116205 h 147923"/>
                <a:gd name="connsiteX47" fmla="*/ 52864 w 146970"/>
                <a:gd name="connsiteY47" fmla="*/ 113919 h 147923"/>
                <a:gd name="connsiteX48" fmla="*/ 63341 w 146970"/>
                <a:gd name="connsiteY48" fmla="*/ 111252 h 147923"/>
                <a:gd name="connsiteX49" fmla="*/ 73819 w 146970"/>
                <a:gd name="connsiteY49" fmla="*/ 108490 h 147923"/>
                <a:gd name="connsiteX50" fmla="*/ 82677 w 146970"/>
                <a:gd name="connsiteY50" fmla="*/ 106204 h 147923"/>
                <a:gd name="connsiteX51" fmla="*/ 88106 w 146970"/>
                <a:gd name="connsiteY51" fmla="*/ 104775 h 147923"/>
                <a:gd name="connsiteX52" fmla="*/ 89440 w 146970"/>
                <a:gd name="connsiteY52" fmla="*/ 113062 h 147923"/>
                <a:gd name="connsiteX53" fmla="*/ 90583 w 146970"/>
                <a:gd name="connsiteY53" fmla="*/ 118586 h 147923"/>
                <a:gd name="connsiteX54" fmla="*/ 95726 w 146970"/>
                <a:gd name="connsiteY54" fmla="*/ 112871 h 147923"/>
                <a:gd name="connsiteX55" fmla="*/ 100394 w 146970"/>
                <a:gd name="connsiteY55" fmla="*/ 106966 h 147923"/>
                <a:gd name="connsiteX56" fmla="*/ 95917 w 146970"/>
                <a:gd name="connsiteY56" fmla="*/ 77343 h 147923"/>
                <a:gd name="connsiteX57" fmla="*/ 93726 w 146970"/>
                <a:gd name="connsiteY57" fmla="*/ 41243 h 147923"/>
                <a:gd name="connsiteX58" fmla="*/ 49339 w 146970"/>
                <a:gd name="connsiteY58" fmla="*/ 41243 h 147923"/>
                <a:gd name="connsiteX59" fmla="*/ 49339 w 146970"/>
                <a:gd name="connsiteY59" fmla="*/ 22955 h 147923"/>
                <a:gd name="connsiteX60" fmla="*/ 93345 w 146970"/>
                <a:gd name="connsiteY60" fmla="*/ 22955 h 147923"/>
                <a:gd name="connsiteX61" fmla="*/ 93345 w 146970"/>
                <a:gd name="connsiteY61" fmla="*/ 1715 h 147923"/>
                <a:gd name="connsiteX62" fmla="*/ 110490 w 146970"/>
                <a:gd name="connsiteY62" fmla="*/ 2381 h 147923"/>
                <a:gd name="connsiteX63" fmla="*/ 110871 w 146970"/>
                <a:gd name="connsiteY63" fmla="*/ 22955 h 147923"/>
                <a:gd name="connsiteX64" fmla="*/ 125921 w 146970"/>
                <a:gd name="connsiteY64" fmla="*/ 22955 h 147923"/>
                <a:gd name="connsiteX65" fmla="*/ 119158 w 146970"/>
                <a:gd name="connsiteY65" fmla="*/ 16383 h 147923"/>
                <a:gd name="connsiteX66" fmla="*/ 112967 w 146970"/>
                <a:gd name="connsiteY66" fmla="*/ 10668 h 147923"/>
                <a:gd name="connsiteX67" fmla="*/ 123158 w 146970"/>
                <a:gd name="connsiteY67" fmla="*/ 0 h 147923"/>
                <a:gd name="connsiteX68" fmla="*/ 130874 w 146970"/>
                <a:gd name="connsiteY68" fmla="*/ 6763 h 147923"/>
                <a:gd name="connsiteX69" fmla="*/ 139351 w 146970"/>
                <a:gd name="connsiteY69" fmla="*/ 14764 h 147923"/>
                <a:gd name="connsiteX70" fmla="*/ 131921 w 146970"/>
                <a:gd name="connsiteY70" fmla="*/ 23050 h 147923"/>
                <a:gd name="connsiteX71" fmla="*/ 141351 w 146970"/>
                <a:gd name="connsiteY71" fmla="*/ 23050 h 147923"/>
                <a:gd name="connsiteX72" fmla="*/ 141351 w 146970"/>
                <a:gd name="connsiteY72" fmla="*/ 41339 h 147923"/>
                <a:gd name="connsiteX73" fmla="*/ 111443 w 146970"/>
                <a:gd name="connsiteY73" fmla="*/ 41339 h 147923"/>
                <a:gd name="connsiteX74" fmla="*/ 112300 w 146970"/>
                <a:gd name="connsiteY74" fmla="*/ 63532 h 147923"/>
                <a:gd name="connsiteX75" fmla="*/ 113633 w 146970"/>
                <a:gd name="connsiteY75" fmla="*/ 82201 h 147923"/>
                <a:gd name="connsiteX76" fmla="*/ 119158 w 146970"/>
                <a:gd name="connsiteY76" fmla="*/ 66866 h 147923"/>
                <a:gd name="connsiteX77" fmla="*/ 124492 w 146970"/>
                <a:gd name="connsiteY77" fmla="*/ 48673 h 147923"/>
                <a:gd name="connsiteX78" fmla="*/ 140399 w 146970"/>
                <a:gd name="connsiteY78" fmla="*/ 54197 h 147923"/>
                <a:gd name="connsiteX79" fmla="*/ 130588 w 146970"/>
                <a:gd name="connsiteY79" fmla="*/ 84487 h 147923"/>
                <a:gd name="connsiteX80" fmla="*/ 118682 w 146970"/>
                <a:gd name="connsiteY80" fmla="*/ 109919 h 147923"/>
                <a:gd name="connsiteX81" fmla="*/ 119634 w 146970"/>
                <a:gd name="connsiteY81" fmla="*/ 113443 h 147923"/>
                <a:gd name="connsiteX82" fmla="*/ 120777 w 146970"/>
                <a:gd name="connsiteY82" fmla="*/ 116777 h 147923"/>
                <a:gd name="connsiteX83" fmla="*/ 123730 w 146970"/>
                <a:gd name="connsiteY83" fmla="*/ 123158 h 147923"/>
                <a:gd name="connsiteX84" fmla="*/ 125730 w 146970"/>
                <a:gd name="connsiteY84" fmla="*/ 124873 h 147923"/>
                <a:gd name="connsiteX85" fmla="*/ 127730 w 146970"/>
                <a:gd name="connsiteY85" fmla="*/ 123349 h 147923"/>
                <a:gd name="connsiteX86" fmla="*/ 129921 w 146970"/>
                <a:gd name="connsiteY86" fmla="*/ 116967 h 147923"/>
                <a:gd name="connsiteX87" fmla="*/ 130683 w 146970"/>
                <a:gd name="connsiteY87" fmla="*/ 112204 h 147923"/>
                <a:gd name="connsiteX88" fmla="*/ 131350 w 146970"/>
                <a:gd name="connsiteY88" fmla="*/ 107252 h 147923"/>
                <a:gd name="connsiteX89" fmla="*/ 146876 w 146970"/>
                <a:gd name="connsiteY89" fmla="*/ 113443 h 147923"/>
                <a:gd name="connsiteX90" fmla="*/ 90678 w 146970"/>
                <a:gd name="connsiteY90" fmla="*/ 101346 h 147923"/>
                <a:gd name="connsiteX91" fmla="*/ 50673 w 146970"/>
                <a:gd name="connsiteY91" fmla="*/ 101346 h 147923"/>
                <a:gd name="connsiteX92" fmla="*/ 50673 w 146970"/>
                <a:gd name="connsiteY92" fmla="*/ 50006 h 147923"/>
                <a:gd name="connsiteX93" fmla="*/ 90678 w 146970"/>
                <a:gd name="connsiteY93" fmla="*/ 50006 h 147923"/>
                <a:gd name="connsiteX94" fmla="*/ 90678 w 146970"/>
                <a:gd name="connsiteY94" fmla="*/ 101346 h 147923"/>
                <a:gd name="connsiteX95" fmla="*/ 75438 w 146970"/>
                <a:gd name="connsiteY95" fmla="*/ 67342 h 147923"/>
                <a:gd name="connsiteX96" fmla="*/ 66199 w 146970"/>
                <a:gd name="connsiteY96" fmla="*/ 67342 h 147923"/>
                <a:gd name="connsiteX97" fmla="*/ 66199 w 146970"/>
                <a:gd name="connsiteY97" fmla="*/ 84011 h 147923"/>
                <a:gd name="connsiteX98" fmla="*/ 75438 w 146970"/>
                <a:gd name="connsiteY98" fmla="*/ 84011 h 147923"/>
                <a:gd name="connsiteX99" fmla="*/ 75438 w 146970"/>
                <a:gd name="connsiteY99" fmla="*/ 67342 h 147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146970" h="147923">
                  <a:moveTo>
                    <a:pt x="49244" y="111252"/>
                  </a:moveTo>
                  <a:cubicBezTo>
                    <a:pt x="48196" y="111538"/>
                    <a:pt x="46482" y="112109"/>
                    <a:pt x="44101" y="112776"/>
                  </a:cubicBezTo>
                  <a:cubicBezTo>
                    <a:pt x="41815" y="113443"/>
                    <a:pt x="39148" y="114300"/>
                    <a:pt x="36290" y="115157"/>
                  </a:cubicBezTo>
                  <a:cubicBezTo>
                    <a:pt x="33338" y="116015"/>
                    <a:pt x="30289" y="116967"/>
                    <a:pt x="27051" y="118015"/>
                  </a:cubicBezTo>
                  <a:cubicBezTo>
                    <a:pt x="23813" y="119063"/>
                    <a:pt x="20669" y="120015"/>
                    <a:pt x="17717" y="120872"/>
                  </a:cubicBezTo>
                  <a:cubicBezTo>
                    <a:pt x="14764" y="121729"/>
                    <a:pt x="12002" y="122587"/>
                    <a:pt x="9620" y="123254"/>
                  </a:cubicBezTo>
                  <a:cubicBezTo>
                    <a:pt x="7239" y="124016"/>
                    <a:pt x="5429" y="124587"/>
                    <a:pt x="4191" y="125063"/>
                  </a:cubicBezTo>
                  <a:lnTo>
                    <a:pt x="0" y="105632"/>
                  </a:lnTo>
                  <a:cubicBezTo>
                    <a:pt x="1143" y="105346"/>
                    <a:pt x="3524" y="104585"/>
                    <a:pt x="6858" y="103632"/>
                  </a:cubicBezTo>
                  <a:cubicBezTo>
                    <a:pt x="10287" y="102584"/>
                    <a:pt x="14097" y="101537"/>
                    <a:pt x="18383" y="100298"/>
                  </a:cubicBezTo>
                  <a:lnTo>
                    <a:pt x="18383" y="57055"/>
                  </a:lnTo>
                  <a:lnTo>
                    <a:pt x="5905" y="57055"/>
                  </a:lnTo>
                  <a:lnTo>
                    <a:pt x="5905" y="37910"/>
                  </a:lnTo>
                  <a:lnTo>
                    <a:pt x="18383" y="37910"/>
                  </a:lnTo>
                  <a:lnTo>
                    <a:pt x="18383" y="3905"/>
                  </a:lnTo>
                  <a:lnTo>
                    <a:pt x="37052" y="4667"/>
                  </a:lnTo>
                  <a:lnTo>
                    <a:pt x="37052" y="37910"/>
                  </a:lnTo>
                  <a:lnTo>
                    <a:pt x="47244" y="37910"/>
                  </a:lnTo>
                  <a:lnTo>
                    <a:pt x="47244" y="57055"/>
                  </a:lnTo>
                  <a:lnTo>
                    <a:pt x="37052" y="57055"/>
                  </a:lnTo>
                  <a:lnTo>
                    <a:pt x="37052" y="94774"/>
                  </a:lnTo>
                  <a:lnTo>
                    <a:pt x="46482" y="91821"/>
                  </a:lnTo>
                  <a:lnTo>
                    <a:pt x="47911" y="101537"/>
                  </a:lnTo>
                  <a:lnTo>
                    <a:pt x="49244" y="111252"/>
                  </a:lnTo>
                  <a:close/>
                  <a:moveTo>
                    <a:pt x="146971" y="112871"/>
                  </a:moveTo>
                  <a:cubicBezTo>
                    <a:pt x="146780" y="114014"/>
                    <a:pt x="146590" y="115253"/>
                    <a:pt x="146495" y="116396"/>
                  </a:cubicBezTo>
                  <a:cubicBezTo>
                    <a:pt x="146399" y="117539"/>
                    <a:pt x="146209" y="118777"/>
                    <a:pt x="146113" y="120015"/>
                  </a:cubicBezTo>
                  <a:cubicBezTo>
                    <a:pt x="145923" y="121349"/>
                    <a:pt x="145733" y="122682"/>
                    <a:pt x="145352" y="124206"/>
                  </a:cubicBezTo>
                  <a:cubicBezTo>
                    <a:pt x="145066" y="125730"/>
                    <a:pt x="144589" y="127540"/>
                    <a:pt x="144018" y="129540"/>
                  </a:cubicBezTo>
                  <a:cubicBezTo>
                    <a:pt x="143066" y="133445"/>
                    <a:pt x="141922" y="136589"/>
                    <a:pt x="140684" y="138970"/>
                  </a:cubicBezTo>
                  <a:cubicBezTo>
                    <a:pt x="139446" y="141351"/>
                    <a:pt x="138113" y="143161"/>
                    <a:pt x="136588" y="144590"/>
                  </a:cubicBezTo>
                  <a:cubicBezTo>
                    <a:pt x="135160" y="145923"/>
                    <a:pt x="133541" y="146875"/>
                    <a:pt x="131731" y="147257"/>
                  </a:cubicBezTo>
                  <a:cubicBezTo>
                    <a:pt x="129921" y="147733"/>
                    <a:pt x="128016" y="147923"/>
                    <a:pt x="126016" y="147923"/>
                  </a:cubicBezTo>
                  <a:cubicBezTo>
                    <a:pt x="122206" y="147923"/>
                    <a:pt x="118777" y="146495"/>
                    <a:pt x="115634" y="143637"/>
                  </a:cubicBezTo>
                  <a:cubicBezTo>
                    <a:pt x="112490" y="140779"/>
                    <a:pt x="109538" y="136017"/>
                    <a:pt x="106680" y="129445"/>
                  </a:cubicBezTo>
                  <a:lnTo>
                    <a:pt x="106204" y="128111"/>
                  </a:lnTo>
                  <a:cubicBezTo>
                    <a:pt x="103727" y="131350"/>
                    <a:pt x="101060" y="134493"/>
                    <a:pt x="98108" y="137636"/>
                  </a:cubicBezTo>
                  <a:cubicBezTo>
                    <a:pt x="95155" y="140684"/>
                    <a:pt x="92107" y="143828"/>
                    <a:pt x="88868" y="146971"/>
                  </a:cubicBezTo>
                  <a:lnTo>
                    <a:pt x="75247" y="132398"/>
                  </a:lnTo>
                  <a:cubicBezTo>
                    <a:pt x="76771" y="131064"/>
                    <a:pt x="78200" y="129826"/>
                    <a:pt x="79724" y="128588"/>
                  </a:cubicBezTo>
                  <a:cubicBezTo>
                    <a:pt x="81153" y="127349"/>
                    <a:pt x="82582" y="126111"/>
                    <a:pt x="84011" y="124778"/>
                  </a:cubicBezTo>
                  <a:cubicBezTo>
                    <a:pt x="80772" y="125635"/>
                    <a:pt x="77057" y="126683"/>
                    <a:pt x="72771" y="127825"/>
                  </a:cubicBezTo>
                  <a:cubicBezTo>
                    <a:pt x="68485" y="128969"/>
                    <a:pt x="64294" y="130207"/>
                    <a:pt x="60198" y="131350"/>
                  </a:cubicBezTo>
                  <a:cubicBezTo>
                    <a:pt x="56102" y="132493"/>
                    <a:pt x="52483" y="133541"/>
                    <a:pt x="49244" y="134398"/>
                  </a:cubicBezTo>
                  <a:cubicBezTo>
                    <a:pt x="46101" y="135350"/>
                    <a:pt x="43910" y="135922"/>
                    <a:pt x="42863" y="136303"/>
                  </a:cubicBezTo>
                  <a:lnTo>
                    <a:pt x="38671" y="117539"/>
                  </a:lnTo>
                  <a:cubicBezTo>
                    <a:pt x="39624" y="117348"/>
                    <a:pt x="41434" y="116872"/>
                    <a:pt x="44005" y="116205"/>
                  </a:cubicBezTo>
                  <a:cubicBezTo>
                    <a:pt x="46577" y="115538"/>
                    <a:pt x="49530" y="114776"/>
                    <a:pt x="52864" y="113919"/>
                  </a:cubicBezTo>
                  <a:cubicBezTo>
                    <a:pt x="56197" y="113157"/>
                    <a:pt x="59627" y="112204"/>
                    <a:pt x="63341" y="111252"/>
                  </a:cubicBezTo>
                  <a:cubicBezTo>
                    <a:pt x="66961" y="110300"/>
                    <a:pt x="70485" y="109347"/>
                    <a:pt x="73819" y="108490"/>
                  </a:cubicBezTo>
                  <a:cubicBezTo>
                    <a:pt x="77153" y="107633"/>
                    <a:pt x="80105" y="106871"/>
                    <a:pt x="82677" y="106204"/>
                  </a:cubicBezTo>
                  <a:cubicBezTo>
                    <a:pt x="85249" y="105537"/>
                    <a:pt x="87059" y="105061"/>
                    <a:pt x="88106" y="104775"/>
                  </a:cubicBezTo>
                  <a:lnTo>
                    <a:pt x="89440" y="113062"/>
                  </a:lnTo>
                  <a:lnTo>
                    <a:pt x="90583" y="118586"/>
                  </a:lnTo>
                  <a:cubicBezTo>
                    <a:pt x="92393" y="116681"/>
                    <a:pt x="94107" y="114681"/>
                    <a:pt x="95726" y="112871"/>
                  </a:cubicBezTo>
                  <a:cubicBezTo>
                    <a:pt x="97346" y="110966"/>
                    <a:pt x="98870" y="108966"/>
                    <a:pt x="100394" y="106966"/>
                  </a:cubicBezTo>
                  <a:cubicBezTo>
                    <a:pt x="98584" y="98203"/>
                    <a:pt x="97060" y="88297"/>
                    <a:pt x="95917" y="77343"/>
                  </a:cubicBezTo>
                  <a:cubicBezTo>
                    <a:pt x="94774" y="66294"/>
                    <a:pt x="94012" y="54293"/>
                    <a:pt x="93726" y="41243"/>
                  </a:cubicBezTo>
                  <a:lnTo>
                    <a:pt x="49339" y="41243"/>
                  </a:lnTo>
                  <a:lnTo>
                    <a:pt x="49339" y="22955"/>
                  </a:lnTo>
                  <a:lnTo>
                    <a:pt x="93345" y="22955"/>
                  </a:lnTo>
                  <a:lnTo>
                    <a:pt x="93345" y="1715"/>
                  </a:lnTo>
                  <a:lnTo>
                    <a:pt x="110490" y="2381"/>
                  </a:lnTo>
                  <a:lnTo>
                    <a:pt x="110871" y="22955"/>
                  </a:lnTo>
                  <a:lnTo>
                    <a:pt x="125921" y="22955"/>
                  </a:lnTo>
                  <a:cubicBezTo>
                    <a:pt x="123444" y="20479"/>
                    <a:pt x="121158" y="18288"/>
                    <a:pt x="119158" y="16383"/>
                  </a:cubicBezTo>
                  <a:cubicBezTo>
                    <a:pt x="117062" y="14478"/>
                    <a:pt x="115062" y="12573"/>
                    <a:pt x="112967" y="10668"/>
                  </a:cubicBezTo>
                  <a:lnTo>
                    <a:pt x="123158" y="0"/>
                  </a:lnTo>
                  <a:cubicBezTo>
                    <a:pt x="125635" y="2191"/>
                    <a:pt x="128207" y="4382"/>
                    <a:pt x="130874" y="6763"/>
                  </a:cubicBezTo>
                  <a:cubicBezTo>
                    <a:pt x="133541" y="9049"/>
                    <a:pt x="136398" y="11716"/>
                    <a:pt x="139351" y="14764"/>
                  </a:cubicBezTo>
                  <a:lnTo>
                    <a:pt x="131921" y="23050"/>
                  </a:lnTo>
                  <a:lnTo>
                    <a:pt x="141351" y="23050"/>
                  </a:lnTo>
                  <a:lnTo>
                    <a:pt x="141351" y="41339"/>
                  </a:lnTo>
                  <a:lnTo>
                    <a:pt x="111443" y="41339"/>
                  </a:lnTo>
                  <a:cubicBezTo>
                    <a:pt x="111633" y="49435"/>
                    <a:pt x="111919" y="56864"/>
                    <a:pt x="112300" y="63532"/>
                  </a:cubicBezTo>
                  <a:cubicBezTo>
                    <a:pt x="112681" y="70199"/>
                    <a:pt x="113157" y="76391"/>
                    <a:pt x="113633" y="82201"/>
                  </a:cubicBezTo>
                  <a:cubicBezTo>
                    <a:pt x="115538" y="77438"/>
                    <a:pt x="117443" y="72390"/>
                    <a:pt x="119158" y="66866"/>
                  </a:cubicBezTo>
                  <a:cubicBezTo>
                    <a:pt x="120872" y="61436"/>
                    <a:pt x="122682" y="55340"/>
                    <a:pt x="124492" y="48673"/>
                  </a:cubicBezTo>
                  <a:lnTo>
                    <a:pt x="140399" y="54197"/>
                  </a:lnTo>
                  <a:cubicBezTo>
                    <a:pt x="137255" y="65342"/>
                    <a:pt x="134017" y="75438"/>
                    <a:pt x="130588" y="84487"/>
                  </a:cubicBezTo>
                  <a:cubicBezTo>
                    <a:pt x="127159" y="93536"/>
                    <a:pt x="123254" y="102013"/>
                    <a:pt x="118682" y="109919"/>
                  </a:cubicBezTo>
                  <a:cubicBezTo>
                    <a:pt x="118967" y="111062"/>
                    <a:pt x="119348" y="112300"/>
                    <a:pt x="119634" y="113443"/>
                  </a:cubicBezTo>
                  <a:cubicBezTo>
                    <a:pt x="119920" y="114586"/>
                    <a:pt x="120301" y="115729"/>
                    <a:pt x="120777" y="116777"/>
                  </a:cubicBezTo>
                  <a:cubicBezTo>
                    <a:pt x="121920" y="119920"/>
                    <a:pt x="122968" y="122015"/>
                    <a:pt x="123730" y="123158"/>
                  </a:cubicBezTo>
                  <a:cubicBezTo>
                    <a:pt x="124492" y="124301"/>
                    <a:pt x="125159" y="124873"/>
                    <a:pt x="125730" y="124873"/>
                  </a:cubicBezTo>
                  <a:cubicBezTo>
                    <a:pt x="126397" y="124873"/>
                    <a:pt x="127063" y="124396"/>
                    <a:pt x="127730" y="123349"/>
                  </a:cubicBezTo>
                  <a:cubicBezTo>
                    <a:pt x="128397" y="122301"/>
                    <a:pt x="129159" y="120206"/>
                    <a:pt x="129921" y="116967"/>
                  </a:cubicBezTo>
                  <a:cubicBezTo>
                    <a:pt x="130207" y="115157"/>
                    <a:pt x="130493" y="113538"/>
                    <a:pt x="130683" y="112204"/>
                  </a:cubicBezTo>
                  <a:cubicBezTo>
                    <a:pt x="130874" y="110871"/>
                    <a:pt x="131159" y="109252"/>
                    <a:pt x="131350" y="107252"/>
                  </a:cubicBezTo>
                  <a:lnTo>
                    <a:pt x="146876" y="113443"/>
                  </a:lnTo>
                  <a:close/>
                  <a:moveTo>
                    <a:pt x="90678" y="101346"/>
                  </a:moveTo>
                  <a:lnTo>
                    <a:pt x="50673" y="101346"/>
                  </a:lnTo>
                  <a:lnTo>
                    <a:pt x="50673" y="50006"/>
                  </a:lnTo>
                  <a:lnTo>
                    <a:pt x="90678" y="50006"/>
                  </a:lnTo>
                  <a:lnTo>
                    <a:pt x="90678" y="101346"/>
                  </a:lnTo>
                  <a:close/>
                  <a:moveTo>
                    <a:pt x="75438" y="67342"/>
                  </a:moveTo>
                  <a:lnTo>
                    <a:pt x="66199" y="67342"/>
                  </a:lnTo>
                  <a:lnTo>
                    <a:pt x="66199" y="84011"/>
                  </a:lnTo>
                  <a:lnTo>
                    <a:pt x="75438" y="84011"/>
                  </a:lnTo>
                  <a:lnTo>
                    <a:pt x="75438" y="673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" name="任意形状 72"/>
            <p:cNvSpPr/>
            <p:nvPr/>
          </p:nvSpPr>
          <p:spPr>
            <a:xfrm>
              <a:off x="19007295" y="9949528"/>
              <a:ext cx="127825" cy="140969"/>
            </a:xfrm>
            <a:custGeom>
              <a:avLst/>
              <a:gdLst>
                <a:gd name="connsiteX0" fmla="*/ 127825 w 127825"/>
                <a:gd name="connsiteY0" fmla="*/ 0 h 140969"/>
                <a:gd name="connsiteX1" fmla="*/ 127825 w 127825"/>
                <a:gd name="connsiteY1" fmla="*/ 116300 h 140969"/>
                <a:gd name="connsiteX2" fmla="*/ 126778 w 127825"/>
                <a:gd name="connsiteY2" fmla="*/ 127159 h 140969"/>
                <a:gd name="connsiteX3" fmla="*/ 123063 w 127825"/>
                <a:gd name="connsiteY3" fmla="*/ 133921 h 140969"/>
                <a:gd name="connsiteX4" fmla="*/ 115729 w 127825"/>
                <a:gd name="connsiteY4" fmla="*/ 137731 h 140969"/>
                <a:gd name="connsiteX5" fmla="*/ 103632 w 127825"/>
                <a:gd name="connsiteY5" fmla="*/ 139827 h 140969"/>
                <a:gd name="connsiteX6" fmla="*/ 93440 w 127825"/>
                <a:gd name="connsiteY6" fmla="*/ 140970 h 140969"/>
                <a:gd name="connsiteX7" fmla="*/ 87249 w 127825"/>
                <a:gd name="connsiteY7" fmla="*/ 121825 h 140969"/>
                <a:gd name="connsiteX8" fmla="*/ 98584 w 127825"/>
                <a:gd name="connsiteY8" fmla="*/ 120491 h 140969"/>
                <a:gd name="connsiteX9" fmla="*/ 103822 w 127825"/>
                <a:gd name="connsiteY9" fmla="*/ 119729 h 140969"/>
                <a:gd name="connsiteX10" fmla="*/ 106966 w 127825"/>
                <a:gd name="connsiteY10" fmla="*/ 118300 h 140969"/>
                <a:gd name="connsiteX11" fmla="*/ 108490 w 127825"/>
                <a:gd name="connsiteY11" fmla="*/ 115729 h 140969"/>
                <a:gd name="connsiteX12" fmla="*/ 108871 w 127825"/>
                <a:gd name="connsiteY12" fmla="*/ 111538 h 140969"/>
                <a:gd name="connsiteX13" fmla="*/ 108871 w 127825"/>
                <a:gd name="connsiteY13" fmla="*/ 105346 h 140969"/>
                <a:gd name="connsiteX14" fmla="*/ 98298 w 127825"/>
                <a:gd name="connsiteY14" fmla="*/ 113157 h 140969"/>
                <a:gd name="connsiteX15" fmla="*/ 93154 w 127825"/>
                <a:gd name="connsiteY15" fmla="*/ 102679 h 140969"/>
                <a:gd name="connsiteX16" fmla="*/ 87249 w 127825"/>
                <a:gd name="connsiteY16" fmla="*/ 90868 h 140969"/>
                <a:gd name="connsiteX17" fmla="*/ 78296 w 127825"/>
                <a:gd name="connsiteY17" fmla="*/ 106585 h 140969"/>
                <a:gd name="connsiteX18" fmla="*/ 68008 w 127825"/>
                <a:gd name="connsiteY18" fmla="*/ 122110 h 140969"/>
                <a:gd name="connsiteX19" fmla="*/ 52959 w 127825"/>
                <a:gd name="connsiteY19" fmla="*/ 111252 h 140969"/>
                <a:gd name="connsiteX20" fmla="*/ 59150 w 127825"/>
                <a:gd name="connsiteY20" fmla="*/ 102298 h 140969"/>
                <a:gd name="connsiteX21" fmla="*/ 64865 w 127825"/>
                <a:gd name="connsiteY21" fmla="*/ 93154 h 140969"/>
                <a:gd name="connsiteX22" fmla="*/ 51435 w 127825"/>
                <a:gd name="connsiteY22" fmla="*/ 102203 h 140969"/>
                <a:gd name="connsiteX23" fmla="*/ 48768 w 127825"/>
                <a:gd name="connsiteY23" fmla="*/ 96202 h 140969"/>
                <a:gd name="connsiteX24" fmla="*/ 45911 w 127825"/>
                <a:gd name="connsiteY24" fmla="*/ 89725 h 140969"/>
                <a:gd name="connsiteX25" fmla="*/ 37529 w 127825"/>
                <a:gd name="connsiteY25" fmla="*/ 104870 h 140969"/>
                <a:gd name="connsiteX26" fmla="*/ 28670 w 127825"/>
                <a:gd name="connsiteY26" fmla="*/ 118681 h 140969"/>
                <a:gd name="connsiteX27" fmla="*/ 18955 w 127825"/>
                <a:gd name="connsiteY27" fmla="*/ 111442 h 140969"/>
                <a:gd name="connsiteX28" fmla="*/ 18955 w 127825"/>
                <a:gd name="connsiteY28" fmla="*/ 140113 h 140969"/>
                <a:gd name="connsiteX29" fmla="*/ 0 w 127825"/>
                <a:gd name="connsiteY29" fmla="*/ 140113 h 140969"/>
                <a:gd name="connsiteX30" fmla="*/ 0 w 127825"/>
                <a:gd name="connsiteY30" fmla="*/ 190 h 140969"/>
                <a:gd name="connsiteX31" fmla="*/ 127635 w 127825"/>
                <a:gd name="connsiteY31" fmla="*/ 190 h 140969"/>
                <a:gd name="connsiteX32" fmla="*/ 19145 w 127825"/>
                <a:gd name="connsiteY32" fmla="*/ 99536 h 140969"/>
                <a:gd name="connsiteX33" fmla="*/ 36481 w 127825"/>
                <a:gd name="connsiteY33" fmla="*/ 69056 h 140969"/>
                <a:gd name="connsiteX34" fmla="*/ 27622 w 127825"/>
                <a:gd name="connsiteY34" fmla="*/ 51054 h 140969"/>
                <a:gd name="connsiteX35" fmla="*/ 19717 w 127825"/>
                <a:gd name="connsiteY35" fmla="*/ 36290 h 140969"/>
                <a:gd name="connsiteX36" fmla="*/ 34290 w 127825"/>
                <a:gd name="connsiteY36" fmla="*/ 27337 h 140969"/>
                <a:gd name="connsiteX37" fmla="*/ 39433 w 127825"/>
                <a:gd name="connsiteY37" fmla="*/ 37052 h 140969"/>
                <a:gd name="connsiteX38" fmla="*/ 45625 w 127825"/>
                <a:gd name="connsiteY38" fmla="*/ 48673 h 140969"/>
                <a:gd name="connsiteX39" fmla="*/ 50387 w 127825"/>
                <a:gd name="connsiteY39" fmla="*/ 36290 h 140969"/>
                <a:gd name="connsiteX40" fmla="*/ 54673 w 127825"/>
                <a:gd name="connsiteY40" fmla="*/ 23622 h 140969"/>
                <a:gd name="connsiteX41" fmla="*/ 70675 w 127825"/>
                <a:gd name="connsiteY41" fmla="*/ 29623 h 140969"/>
                <a:gd name="connsiteX42" fmla="*/ 68866 w 127825"/>
                <a:gd name="connsiteY42" fmla="*/ 35338 h 140969"/>
                <a:gd name="connsiteX43" fmla="*/ 66961 w 127825"/>
                <a:gd name="connsiteY43" fmla="*/ 40957 h 140969"/>
                <a:gd name="connsiteX44" fmla="*/ 77153 w 127825"/>
                <a:gd name="connsiteY44" fmla="*/ 33814 h 140969"/>
                <a:gd name="connsiteX45" fmla="*/ 86392 w 127825"/>
                <a:gd name="connsiteY45" fmla="*/ 50006 h 140969"/>
                <a:gd name="connsiteX46" fmla="*/ 94488 w 127825"/>
                <a:gd name="connsiteY46" fmla="*/ 27051 h 140969"/>
                <a:gd name="connsiteX47" fmla="*/ 108871 w 127825"/>
                <a:gd name="connsiteY47" fmla="*/ 32385 h 140969"/>
                <a:gd name="connsiteX48" fmla="*/ 108871 w 127825"/>
                <a:gd name="connsiteY48" fmla="*/ 18764 h 140969"/>
                <a:gd name="connsiteX49" fmla="*/ 19145 w 127825"/>
                <a:gd name="connsiteY49" fmla="*/ 18764 h 140969"/>
                <a:gd name="connsiteX50" fmla="*/ 19145 w 127825"/>
                <a:gd name="connsiteY50" fmla="*/ 99441 h 140969"/>
                <a:gd name="connsiteX51" fmla="*/ 66580 w 127825"/>
                <a:gd name="connsiteY51" fmla="*/ 90392 h 140969"/>
                <a:gd name="connsiteX52" fmla="*/ 72009 w 127825"/>
                <a:gd name="connsiteY52" fmla="*/ 80581 h 140969"/>
                <a:gd name="connsiteX53" fmla="*/ 77248 w 127825"/>
                <a:gd name="connsiteY53" fmla="*/ 70771 h 140969"/>
                <a:gd name="connsiteX54" fmla="*/ 70485 w 127825"/>
                <a:gd name="connsiteY54" fmla="*/ 58007 h 140969"/>
                <a:gd name="connsiteX55" fmla="*/ 64579 w 127825"/>
                <a:gd name="connsiteY55" fmla="*/ 47339 h 140969"/>
                <a:gd name="connsiteX56" fmla="*/ 60293 w 127825"/>
                <a:gd name="connsiteY56" fmla="*/ 58388 h 140969"/>
                <a:gd name="connsiteX57" fmla="*/ 55816 w 127825"/>
                <a:gd name="connsiteY57" fmla="*/ 68961 h 140969"/>
                <a:gd name="connsiteX58" fmla="*/ 66484 w 127825"/>
                <a:gd name="connsiteY58" fmla="*/ 90297 h 140969"/>
                <a:gd name="connsiteX59" fmla="*/ 97250 w 127825"/>
                <a:gd name="connsiteY59" fmla="*/ 70294 h 140969"/>
                <a:gd name="connsiteX60" fmla="*/ 103346 w 127825"/>
                <a:gd name="connsiteY60" fmla="*/ 81915 h 140969"/>
                <a:gd name="connsiteX61" fmla="*/ 108966 w 127825"/>
                <a:gd name="connsiteY61" fmla="*/ 93250 h 140969"/>
                <a:gd name="connsiteX62" fmla="*/ 108966 w 127825"/>
                <a:gd name="connsiteY62" fmla="*/ 38195 h 140969"/>
                <a:gd name="connsiteX63" fmla="*/ 97346 w 127825"/>
                <a:gd name="connsiteY63" fmla="*/ 70294 h 140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27825" h="140969">
                  <a:moveTo>
                    <a:pt x="127825" y="0"/>
                  </a:moveTo>
                  <a:lnTo>
                    <a:pt x="127825" y="116300"/>
                  </a:lnTo>
                  <a:cubicBezTo>
                    <a:pt x="127825" y="120682"/>
                    <a:pt x="127445" y="124301"/>
                    <a:pt x="126778" y="127159"/>
                  </a:cubicBezTo>
                  <a:cubicBezTo>
                    <a:pt x="126111" y="129921"/>
                    <a:pt x="124873" y="132207"/>
                    <a:pt x="123063" y="133921"/>
                  </a:cubicBezTo>
                  <a:cubicBezTo>
                    <a:pt x="121253" y="135636"/>
                    <a:pt x="118872" y="136874"/>
                    <a:pt x="115729" y="137731"/>
                  </a:cubicBezTo>
                  <a:cubicBezTo>
                    <a:pt x="112586" y="138589"/>
                    <a:pt x="108585" y="139255"/>
                    <a:pt x="103632" y="139827"/>
                  </a:cubicBezTo>
                  <a:lnTo>
                    <a:pt x="93440" y="140970"/>
                  </a:lnTo>
                  <a:lnTo>
                    <a:pt x="87249" y="121825"/>
                  </a:lnTo>
                  <a:lnTo>
                    <a:pt x="98584" y="120491"/>
                  </a:lnTo>
                  <a:cubicBezTo>
                    <a:pt x="100774" y="120301"/>
                    <a:pt x="102489" y="120015"/>
                    <a:pt x="103822" y="119729"/>
                  </a:cubicBezTo>
                  <a:cubicBezTo>
                    <a:pt x="105156" y="119443"/>
                    <a:pt x="106204" y="118967"/>
                    <a:pt x="106966" y="118300"/>
                  </a:cubicBezTo>
                  <a:cubicBezTo>
                    <a:pt x="107728" y="117634"/>
                    <a:pt x="108204" y="116776"/>
                    <a:pt x="108490" y="115729"/>
                  </a:cubicBezTo>
                  <a:cubicBezTo>
                    <a:pt x="108775" y="114681"/>
                    <a:pt x="108871" y="113252"/>
                    <a:pt x="108871" y="111538"/>
                  </a:cubicBezTo>
                  <a:lnTo>
                    <a:pt x="108871" y="105346"/>
                  </a:lnTo>
                  <a:lnTo>
                    <a:pt x="98298" y="113157"/>
                  </a:lnTo>
                  <a:cubicBezTo>
                    <a:pt x="96774" y="109918"/>
                    <a:pt x="95059" y="106394"/>
                    <a:pt x="93154" y="102679"/>
                  </a:cubicBezTo>
                  <a:cubicBezTo>
                    <a:pt x="91249" y="98869"/>
                    <a:pt x="89249" y="94964"/>
                    <a:pt x="87249" y="90868"/>
                  </a:cubicBezTo>
                  <a:cubicBezTo>
                    <a:pt x="84487" y="96202"/>
                    <a:pt x="81439" y="101346"/>
                    <a:pt x="78296" y="106585"/>
                  </a:cubicBezTo>
                  <a:cubicBezTo>
                    <a:pt x="75152" y="111728"/>
                    <a:pt x="71723" y="116967"/>
                    <a:pt x="68008" y="122110"/>
                  </a:cubicBezTo>
                  <a:lnTo>
                    <a:pt x="52959" y="111252"/>
                  </a:lnTo>
                  <a:cubicBezTo>
                    <a:pt x="55150" y="108204"/>
                    <a:pt x="57245" y="105251"/>
                    <a:pt x="59150" y="102298"/>
                  </a:cubicBezTo>
                  <a:cubicBezTo>
                    <a:pt x="61150" y="99346"/>
                    <a:pt x="63055" y="96298"/>
                    <a:pt x="64865" y="93154"/>
                  </a:cubicBezTo>
                  <a:lnTo>
                    <a:pt x="51435" y="102203"/>
                  </a:lnTo>
                  <a:cubicBezTo>
                    <a:pt x="50578" y="100298"/>
                    <a:pt x="49625" y="98298"/>
                    <a:pt x="48768" y="96202"/>
                  </a:cubicBezTo>
                  <a:cubicBezTo>
                    <a:pt x="47815" y="94202"/>
                    <a:pt x="46863" y="92011"/>
                    <a:pt x="45911" y="89725"/>
                  </a:cubicBezTo>
                  <a:cubicBezTo>
                    <a:pt x="43244" y="95059"/>
                    <a:pt x="40386" y="100013"/>
                    <a:pt x="37529" y="104870"/>
                  </a:cubicBezTo>
                  <a:cubicBezTo>
                    <a:pt x="34671" y="109633"/>
                    <a:pt x="31718" y="114300"/>
                    <a:pt x="28670" y="118681"/>
                  </a:cubicBezTo>
                  <a:lnTo>
                    <a:pt x="18955" y="111442"/>
                  </a:lnTo>
                  <a:lnTo>
                    <a:pt x="18955" y="140113"/>
                  </a:lnTo>
                  <a:lnTo>
                    <a:pt x="0" y="140113"/>
                  </a:lnTo>
                  <a:lnTo>
                    <a:pt x="0" y="190"/>
                  </a:lnTo>
                  <a:lnTo>
                    <a:pt x="127635" y="190"/>
                  </a:lnTo>
                  <a:close/>
                  <a:moveTo>
                    <a:pt x="19145" y="99536"/>
                  </a:moveTo>
                  <a:cubicBezTo>
                    <a:pt x="25432" y="89916"/>
                    <a:pt x="31147" y="79819"/>
                    <a:pt x="36481" y="69056"/>
                  </a:cubicBezTo>
                  <a:cubicBezTo>
                    <a:pt x="33433" y="62770"/>
                    <a:pt x="30480" y="56769"/>
                    <a:pt x="27622" y="51054"/>
                  </a:cubicBezTo>
                  <a:cubicBezTo>
                    <a:pt x="24670" y="45339"/>
                    <a:pt x="22098" y="40386"/>
                    <a:pt x="19717" y="36290"/>
                  </a:cubicBezTo>
                  <a:lnTo>
                    <a:pt x="34290" y="27337"/>
                  </a:lnTo>
                  <a:cubicBezTo>
                    <a:pt x="35814" y="30099"/>
                    <a:pt x="37529" y="33338"/>
                    <a:pt x="39433" y="37052"/>
                  </a:cubicBezTo>
                  <a:cubicBezTo>
                    <a:pt x="41338" y="40767"/>
                    <a:pt x="43434" y="44577"/>
                    <a:pt x="45625" y="48673"/>
                  </a:cubicBezTo>
                  <a:cubicBezTo>
                    <a:pt x="47339" y="44577"/>
                    <a:pt x="48958" y="40481"/>
                    <a:pt x="50387" y="36290"/>
                  </a:cubicBezTo>
                  <a:cubicBezTo>
                    <a:pt x="51816" y="32099"/>
                    <a:pt x="53245" y="27908"/>
                    <a:pt x="54673" y="23622"/>
                  </a:cubicBezTo>
                  <a:lnTo>
                    <a:pt x="70675" y="29623"/>
                  </a:lnTo>
                  <a:cubicBezTo>
                    <a:pt x="70104" y="31528"/>
                    <a:pt x="69532" y="33528"/>
                    <a:pt x="68866" y="35338"/>
                  </a:cubicBezTo>
                  <a:cubicBezTo>
                    <a:pt x="68199" y="37243"/>
                    <a:pt x="67532" y="39052"/>
                    <a:pt x="66961" y="40957"/>
                  </a:cubicBezTo>
                  <a:lnTo>
                    <a:pt x="77153" y="33814"/>
                  </a:lnTo>
                  <a:cubicBezTo>
                    <a:pt x="80105" y="38576"/>
                    <a:pt x="83153" y="44005"/>
                    <a:pt x="86392" y="50006"/>
                  </a:cubicBezTo>
                  <a:cubicBezTo>
                    <a:pt x="89535" y="42196"/>
                    <a:pt x="92202" y="34576"/>
                    <a:pt x="94488" y="27051"/>
                  </a:cubicBezTo>
                  <a:lnTo>
                    <a:pt x="108871" y="32385"/>
                  </a:lnTo>
                  <a:lnTo>
                    <a:pt x="108871" y="18764"/>
                  </a:lnTo>
                  <a:lnTo>
                    <a:pt x="19145" y="18764"/>
                  </a:lnTo>
                  <a:lnTo>
                    <a:pt x="19145" y="99441"/>
                  </a:lnTo>
                  <a:close/>
                  <a:moveTo>
                    <a:pt x="66580" y="90392"/>
                  </a:moveTo>
                  <a:cubicBezTo>
                    <a:pt x="68389" y="87154"/>
                    <a:pt x="70199" y="83915"/>
                    <a:pt x="72009" y="80581"/>
                  </a:cubicBezTo>
                  <a:cubicBezTo>
                    <a:pt x="73819" y="77248"/>
                    <a:pt x="75533" y="74009"/>
                    <a:pt x="77248" y="70771"/>
                  </a:cubicBezTo>
                  <a:cubicBezTo>
                    <a:pt x="74866" y="66199"/>
                    <a:pt x="72580" y="62008"/>
                    <a:pt x="70485" y="58007"/>
                  </a:cubicBezTo>
                  <a:cubicBezTo>
                    <a:pt x="68389" y="54007"/>
                    <a:pt x="66389" y="50482"/>
                    <a:pt x="64579" y="47339"/>
                  </a:cubicBezTo>
                  <a:cubicBezTo>
                    <a:pt x="63151" y="51149"/>
                    <a:pt x="61722" y="54864"/>
                    <a:pt x="60293" y="58388"/>
                  </a:cubicBezTo>
                  <a:cubicBezTo>
                    <a:pt x="58864" y="62008"/>
                    <a:pt x="57340" y="65532"/>
                    <a:pt x="55816" y="68961"/>
                  </a:cubicBezTo>
                  <a:lnTo>
                    <a:pt x="66484" y="90297"/>
                  </a:lnTo>
                  <a:close/>
                  <a:moveTo>
                    <a:pt x="97250" y="70294"/>
                  </a:moveTo>
                  <a:cubicBezTo>
                    <a:pt x="99441" y="74200"/>
                    <a:pt x="101441" y="78105"/>
                    <a:pt x="103346" y="81915"/>
                  </a:cubicBezTo>
                  <a:cubicBezTo>
                    <a:pt x="105251" y="85820"/>
                    <a:pt x="107061" y="89630"/>
                    <a:pt x="108966" y="93250"/>
                  </a:cubicBezTo>
                  <a:lnTo>
                    <a:pt x="108966" y="38195"/>
                  </a:lnTo>
                  <a:cubicBezTo>
                    <a:pt x="105728" y="49244"/>
                    <a:pt x="101822" y="59912"/>
                    <a:pt x="97346" y="702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" name="任意形状 73"/>
            <p:cNvSpPr/>
            <p:nvPr/>
          </p:nvSpPr>
          <p:spPr>
            <a:xfrm>
              <a:off x="19156076" y="9941718"/>
              <a:ext cx="146113" cy="147732"/>
            </a:xfrm>
            <a:custGeom>
              <a:avLst/>
              <a:gdLst>
                <a:gd name="connsiteX0" fmla="*/ 37147 w 146113"/>
                <a:gd name="connsiteY0" fmla="*/ 66866 h 147732"/>
                <a:gd name="connsiteX1" fmla="*/ 36290 w 146113"/>
                <a:gd name="connsiteY1" fmla="*/ 92297 h 147732"/>
                <a:gd name="connsiteX2" fmla="*/ 33338 w 146113"/>
                <a:gd name="connsiteY2" fmla="*/ 112204 h 147732"/>
                <a:gd name="connsiteX3" fmla="*/ 27813 w 146113"/>
                <a:gd name="connsiteY3" fmla="*/ 129730 h 147732"/>
                <a:gd name="connsiteX4" fmla="*/ 19431 w 146113"/>
                <a:gd name="connsiteY4" fmla="*/ 147733 h 147732"/>
                <a:gd name="connsiteX5" fmla="*/ 0 w 146113"/>
                <a:gd name="connsiteY5" fmla="*/ 138779 h 147732"/>
                <a:gd name="connsiteX6" fmla="*/ 8858 w 146113"/>
                <a:gd name="connsiteY6" fmla="*/ 122111 h 147732"/>
                <a:gd name="connsiteX7" fmla="*/ 14478 w 146113"/>
                <a:gd name="connsiteY7" fmla="*/ 106489 h 147732"/>
                <a:gd name="connsiteX8" fmla="*/ 17526 w 146113"/>
                <a:gd name="connsiteY8" fmla="*/ 89249 h 147732"/>
                <a:gd name="connsiteX9" fmla="*/ 18383 w 146113"/>
                <a:gd name="connsiteY9" fmla="*/ 67532 h 147732"/>
                <a:gd name="connsiteX10" fmla="*/ 18383 w 146113"/>
                <a:gd name="connsiteY10" fmla="*/ 17621 h 147732"/>
                <a:gd name="connsiteX11" fmla="*/ 71628 w 146113"/>
                <a:gd name="connsiteY11" fmla="*/ 17621 h 147732"/>
                <a:gd name="connsiteX12" fmla="*/ 68104 w 146113"/>
                <a:gd name="connsiteY12" fmla="*/ 953 h 147732"/>
                <a:gd name="connsiteX13" fmla="*/ 89630 w 146113"/>
                <a:gd name="connsiteY13" fmla="*/ 0 h 147732"/>
                <a:gd name="connsiteX14" fmla="*/ 93059 w 146113"/>
                <a:gd name="connsiteY14" fmla="*/ 17621 h 147732"/>
                <a:gd name="connsiteX15" fmla="*/ 142589 w 146113"/>
                <a:gd name="connsiteY15" fmla="*/ 17621 h 147732"/>
                <a:gd name="connsiteX16" fmla="*/ 142589 w 146113"/>
                <a:gd name="connsiteY16" fmla="*/ 36767 h 147732"/>
                <a:gd name="connsiteX17" fmla="*/ 37147 w 146113"/>
                <a:gd name="connsiteY17" fmla="*/ 36767 h 147732"/>
                <a:gd name="connsiteX18" fmla="*/ 37147 w 146113"/>
                <a:gd name="connsiteY18" fmla="*/ 53626 h 147732"/>
                <a:gd name="connsiteX19" fmla="*/ 54197 w 146113"/>
                <a:gd name="connsiteY19" fmla="*/ 48101 h 147732"/>
                <a:gd name="connsiteX20" fmla="*/ 59246 w 146113"/>
                <a:gd name="connsiteY20" fmla="*/ 61722 h 147732"/>
                <a:gd name="connsiteX21" fmla="*/ 64675 w 146113"/>
                <a:gd name="connsiteY21" fmla="*/ 77724 h 147732"/>
                <a:gd name="connsiteX22" fmla="*/ 69818 w 146113"/>
                <a:gd name="connsiteY22" fmla="*/ 93917 h 147732"/>
                <a:gd name="connsiteX23" fmla="*/ 73819 w 146113"/>
                <a:gd name="connsiteY23" fmla="*/ 108204 h 147732"/>
                <a:gd name="connsiteX24" fmla="*/ 55721 w 146113"/>
                <a:gd name="connsiteY24" fmla="*/ 114871 h 147732"/>
                <a:gd name="connsiteX25" fmla="*/ 51816 w 146113"/>
                <a:gd name="connsiteY25" fmla="*/ 100393 h 147732"/>
                <a:gd name="connsiteX26" fmla="*/ 47054 w 146113"/>
                <a:gd name="connsiteY26" fmla="*/ 84106 h 147732"/>
                <a:gd name="connsiteX27" fmla="*/ 41910 w 146113"/>
                <a:gd name="connsiteY27" fmla="*/ 68104 h 147732"/>
                <a:gd name="connsiteX28" fmla="*/ 37243 w 146113"/>
                <a:gd name="connsiteY28" fmla="*/ 54674 h 147732"/>
                <a:gd name="connsiteX29" fmla="*/ 37243 w 146113"/>
                <a:gd name="connsiteY29" fmla="*/ 66961 h 147732"/>
                <a:gd name="connsiteX30" fmla="*/ 146018 w 146113"/>
                <a:gd name="connsiteY30" fmla="*/ 122301 h 147732"/>
                <a:gd name="connsiteX31" fmla="*/ 146018 w 146113"/>
                <a:gd name="connsiteY31" fmla="*/ 141542 h 147732"/>
                <a:gd name="connsiteX32" fmla="*/ 32385 w 146113"/>
                <a:gd name="connsiteY32" fmla="*/ 141542 h 147732"/>
                <a:gd name="connsiteX33" fmla="*/ 32385 w 146113"/>
                <a:gd name="connsiteY33" fmla="*/ 122301 h 147732"/>
                <a:gd name="connsiteX34" fmla="*/ 95250 w 146113"/>
                <a:gd name="connsiteY34" fmla="*/ 122301 h 147732"/>
                <a:gd name="connsiteX35" fmla="*/ 102013 w 146113"/>
                <a:gd name="connsiteY35" fmla="*/ 104584 h 147732"/>
                <a:gd name="connsiteX36" fmla="*/ 108490 w 146113"/>
                <a:gd name="connsiteY36" fmla="*/ 85249 h 147732"/>
                <a:gd name="connsiteX37" fmla="*/ 114300 w 146113"/>
                <a:gd name="connsiteY37" fmla="*/ 65722 h 147732"/>
                <a:gd name="connsiteX38" fmla="*/ 118967 w 146113"/>
                <a:gd name="connsiteY38" fmla="*/ 47530 h 147732"/>
                <a:gd name="connsiteX39" fmla="*/ 138113 w 146113"/>
                <a:gd name="connsiteY39" fmla="*/ 52673 h 147732"/>
                <a:gd name="connsiteX40" fmla="*/ 133540 w 146113"/>
                <a:gd name="connsiteY40" fmla="*/ 68771 h 147732"/>
                <a:gd name="connsiteX41" fmla="*/ 127826 w 146113"/>
                <a:gd name="connsiteY41" fmla="*/ 86868 h 147732"/>
                <a:gd name="connsiteX42" fmla="*/ 121634 w 146113"/>
                <a:gd name="connsiteY42" fmla="*/ 105346 h 147732"/>
                <a:gd name="connsiteX43" fmla="*/ 115348 w 146113"/>
                <a:gd name="connsiteY43" fmla="*/ 122301 h 147732"/>
                <a:gd name="connsiteX44" fmla="*/ 146113 w 146113"/>
                <a:gd name="connsiteY44" fmla="*/ 122301 h 147732"/>
                <a:gd name="connsiteX45" fmla="*/ 83344 w 146113"/>
                <a:gd name="connsiteY45" fmla="*/ 105728 h 147732"/>
                <a:gd name="connsiteX46" fmla="*/ 81058 w 146113"/>
                <a:gd name="connsiteY46" fmla="*/ 91059 h 147732"/>
                <a:gd name="connsiteX47" fmla="*/ 78010 w 146113"/>
                <a:gd name="connsiteY47" fmla="*/ 75057 h 147732"/>
                <a:gd name="connsiteX48" fmla="*/ 74581 w 146113"/>
                <a:gd name="connsiteY48" fmla="*/ 59722 h 147732"/>
                <a:gd name="connsiteX49" fmla="*/ 71152 w 146113"/>
                <a:gd name="connsiteY49" fmla="*/ 47054 h 147732"/>
                <a:gd name="connsiteX50" fmla="*/ 89916 w 146113"/>
                <a:gd name="connsiteY50" fmla="*/ 43339 h 147732"/>
                <a:gd name="connsiteX51" fmla="*/ 93059 w 146113"/>
                <a:gd name="connsiteY51" fmla="*/ 55626 h 147732"/>
                <a:gd name="connsiteX52" fmla="*/ 96488 w 146113"/>
                <a:gd name="connsiteY52" fmla="*/ 70485 h 147732"/>
                <a:gd name="connsiteX53" fmla="*/ 99631 w 146113"/>
                <a:gd name="connsiteY53" fmla="*/ 86011 h 147732"/>
                <a:gd name="connsiteX54" fmla="*/ 102013 w 146113"/>
                <a:gd name="connsiteY54" fmla="*/ 100298 h 147732"/>
                <a:gd name="connsiteX55" fmla="*/ 83248 w 146113"/>
                <a:gd name="connsiteY55" fmla="*/ 105632 h 147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46113" h="147732">
                  <a:moveTo>
                    <a:pt x="37147" y="66866"/>
                  </a:moveTo>
                  <a:cubicBezTo>
                    <a:pt x="37147" y="76581"/>
                    <a:pt x="36862" y="85058"/>
                    <a:pt x="36290" y="92297"/>
                  </a:cubicBezTo>
                  <a:cubicBezTo>
                    <a:pt x="35719" y="99536"/>
                    <a:pt x="34671" y="106204"/>
                    <a:pt x="33338" y="112204"/>
                  </a:cubicBezTo>
                  <a:cubicBezTo>
                    <a:pt x="31909" y="118300"/>
                    <a:pt x="30099" y="124111"/>
                    <a:pt x="27813" y="129730"/>
                  </a:cubicBezTo>
                  <a:cubicBezTo>
                    <a:pt x="25527" y="135350"/>
                    <a:pt x="22765" y="141351"/>
                    <a:pt x="19431" y="147733"/>
                  </a:cubicBezTo>
                  <a:lnTo>
                    <a:pt x="0" y="138779"/>
                  </a:lnTo>
                  <a:cubicBezTo>
                    <a:pt x="3524" y="132779"/>
                    <a:pt x="6477" y="127159"/>
                    <a:pt x="8858" y="122111"/>
                  </a:cubicBezTo>
                  <a:cubicBezTo>
                    <a:pt x="11144" y="117062"/>
                    <a:pt x="13049" y="111824"/>
                    <a:pt x="14478" y="106489"/>
                  </a:cubicBezTo>
                  <a:cubicBezTo>
                    <a:pt x="15907" y="101155"/>
                    <a:pt x="16954" y="95441"/>
                    <a:pt x="17526" y="89249"/>
                  </a:cubicBezTo>
                  <a:cubicBezTo>
                    <a:pt x="18097" y="83058"/>
                    <a:pt x="18383" y="75819"/>
                    <a:pt x="18383" y="67532"/>
                  </a:cubicBezTo>
                  <a:lnTo>
                    <a:pt x="18383" y="17621"/>
                  </a:lnTo>
                  <a:lnTo>
                    <a:pt x="71628" y="17621"/>
                  </a:lnTo>
                  <a:lnTo>
                    <a:pt x="68104" y="953"/>
                  </a:lnTo>
                  <a:lnTo>
                    <a:pt x="89630" y="0"/>
                  </a:lnTo>
                  <a:lnTo>
                    <a:pt x="93059" y="17621"/>
                  </a:lnTo>
                  <a:lnTo>
                    <a:pt x="142589" y="17621"/>
                  </a:lnTo>
                  <a:lnTo>
                    <a:pt x="142589" y="36767"/>
                  </a:lnTo>
                  <a:lnTo>
                    <a:pt x="37147" y="36767"/>
                  </a:lnTo>
                  <a:lnTo>
                    <a:pt x="37147" y="53626"/>
                  </a:lnTo>
                  <a:lnTo>
                    <a:pt x="54197" y="48101"/>
                  </a:lnTo>
                  <a:cubicBezTo>
                    <a:pt x="55721" y="52007"/>
                    <a:pt x="57340" y="56483"/>
                    <a:pt x="59246" y="61722"/>
                  </a:cubicBezTo>
                  <a:cubicBezTo>
                    <a:pt x="61055" y="66866"/>
                    <a:pt x="62865" y="72200"/>
                    <a:pt x="64675" y="77724"/>
                  </a:cubicBezTo>
                  <a:cubicBezTo>
                    <a:pt x="66485" y="83249"/>
                    <a:pt x="68199" y="88678"/>
                    <a:pt x="69818" y="93917"/>
                  </a:cubicBezTo>
                  <a:cubicBezTo>
                    <a:pt x="71438" y="99250"/>
                    <a:pt x="72771" y="103918"/>
                    <a:pt x="73819" y="108204"/>
                  </a:cubicBezTo>
                  <a:lnTo>
                    <a:pt x="55721" y="114871"/>
                  </a:lnTo>
                  <a:cubicBezTo>
                    <a:pt x="54673" y="110585"/>
                    <a:pt x="53340" y="105728"/>
                    <a:pt x="51816" y="100393"/>
                  </a:cubicBezTo>
                  <a:cubicBezTo>
                    <a:pt x="50292" y="95059"/>
                    <a:pt x="48768" y="89630"/>
                    <a:pt x="47054" y="84106"/>
                  </a:cubicBezTo>
                  <a:cubicBezTo>
                    <a:pt x="45339" y="78581"/>
                    <a:pt x="43624" y="73247"/>
                    <a:pt x="41910" y="68104"/>
                  </a:cubicBezTo>
                  <a:cubicBezTo>
                    <a:pt x="40196" y="62960"/>
                    <a:pt x="38576" y="58483"/>
                    <a:pt x="37243" y="54674"/>
                  </a:cubicBezTo>
                  <a:lnTo>
                    <a:pt x="37243" y="66961"/>
                  </a:lnTo>
                  <a:close/>
                  <a:moveTo>
                    <a:pt x="146018" y="122301"/>
                  </a:moveTo>
                  <a:lnTo>
                    <a:pt x="146018" y="141542"/>
                  </a:lnTo>
                  <a:lnTo>
                    <a:pt x="32385" y="141542"/>
                  </a:lnTo>
                  <a:lnTo>
                    <a:pt x="32385" y="122301"/>
                  </a:lnTo>
                  <a:lnTo>
                    <a:pt x="95250" y="122301"/>
                  </a:lnTo>
                  <a:cubicBezTo>
                    <a:pt x="97536" y="116776"/>
                    <a:pt x="99822" y="110871"/>
                    <a:pt x="102013" y="104584"/>
                  </a:cubicBezTo>
                  <a:cubicBezTo>
                    <a:pt x="104299" y="98298"/>
                    <a:pt x="106394" y="91821"/>
                    <a:pt x="108490" y="85249"/>
                  </a:cubicBezTo>
                  <a:cubicBezTo>
                    <a:pt x="110490" y="78676"/>
                    <a:pt x="112490" y="72200"/>
                    <a:pt x="114300" y="65722"/>
                  </a:cubicBezTo>
                  <a:cubicBezTo>
                    <a:pt x="116110" y="59341"/>
                    <a:pt x="117729" y="53245"/>
                    <a:pt x="118967" y="47530"/>
                  </a:cubicBezTo>
                  <a:lnTo>
                    <a:pt x="138113" y="52673"/>
                  </a:lnTo>
                  <a:cubicBezTo>
                    <a:pt x="136779" y="57531"/>
                    <a:pt x="135255" y="62865"/>
                    <a:pt x="133540" y="68771"/>
                  </a:cubicBezTo>
                  <a:cubicBezTo>
                    <a:pt x="131731" y="74676"/>
                    <a:pt x="129826" y="80677"/>
                    <a:pt x="127826" y="86868"/>
                  </a:cubicBezTo>
                  <a:cubicBezTo>
                    <a:pt x="125730" y="93059"/>
                    <a:pt x="123730" y="99250"/>
                    <a:pt x="121634" y="105346"/>
                  </a:cubicBezTo>
                  <a:cubicBezTo>
                    <a:pt x="119539" y="111442"/>
                    <a:pt x="117443" y="117062"/>
                    <a:pt x="115348" y="122301"/>
                  </a:cubicBezTo>
                  <a:lnTo>
                    <a:pt x="146113" y="122301"/>
                  </a:lnTo>
                  <a:close/>
                  <a:moveTo>
                    <a:pt x="83344" y="105728"/>
                  </a:moveTo>
                  <a:cubicBezTo>
                    <a:pt x="82772" y="101346"/>
                    <a:pt x="82010" y="96393"/>
                    <a:pt x="81058" y="91059"/>
                  </a:cubicBezTo>
                  <a:cubicBezTo>
                    <a:pt x="80105" y="85725"/>
                    <a:pt x="79057" y="80391"/>
                    <a:pt x="78010" y="75057"/>
                  </a:cubicBezTo>
                  <a:cubicBezTo>
                    <a:pt x="76962" y="69723"/>
                    <a:pt x="75819" y="64579"/>
                    <a:pt x="74581" y="59722"/>
                  </a:cubicBezTo>
                  <a:cubicBezTo>
                    <a:pt x="73438" y="54864"/>
                    <a:pt x="72295" y="50673"/>
                    <a:pt x="71152" y="47054"/>
                  </a:cubicBezTo>
                  <a:lnTo>
                    <a:pt x="89916" y="43339"/>
                  </a:lnTo>
                  <a:cubicBezTo>
                    <a:pt x="90869" y="46768"/>
                    <a:pt x="91916" y="50863"/>
                    <a:pt x="93059" y="55626"/>
                  </a:cubicBezTo>
                  <a:cubicBezTo>
                    <a:pt x="94202" y="60388"/>
                    <a:pt x="95345" y="65342"/>
                    <a:pt x="96488" y="70485"/>
                  </a:cubicBezTo>
                  <a:cubicBezTo>
                    <a:pt x="97631" y="75629"/>
                    <a:pt x="98679" y="80867"/>
                    <a:pt x="99631" y="86011"/>
                  </a:cubicBezTo>
                  <a:cubicBezTo>
                    <a:pt x="100584" y="91154"/>
                    <a:pt x="101441" y="95917"/>
                    <a:pt x="102013" y="100298"/>
                  </a:cubicBezTo>
                  <a:lnTo>
                    <a:pt x="83248" y="10563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5" name="任意形状 74"/>
            <p:cNvSpPr/>
            <p:nvPr/>
          </p:nvSpPr>
          <p:spPr>
            <a:xfrm>
              <a:off x="19316191" y="9950386"/>
              <a:ext cx="135445" cy="140874"/>
            </a:xfrm>
            <a:custGeom>
              <a:avLst/>
              <a:gdLst>
                <a:gd name="connsiteX0" fmla="*/ 135159 w 135445"/>
                <a:gd name="connsiteY0" fmla="*/ 95 h 140874"/>
                <a:gd name="connsiteX1" fmla="*/ 135159 w 135445"/>
                <a:gd name="connsiteY1" fmla="*/ 115252 h 140874"/>
                <a:gd name="connsiteX2" fmla="*/ 134398 w 135445"/>
                <a:gd name="connsiteY2" fmla="*/ 127063 h 140874"/>
                <a:gd name="connsiteX3" fmla="*/ 131350 w 135445"/>
                <a:gd name="connsiteY3" fmla="*/ 134207 h 140874"/>
                <a:gd name="connsiteX4" fmla="*/ 124587 w 135445"/>
                <a:gd name="connsiteY4" fmla="*/ 138017 h 140874"/>
                <a:gd name="connsiteX5" fmla="*/ 112681 w 135445"/>
                <a:gd name="connsiteY5" fmla="*/ 139922 h 140874"/>
                <a:gd name="connsiteX6" fmla="*/ 103156 w 135445"/>
                <a:gd name="connsiteY6" fmla="*/ 140875 h 140874"/>
                <a:gd name="connsiteX7" fmla="*/ 96393 w 135445"/>
                <a:gd name="connsiteY7" fmla="*/ 120777 h 140874"/>
                <a:gd name="connsiteX8" fmla="*/ 105823 w 135445"/>
                <a:gd name="connsiteY8" fmla="*/ 120110 h 140874"/>
                <a:gd name="connsiteX9" fmla="*/ 110776 w 135445"/>
                <a:gd name="connsiteY9" fmla="*/ 119443 h 140874"/>
                <a:gd name="connsiteX10" fmla="*/ 113633 w 135445"/>
                <a:gd name="connsiteY10" fmla="*/ 117538 h 140874"/>
                <a:gd name="connsiteX11" fmla="*/ 114872 w 135445"/>
                <a:gd name="connsiteY11" fmla="*/ 113729 h 140874"/>
                <a:gd name="connsiteX12" fmla="*/ 115157 w 135445"/>
                <a:gd name="connsiteY12" fmla="*/ 107061 h 140874"/>
                <a:gd name="connsiteX13" fmla="*/ 115157 w 135445"/>
                <a:gd name="connsiteY13" fmla="*/ 96393 h 140874"/>
                <a:gd name="connsiteX14" fmla="*/ 85058 w 135445"/>
                <a:gd name="connsiteY14" fmla="*/ 96393 h 140874"/>
                <a:gd name="connsiteX15" fmla="*/ 85058 w 135445"/>
                <a:gd name="connsiteY15" fmla="*/ 134588 h 140874"/>
                <a:gd name="connsiteX16" fmla="*/ 64960 w 135445"/>
                <a:gd name="connsiteY16" fmla="*/ 134588 h 140874"/>
                <a:gd name="connsiteX17" fmla="*/ 64960 w 135445"/>
                <a:gd name="connsiteY17" fmla="*/ 96393 h 140874"/>
                <a:gd name="connsiteX18" fmla="*/ 35814 w 135445"/>
                <a:gd name="connsiteY18" fmla="*/ 96393 h 140874"/>
                <a:gd name="connsiteX19" fmla="*/ 33814 w 135445"/>
                <a:gd name="connsiteY19" fmla="*/ 108013 h 140874"/>
                <a:gd name="connsiteX20" fmla="*/ 30671 w 135445"/>
                <a:gd name="connsiteY20" fmla="*/ 118681 h 140874"/>
                <a:gd name="connsiteX21" fmla="*/ 26003 w 135445"/>
                <a:gd name="connsiteY21" fmla="*/ 129254 h 140874"/>
                <a:gd name="connsiteX22" fmla="*/ 19907 w 135445"/>
                <a:gd name="connsiteY22" fmla="*/ 140398 h 140874"/>
                <a:gd name="connsiteX23" fmla="*/ 0 w 135445"/>
                <a:gd name="connsiteY23" fmla="*/ 130969 h 140874"/>
                <a:gd name="connsiteX24" fmla="*/ 7906 w 135445"/>
                <a:gd name="connsiteY24" fmla="*/ 117062 h 140874"/>
                <a:gd name="connsiteX25" fmla="*/ 12954 w 135445"/>
                <a:gd name="connsiteY25" fmla="*/ 104299 h 140874"/>
                <a:gd name="connsiteX26" fmla="*/ 15621 w 135445"/>
                <a:gd name="connsiteY26" fmla="*/ 88583 h 140874"/>
                <a:gd name="connsiteX27" fmla="*/ 16383 w 135445"/>
                <a:gd name="connsiteY27" fmla="*/ 65913 h 140874"/>
                <a:gd name="connsiteX28" fmla="*/ 16383 w 135445"/>
                <a:gd name="connsiteY28" fmla="*/ 0 h 140874"/>
                <a:gd name="connsiteX29" fmla="*/ 135446 w 135445"/>
                <a:gd name="connsiteY29" fmla="*/ 0 h 140874"/>
                <a:gd name="connsiteX30" fmla="*/ 36671 w 135445"/>
                <a:gd name="connsiteY30" fmla="*/ 20193 h 140874"/>
                <a:gd name="connsiteX31" fmla="*/ 36671 w 135445"/>
                <a:gd name="connsiteY31" fmla="*/ 38862 h 140874"/>
                <a:gd name="connsiteX32" fmla="*/ 64675 w 135445"/>
                <a:gd name="connsiteY32" fmla="*/ 38862 h 140874"/>
                <a:gd name="connsiteX33" fmla="*/ 64675 w 135445"/>
                <a:gd name="connsiteY33" fmla="*/ 20193 h 140874"/>
                <a:gd name="connsiteX34" fmla="*/ 36671 w 135445"/>
                <a:gd name="connsiteY34" fmla="*/ 20193 h 140874"/>
                <a:gd name="connsiteX35" fmla="*/ 64770 w 135445"/>
                <a:gd name="connsiteY35" fmla="*/ 76200 h 140874"/>
                <a:gd name="connsiteX36" fmla="*/ 64770 w 135445"/>
                <a:gd name="connsiteY36" fmla="*/ 58864 h 140874"/>
                <a:gd name="connsiteX37" fmla="*/ 36767 w 135445"/>
                <a:gd name="connsiteY37" fmla="*/ 58864 h 140874"/>
                <a:gd name="connsiteX38" fmla="*/ 36767 w 135445"/>
                <a:gd name="connsiteY38" fmla="*/ 76200 h 140874"/>
                <a:gd name="connsiteX39" fmla="*/ 64770 w 135445"/>
                <a:gd name="connsiteY39" fmla="*/ 76200 h 140874"/>
                <a:gd name="connsiteX40" fmla="*/ 114967 w 135445"/>
                <a:gd name="connsiteY40" fmla="*/ 20193 h 140874"/>
                <a:gd name="connsiteX41" fmla="*/ 84868 w 135445"/>
                <a:gd name="connsiteY41" fmla="*/ 20193 h 140874"/>
                <a:gd name="connsiteX42" fmla="*/ 84868 w 135445"/>
                <a:gd name="connsiteY42" fmla="*/ 38862 h 140874"/>
                <a:gd name="connsiteX43" fmla="*/ 114967 w 135445"/>
                <a:gd name="connsiteY43" fmla="*/ 38862 h 140874"/>
                <a:gd name="connsiteX44" fmla="*/ 114967 w 135445"/>
                <a:gd name="connsiteY44" fmla="*/ 20193 h 140874"/>
                <a:gd name="connsiteX45" fmla="*/ 114967 w 135445"/>
                <a:gd name="connsiteY45" fmla="*/ 76200 h 140874"/>
                <a:gd name="connsiteX46" fmla="*/ 114967 w 135445"/>
                <a:gd name="connsiteY46" fmla="*/ 58864 h 140874"/>
                <a:gd name="connsiteX47" fmla="*/ 84868 w 135445"/>
                <a:gd name="connsiteY47" fmla="*/ 58864 h 140874"/>
                <a:gd name="connsiteX48" fmla="*/ 84868 w 135445"/>
                <a:gd name="connsiteY48" fmla="*/ 76200 h 140874"/>
                <a:gd name="connsiteX49" fmla="*/ 114967 w 135445"/>
                <a:gd name="connsiteY49" fmla="*/ 76200 h 140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35445" h="140874">
                  <a:moveTo>
                    <a:pt x="135159" y="95"/>
                  </a:moveTo>
                  <a:lnTo>
                    <a:pt x="135159" y="115252"/>
                  </a:lnTo>
                  <a:cubicBezTo>
                    <a:pt x="135159" y="120110"/>
                    <a:pt x="134874" y="124015"/>
                    <a:pt x="134398" y="127063"/>
                  </a:cubicBezTo>
                  <a:cubicBezTo>
                    <a:pt x="133922" y="130112"/>
                    <a:pt x="132874" y="132493"/>
                    <a:pt x="131350" y="134207"/>
                  </a:cubicBezTo>
                  <a:cubicBezTo>
                    <a:pt x="129826" y="135922"/>
                    <a:pt x="127540" y="137160"/>
                    <a:pt x="124587" y="138017"/>
                  </a:cubicBezTo>
                  <a:cubicBezTo>
                    <a:pt x="121634" y="138779"/>
                    <a:pt x="117634" y="139446"/>
                    <a:pt x="112681" y="139922"/>
                  </a:cubicBezTo>
                  <a:lnTo>
                    <a:pt x="103156" y="140875"/>
                  </a:lnTo>
                  <a:lnTo>
                    <a:pt x="96393" y="120777"/>
                  </a:lnTo>
                  <a:lnTo>
                    <a:pt x="105823" y="120110"/>
                  </a:lnTo>
                  <a:cubicBezTo>
                    <a:pt x="107918" y="120015"/>
                    <a:pt x="109538" y="119825"/>
                    <a:pt x="110776" y="119443"/>
                  </a:cubicBezTo>
                  <a:cubicBezTo>
                    <a:pt x="112014" y="119158"/>
                    <a:pt x="112967" y="118491"/>
                    <a:pt x="113633" y="117538"/>
                  </a:cubicBezTo>
                  <a:cubicBezTo>
                    <a:pt x="114300" y="116586"/>
                    <a:pt x="114681" y="115348"/>
                    <a:pt x="114872" y="113729"/>
                  </a:cubicBezTo>
                  <a:cubicBezTo>
                    <a:pt x="115062" y="112109"/>
                    <a:pt x="115157" y="109918"/>
                    <a:pt x="115157" y="107061"/>
                  </a:cubicBezTo>
                  <a:lnTo>
                    <a:pt x="115157" y="96393"/>
                  </a:lnTo>
                  <a:lnTo>
                    <a:pt x="85058" y="96393"/>
                  </a:lnTo>
                  <a:lnTo>
                    <a:pt x="85058" y="134588"/>
                  </a:lnTo>
                  <a:lnTo>
                    <a:pt x="64960" y="134588"/>
                  </a:lnTo>
                  <a:lnTo>
                    <a:pt x="64960" y="96393"/>
                  </a:lnTo>
                  <a:lnTo>
                    <a:pt x="35814" y="96393"/>
                  </a:lnTo>
                  <a:cubicBezTo>
                    <a:pt x="35242" y="100489"/>
                    <a:pt x="34576" y="104394"/>
                    <a:pt x="33814" y="108013"/>
                  </a:cubicBezTo>
                  <a:cubicBezTo>
                    <a:pt x="33052" y="111633"/>
                    <a:pt x="31909" y="115157"/>
                    <a:pt x="30671" y="118681"/>
                  </a:cubicBezTo>
                  <a:cubicBezTo>
                    <a:pt x="29337" y="122206"/>
                    <a:pt x="27813" y="125730"/>
                    <a:pt x="26003" y="129254"/>
                  </a:cubicBezTo>
                  <a:cubicBezTo>
                    <a:pt x="24194" y="132779"/>
                    <a:pt x="22193" y="136588"/>
                    <a:pt x="19907" y="140398"/>
                  </a:cubicBezTo>
                  <a:lnTo>
                    <a:pt x="0" y="130969"/>
                  </a:lnTo>
                  <a:cubicBezTo>
                    <a:pt x="3143" y="125635"/>
                    <a:pt x="5715" y="121063"/>
                    <a:pt x="7906" y="117062"/>
                  </a:cubicBezTo>
                  <a:cubicBezTo>
                    <a:pt x="10001" y="113062"/>
                    <a:pt x="11716" y="108775"/>
                    <a:pt x="12954" y="104299"/>
                  </a:cubicBezTo>
                  <a:cubicBezTo>
                    <a:pt x="14192" y="99727"/>
                    <a:pt x="15049" y="94488"/>
                    <a:pt x="15621" y="88583"/>
                  </a:cubicBezTo>
                  <a:cubicBezTo>
                    <a:pt x="16193" y="82677"/>
                    <a:pt x="16383" y="75057"/>
                    <a:pt x="16383" y="65913"/>
                  </a:cubicBezTo>
                  <a:lnTo>
                    <a:pt x="16383" y="0"/>
                  </a:lnTo>
                  <a:lnTo>
                    <a:pt x="135446" y="0"/>
                  </a:lnTo>
                  <a:close/>
                  <a:moveTo>
                    <a:pt x="36671" y="20193"/>
                  </a:moveTo>
                  <a:lnTo>
                    <a:pt x="36671" y="38862"/>
                  </a:lnTo>
                  <a:lnTo>
                    <a:pt x="64675" y="38862"/>
                  </a:lnTo>
                  <a:lnTo>
                    <a:pt x="64675" y="20193"/>
                  </a:lnTo>
                  <a:lnTo>
                    <a:pt x="36671" y="20193"/>
                  </a:lnTo>
                  <a:close/>
                  <a:moveTo>
                    <a:pt x="64770" y="76200"/>
                  </a:moveTo>
                  <a:lnTo>
                    <a:pt x="64770" y="58864"/>
                  </a:lnTo>
                  <a:lnTo>
                    <a:pt x="36767" y="58864"/>
                  </a:lnTo>
                  <a:lnTo>
                    <a:pt x="36767" y="76200"/>
                  </a:lnTo>
                  <a:lnTo>
                    <a:pt x="64770" y="76200"/>
                  </a:lnTo>
                  <a:close/>
                  <a:moveTo>
                    <a:pt x="114967" y="20193"/>
                  </a:moveTo>
                  <a:lnTo>
                    <a:pt x="84868" y="20193"/>
                  </a:lnTo>
                  <a:lnTo>
                    <a:pt x="84868" y="38862"/>
                  </a:lnTo>
                  <a:lnTo>
                    <a:pt x="114967" y="38862"/>
                  </a:lnTo>
                  <a:lnTo>
                    <a:pt x="114967" y="20193"/>
                  </a:lnTo>
                  <a:close/>
                  <a:moveTo>
                    <a:pt x="114967" y="76200"/>
                  </a:moveTo>
                  <a:lnTo>
                    <a:pt x="114967" y="58864"/>
                  </a:lnTo>
                  <a:lnTo>
                    <a:pt x="84868" y="58864"/>
                  </a:lnTo>
                  <a:lnTo>
                    <a:pt x="84868" y="76200"/>
                  </a:lnTo>
                  <a:lnTo>
                    <a:pt x="114967" y="762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6" name="任意形状 75"/>
            <p:cNvSpPr/>
            <p:nvPr/>
          </p:nvSpPr>
          <p:spPr>
            <a:xfrm>
              <a:off x="19475354" y="9940289"/>
              <a:ext cx="146303" cy="151733"/>
            </a:xfrm>
            <a:custGeom>
              <a:avLst/>
              <a:gdLst>
                <a:gd name="connsiteX0" fmla="*/ 137256 w 146303"/>
                <a:gd name="connsiteY0" fmla="*/ 151733 h 151733"/>
                <a:gd name="connsiteX1" fmla="*/ 108871 w 146303"/>
                <a:gd name="connsiteY1" fmla="*/ 140494 h 151733"/>
                <a:gd name="connsiteX2" fmla="*/ 85916 w 146303"/>
                <a:gd name="connsiteY2" fmla="*/ 127444 h 151733"/>
                <a:gd name="connsiteX3" fmla="*/ 63341 w 146303"/>
                <a:gd name="connsiteY3" fmla="*/ 138874 h 151733"/>
                <a:gd name="connsiteX4" fmla="*/ 33814 w 146303"/>
                <a:gd name="connsiteY4" fmla="*/ 150019 h 151733"/>
                <a:gd name="connsiteX5" fmla="*/ 25718 w 146303"/>
                <a:gd name="connsiteY5" fmla="*/ 133350 h 151733"/>
                <a:gd name="connsiteX6" fmla="*/ 20479 w 146303"/>
                <a:gd name="connsiteY6" fmla="*/ 139255 h 151733"/>
                <a:gd name="connsiteX7" fmla="*/ 14859 w 146303"/>
                <a:gd name="connsiteY7" fmla="*/ 145351 h 151733"/>
                <a:gd name="connsiteX8" fmla="*/ 0 w 146303"/>
                <a:gd name="connsiteY8" fmla="*/ 129349 h 151733"/>
                <a:gd name="connsiteX9" fmla="*/ 28384 w 146303"/>
                <a:gd name="connsiteY9" fmla="*/ 93726 h 151733"/>
                <a:gd name="connsiteX10" fmla="*/ 46577 w 146303"/>
                <a:gd name="connsiteY10" fmla="*/ 50959 h 151733"/>
                <a:gd name="connsiteX11" fmla="*/ 13049 w 146303"/>
                <a:gd name="connsiteY11" fmla="*/ 50959 h 151733"/>
                <a:gd name="connsiteX12" fmla="*/ 13049 w 146303"/>
                <a:gd name="connsiteY12" fmla="*/ 33433 h 151733"/>
                <a:gd name="connsiteX13" fmla="*/ 14669 w 146303"/>
                <a:gd name="connsiteY13" fmla="*/ 28384 h 151733"/>
                <a:gd name="connsiteX14" fmla="*/ 16573 w 146303"/>
                <a:gd name="connsiteY14" fmla="*/ 21146 h 151733"/>
                <a:gd name="connsiteX15" fmla="*/ 18479 w 146303"/>
                <a:gd name="connsiteY15" fmla="*/ 13430 h 151733"/>
                <a:gd name="connsiteX16" fmla="*/ 19812 w 146303"/>
                <a:gd name="connsiteY16" fmla="*/ 6858 h 151733"/>
                <a:gd name="connsiteX17" fmla="*/ 39243 w 146303"/>
                <a:gd name="connsiteY17" fmla="*/ 10287 h 151733"/>
                <a:gd name="connsiteX18" fmla="*/ 37909 w 146303"/>
                <a:gd name="connsiteY18" fmla="*/ 15716 h 151733"/>
                <a:gd name="connsiteX19" fmla="*/ 36195 w 146303"/>
                <a:gd name="connsiteY19" fmla="*/ 22003 h 151733"/>
                <a:gd name="connsiteX20" fmla="*/ 34480 w 146303"/>
                <a:gd name="connsiteY20" fmla="*/ 27908 h 151733"/>
                <a:gd name="connsiteX21" fmla="*/ 33147 w 146303"/>
                <a:gd name="connsiteY21" fmla="*/ 31909 h 151733"/>
                <a:gd name="connsiteX22" fmla="*/ 51149 w 146303"/>
                <a:gd name="connsiteY22" fmla="*/ 31909 h 151733"/>
                <a:gd name="connsiteX23" fmla="*/ 53530 w 146303"/>
                <a:gd name="connsiteY23" fmla="*/ 18097 h 151733"/>
                <a:gd name="connsiteX24" fmla="*/ 55436 w 146303"/>
                <a:gd name="connsiteY24" fmla="*/ 3715 h 151733"/>
                <a:gd name="connsiteX25" fmla="*/ 75152 w 146303"/>
                <a:gd name="connsiteY25" fmla="*/ 6286 h 151733"/>
                <a:gd name="connsiteX26" fmla="*/ 73438 w 146303"/>
                <a:gd name="connsiteY26" fmla="*/ 19431 h 151733"/>
                <a:gd name="connsiteX27" fmla="*/ 71533 w 146303"/>
                <a:gd name="connsiteY27" fmla="*/ 31813 h 151733"/>
                <a:gd name="connsiteX28" fmla="*/ 109061 w 146303"/>
                <a:gd name="connsiteY28" fmla="*/ 31813 h 151733"/>
                <a:gd name="connsiteX29" fmla="*/ 104108 w 146303"/>
                <a:gd name="connsiteY29" fmla="*/ 27242 h 151733"/>
                <a:gd name="connsiteX30" fmla="*/ 98774 w 146303"/>
                <a:gd name="connsiteY30" fmla="*/ 22384 h 151733"/>
                <a:gd name="connsiteX31" fmla="*/ 93631 w 146303"/>
                <a:gd name="connsiteY31" fmla="*/ 17812 h 151733"/>
                <a:gd name="connsiteX32" fmla="*/ 89440 w 146303"/>
                <a:gd name="connsiteY32" fmla="*/ 14288 h 151733"/>
                <a:gd name="connsiteX33" fmla="*/ 100965 w 146303"/>
                <a:gd name="connsiteY33" fmla="*/ 0 h 151733"/>
                <a:gd name="connsiteX34" fmla="*/ 106204 w 146303"/>
                <a:gd name="connsiteY34" fmla="*/ 4096 h 151733"/>
                <a:gd name="connsiteX35" fmla="*/ 112586 w 146303"/>
                <a:gd name="connsiteY35" fmla="*/ 9334 h 151733"/>
                <a:gd name="connsiteX36" fmla="*/ 118777 w 146303"/>
                <a:gd name="connsiteY36" fmla="*/ 14668 h 151733"/>
                <a:gd name="connsiteX37" fmla="*/ 123730 w 146303"/>
                <a:gd name="connsiteY37" fmla="*/ 19240 h 151733"/>
                <a:gd name="connsiteX38" fmla="*/ 114967 w 146303"/>
                <a:gd name="connsiteY38" fmla="*/ 31718 h 151733"/>
                <a:gd name="connsiteX39" fmla="*/ 140684 w 146303"/>
                <a:gd name="connsiteY39" fmla="*/ 31718 h 151733"/>
                <a:gd name="connsiteX40" fmla="*/ 140684 w 146303"/>
                <a:gd name="connsiteY40" fmla="*/ 50673 h 151733"/>
                <a:gd name="connsiteX41" fmla="*/ 67533 w 146303"/>
                <a:gd name="connsiteY41" fmla="*/ 50673 h 151733"/>
                <a:gd name="connsiteX42" fmla="*/ 66008 w 146303"/>
                <a:gd name="connsiteY42" fmla="*/ 56674 h 151733"/>
                <a:gd name="connsiteX43" fmla="*/ 64484 w 146303"/>
                <a:gd name="connsiteY43" fmla="*/ 62293 h 151733"/>
                <a:gd name="connsiteX44" fmla="*/ 128397 w 146303"/>
                <a:gd name="connsiteY44" fmla="*/ 62293 h 151733"/>
                <a:gd name="connsiteX45" fmla="*/ 128397 w 146303"/>
                <a:gd name="connsiteY45" fmla="*/ 81248 h 151733"/>
                <a:gd name="connsiteX46" fmla="*/ 116681 w 146303"/>
                <a:gd name="connsiteY46" fmla="*/ 99536 h 151733"/>
                <a:gd name="connsiteX47" fmla="*/ 103441 w 146303"/>
                <a:gd name="connsiteY47" fmla="*/ 114109 h 151733"/>
                <a:gd name="connsiteX48" fmla="*/ 146304 w 146303"/>
                <a:gd name="connsiteY48" fmla="*/ 131445 h 151733"/>
                <a:gd name="connsiteX49" fmla="*/ 136874 w 146303"/>
                <a:gd name="connsiteY49" fmla="*/ 151543 h 151733"/>
                <a:gd name="connsiteX50" fmla="*/ 27813 w 146303"/>
                <a:gd name="connsiteY50" fmla="*/ 130683 h 151733"/>
                <a:gd name="connsiteX51" fmla="*/ 51054 w 146303"/>
                <a:gd name="connsiteY51" fmla="*/ 122682 h 151733"/>
                <a:gd name="connsiteX52" fmla="*/ 69628 w 146303"/>
                <a:gd name="connsiteY52" fmla="*/ 114014 h 151733"/>
                <a:gd name="connsiteX53" fmla="*/ 52959 w 146303"/>
                <a:gd name="connsiteY53" fmla="*/ 93154 h 151733"/>
                <a:gd name="connsiteX54" fmla="*/ 41910 w 146303"/>
                <a:gd name="connsiteY54" fmla="*/ 112109 h 151733"/>
                <a:gd name="connsiteX55" fmla="*/ 27813 w 146303"/>
                <a:gd name="connsiteY55" fmla="*/ 130778 h 151733"/>
                <a:gd name="connsiteX56" fmla="*/ 87249 w 146303"/>
                <a:gd name="connsiteY56" fmla="*/ 102870 h 151733"/>
                <a:gd name="connsiteX57" fmla="*/ 98013 w 146303"/>
                <a:gd name="connsiteY57" fmla="*/ 92678 h 151733"/>
                <a:gd name="connsiteX58" fmla="*/ 106013 w 146303"/>
                <a:gd name="connsiteY58" fmla="*/ 81629 h 151733"/>
                <a:gd name="connsiteX59" fmla="*/ 68580 w 146303"/>
                <a:gd name="connsiteY59" fmla="*/ 81629 h 151733"/>
                <a:gd name="connsiteX60" fmla="*/ 87249 w 146303"/>
                <a:gd name="connsiteY60" fmla="*/ 102870 h 151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46303" h="151733">
                  <a:moveTo>
                    <a:pt x="137256" y="151733"/>
                  </a:moveTo>
                  <a:cubicBezTo>
                    <a:pt x="126778" y="148209"/>
                    <a:pt x="117348" y="144399"/>
                    <a:pt x="108871" y="140494"/>
                  </a:cubicBezTo>
                  <a:cubicBezTo>
                    <a:pt x="100394" y="136588"/>
                    <a:pt x="92773" y="132207"/>
                    <a:pt x="85916" y="127444"/>
                  </a:cubicBezTo>
                  <a:cubicBezTo>
                    <a:pt x="79343" y="131445"/>
                    <a:pt x="71819" y="135255"/>
                    <a:pt x="63341" y="138874"/>
                  </a:cubicBezTo>
                  <a:cubicBezTo>
                    <a:pt x="54864" y="142494"/>
                    <a:pt x="45053" y="146209"/>
                    <a:pt x="33814" y="150019"/>
                  </a:cubicBezTo>
                  <a:lnTo>
                    <a:pt x="25718" y="133350"/>
                  </a:lnTo>
                  <a:cubicBezTo>
                    <a:pt x="24003" y="135255"/>
                    <a:pt x="22193" y="137255"/>
                    <a:pt x="20479" y="139255"/>
                  </a:cubicBezTo>
                  <a:cubicBezTo>
                    <a:pt x="18669" y="141256"/>
                    <a:pt x="16859" y="143256"/>
                    <a:pt x="14859" y="145351"/>
                  </a:cubicBezTo>
                  <a:lnTo>
                    <a:pt x="0" y="129349"/>
                  </a:lnTo>
                  <a:cubicBezTo>
                    <a:pt x="11335" y="118300"/>
                    <a:pt x="20764" y="106489"/>
                    <a:pt x="28384" y="93726"/>
                  </a:cubicBezTo>
                  <a:cubicBezTo>
                    <a:pt x="36005" y="80963"/>
                    <a:pt x="42100" y="66770"/>
                    <a:pt x="46577" y="50959"/>
                  </a:cubicBezTo>
                  <a:lnTo>
                    <a:pt x="13049" y="50959"/>
                  </a:lnTo>
                  <a:lnTo>
                    <a:pt x="13049" y="33433"/>
                  </a:lnTo>
                  <a:cubicBezTo>
                    <a:pt x="13431" y="32385"/>
                    <a:pt x="14002" y="30671"/>
                    <a:pt x="14669" y="28384"/>
                  </a:cubicBezTo>
                  <a:cubicBezTo>
                    <a:pt x="15335" y="26098"/>
                    <a:pt x="16002" y="23717"/>
                    <a:pt x="16573" y="21146"/>
                  </a:cubicBezTo>
                  <a:cubicBezTo>
                    <a:pt x="17240" y="18574"/>
                    <a:pt x="17812" y="16002"/>
                    <a:pt x="18479" y="13430"/>
                  </a:cubicBezTo>
                  <a:cubicBezTo>
                    <a:pt x="19050" y="10858"/>
                    <a:pt x="19526" y="8668"/>
                    <a:pt x="19812" y="6858"/>
                  </a:cubicBezTo>
                  <a:lnTo>
                    <a:pt x="39243" y="10287"/>
                  </a:lnTo>
                  <a:cubicBezTo>
                    <a:pt x="38958" y="11811"/>
                    <a:pt x="38481" y="13621"/>
                    <a:pt x="37909" y="15716"/>
                  </a:cubicBezTo>
                  <a:cubicBezTo>
                    <a:pt x="37338" y="17812"/>
                    <a:pt x="36766" y="19907"/>
                    <a:pt x="36195" y="22003"/>
                  </a:cubicBezTo>
                  <a:cubicBezTo>
                    <a:pt x="35623" y="24098"/>
                    <a:pt x="35052" y="26098"/>
                    <a:pt x="34480" y="27908"/>
                  </a:cubicBezTo>
                  <a:cubicBezTo>
                    <a:pt x="33909" y="29718"/>
                    <a:pt x="33528" y="31051"/>
                    <a:pt x="33147" y="31909"/>
                  </a:cubicBezTo>
                  <a:lnTo>
                    <a:pt x="51149" y="31909"/>
                  </a:lnTo>
                  <a:cubicBezTo>
                    <a:pt x="52007" y="27337"/>
                    <a:pt x="52769" y="22765"/>
                    <a:pt x="53530" y="18097"/>
                  </a:cubicBezTo>
                  <a:cubicBezTo>
                    <a:pt x="54197" y="13430"/>
                    <a:pt x="54864" y="8668"/>
                    <a:pt x="55436" y="3715"/>
                  </a:cubicBezTo>
                  <a:lnTo>
                    <a:pt x="75152" y="6286"/>
                  </a:lnTo>
                  <a:cubicBezTo>
                    <a:pt x="74581" y="10858"/>
                    <a:pt x="74009" y="15240"/>
                    <a:pt x="73438" y="19431"/>
                  </a:cubicBezTo>
                  <a:cubicBezTo>
                    <a:pt x="72866" y="23717"/>
                    <a:pt x="72200" y="27813"/>
                    <a:pt x="71533" y="31813"/>
                  </a:cubicBezTo>
                  <a:lnTo>
                    <a:pt x="109061" y="31813"/>
                  </a:lnTo>
                  <a:cubicBezTo>
                    <a:pt x="107538" y="30385"/>
                    <a:pt x="105918" y="28861"/>
                    <a:pt x="104108" y="27242"/>
                  </a:cubicBezTo>
                  <a:cubicBezTo>
                    <a:pt x="102298" y="25622"/>
                    <a:pt x="100584" y="24003"/>
                    <a:pt x="98774" y="22384"/>
                  </a:cubicBezTo>
                  <a:cubicBezTo>
                    <a:pt x="96964" y="20764"/>
                    <a:pt x="95250" y="19240"/>
                    <a:pt x="93631" y="17812"/>
                  </a:cubicBezTo>
                  <a:cubicBezTo>
                    <a:pt x="92012" y="16383"/>
                    <a:pt x="90583" y="15240"/>
                    <a:pt x="89440" y="14288"/>
                  </a:cubicBezTo>
                  <a:lnTo>
                    <a:pt x="100965" y="0"/>
                  </a:lnTo>
                  <a:cubicBezTo>
                    <a:pt x="102394" y="1048"/>
                    <a:pt x="104108" y="2476"/>
                    <a:pt x="106204" y="4096"/>
                  </a:cubicBezTo>
                  <a:cubicBezTo>
                    <a:pt x="108299" y="5810"/>
                    <a:pt x="110490" y="7525"/>
                    <a:pt x="112586" y="9334"/>
                  </a:cubicBezTo>
                  <a:cubicBezTo>
                    <a:pt x="114681" y="11144"/>
                    <a:pt x="116777" y="12954"/>
                    <a:pt x="118777" y="14668"/>
                  </a:cubicBezTo>
                  <a:cubicBezTo>
                    <a:pt x="120777" y="16383"/>
                    <a:pt x="122397" y="17907"/>
                    <a:pt x="123730" y="19240"/>
                  </a:cubicBezTo>
                  <a:lnTo>
                    <a:pt x="114967" y="31718"/>
                  </a:lnTo>
                  <a:lnTo>
                    <a:pt x="140684" y="31718"/>
                  </a:lnTo>
                  <a:lnTo>
                    <a:pt x="140684" y="50673"/>
                  </a:lnTo>
                  <a:lnTo>
                    <a:pt x="67533" y="50673"/>
                  </a:lnTo>
                  <a:cubicBezTo>
                    <a:pt x="66961" y="52673"/>
                    <a:pt x="66484" y="54673"/>
                    <a:pt x="66008" y="56674"/>
                  </a:cubicBezTo>
                  <a:cubicBezTo>
                    <a:pt x="65532" y="58579"/>
                    <a:pt x="65056" y="60484"/>
                    <a:pt x="64484" y="62293"/>
                  </a:cubicBezTo>
                  <a:lnTo>
                    <a:pt x="128397" y="62293"/>
                  </a:lnTo>
                  <a:lnTo>
                    <a:pt x="128397" y="81248"/>
                  </a:lnTo>
                  <a:cubicBezTo>
                    <a:pt x="124492" y="88201"/>
                    <a:pt x="120587" y="94297"/>
                    <a:pt x="116681" y="99536"/>
                  </a:cubicBezTo>
                  <a:cubicBezTo>
                    <a:pt x="112776" y="104870"/>
                    <a:pt x="108299" y="109728"/>
                    <a:pt x="103441" y="114109"/>
                  </a:cubicBezTo>
                  <a:cubicBezTo>
                    <a:pt x="115253" y="120777"/>
                    <a:pt x="129540" y="126587"/>
                    <a:pt x="146304" y="131445"/>
                  </a:cubicBezTo>
                  <a:lnTo>
                    <a:pt x="136874" y="151543"/>
                  </a:lnTo>
                  <a:close/>
                  <a:moveTo>
                    <a:pt x="27813" y="130683"/>
                  </a:moveTo>
                  <a:cubicBezTo>
                    <a:pt x="36481" y="128111"/>
                    <a:pt x="44196" y="125444"/>
                    <a:pt x="51054" y="122682"/>
                  </a:cubicBezTo>
                  <a:cubicBezTo>
                    <a:pt x="57912" y="119920"/>
                    <a:pt x="64103" y="117062"/>
                    <a:pt x="69628" y="114014"/>
                  </a:cubicBezTo>
                  <a:cubicBezTo>
                    <a:pt x="63055" y="107632"/>
                    <a:pt x="57436" y="100679"/>
                    <a:pt x="52959" y="93154"/>
                  </a:cubicBezTo>
                  <a:cubicBezTo>
                    <a:pt x="49721" y="99631"/>
                    <a:pt x="46006" y="105918"/>
                    <a:pt x="41910" y="112109"/>
                  </a:cubicBezTo>
                  <a:cubicBezTo>
                    <a:pt x="37815" y="118300"/>
                    <a:pt x="33147" y="124492"/>
                    <a:pt x="27813" y="130778"/>
                  </a:cubicBezTo>
                  <a:close/>
                  <a:moveTo>
                    <a:pt x="87249" y="102870"/>
                  </a:moveTo>
                  <a:cubicBezTo>
                    <a:pt x="91345" y="99631"/>
                    <a:pt x="94965" y="96202"/>
                    <a:pt x="98013" y="92678"/>
                  </a:cubicBezTo>
                  <a:cubicBezTo>
                    <a:pt x="101060" y="89154"/>
                    <a:pt x="103727" y="85439"/>
                    <a:pt x="106013" y="81629"/>
                  </a:cubicBezTo>
                  <a:lnTo>
                    <a:pt x="68580" y="81629"/>
                  </a:lnTo>
                  <a:cubicBezTo>
                    <a:pt x="73628" y="89630"/>
                    <a:pt x="79820" y="96679"/>
                    <a:pt x="87249" y="1028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任意形状 76"/>
            <p:cNvSpPr/>
            <p:nvPr/>
          </p:nvSpPr>
          <p:spPr>
            <a:xfrm>
              <a:off x="19634135" y="9948481"/>
              <a:ext cx="147828" cy="143732"/>
            </a:xfrm>
            <a:custGeom>
              <a:avLst/>
              <a:gdLst>
                <a:gd name="connsiteX0" fmla="*/ 63151 w 147828"/>
                <a:gd name="connsiteY0" fmla="*/ 93154 h 143732"/>
                <a:gd name="connsiteX1" fmla="*/ 63151 w 147828"/>
                <a:gd name="connsiteY1" fmla="*/ 121158 h 143732"/>
                <a:gd name="connsiteX2" fmla="*/ 68485 w 147828"/>
                <a:gd name="connsiteY2" fmla="*/ 119253 h 143732"/>
                <a:gd name="connsiteX3" fmla="*/ 74390 w 147828"/>
                <a:gd name="connsiteY3" fmla="*/ 117062 h 143732"/>
                <a:gd name="connsiteX4" fmla="*/ 80201 w 147828"/>
                <a:gd name="connsiteY4" fmla="*/ 114871 h 143732"/>
                <a:gd name="connsiteX5" fmla="*/ 85344 w 147828"/>
                <a:gd name="connsiteY5" fmla="*/ 112871 h 143732"/>
                <a:gd name="connsiteX6" fmla="*/ 87249 w 147828"/>
                <a:gd name="connsiteY6" fmla="*/ 129730 h 143732"/>
                <a:gd name="connsiteX7" fmla="*/ 81439 w 147828"/>
                <a:gd name="connsiteY7" fmla="*/ 131731 h 143732"/>
                <a:gd name="connsiteX8" fmla="*/ 72486 w 147828"/>
                <a:gd name="connsiteY8" fmla="*/ 134779 h 143732"/>
                <a:gd name="connsiteX9" fmla="*/ 62579 w 147828"/>
                <a:gd name="connsiteY9" fmla="*/ 138303 h 143732"/>
                <a:gd name="connsiteX10" fmla="*/ 54007 w 147828"/>
                <a:gd name="connsiteY10" fmla="*/ 141351 h 143732"/>
                <a:gd name="connsiteX11" fmla="*/ 48387 w 147828"/>
                <a:gd name="connsiteY11" fmla="*/ 143732 h 143732"/>
                <a:gd name="connsiteX12" fmla="*/ 41243 w 147828"/>
                <a:gd name="connsiteY12" fmla="*/ 128302 h 143732"/>
                <a:gd name="connsiteX13" fmla="*/ 43815 w 147828"/>
                <a:gd name="connsiteY13" fmla="*/ 125254 h 143732"/>
                <a:gd name="connsiteX14" fmla="*/ 44291 w 147828"/>
                <a:gd name="connsiteY14" fmla="*/ 122682 h 143732"/>
                <a:gd name="connsiteX15" fmla="*/ 44291 w 147828"/>
                <a:gd name="connsiteY15" fmla="*/ 93059 h 143732"/>
                <a:gd name="connsiteX16" fmla="*/ 33909 w 147828"/>
                <a:gd name="connsiteY16" fmla="*/ 93059 h 143732"/>
                <a:gd name="connsiteX17" fmla="*/ 31718 w 147828"/>
                <a:gd name="connsiteY17" fmla="*/ 105537 h 143732"/>
                <a:gd name="connsiteX18" fmla="*/ 28385 w 147828"/>
                <a:gd name="connsiteY18" fmla="*/ 117062 h 143732"/>
                <a:gd name="connsiteX19" fmla="*/ 23813 w 147828"/>
                <a:gd name="connsiteY19" fmla="*/ 128492 h 143732"/>
                <a:gd name="connsiteX20" fmla="*/ 18002 w 147828"/>
                <a:gd name="connsiteY20" fmla="*/ 140875 h 143732"/>
                <a:gd name="connsiteX21" fmla="*/ 0 w 147828"/>
                <a:gd name="connsiteY21" fmla="*/ 132778 h 143732"/>
                <a:gd name="connsiteX22" fmla="*/ 5811 w 147828"/>
                <a:gd name="connsiteY22" fmla="*/ 121158 h 143732"/>
                <a:gd name="connsiteX23" fmla="*/ 10383 w 147828"/>
                <a:gd name="connsiteY23" fmla="*/ 110109 h 143732"/>
                <a:gd name="connsiteX24" fmla="*/ 13621 w 147828"/>
                <a:gd name="connsiteY24" fmla="*/ 98679 h 143732"/>
                <a:gd name="connsiteX25" fmla="*/ 15812 w 147828"/>
                <a:gd name="connsiteY25" fmla="*/ 85534 h 143732"/>
                <a:gd name="connsiteX26" fmla="*/ 17050 w 147828"/>
                <a:gd name="connsiteY26" fmla="*/ 69532 h 143732"/>
                <a:gd name="connsiteX27" fmla="*/ 17336 w 147828"/>
                <a:gd name="connsiteY27" fmla="*/ 49339 h 143732"/>
                <a:gd name="connsiteX28" fmla="*/ 17336 w 147828"/>
                <a:gd name="connsiteY28" fmla="*/ 0 h 143732"/>
                <a:gd name="connsiteX29" fmla="*/ 137446 w 147828"/>
                <a:gd name="connsiteY29" fmla="*/ 0 h 143732"/>
                <a:gd name="connsiteX30" fmla="*/ 137446 w 147828"/>
                <a:gd name="connsiteY30" fmla="*/ 41148 h 143732"/>
                <a:gd name="connsiteX31" fmla="*/ 35433 w 147828"/>
                <a:gd name="connsiteY31" fmla="*/ 41148 h 143732"/>
                <a:gd name="connsiteX32" fmla="*/ 35433 w 147828"/>
                <a:gd name="connsiteY32" fmla="*/ 59436 h 143732"/>
                <a:gd name="connsiteX33" fmla="*/ 35433 w 147828"/>
                <a:gd name="connsiteY33" fmla="*/ 68580 h 143732"/>
                <a:gd name="connsiteX34" fmla="*/ 35147 w 147828"/>
                <a:gd name="connsiteY34" fmla="*/ 76867 h 143732"/>
                <a:gd name="connsiteX35" fmla="*/ 58484 w 147828"/>
                <a:gd name="connsiteY35" fmla="*/ 76867 h 143732"/>
                <a:gd name="connsiteX36" fmla="*/ 58484 w 147828"/>
                <a:gd name="connsiteY36" fmla="*/ 68008 h 143732"/>
                <a:gd name="connsiteX37" fmla="*/ 39720 w 147828"/>
                <a:gd name="connsiteY37" fmla="*/ 68008 h 143732"/>
                <a:gd name="connsiteX38" fmla="*/ 39720 w 147828"/>
                <a:gd name="connsiteY38" fmla="*/ 52102 h 143732"/>
                <a:gd name="connsiteX39" fmla="*/ 58484 w 147828"/>
                <a:gd name="connsiteY39" fmla="*/ 52102 h 143732"/>
                <a:gd name="connsiteX40" fmla="*/ 58484 w 147828"/>
                <a:gd name="connsiteY40" fmla="*/ 44482 h 143732"/>
                <a:gd name="connsiteX41" fmla="*/ 76581 w 147828"/>
                <a:gd name="connsiteY41" fmla="*/ 45148 h 143732"/>
                <a:gd name="connsiteX42" fmla="*/ 76581 w 147828"/>
                <a:gd name="connsiteY42" fmla="*/ 52102 h 143732"/>
                <a:gd name="connsiteX43" fmla="*/ 97441 w 147828"/>
                <a:gd name="connsiteY43" fmla="*/ 52102 h 143732"/>
                <a:gd name="connsiteX44" fmla="*/ 97441 w 147828"/>
                <a:gd name="connsiteY44" fmla="*/ 44482 h 143732"/>
                <a:gd name="connsiteX45" fmla="*/ 115253 w 147828"/>
                <a:gd name="connsiteY45" fmla="*/ 45148 h 143732"/>
                <a:gd name="connsiteX46" fmla="*/ 115253 w 147828"/>
                <a:gd name="connsiteY46" fmla="*/ 52102 h 143732"/>
                <a:gd name="connsiteX47" fmla="*/ 137256 w 147828"/>
                <a:gd name="connsiteY47" fmla="*/ 52102 h 143732"/>
                <a:gd name="connsiteX48" fmla="*/ 137256 w 147828"/>
                <a:gd name="connsiteY48" fmla="*/ 68008 h 143732"/>
                <a:gd name="connsiteX49" fmla="*/ 115253 w 147828"/>
                <a:gd name="connsiteY49" fmla="*/ 68008 h 143732"/>
                <a:gd name="connsiteX50" fmla="*/ 115253 w 147828"/>
                <a:gd name="connsiteY50" fmla="*/ 76867 h 143732"/>
                <a:gd name="connsiteX51" fmla="*/ 143066 w 147828"/>
                <a:gd name="connsiteY51" fmla="*/ 76867 h 143732"/>
                <a:gd name="connsiteX52" fmla="*/ 143066 w 147828"/>
                <a:gd name="connsiteY52" fmla="*/ 93059 h 143732"/>
                <a:gd name="connsiteX53" fmla="*/ 127540 w 147828"/>
                <a:gd name="connsiteY53" fmla="*/ 93059 h 143732"/>
                <a:gd name="connsiteX54" fmla="*/ 133827 w 147828"/>
                <a:gd name="connsiteY54" fmla="*/ 100679 h 143732"/>
                <a:gd name="connsiteX55" fmla="*/ 124683 w 147828"/>
                <a:gd name="connsiteY55" fmla="*/ 106870 h 143732"/>
                <a:gd name="connsiteX56" fmla="*/ 114586 w 147828"/>
                <a:gd name="connsiteY56" fmla="*/ 112967 h 143732"/>
                <a:gd name="connsiteX57" fmla="*/ 147828 w 147828"/>
                <a:gd name="connsiteY57" fmla="*/ 123634 h 143732"/>
                <a:gd name="connsiteX58" fmla="*/ 140018 w 147828"/>
                <a:gd name="connsiteY58" fmla="*/ 141160 h 143732"/>
                <a:gd name="connsiteX59" fmla="*/ 98489 w 147828"/>
                <a:gd name="connsiteY59" fmla="*/ 123253 h 143732"/>
                <a:gd name="connsiteX60" fmla="*/ 71057 w 147828"/>
                <a:gd name="connsiteY60" fmla="*/ 93059 h 143732"/>
                <a:gd name="connsiteX61" fmla="*/ 63151 w 147828"/>
                <a:gd name="connsiteY61" fmla="*/ 93059 h 143732"/>
                <a:gd name="connsiteX62" fmla="*/ 35529 w 147828"/>
                <a:gd name="connsiteY62" fmla="*/ 16383 h 143732"/>
                <a:gd name="connsiteX63" fmla="*/ 35529 w 147828"/>
                <a:gd name="connsiteY63" fmla="*/ 24955 h 143732"/>
                <a:gd name="connsiteX64" fmla="*/ 119253 w 147828"/>
                <a:gd name="connsiteY64" fmla="*/ 24955 h 143732"/>
                <a:gd name="connsiteX65" fmla="*/ 119253 w 147828"/>
                <a:gd name="connsiteY65" fmla="*/ 16383 h 143732"/>
                <a:gd name="connsiteX66" fmla="*/ 35529 w 147828"/>
                <a:gd name="connsiteY66" fmla="*/ 16383 h 143732"/>
                <a:gd name="connsiteX67" fmla="*/ 76581 w 147828"/>
                <a:gd name="connsiteY67" fmla="*/ 76962 h 143732"/>
                <a:gd name="connsiteX68" fmla="*/ 97441 w 147828"/>
                <a:gd name="connsiteY68" fmla="*/ 76962 h 143732"/>
                <a:gd name="connsiteX69" fmla="*/ 97441 w 147828"/>
                <a:gd name="connsiteY69" fmla="*/ 68104 h 143732"/>
                <a:gd name="connsiteX70" fmla="*/ 76581 w 147828"/>
                <a:gd name="connsiteY70" fmla="*/ 68104 h 143732"/>
                <a:gd name="connsiteX71" fmla="*/ 76581 w 147828"/>
                <a:gd name="connsiteY71" fmla="*/ 76962 h 143732"/>
                <a:gd name="connsiteX72" fmla="*/ 100584 w 147828"/>
                <a:gd name="connsiteY72" fmla="*/ 103727 h 143732"/>
                <a:gd name="connsiteX73" fmla="*/ 109443 w 147828"/>
                <a:gd name="connsiteY73" fmla="*/ 98584 h 143732"/>
                <a:gd name="connsiteX74" fmla="*/ 117443 w 147828"/>
                <a:gd name="connsiteY74" fmla="*/ 93250 h 143732"/>
                <a:gd name="connsiteX75" fmla="*/ 90869 w 147828"/>
                <a:gd name="connsiteY75" fmla="*/ 93250 h 143732"/>
                <a:gd name="connsiteX76" fmla="*/ 95441 w 147828"/>
                <a:gd name="connsiteY76" fmla="*/ 98774 h 143732"/>
                <a:gd name="connsiteX77" fmla="*/ 100584 w 147828"/>
                <a:gd name="connsiteY77" fmla="*/ 103822 h 143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147828" h="143732">
                  <a:moveTo>
                    <a:pt x="63151" y="93154"/>
                  </a:moveTo>
                  <a:lnTo>
                    <a:pt x="63151" y="121158"/>
                  </a:lnTo>
                  <a:cubicBezTo>
                    <a:pt x="64770" y="120586"/>
                    <a:pt x="66580" y="120015"/>
                    <a:pt x="68485" y="119253"/>
                  </a:cubicBezTo>
                  <a:cubicBezTo>
                    <a:pt x="70390" y="118586"/>
                    <a:pt x="72390" y="117824"/>
                    <a:pt x="74390" y="117062"/>
                  </a:cubicBezTo>
                  <a:cubicBezTo>
                    <a:pt x="76391" y="116300"/>
                    <a:pt x="78296" y="115538"/>
                    <a:pt x="80201" y="114871"/>
                  </a:cubicBezTo>
                  <a:cubicBezTo>
                    <a:pt x="82106" y="114205"/>
                    <a:pt x="83820" y="113538"/>
                    <a:pt x="85344" y="112871"/>
                  </a:cubicBezTo>
                  <a:lnTo>
                    <a:pt x="87249" y="129730"/>
                  </a:lnTo>
                  <a:cubicBezTo>
                    <a:pt x="86106" y="130111"/>
                    <a:pt x="84106" y="130873"/>
                    <a:pt x="81439" y="131731"/>
                  </a:cubicBezTo>
                  <a:cubicBezTo>
                    <a:pt x="78772" y="132683"/>
                    <a:pt x="75724" y="133636"/>
                    <a:pt x="72486" y="134779"/>
                  </a:cubicBezTo>
                  <a:cubicBezTo>
                    <a:pt x="69247" y="135922"/>
                    <a:pt x="65913" y="137065"/>
                    <a:pt x="62579" y="138303"/>
                  </a:cubicBezTo>
                  <a:cubicBezTo>
                    <a:pt x="59246" y="139446"/>
                    <a:pt x="56388" y="140494"/>
                    <a:pt x="54007" y="141351"/>
                  </a:cubicBezTo>
                  <a:cubicBezTo>
                    <a:pt x="51626" y="142208"/>
                    <a:pt x="49721" y="143065"/>
                    <a:pt x="48387" y="143732"/>
                  </a:cubicBezTo>
                  <a:lnTo>
                    <a:pt x="41243" y="128302"/>
                  </a:lnTo>
                  <a:cubicBezTo>
                    <a:pt x="42672" y="127159"/>
                    <a:pt x="43529" y="126111"/>
                    <a:pt x="43815" y="125254"/>
                  </a:cubicBezTo>
                  <a:cubicBezTo>
                    <a:pt x="44101" y="124396"/>
                    <a:pt x="44291" y="123539"/>
                    <a:pt x="44291" y="122682"/>
                  </a:cubicBezTo>
                  <a:lnTo>
                    <a:pt x="44291" y="93059"/>
                  </a:lnTo>
                  <a:lnTo>
                    <a:pt x="33909" y="93059"/>
                  </a:lnTo>
                  <a:cubicBezTo>
                    <a:pt x="33338" y="97441"/>
                    <a:pt x="32671" y="101632"/>
                    <a:pt x="31718" y="105537"/>
                  </a:cubicBezTo>
                  <a:cubicBezTo>
                    <a:pt x="30766" y="109442"/>
                    <a:pt x="29719" y="113252"/>
                    <a:pt x="28385" y="117062"/>
                  </a:cubicBezTo>
                  <a:cubicBezTo>
                    <a:pt x="27051" y="120872"/>
                    <a:pt x="25622" y="124682"/>
                    <a:pt x="23813" y="128492"/>
                  </a:cubicBezTo>
                  <a:cubicBezTo>
                    <a:pt x="22098" y="132302"/>
                    <a:pt x="20194" y="136493"/>
                    <a:pt x="18002" y="140875"/>
                  </a:cubicBezTo>
                  <a:lnTo>
                    <a:pt x="0" y="132778"/>
                  </a:lnTo>
                  <a:cubicBezTo>
                    <a:pt x="2191" y="128683"/>
                    <a:pt x="4096" y="124777"/>
                    <a:pt x="5811" y="121158"/>
                  </a:cubicBezTo>
                  <a:cubicBezTo>
                    <a:pt x="7525" y="117538"/>
                    <a:pt x="9049" y="113824"/>
                    <a:pt x="10383" y="110109"/>
                  </a:cubicBezTo>
                  <a:cubicBezTo>
                    <a:pt x="11716" y="106489"/>
                    <a:pt x="12764" y="102679"/>
                    <a:pt x="13621" y="98679"/>
                  </a:cubicBezTo>
                  <a:cubicBezTo>
                    <a:pt x="14478" y="94774"/>
                    <a:pt x="15240" y="90392"/>
                    <a:pt x="15812" y="85534"/>
                  </a:cubicBezTo>
                  <a:cubicBezTo>
                    <a:pt x="16383" y="80772"/>
                    <a:pt x="16764" y="75343"/>
                    <a:pt x="17050" y="69532"/>
                  </a:cubicBezTo>
                  <a:cubicBezTo>
                    <a:pt x="17240" y="63627"/>
                    <a:pt x="17336" y="56959"/>
                    <a:pt x="17336" y="49339"/>
                  </a:cubicBezTo>
                  <a:lnTo>
                    <a:pt x="17336" y="0"/>
                  </a:lnTo>
                  <a:lnTo>
                    <a:pt x="137446" y="0"/>
                  </a:lnTo>
                  <a:lnTo>
                    <a:pt x="137446" y="41148"/>
                  </a:lnTo>
                  <a:lnTo>
                    <a:pt x="35433" y="41148"/>
                  </a:lnTo>
                  <a:lnTo>
                    <a:pt x="35433" y="59436"/>
                  </a:lnTo>
                  <a:cubicBezTo>
                    <a:pt x="35433" y="62674"/>
                    <a:pt x="35433" y="65722"/>
                    <a:pt x="35433" y="68580"/>
                  </a:cubicBezTo>
                  <a:cubicBezTo>
                    <a:pt x="35433" y="71438"/>
                    <a:pt x="35338" y="74200"/>
                    <a:pt x="35147" y="76867"/>
                  </a:cubicBezTo>
                  <a:lnTo>
                    <a:pt x="58484" y="76867"/>
                  </a:lnTo>
                  <a:lnTo>
                    <a:pt x="58484" y="68008"/>
                  </a:lnTo>
                  <a:lnTo>
                    <a:pt x="39720" y="68008"/>
                  </a:lnTo>
                  <a:lnTo>
                    <a:pt x="39720" y="52102"/>
                  </a:lnTo>
                  <a:lnTo>
                    <a:pt x="58484" y="52102"/>
                  </a:lnTo>
                  <a:lnTo>
                    <a:pt x="58484" y="44482"/>
                  </a:lnTo>
                  <a:lnTo>
                    <a:pt x="76581" y="45148"/>
                  </a:lnTo>
                  <a:lnTo>
                    <a:pt x="76581" y="52102"/>
                  </a:lnTo>
                  <a:lnTo>
                    <a:pt x="97441" y="52102"/>
                  </a:lnTo>
                  <a:lnTo>
                    <a:pt x="97441" y="44482"/>
                  </a:lnTo>
                  <a:lnTo>
                    <a:pt x="115253" y="45148"/>
                  </a:lnTo>
                  <a:lnTo>
                    <a:pt x="115253" y="52102"/>
                  </a:lnTo>
                  <a:lnTo>
                    <a:pt x="137256" y="52102"/>
                  </a:lnTo>
                  <a:lnTo>
                    <a:pt x="137256" y="68008"/>
                  </a:lnTo>
                  <a:lnTo>
                    <a:pt x="115253" y="68008"/>
                  </a:lnTo>
                  <a:lnTo>
                    <a:pt x="115253" y="76867"/>
                  </a:lnTo>
                  <a:lnTo>
                    <a:pt x="143066" y="76867"/>
                  </a:lnTo>
                  <a:lnTo>
                    <a:pt x="143066" y="93059"/>
                  </a:lnTo>
                  <a:lnTo>
                    <a:pt x="127540" y="93059"/>
                  </a:lnTo>
                  <a:lnTo>
                    <a:pt x="133827" y="100679"/>
                  </a:lnTo>
                  <a:cubicBezTo>
                    <a:pt x="131064" y="102679"/>
                    <a:pt x="127921" y="104775"/>
                    <a:pt x="124683" y="106870"/>
                  </a:cubicBezTo>
                  <a:cubicBezTo>
                    <a:pt x="121444" y="108966"/>
                    <a:pt x="118015" y="110966"/>
                    <a:pt x="114586" y="112967"/>
                  </a:cubicBezTo>
                  <a:cubicBezTo>
                    <a:pt x="123635" y="117729"/>
                    <a:pt x="134684" y="121253"/>
                    <a:pt x="147828" y="123634"/>
                  </a:cubicBezTo>
                  <a:lnTo>
                    <a:pt x="140018" y="141160"/>
                  </a:lnTo>
                  <a:cubicBezTo>
                    <a:pt x="123730" y="136874"/>
                    <a:pt x="109919" y="130873"/>
                    <a:pt x="98489" y="123253"/>
                  </a:cubicBezTo>
                  <a:cubicBezTo>
                    <a:pt x="87059" y="115633"/>
                    <a:pt x="77915" y="105537"/>
                    <a:pt x="71057" y="93059"/>
                  </a:cubicBezTo>
                  <a:lnTo>
                    <a:pt x="63151" y="93059"/>
                  </a:lnTo>
                  <a:close/>
                  <a:moveTo>
                    <a:pt x="35529" y="16383"/>
                  </a:moveTo>
                  <a:lnTo>
                    <a:pt x="35529" y="24955"/>
                  </a:lnTo>
                  <a:lnTo>
                    <a:pt x="119253" y="24955"/>
                  </a:lnTo>
                  <a:lnTo>
                    <a:pt x="119253" y="16383"/>
                  </a:lnTo>
                  <a:lnTo>
                    <a:pt x="35529" y="16383"/>
                  </a:lnTo>
                  <a:close/>
                  <a:moveTo>
                    <a:pt x="76581" y="76962"/>
                  </a:moveTo>
                  <a:lnTo>
                    <a:pt x="97441" y="76962"/>
                  </a:lnTo>
                  <a:lnTo>
                    <a:pt x="97441" y="68104"/>
                  </a:lnTo>
                  <a:lnTo>
                    <a:pt x="76581" y="68104"/>
                  </a:lnTo>
                  <a:lnTo>
                    <a:pt x="76581" y="76962"/>
                  </a:lnTo>
                  <a:close/>
                  <a:moveTo>
                    <a:pt x="100584" y="103727"/>
                  </a:moveTo>
                  <a:cubicBezTo>
                    <a:pt x="103727" y="102013"/>
                    <a:pt x="106680" y="100298"/>
                    <a:pt x="109443" y="98584"/>
                  </a:cubicBezTo>
                  <a:cubicBezTo>
                    <a:pt x="112205" y="96869"/>
                    <a:pt x="114871" y="95059"/>
                    <a:pt x="117443" y="93250"/>
                  </a:cubicBezTo>
                  <a:lnTo>
                    <a:pt x="90869" y="93250"/>
                  </a:lnTo>
                  <a:cubicBezTo>
                    <a:pt x="92297" y="95155"/>
                    <a:pt x="93822" y="97060"/>
                    <a:pt x="95441" y="98774"/>
                  </a:cubicBezTo>
                  <a:cubicBezTo>
                    <a:pt x="97060" y="100489"/>
                    <a:pt x="98775" y="102203"/>
                    <a:pt x="100584" y="1038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任意形状 77"/>
            <p:cNvSpPr/>
            <p:nvPr/>
          </p:nvSpPr>
          <p:spPr>
            <a:xfrm>
              <a:off x="19795013" y="9948481"/>
              <a:ext cx="145923" cy="142303"/>
            </a:xfrm>
            <a:custGeom>
              <a:avLst/>
              <a:gdLst>
                <a:gd name="connsiteX0" fmla="*/ 108585 w 145923"/>
                <a:gd name="connsiteY0" fmla="*/ 81724 h 142303"/>
                <a:gd name="connsiteX1" fmla="*/ 122873 w 145923"/>
                <a:gd name="connsiteY1" fmla="*/ 107061 h 142303"/>
                <a:gd name="connsiteX2" fmla="*/ 145923 w 145923"/>
                <a:gd name="connsiteY2" fmla="*/ 124587 h 142303"/>
                <a:gd name="connsiteX3" fmla="*/ 134588 w 145923"/>
                <a:gd name="connsiteY3" fmla="*/ 141732 h 142303"/>
                <a:gd name="connsiteX4" fmla="*/ 115443 w 145923"/>
                <a:gd name="connsiteY4" fmla="*/ 126206 h 142303"/>
                <a:gd name="connsiteX5" fmla="*/ 100965 w 145923"/>
                <a:gd name="connsiteY5" fmla="*/ 106775 h 142303"/>
                <a:gd name="connsiteX6" fmla="*/ 88297 w 145923"/>
                <a:gd name="connsiteY6" fmla="*/ 125254 h 142303"/>
                <a:gd name="connsiteX7" fmla="*/ 68199 w 145923"/>
                <a:gd name="connsiteY7" fmla="*/ 142303 h 142303"/>
                <a:gd name="connsiteX8" fmla="*/ 56674 w 145923"/>
                <a:gd name="connsiteY8" fmla="*/ 125920 h 142303"/>
                <a:gd name="connsiteX9" fmla="*/ 56674 w 145923"/>
                <a:gd name="connsiteY9" fmla="*/ 140494 h 142303"/>
                <a:gd name="connsiteX10" fmla="*/ 38671 w 145923"/>
                <a:gd name="connsiteY10" fmla="*/ 140494 h 142303"/>
                <a:gd name="connsiteX11" fmla="*/ 38671 w 145923"/>
                <a:gd name="connsiteY11" fmla="*/ 117824 h 142303"/>
                <a:gd name="connsiteX12" fmla="*/ 26480 w 145923"/>
                <a:gd name="connsiteY12" fmla="*/ 119920 h 142303"/>
                <a:gd name="connsiteX13" fmla="*/ 15526 w 145923"/>
                <a:gd name="connsiteY13" fmla="*/ 121729 h 142303"/>
                <a:gd name="connsiteX14" fmla="*/ 6858 w 145923"/>
                <a:gd name="connsiteY14" fmla="*/ 123063 h 142303"/>
                <a:gd name="connsiteX15" fmla="*/ 1334 w 145923"/>
                <a:gd name="connsiteY15" fmla="*/ 123920 h 142303"/>
                <a:gd name="connsiteX16" fmla="*/ 0 w 145923"/>
                <a:gd name="connsiteY16" fmla="*/ 105156 h 142303"/>
                <a:gd name="connsiteX17" fmla="*/ 8763 w 145923"/>
                <a:gd name="connsiteY17" fmla="*/ 104203 h 142303"/>
                <a:gd name="connsiteX18" fmla="*/ 8763 w 145923"/>
                <a:gd name="connsiteY18" fmla="*/ 20669 h 142303"/>
                <a:gd name="connsiteX19" fmla="*/ 3715 w 145923"/>
                <a:gd name="connsiteY19" fmla="*/ 20669 h 142303"/>
                <a:gd name="connsiteX20" fmla="*/ 3715 w 145923"/>
                <a:gd name="connsiteY20" fmla="*/ 2000 h 142303"/>
                <a:gd name="connsiteX21" fmla="*/ 62675 w 145923"/>
                <a:gd name="connsiteY21" fmla="*/ 2000 h 142303"/>
                <a:gd name="connsiteX22" fmla="*/ 62675 w 145923"/>
                <a:gd name="connsiteY22" fmla="*/ 20669 h 142303"/>
                <a:gd name="connsiteX23" fmla="*/ 56483 w 145923"/>
                <a:gd name="connsiteY23" fmla="*/ 20669 h 142303"/>
                <a:gd name="connsiteX24" fmla="*/ 56483 w 145923"/>
                <a:gd name="connsiteY24" fmla="*/ 96488 h 142303"/>
                <a:gd name="connsiteX25" fmla="*/ 65247 w 145923"/>
                <a:gd name="connsiteY25" fmla="*/ 94583 h 142303"/>
                <a:gd name="connsiteX26" fmla="*/ 65532 w 145923"/>
                <a:gd name="connsiteY26" fmla="*/ 112109 h 142303"/>
                <a:gd name="connsiteX27" fmla="*/ 61150 w 145923"/>
                <a:gd name="connsiteY27" fmla="*/ 113252 h 142303"/>
                <a:gd name="connsiteX28" fmla="*/ 56483 w 145923"/>
                <a:gd name="connsiteY28" fmla="*/ 114205 h 142303"/>
                <a:gd name="connsiteX29" fmla="*/ 56483 w 145923"/>
                <a:gd name="connsiteY29" fmla="*/ 125349 h 142303"/>
                <a:gd name="connsiteX30" fmla="*/ 78963 w 145923"/>
                <a:gd name="connsiteY30" fmla="*/ 106204 h 142303"/>
                <a:gd name="connsiteX31" fmla="*/ 88488 w 145923"/>
                <a:gd name="connsiteY31" fmla="*/ 81724 h 142303"/>
                <a:gd name="connsiteX32" fmla="*/ 61150 w 145923"/>
                <a:gd name="connsiteY32" fmla="*/ 81724 h 142303"/>
                <a:gd name="connsiteX33" fmla="*/ 61150 w 145923"/>
                <a:gd name="connsiteY33" fmla="*/ 61913 h 142303"/>
                <a:gd name="connsiteX34" fmla="*/ 89440 w 145923"/>
                <a:gd name="connsiteY34" fmla="*/ 61913 h 142303"/>
                <a:gd name="connsiteX35" fmla="*/ 89440 w 145923"/>
                <a:gd name="connsiteY35" fmla="*/ 43339 h 142303"/>
                <a:gd name="connsiteX36" fmla="*/ 64675 w 145923"/>
                <a:gd name="connsiteY36" fmla="*/ 43339 h 142303"/>
                <a:gd name="connsiteX37" fmla="*/ 64675 w 145923"/>
                <a:gd name="connsiteY37" fmla="*/ 23717 h 142303"/>
                <a:gd name="connsiteX38" fmla="*/ 76200 w 145923"/>
                <a:gd name="connsiteY38" fmla="*/ 23717 h 142303"/>
                <a:gd name="connsiteX39" fmla="*/ 69914 w 145923"/>
                <a:gd name="connsiteY39" fmla="*/ 1333 h 142303"/>
                <a:gd name="connsiteX40" fmla="*/ 90678 w 145923"/>
                <a:gd name="connsiteY40" fmla="*/ 0 h 142303"/>
                <a:gd name="connsiteX41" fmla="*/ 95536 w 145923"/>
                <a:gd name="connsiteY41" fmla="*/ 23622 h 142303"/>
                <a:gd name="connsiteX42" fmla="*/ 105251 w 145923"/>
                <a:gd name="connsiteY42" fmla="*/ 23622 h 142303"/>
                <a:gd name="connsiteX43" fmla="*/ 111729 w 145923"/>
                <a:gd name="connsiteY43" fmla="*/ 0 h 142303"/>
                <a:gd name="connsiteX44" fmla="*/ 132112 w 145923"/>
                <a:gd name="connsiteY44" fmla="*/ 1333 h 142303"/>
                <a:gd name="connsiteX45" fmla="*/ 125159 w 145923"/>
                <a:gd name="connsiteY45" fmla="*/ 23717 h 142303"/>
                <a:gd name="connsiteX46" fmla="*/ 136779 w 145923"/>
                <a:gd name="connsiteY46" fmla="*/ 23717 h 142303"/>
                <a:gd name="connsiteX47" fmla="*/ 136779 w 145923"/>
                <a:gd name="connsiteY47" fmla="*/ 43339 h 142303"/>
                <a:gd name="connsiteX48" fmla="*/ 108585 w 145923"/>
                <a:gd name="connsiteY48" fmla="*/ 43339 h 142303"/>
                <a:gd name="connsiteX49" fmla="*/ 108585 w 145923"/>
                <a:gd name="connsiteY49" fmla="*/ 61913 h 142303"/>
                <a:gd name="connsiteX50" fmla="*/ 139637 w 145923"/>
                <a:gd name="connsiteY50" fmla="*/ 61913 h 142303"/>
                <a:gd name="connsiteX51" fmla="*/ 139637 w 145923"/>
                <a:gd name="connsiteY51" fmla="*/ 81724 h 142303"/>
                <a:gd name="connsiteX52" fmla="*/ 108204 w 145923"/>
                <a:gd name="connsiteY52" fmla="*/ 81724 h 142303"/>
                <a:gd name="connsiteX53" fmla="*/ 25813 w 145923"/>
                <a:gd name="connsiteY53" fmla="*/ 20669 h 142303"/>
                <a:gd name="connsiteX54" fmla="*/ 25813 w 145923"/>
                <a:gd name="connsiteY54" fmla="*/ 35719 h 142303"/>
                <a:gd name="connsiteX55" fmla="*/ 38767 w 145923"/>
                <a:gd name="connsiteY55" fmla="*/ 35719 h 142303"/>
                <a:gd name="connsiteX56" fmla="*/ 38767 w 145923"/>
                <a:gd name="connsiteY56" fmla="*/ 20669 h 142303"/>
                <a:gd name="connsiteX57" fmla="*/ 25813 w 145923"/>
                <a:gd name="connsiteY57" fmla="*/ 20669 h 142303"/>
                <a:gd name="connsiteX58" fmla="*/ 25813 w 145923"/>
                <a:gd name="connsiteY58" fmla="*/ 67723 h 142303"/>
                <a:gd name="connsiteX59" fmla="*/ 38767 w 145923"/>
                <a:gd name="connsiteY59" fmla="*/ 67723 h 142303"/>
                <a:gd name="connsiteX60" fmla="*/ 38767 w 145923"/>
                <a:gd name="connsiteY60" fmla="*/ 53149 h 142303"/>
                <a:gd name="connsiteX61" fmla="*/ 25813 w 145923"/>
                <a:gd name="connsiteY61" fmla="*/ 53149 h 142303"/>
                <a:gd name="connsiteX62" fmla="*/ 25813 w 145923"/>
                <a:gd name="connsiteY62" fmla="*/ 67723 h 142303"/>
                <a:gd name="connsiteX63" fmla="*/ 25813 w 145923"/>
                <a:gd name="connsiteY63" fmla="*/ 101917 h 142303"/>
                <a:gd name="connsiteX64" fmla="*/ 32290 w 145923"/>
                <a:gd name="connsiteY64" fmla="*/ 100870 h 142303"/>
                <a:gd name="connsiteX65" fmla="*/ 38767 w 145923"/>
                <a:gd name="connsiteY65" fmla="*/ 99822 h 142303"/>
                <a:gd name="connsiteX66" fmla="*/ 38767 w 145923"/>
                <a:gd name="connsiteY66" fmla="*/ 85058 h 142303"/>
                <a:gd name="connsiteX67" fmla="*/ 25813 w 145923"/>
                <a:gd name="connsiteY67" fmla="*/ 85058 h 142303"/>
                <a:gd name="connsiteX68" fmla="*/ 25813 w 145923"/>
                <a:gd name="connsiteY68" fmla="*/ 101917 h 142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145923" h="142303">
                  <a:moveTo>
                    <a:pt x="108585" y="81724"/>
                  </a:moveTo>
                  <a:cubicBezTo>
                    <a:pt x="111729" y="91154"/>
                    <a:pt x="116491" y="99536"/>
                    <a:pt x="122873" y="107061"/>
                  </a:cubicBezTo>
                  <a:cubicBezTo>
                    <a:pt x="129254" y="114586"/>
                    <a:pt x="136970" y="120396"/>
                    <a:pt x="145923" y="124587"/>
                  </a:cubicBezTo>
                  <a:lnTo>
                    <a:pt x="134588" y="141732"/>
                  </a:lnTo>
                  <a:cubicBezTo>
                    <a:pt x="127540" y="137160"/>
                    <a:pt x="121158" y="132017"/>
                    <a:pt x="115443" y="126206"/>
                  </a:cubicBezTo>
                  <a:cubicBezTo>
                    <a:pt x="109633" y="120396"/>
                    <a:pt x="104870" y="113919"/>
                    <a:pt x="100965" y="106775"/>
                  </a:cubicBezTo>
                  <a:cubicBezTo>
                    <a:pt x="97822" y="113252"/>
                    <a:pt x="93631" y="119443"/>
                    <a:pt x="88297" y="125254"/>
                  </a:cubicBezTo>
                  <a:cubicBezTo>
                    <a:pt x="82963" y="131064"/>
                    <a:pt x="76295" y="136779"/>
                    <a:pt x="68199" y="142303"/>
                  </a:cubicBezTo>
                  <a:lnTo>
                    <a:pt x="56674" y="125920"/>
                  </a:lnTo>
                  <a:lnTo>
                    <a:pt x="56674" y="140494"/>
                  </a:lnTo>
                  <a:lnTo>
                    <a:pt x="38671" y="140494"/>
                  </a:lnTo>
                  <a:lnTo>
                    <a:pt x="38671" y="117824"/>
                  </a:lnTo>
                  <a:cubicBezTo>
                    <a:pt x="34576" y="118586"/>
                    <a:pt x="30480" y="119253"/>
                    <a:pt x="26480" y="119920"/>
                  </a:cubicBezTo>
                  <a:cubicBezTo>
                    <a:pt x="22479" y="120586"/>
                    <a:pt x="18860" y="121158"/>
                    <a:pt x="15526" y="121729"/>
                  </a:cubicBezTo>
                  <a:cubicBezTo>
                    <a:pt x="12192" y="122301"/>
                    <a:pt x="9335" y="122777"/>
                    <a:pt x="6858" y="123063"/>
                  </a:cubicBezTo>
                  <a:cubicBezTo>
                    <a:pt x="4382" y="123444"/>
                    <a:pt x="2572" y="123730"/>
                    <a:pt x="1334" y="123920"/>
                  </a:cubicBezTo>
                  <a:lnTo>
                    <a:pt x="0" y="105156"/>
                  </a:lnTo>
                  <a:lnTo>
                    <a:pt x="8763" y="104203"/>
                  </a:lnTo>
                  <a:lnTo>
                    <a:pt x="8763" y="20669"/>
                  </a:lnTo>
                  <a:lnTo>
                    <a:pt x="3715" y="20669"/>
                  </a:lnTo>
                  <a:lnTo>
                    <a:pt x="3715" y="2000"/>
                  </a:lnTo>
                  <a:lnTo>
                    <a:pt x="62675" y="2000"/>
                  </a:lnTo>
                  <a:lnTo>
                    <a:pt x="62675" y="20669"/>
                  </a:lnTo>
                  <a:lnTo>
                    <a:pt x="56483" y="20669"/>
                  </a:lnTo>
                  <a:lnTo>
                    <a:pt x="56483" y="96488"/>
                  </a:lnTo>
                  <a:cubicBezTo>
                    <a:pt x="59722" y="95821"/>
                    <a:pt x="62675" y="95155"/>
                    <a:pt x="65247" y="94583"/>
                  </a:cubicBezTo>
                  <a:lnTo>
                    <a:pt x="65532" y="112109"/>
                  </a:lnTo>
                  <a:cubicBezTo>
                    <a:pt x="64104" y="112490"/>
                    <a:pt x="62675" y="112871"/>
                    <a:pt x="61150" y="113252"/>
                  </a:cubicBezTo>
                  <a:cubicBezTo>
                    <a:pt x="59627" y="113538"/>
                    <a:pt x="58103" y="113919"/>
                    <a:pt x="56483" y="114205"/>
                  </a:cubicBezTo>
                  <a:lnTo>
                    <a:pt x="56483" y="125349"/>
                  </a:lnTo>
                  <a:cubicBezTo>
                    <a:pt x="66485" y="119634"/>
                    <a:pt x="74009" y="113252"/>
                    <a:pt x="78963" y="106204"/>
                  </a:cubicBezTo>
                  <a:cubicBezTo>
                    <a:pt x="83915" y="99155"/>
                    <a:pt x="87154" y="91059"/>
                    <a:pt x="88488" y="81724"/>
                  </a:cubicBezTo>
                  <a:lnTo>
                    <a:pt x="61150" y="81724"/>
                  </a:lnTo>
                  <a:lnTo>
                    <a:pt x="61150" y="61913"/>
                  </a:lnTo>
                  <a:lnTo>
                    <a:pt x="89440" y="61913"/>
                  </a:lnTo>
                  <a:lnTo>
                    <a:pt x="89440" y="43339"/>
                  </a:lnTo>
                  <a:lnTo>
                    <a:pt x="64675" y="43339"/>
                  </a:lnTo>
                  <a:lnTo>
                    <a:pt x="64675" y="23717"/>
                  </a:lnTo>
                  <a:lnTo>
                    <a:pt x="76200" y="23717"/>
                  </a:lnTo>
                  <a:lnTo>
                    <a:pt x="69914" y="1333"/>
                  </a:lnTo>
                  <a:lnTo>
                    <a:pt x="90678" y="0"/>
                  </a:lnTo>
                  <a:lnTo>
                    <a:pt x="95536" y="23622"/>
                  </a:lnTo>
                  <a:lnTo>
                    <a:pt x="105251" y="23622"/>
                  </a:lnTo>
                  <a:lnTo>
                    <a:pt x="111729" y="0"/>
                  </a:lnTo>
                  <a:lnTo>
                    <a:pt x="132112" y="1333"/>
                  </a:lnTo>
                  <a:lnTo>
                    <a:pt x="125159" y="23717"/>
                  </a:lnTo>
                  <a:lnTo>
                    <a:pt x="136779" y="23717"/>
                  </a:lnTo>
                  <a:lnTo>
                    <a:pt x="136779" y="43339"/>
                  </a:lnTo>
                  <a:lnTo>
                    <a:pt x="108585" y="43339"/>
                  </a:lnTo>
                  <a:lnTo>
                    <a:pt x="108585" y="61913"/>
                  </a:lnTo>
                  <a:lnTo>
                    <a:pt x="139637" y="61913"/>
                  </a:lnTo>
                  <a:lnTo>
                    <a:pt x="139637" y="81724"/>
                  </a:lnTo>
                  <a:lnTo>
                    <a:pt x="108204" y="81724"/>
                  </a:lnTo>
                  <a:close/>
                  <a:moveTo>
                    <a:pt x="25813" y="20669"/>
                  </a:moveTo>
                  <a:lnTo>
                    <a:pt x="25813" y="35719"/>
                  </a:lnTo>
                  <a:lnTo>
                    <a:pt x="38767" y="35719"/>
                  </a:lnTo>
                  <a:lnTo>
                    <a:pt x="38767" y="20669"/>
                  </a:lnTo>
                  <a:lnTo>
                    <a:pt x="25813" y="20669"/>
                  </a:lnTo>
                  <a:close/>
                  <a:moveTo>
                    <a:pt x="25813" y="67723"/>
                  </a:moveTo>
                  <a:lnTo>
                    <a:pt x="38767" y="67723"/>
                  </a:lnTo>
                  <a:lnTo>
                    <a:pt x="38767" y="53149"/>
                  </a:lnTo>
                  <a:lnTo>
                    <a:pt x="25813" y="53149"/>
                  </a:lnTo>
                  <a:lnTo>
                    <a:pt x="25813" y="67723"/>
                  </a:lnTo>
                  <a:close/>
                  <a:moveTo>
                    <a:pt x="25813" y="101917"/>
                  </a:moveTo>
                  <a:cubicBezTo>
                    <a:pt x="28004" y="101632"/>
                    <a:pt x="30099" y="101251"/>
                    <a:pt x="32290" y="100870"/>
                  </a:cubicBezTo>
                  <a:cubicBezTo>
                    <a:pt x="34480" y="100489"/>
                    <a:pt x="36576" y="100108"/>
                    <a:pt x="38767" y="99822"/>
                  </a:cubicBezTo>
                  <a:lnTo>
                    <a:pt x="38767" y="85058"/>
                  </a:lnTo>
                  <a:lnTo>
                    <a:pt x="25813" y="85058"/>
                  </a:lnTo>
                  <a:lnTo>
                    <a:pt x="25813" y="10191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9" name="任意形状 78"/>
            <p:cNvSpPr/>
            <p:nvPr/>
          </p:nvSpPr>
          <p:spPr>
            <a:xfrm>
              <a:off x="19956366" y="9948671"/>
              <a:ext cx="142018" cy="137922"/>
            </a:xfrm>
            <a:custGeom>
              <a:avLst/>
              <a:gdLst>
                <a:gd name="connsiteX0" fmla="*/ 142018 w 142018"/>
                <a:gd name="connsiteY0" fmla="*/ 121444 h 137922"/>
                <a:gd name="connsiteX1" fmla="*/ 142018 w 142018"/>
                <a:gd name="connsiteY1" fmla="*/ 137922 h 137922"/>
                <a:gd name="connsiteX2" fmla="*/ 0 w 142018"/>
                <a:gd name="connsiteY2" fmla="*/ 137922 h 137922"/>
                <a:gd name="connsiteX3" fmla="*/ 0 w 142018"/>
                <a:gd name="connsiteY3" fmla="*/ 121444 h 137922"/>
                <a:gd name="connsiteX4" fmla="*/ 14383 w 142018"/>
                <a:gd name="connsiteY4" fmla="*/ 121444 h 137922"/>
                <a:gd name="connsiteX5" fmla="*/ 14383 w 142018"/>
                <a:gd name="connsiteY5" fmla="*/ 83915 h 137922"/>
                <a:gd name="connsiteX6" fmla="*/ 127731 w 142018"/>
                <a:gd name="connsiteY6" fmla="*/ 83915 h 137922"/>
                <a:gd name="connsiteX7" fmla="*/ 127731 w 142018"/>
                <a:gd name="connsiteY7" fmla="*/ 121444 h 137922"/>
                <a:gd name="connsiteX8" fmla="*/ 142018 w 142018"/>
                <a:gd name="connsiteY8" fmla="*/ 121444 h 137922"/>
                <a:gd name="connsiteX9" fmla="*/ 59150 w 142018"/>
                <a:gd name="connsiteY9" fmla="*/ 71914 h 137922"/>
                <a:gd name="connsiteX10" fmla="*/ 10287 w 142018"/>
                <a:gd name="connsiteY10" fmla="*/ 71914 h 137922"/>
                <a:gd name="connsiteX11" fmla="*/ 10287 w 142018"/>
                <a:gd name="connsiteY11" fmla="*/ 857 h 137922"/>
                <a:gd name="connsiteX12" fmla="*/ 60960 w 142018"/>
                <a:gd name="connsiteY12" fmla="*/ 857 h 137922"/>
                <a:gd name="connsiteX13" fmla="*/ 60960 w 142018"/>
                <a:gd name="connsiteY13" fmla="*/ 69533 h 137922"/>
                <a:gd name="connsiteX14" fmla="*/ 66104 w 142018"/>
                <a:gd name="connsiteY14" fmla="*/ 60103 h 137922"/>
                <a:gd name="connsiteX15" fmla="*/ 68675 w 142018"/>
                <a:gd name="connsiteY15" fmla="*/ 51149 h 137922"/>
                <a:gd name="connsiteX16" fmla="*/ 69532 w 142018"/>
                <a:gd name="connsiteY16" fmla="*/ 42100 h 137922"/>
                <a:gd name="connsiteX17" fmla="*/ 69532 w 142018"/>
                <a:gd name="connsiteY17" fmla="*/ 32671 h 137922"/>
                <a:gd name="connsiteX18" fmla="*/ 69532 w 142018"/>
                <a:gd name="connsiteY18" fmla="*/ 0 h 137922"/>
                <a:gd name="connsiteX19" fmla="*/ 131731 w 142018"/>
                <a:gd name="connsiteY19" fmla="*/ 0 h 137922"/>
                <a:gd name="connsiteX20" fmla="*/ 131731 w 142018"/>
                <a:gd name="connsiteY20" fmla="*/ 61532 h 137922"/>
                <a:gd name="connsiteX21" fmla="*/ 130969 w 142018"/>
                <a:gd name="connsiteY21" fmla="*/ 69723 h 137922"/>
                <a:gd name="connsiteX22" fmla="*/ 128016 w 142018"/>
                <a:gd name="connsiteY22" fmla="*/ 75152 h 137922"/>
                <a:gd name="connsiteX23" fmla="*/ 122397 w 142018"/>
                <a:gd name="connsiteY23" fmla="*/ 78391 h 137922"/>
                <a:gd name="connsiteX24" fmla="*/ 113443 w 142018"/>
                <a:gd name="connsiteY24" fmla="*/ 80010 h 137922"/>
                <a:gd name="connsiteX25" fmla="*/ 102965 w 142018"/>
                <a:gd name="connsiteY25" fmla="*/ 80963 h 137922"/>
                <a:gd name="connsiteX26" fmla="*/ 97631 w 142018"/>
                <a:gd name="connsiteY26" fmla="*/ 66866 h 137922"/>
                <a:gd name="connsiteX27" fmla="*/ 109252 w 142018"/>
                <a:gd name="connsiteY27" fmla="*/ 65913 h 137922"/>
                <a:gd name="connsiteX28" fmla="*/ 113252 w 142018"/>
                <a:gd name="connsiteY28" fmla="*/ 64199 h 137922"/>
                <a:gd name="connsiteX29" fmla="*/ 114015 w 142018"/>
                <a:gd name="connsiteY29" fmla="*/ 59722 h 137922"/>
                <a:gd name="connsiteX30" fmla="*/ 114015 w 142018"/>
                <a:gd name="connsiteY30" fmla="*/ 58293 h 137922"/>
                <a:gd name="connsiteX31" fmla="*/ 85630 w 142018"/>
                <a:gd name="connsiteY31" fmla="*/ 58293 h 137922"/>
                <a:gd name="connsiteX32" fmla="*/ 81820 w 142018"/>
                <a:gd name="connsiteY32" fmla="*/ 70295 h 137922"/>
                <a:gd name="connsiteX33" fmla="*/ 73533 w 142018"/>
                <a:gd name="connsiteY33" fmla="*/ 83249 h 137922"/>
                <a:gd name="connsiteX34" fmla="*/ 57055 w 142018"/>
                <a:gd name="connsiteY34" fmla="*/ 74486 h 137922"/>
                <a:gd name="connsiteX35" fmla="*/ 58960 w 142018"/>
                <a:gd name="connsiteY35" fmla="*/ 72104 h 137922"/>
                <a:gd name="connsiteX36" fmla="*/ 27337 w 142018"/>
                <a:gd name="connsiteY36" fmla="*/ 17336 h 137922"/>
                <a:gd name="connsiteX37" fmla="*/ 27337 w 142018"/>
                <a:gd name="connsiteY37" fmla="*/ 28004 h 137922"/>
                <a:gd name="connsiteX38" fmla="*/ 43815 w 142018"/>
                <a:gd name="connsiteY38" fmla="*/ 28004 h 137922"/>
                <a:gd name="connsiteX39" fmla="*/ 43815 w 142018"/>
                <a:gd name="connsiteY39" fmla="*/ 17336 h 137922"/>
                <a:gd name="connsiteX40" fmla="*/ 27337 w 142018"/>
                <a:gd name="connsiteY40" fmla="*/ 17336 h 137922"/>
                <a:gd name="connsiteX41" fmla="*/ 43910 w 142018"/>
                <a:gd name="connsiteY41" fmla="*/ 55436 h 137922"/>
                <a:gd name="connsiteX42" fmla="*/ 43910 w 142018"/>
                <a:gd name="connsiteY42" fmla="*/ 44767 h 137922"/>
                <a:gd name="connsiteX43" fmla="*/ 27432 w 142018"/>
                <a:gd name="connsiteY43" fmla="*/ 44767 h 137922"/>
                <a:gd name="connsiteX44" fmla="*/ 27432 w 142018"/>
                <a:gd name="connsiteY44" fmla="*/ 55436 h 137922"/>
                <a:gd name="connsiteX45" fmla="*/ 43910 w 142018"/>
                <a:gd name="connsiteY45" fmla="*/ 55436 h 137922"/>
                <a:gd name="connsiteX46" fmla="*/ 31718 w 142018"/>
                <a:gd name="connsiteY46" fmla="*/ 121444 h 137922"/>
                <a:gd name="connsiteX47" fmla="*/ 46958 w 142018"/>
                <a:gd name="connsiteY47" fmla="*/ 121444 h 137922"/>
                <a:gd name="connsiteX48" fmla="*/ 46958 w 142018"/>
                <a:gd name="connsiteY48" fmla="*/ 99536 h 137922"/>
                <a:gd name="connsiteX49" fmla="*/ 31718 w 142018"/>
                <a:gd name="connsiteY49" fmla="*/ 99536 h 137922"/>
                <a:gd name="connsiteX50" fmla="*/ 31718 w 142018"/>
                <a:gd name="connsiteY50" fmla="*/ 121444 h 137922"/>
                <a:gd name="connsiteX51" fmla="*/ 78105 w 142018"/>
                <a:gd name="connsiteY51" fmla="*/ 99632 h 137922"/>
                <a:gd name="connsiteX52" fmla="*/ 64675 w 142018"/>
                <a:gd name="connsiteY52" fmla="*/ 99632 h 137922"/>
                <a:gd name="connsiteX53" fmla="*/ 64675 w 142018"/>
                <a:gd name="connsiteY53" fmla="*/ 121539 h 137922"/>
                <a:gd name="connsiteX54" fmla="*/ 78105 w 142018"/>
                <a:gd name="connsiteY54" fmla="*/ 121539 h 137922"/>
                <a:gd name="connsiteX55" fmla="*/ 78105 w 142018"/>
                <a:gd name="connsiteY55" fmla="*/ 99632 h 137922"/>
                <a:gd name="connsiteX56" fmla="*/ 86963 w 142018"/>
                <a:gd name="connsiteY56" fmla="*/ 15431 h 137922"/>
                <a:gd name="connsiteX57" fmla="*/ 86963 w 142018"/>
                <a:gd name="connsiteY57" fmla="*/ 22670 h 137922"/>
                <a:gd name="connsiteX58" fmla="*/ 114205 w 142018"/>
                <a:gd name="connsiteY58" fmla="*/ 22670 h 137922"/>
                <a:gd name="connsiteX59" fmla="*/ 114205 w 142018"/>
                <a:gd name="connsiteY59" fmla="*/ 15431 h 137922"/>
                <a:gd name="connsiteX60" fmla="*/ 86963 w 142018"/>
                <a:gd name="connsiteY60" fmla="*/ 15431 h 137922"/>
                <a:gd name="connsiteX61" fmla="*/ 114205 w 142018"/>
                <a:gd name="connsiteY61" fmla="*/ 44101 h 137922"/>
                <a:gd name="connsiteX62" fmla="*/ 114205 w 142018"/>
                <a:gd name="connsiteY62" fmla="*/ 36862 h 137922"/>
                <a:gd name="connsiteX63" fmla="*/ 86963 w 142018"/>
                <a:gd name="connsiteY63" fmla="*/ 36862 h 137922"/>
                <a:gd name="connsiteX64" fmla="*/ 86963 w 142018"/>
                <a:gd name="connsiteY64" fmla="*/ 44101 h 137922"/>
                <a:gd name="connsiteX65" fmla="*/ 114205 w 142018"/>
                <a:gd name="connsiteY65" fmla="*/ 44101 h 137922"/>
                <a:gd name="connsiteX66" fmla="*/ 110300 w 142018"/>
                <a:gd name="connsiteY66" fmla="*/ 99632 h 137922"/>
                <a:gd name="connsiteX67" fmla="*/ 95250 w 142018"/>
                <a:gd name="connsiteY67" fmla="*/ 99632 h 137922"/>
                <a:gd name="connsiteX68" fmla="*/ 95250 w 142018"/>
                <a:gd name="connsiteY68" fmla="*/ 121539 h 137922"/>
                <a:gd name="connsiteX69" fmla="*/ 110300 w 142018"/>
                <a:gd name="connsiteY69" fmla="*/ 121539 h 137922"/>
                <a:gd name="connsiteX70" fmla="*/ 110300 w 142018"/>
                <a:gd name="connsiteY70" fmla="*/ 99632 h 137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142018" h="137922">
                  <a:moveTo>
                    <a:pt x="142018" y="121444"/>
                  </a:moveTo>
                  <a:lnTo>
                    <a:pt x="142018" y="137922"/>
                  </a:lnTo>
                  <a:lnTo>
                    <a:pt x="0" y="137922"/>
                  </a:lnTo>
                  <a:lnTo>
                    <a:pt x="0" y="121444"/>
                  </a:lnTo>
                  <a:lnTo>
                    <a:pt x="14383" y="121444"/>
                  </a:lnTo>
                  <a:lnTo>
                    <a:pt x="14383" y="83915"/>
                  </a:lnTo>
                  <a:lnTo>
                    <a:pt x="127731" y="83915"/>
                  </a:lnTo>
                  <a:lnTo>
                    <a:pt x="127731" y="121444"/>
                  </a:lnTo>
                  <a:lnTo>
                    <a:pt x="142018" y="121444"/>
                  </a:lnTo>
                  <a:close/>
                  <a:moveTo>
                    <a:pt x="59150" y="71914"/>
                  </a:moveTo>
                  <a:lnTo>
                    <a:pt x="10287" y="71914"/>
                  </a:lnTo>
                  <a:lnTo>
                    <a:pt x="10287" y="857"/>
                  </a:lnTo>
                  <a:lnTo>
                    <a:pt x="60960" y="857"/>
                  </a:lnTo>
                  <a:lnTo>
                    <a:pt x="60960" y="69533"/>
                  </a:lnTo>
                  <a:cubicBezTo>
                    <a:pt x="63246" y="66294"/>
                    <a:pt x="64961" y="63151"/>
                    <a:pt x="66104" y="60103"/>
                  </a:cubicBezTo>
                  <a:cubicBezTo>
                    <a:pt x="67246" y="57055"/>
                    <a:pt x="68104" y="54102"/>
                    <a:pt x="68675" y="51149"/>
                  </a:cubicBezTo>
                  <a:cubicBezTo>
                    <a:pt x="69247" y="48196"/>
                    <a:pt x="69532" y="45149"/>
                    <a:pt x="69532" y="42100"/>
                  </a:cubicBezTo>
                  <a:cubicBezTo>
                    <a:pt x="69532" y="39053"/>
                    <a:pt x="69532" y="35909"/>
                    <a:pt x="69532" y="32671"/>
                  </a:cubicBezTo>
                  <a:lnTo>
                    <a:pt x="69532" y="0"/>
                  </a:lnTo>
                  <a:lnTo>
                    <a:pt x="131731" y="0"/>
                  </a:lnTo>
                  <a:lnTo>
                    <a:pt x="131731" y="61532"/>
                  </a:lnTo>
                  <a:cubicBezTo>
                    <a:pt x="131731" y="64770"/>
                    <a:pt x="131445" y="67532"/>
                    <a:pt x="130969" y="69723"/>
                  </a:cubicBezTo>
                  <a:cubicBezTo>
                    <a:pt x="130397" y="71914"/>
                    <a:pt x="129445" y="73724"/>
                    <a:pt x="128016" y="75152"/>
                  </a:cubicBezTo>
                  <a:cubicBezTo>
                    <a:pt x="126588" y="76581"/>
                    <a:pt x="124683" y="77629"/>
                    <a:pt x="122397" y="78391"/>
                  </a:cubicBezTo>
                  <a:cubicBezTo>
                    <a:pt x="120015" y="79153"/>
                    <a:pt x="117063" y="79724"/>
                    <a:pt x="113443" y="80010"/>
                  </a:cubicBezTo>
                  <a:lnTo>
                    <a:pt x="102965" y="80963"/>
                  </a:lnTo>
                  <a:lnTo>
                    <a:pt x="97631" y="66866"/>
                  </a:lnTo>
                  <a:lnTo>
                    <a:pt x="109252" y="65913"/>
                  </a:lnTo>
                  <a:cubicBezTo>
                    <a:pt x="111443" y="65723"/>
                    <a:pt x="112776" y="65151"/>
                    <a:pt x="113252" y="64199"/>
                  </a:cubicBezTo>
                  <a:cubicBezTo>
                    <a:pt x="113824" y="63246"/>
                    <a:pt x="114015" y="61817"/>
                    <a:pt x="114015" y="59722"/>
                  </a:cubicBezTo>
                  <a:lnTo>
                    <a:pt x="114015" y="58293"/>
                  </a:lnTo>
                  <a:lnTo>
                    <a:pt x="85630" y="58293"/>
                  </a:lnTo>
                  <a:cubicBezTo>
                    <a:pt x="84868" y="62484"/>
                    <a:pt x="83630" y="66485"/>
                    <a:pt x="81820" y="70295"/>
                  </a:cubicBezTo>
                  <a:cubicBezTo>
                    <a:pt x="80010" y="74104"/>
                    <a:pt x="77248" y="78391"/>
                    <a:pt x="73533" y="83249"/>
                  </a:cubicBezTo>
                  <a:lnTo>
                    <a:pt x="57055" y="74486"/>
                  </a:lnTo>
                  <a:lnTo>
                    <a:pt x="58960" y="72104"/>
                  </a:lnTo>
                  <a:close/>
                  <a:moveTo>
                    <a:pt x="27337" y="17336"/>
                  </a:moveTo>
                  <a:lnTo>
                    <a:pt x="27337" y="28004"/>
                  </a:lnTo>
                  <a:lnTo>
                    <a:pt x="43815" y="28004"/>
                  </a:lnTo>
                  <a:lnTo>
                    <a:pt x="43815" y="17336"/>
                  </a:lnTo>
                  <a:lnTo>
                    <a:pt x="27337" y="17336"/>
                  </a:lnTo>
                  <a:close/>
                  <a:moveTo>
                    <a:pt x="43910" y="55436"/>
                  </a:moveTo>
                  <a:lnTo>
                    <a:pt x="43910" y="44767"/>
                  </a:lnTo>
                  <a:lnTo>
                    <a:pt x="27432" y="44767"/>
                  </a:lnTo>
                  <a:lnTo>
                    <a:pt x="27432" y="55436"/>
                  </a:lnTo>
                  <a:lnTo>
                    <a:pt x="43910" y="55436"/>
                  </a:lnTo>
                  <a:close/>
                  <a:moveTo>
                    <a:pt x="31718" y="121444"/>
                  </a:moveTo>
                  <a:lnTo>
                    <a:pt x="46958" y="121444"/>
                  </a:lnTo>
                  <a:lnTo>
                    <a:pt x="46958" y="99536"/>
                  </a:lnTo>
                  <a:lnTo>
                    <a:pt x="31718" y="99536"/>
                  </a:lnTo>
                  <a:lnTo>
                    <a:pt x="31718" y="121444"/>
                  </a:lnTo>
                  <a:close/>
                  <a:moveTo>
                    <a:pt x="78105" y="99632"/>
                  </a:moveTo>
                  <a:lnTo>
                    <a:pt x="64675" y="99632"/>
                  </a:lnTo>
                  <a:lnTo>
                    <a:pt x="64675" y="121539"/>
                  </a:lnTo>
                  <a:lnTo>
                    <a:pt x="78105" y="121539"/>
                  </a:lnTo>
                  <a:lnTo>
                    <a:pt x="78105" y="99632"/>
                  </a:lnTo>
                  <a:close/>
                  <a:moveTo>
                    <a:pt x="86963" y="15431"/>
                  </a:moveTo>
                  <a:lnTo>
                    <a:pt x="86963" y="22670"/>
                  </a:lnTo>
                  <a:lnTo>
                    <a:pt x="114205" y="22670"/>
                  </a:lnTo>
                  <a:lnTo>
                    <a:pt x="114205" y="15431"/>
                  </a:lnTo>
                  <a:lnTo>
                    <a:pt x="86963" y="15431"/>
                  </a:lnTo>
                  <a:close/>
                  <a:moveTo>
                    <a:pt x="114205" y="44101"/>
                  </a:moveTo>
                  <a:lnTo>
                    <a:pt x="114205" y="36862"/>
                  </a:lnTo>
                  <a:lnTo>
                    <a:pt x="86963" y="36862"/>
                  </a:lnTo>
                  <a:lnTo>
                    <a:pt x="86963" y="44101"/>
                  </a:lnTo>
                  <a:lnTo>
                    <a:pt x="114205" y="44101"/>
                  </a:lnTo>
                  <a:close/>
                  <a:moveTo>
                    <a:pt x="110300" y="99632"/>
                  </a:moveTo>
                  <a:lnTo>
                    <a:pt x="95250" y="99632"/>
                  </a:lnTo>
                  <a:lnTo>
                    <a:pt x="95250" y="121539"/>
                  </a:lnTo>
                  <a:lnTo>
                    <a:pt x="110300" y="121539"/>
                  </a:lnTo>
                  <a:lnTo>
                    <a:pt x="110300" y="9963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66" name="任意形状 65"/>
          <p:cNvSpPr/>
          <p:nvPr/>
        </p:nvSpPr>
        <p:spPr>
          <a:xfrm>
            <a:off x="26168958" y="8867660"/>
            <a:ext cx="2531020" cy="1617620"/>
          </a:xfrm>
          <a:custGeom>
            <a:avLst/>
            <a:gdLst>
              <a:gd name="connsiteX0" fmla="*/ 634270 w 993457"/>
              <a:gd name="connsiteY0" fmla="*/ 204692 h 634936"/>
              <a:gd name="connsiteX1" fmla="*/ 707422 w 993457"/>
              <a:gd name="connsiteY1" fmla="*/ 204692 h 634936"/>
              <a:gd name="connsiteX2" fmla="*/ 808768 w 993457"/>
              <a:gd name="connsiteY2" fmla="*/ 451104 h 634936"/>
              <a:gd name="connsiteX3" fmla="*/ 658844 w 993457"/>
              <a:gd name="connsiteY3" fmla="*/ 451104 h 634936"/>
              <a:gd name="connsiteX4" fmla="*/ 637603 w 993457"/>
              <a:gd name="connsiteY4" fmla="*/ 399574 h 634936"/>
              <a:gd name="connsiteX5" fmla="*/ 714375 w 993457"/>
              <a:gd name="connsiteY5" fmla="*/ 399574 h 634936"/>
              <a:gd name="connsiteX6" fmla="*/ 670750 w 993457"/>
              <a:gd name="connsiteY6" fmla="*/ 293656 h 634936"/>
              <a:gd name="connsiteX7" fmla="*/ 613410 w 993457"/>
              <a:gd name="connsiteY7" fmla="*/ 432530 h 634936"/>
              <a:gd name="connsiteX8" fmla="*/ 317468 w 993457"/>
              <a:gd name="connsiteY8" fmla="*/ 634936 h 634936"/>
              <a:gd name="connsiteX9" fmla="*/ 0 w 993457"/>
              <a:gd name="connsiteY9" fmla="*/ 317468 h 634936"/>
              <a:gd name="connsiteX10" fmla="*/ 317468 w 993457"/>
              <a:gd name="connsiteY10" fmla="*/ 0 h 634936"/>
              <a:gd name="connsiteX11" fmla="*/ 555498 w 993457"/>
              <a:gd name="connsiteY11" fmla="*/ 107347 h 634936"/>
              <a:gd name="connsiteX12" fmla="*/ 525875 w 993457"/>
              <a:gd name="connsiteY12" fmla="*/ 179356 h 634936"/>
              <a:gd name="connsiteX13" fmla="*/ 317468 w 993457"/>
              <a:gd name="connsiteY13" fmla="*/ 67437 h 634936"/>
              <a:gd name="connsiteX14" fmla="*/ 67532 w 993457"/>
              <a:gd name="connsiteY14" fmla="*/ 317373 h 634936"/>
              <a:gd name="connsiteX15" fmla="*/ 317468 w 993457"/>
              <a:gd name="connsiteY15" fmla="*/ 567309 h 634936"/>
              <a:gd name="connsiteX16" fmla="*/ 550926 w 993457"/>
              <a:gd name="connsiteY16" fmla="*/ 406717 h 634936"/>
              <a:gd name="connsiteX17" fmla="*/ 550926 w 993457"/>
              <a:gd name="connsiteY17" fmla="*/ 406717 h 634936"/>
              <a:gd name="connsiteX18" fmla="*/ 634079 w 993457"/>
              <a:gd name="connsiteY18" fmla="*/ 204597 h 634936"/>
              <a:gd name="connsiteX19" fmla="*/ 634079 w 993457"/>
              <a:gd name="connsiteY19" fmla="*/ 204597 h 634936"/>
              <a:gd name="connsiteX20" fmla="*/ 414242 w 993457"/>
              <a:gd name="connsiteY20" fmla="*/ 451104 h 634936"/>
              <a:gd name="connsiteX21" fmla="*/ 487394 w 993457"/>
              <a:gd name="connsiteY21" fmla="*/ 451104 h 634936"/>
              <a:gd name="connsiteX22" fmla="*/ 588740 w 993457"/>
              <a:gd name="connsiteY22" fmla="*/ 204692 h 634936"/>
              <a:gd name="connsiteX23" fmla="*/ 515588 w 993457"/>
              <a:gd name="connsiteY23" fmla="*/ 204692 h 634936"/>
              <a:gd name="connsiteX24" fmla="*/ 450818 w 993457"/>
              <a:gd name="connsiteY24" fmla="*/ 362140 h 634936"/>
              <a:gd name="connsiteX25" fmla="*/ 390906 w 993457"/>
              <a:gd name="connsiteY25" fmla="*/ 216503 h 634936"/>
              <a:gd name="connsiteX26" fmla="*/ 381190 w 993457"/>
              <a:gd name="connsiteY26" fmla="*/ 216503 h 634936"/>
              <a:gd name="connsiteX27" fmla="*/ 321278 w 993457"/>
              <a:gd name="connsiteY27" fmla="*/ 362140 h 634936"/>
              <a:gd name="connsiteX28" fmla="*/ 256508 w 993457"/>
              <a:gd name="connsiteY28" fmla="*/ 204692 h 634936"/>
              <a:gd name="connsiteX29" fmla="*/ 183356 w 993457"/>
              <a:gd name="connsiteY29" fmla="*/ 204692 h 634936"/>
              <a:gd name="connsiteX30" fmla="*/ 284702 w 993457"/>
              <a:gd name="connsiteY30" fmla="*/ 451104 h 634936"/>
              <a:gd name="connsiteX31" fmla="*/ 357854 w 993457"/>
              <a:gd name="connsiteY31" fmla="*/ 451104 h 634936"/>
              <a:gd name="connsiteX32" fmla="*/ 386048 w 993457"/>
              <a:gd name="connsiteY32" fmla="*/ 382524 h 634936"/>
              <a:gd name="connsiteX33" fmla="*/ 414242 w 993457"/>
              <a:gd name="connsiteY33" fmla="*/ 451104 h 634936"/>
              <a:gd name="connsiteX34" fmla="*/ 414242 w 993457"/>
              <a:gd name="connsiteY34" fmla="*/ 451104 h 634936"/>
              <a:gd name="connsiteX35" fmla="*/ 818864 w 993457"/>
              <a:gd name="connsiteY35" fmla="*/ 204692 h 634936"/>
              <a:gd name="connsiteX36" fmla="*/ 780479 w 993457"/>
              <a:gd name="connsiteY36" fmla="*/ 298037 h 634936"/>
              <a:gd name="connsiteX37" fmla="*/ 817054 w 993457"/>
              <a:gd name="connsiteY37" fmla="*/ 387001 h 634936"/>
              <a:gd name="connsiteX38" fmla="*/ 855440 w 993457"/>
              <a:gd name="connsiteY38" fmla="*/ 293656 h 634936"/>
              <a:gd name="connsiteX39" fmla="*/ 899065 w 993457"/>
              <a:gd name="connsiteY39" fmla="*/ 399574 h 634936"/>
              <a:gd name="connsiteX40" fmla="*/ 822293 w 993457"/>
              <a:gd name="connsiteY40" fmla="*/ 399574 h 634936"/>
              <a:gd name="connsiteX41" fmla="*/ 843534 w 993457"/>
              <a:gd name="connsiteY41" fmla="*/ 451104 h 634936"/>
              <a:gd name="connsiteX42" fmla="*/ 993457 w 993457"/>
              <a:gd name="connsiteY42" fmla="*/ 451104 h 634936"/>
              <a:gd name="connsiteX43" fmla="*/ 892111 w 993457"/>
              <a:gd name="connsiteY43" fmla="*/ 204692 h 634936"/>
              <a:gd name="connsiteX44" fmla="*/ 818959 w 993457"/>
              <a:gd name="connsiteY44" fmla="*/ 204692 h 634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93457" h="634936">
                <a:moveTo>
                  <a:pt x="634270" y="204692"/>
                </a:moveTo>
                <a:lnTo>
                  <a:pt x="707422" y="204692"/>
                </a:lnTo>
                <a:lnTo>
                  <a:pt x="808768" y="451104"/>
                </a:lnTo>
                <a:lnTo>
                  <a:pt x="658844" y="451104"/>
                </a:lnTo>
                <a:cubicBezTo>
                  <a:pt x="658844" y="451104"/>
                  <a:pt x="637603" y="399574"/>
                  <a:pt x="637603" y="399574"/>
                </a:cubicBezTo>
                <a:lnTo>
                  <a:pt x="714375" y="399574"/>
                </a:lnTo>
                <a:lnTo>
                  <a:pt x="670750" y="293656"/>
                </a:lnTo>
                <a:lnTo>
                  <a:pt x="613410" y="432530"/>
                </a:lnTo>
                <a:cubicBezTo>
                  <a:pt x="567309" y="550926"/>
                  <a:pt x="452247" y="634936"/>
                  <a:pt x="317468" y="634936"/>
                </a:cubicBezTo>
                <a:cubicBezTo>
                  <a:pt x="142113" y="634936"/>
                  <a:pt x="0" y="492823"/>
                  <a:pt x="0" y="317468"/>
                </a:cubicBezTo>
                <a:cubicBezTo>
                  <a:pt x="0" y="142113"/>
                  <a:pt x="142113" y="0"/>
                  <a:pt x="317468" y="0"/>
                </a:cubicBezTo>
                <a:cubicBezTo>
                  <a:pt x="412242" y="0"/>
                  <a:pt x="497300" y="41529"/>
                  <a:pt x="555498" y="107347"/>
                </a:cubicBezTo>
                <a:lnTo>
                  <a:pt x="525875" y="179356"/>
                </a:lnTo>
                <a:cubicBezTo>
                  <a:pt x="481108" y="111919"/>
                  <a:pt x="404526" y="67437"/>
                  <a:pt x="317468" y="67437"/>
                </a:cubicBezTo>
                <a:cubicBezTo>
                  <a:pt x="179451" y="67437"/>
                  <a:pt x="67532" y="179356"/>
                  <a:pt x="67532" y="317373"/>
                </a:cubicBezTo>
                <a:cubicBezTo>
                  <a:pt x="67532" y="455390"/>
                  <a:pt x="179451" y="567309"/>
                  <a:pt x="317468" y="567309"/>
                </a:cubicBezTo>
                <a:cubicBezTo>
                  <a:pt x="424053" y="567309"/>
                  <a:pt x="515017" y="500634"/>
                  <a:pt x="550926" y="406717"/>
                </a:cubicBezTo>
                <a:lnTo>
                  <a:pt x="550926" y="406717"/>
                </a:lnTo>
                <a:cubicBezTo>
                  <a:pt x="550926" y="406717"/>
                  <a:pt x="634079" y="204597"/>
                  <a:pt x="634079" y="204597"/>
                </a:cubicBezTo>
                <a:lnTo>
                  <a:pt x="634079" y="204597"/>
                </a:lnTo>
                <a:close/>
                <a:moveTo>
                  <a:pt x="414242" y="451104"/>
                </a:moveTo>
                <a:lnTo>
                  <a:pt x="487394" y="451104"/>
                </a:lnTo>
                <a:lnTo>
                  <a:pt x="588740" y="204692"/>
                </a:lnTo>
                <a:lnTo>
                  <a:pt x="515588" y="204692"/>
                </a:lnTo>
                <a:lnTo>
                  <a:pt x="450818" y="362140"/>
                </a:lnTo>
                <a:lnTo>
                  <a:pt x="390906" y="216503"/>
                </a:lnTo>
                <a:lnTo>
                  <a:pt x="381190" y="216503"/>
                </a:lnTo>
                <a:lnTo>
                  <a:pt x="321278" y="362140"/>
                </a:lnTo>
                <a:lnTo>
                  <a:pt x="256508" y="204692"/>
                </a:lnTo>
                <a:lnTo>
                  <a:pt x="183356" y="204692"/>
                </a:lnTo>
                <a:lnTo>
                  <a:pt x="284702" y="451104"/>
                </a:lnTo>
                <a:lnTo>
                  <a:pt x="357854" y="451104"/>
                </a:lnTo>
                <a:lnTo>
                  <a:pt x="386048" y="382524"/>
                </a:lnTo>
                <a:lnTo>
                  <a:pt x="414242" y="451104"/>
                </a:lnTo>
                <a:lnTo>
                  <a:pt x="414242" y="451104"/>
                </a:lnTo>
                <a:close/>
                <a:moveTo>
                  <a:pt x="818864" y="204692"/>
                </a:moveTo>
                <a:lnTo>
                  <a:pt x="780479" y="298037"/>
                </a:lnTo>
                <a:lnTo>
                  <a:pt x="817054" y="387001"/>
                </a:lnTo>
                <a:lnTo>
                  <a:pt x="855440" y="293656"/>
                </a:lnTo>
                <a:lnTo>
                  <a:pt x="899065" y="399574"/>
                </a:lnTo>
                <a:lnTo>
                  <a:pt x="822293" y="399574"/>
                </a:lnTo>
                <a:lnTo>
                  <a:pt x="843534" y="451104"/>
                </a:lnTo>
                <a:lnTo>
                  <a:pt x="993457" y="451104"/>
                </a:lnTo>
                <a:cubicBezTo>
                  <a:pt x="993457" y="451104"/>
                  <a:pt x="892111" y="204692"/>
                  <a:pt x="892111" y="204692"/>
                </a:cubicBezTo>
                <a:lnTo>
                  <a:pt x="818959" y="204692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59" name="组合 58"/>
          <p:cNvGrpSpPr/>
          <p:nvPr/>
        </p:nvGrpSpPr>
        <p:grpSpPr>
          <a:xfrm>
            <a:off x="17197346" y="13889335"/>
            <a:ext cx="6730406" cy="801781"/>
            <a:chOff x="17039691" y="13227184"/>
            <a:chExt cx="6730406" cy="801781"/>
          </a:xfrm>
          <a:solidFill>
            <a:srgbClr val="FFFFFF"/>
          </a:solidFill>
        </p:grpSpPr>
        <p:grpSp>
          <p:nvGrpSpPr>
            <p:cNvPr id="126" name="图形 161"/>
            <p:cNvGrpSpPr/>
            <p:nvPr/>
          </p:nvGrpSpPr>
          <p:grpSpPr>
            <a:xfrm>
              <a:off x="17039691" y="13668086"/>
              <a:ext cx="4712293" cy="360879"/>
              <a:chOff x="15769653" y="10943748"/>
              <a:chExt cx="1657921" cy="126968"/>
            </a:xfrm>
            <a:grpFill/>
          </p:grpSpPr>
          <p:sp>
            <p:nvSpPr>
              <p:cNvPr id="259" name="任意形状 258"/>
              <p:cNvSpPr/>
              <p:nvPr/>
            </p:nvSpPr>
            <p:spPr>
              <a:xfrm>
                <a:off x="15769653" y="10947939"/>
                <a:ext cx="128968" cy="93249"/>
              </a:xfrm>
              <a:custGeom>
                <a:avLst/>
                <a:gdLst>
                  <a:gd name="connsiteX0" fmla="*/ 73819 w 128968"/>
                  <a:gd name="connsiteY0" fmla="*/ 0 h 93249"/>
                  <a:gd name="connsiteX1" fmla="*/ 91630 w 128968"/>
                  <a:gd name="connsiteY1" fmla="*/ 57340 h 93249"/>
                  <a:gd name="connsiteX2" fmla="*/ 108109 w 128968"/>
                  <a:gd name="connsiteY2" fmla="*/ 0 h 93249"/>
                  <a:gd name="connsiteX3" fmla="*/ 128968 w 128968"/>
                  <a:gd name="connsiteY3" fmla="*/ 0 h 93249"/>
                  <a:gd name="connsiteX4" fmla="*/ 99536 w 128968"/>
                  <a:gd name="connsiteY4" fmla="*/ 93250 h 93249"/>
                  <a:gd name="connsiteX5" fmla="*/ 82867 w 128968"/>
                  <a:gd name="connsiteY5" fmla="*/ 93250 h 93249"/>
                  <a:gd name="connsiteX6" fmla="*/ 64770 w 128968"/>
                  <a:gd name="connsiteY6" fmla="*/ 37624 h 93249"/>
                  <a:gd name="connsiteX7" fmla="*/ 47149 w 128968"/>
                  <a:gd name="connsiteY7" fmla="*/ 93250 h 93249"/>
                  <a:gd name="connsiteX8" fmla="*/ 30575 w 128968"/>
                  <a:gd name="connsiteY8" fmla="*/ 93250 h 93249"/>
                  <a:gd name="connsiteX9" fmla="*/ 0 w 128968"/>
                  <a:gd name="connsiteY9" fmla="*/ 0 h 93249"/>
                  <a:gd name="connsiteX10" fmla="*/ 22384 w 128968"/>
                  <a:gd name="connsiteY10" fmla="*/ 0 h 93249"/>
                  <a:gd name="connsiteX11" fmla="*/ 39814 w 128968"/>
                  <a:gd name="connsiteY11" fmla="*/ 57340 h 93249"/>
                  <a:gd name="connsiteX12" fmla="*/ 56579 w 128968"/>
                  <a:gd name="connsiteY12" fmla="*/ 0 h 93249"/>
                  <a:gd name="connsiteX13" fmla="*/ 73628 w 128968"/>
                  <a:gd name="connsiteY13" fmla="*/ 0 h 93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8968" h="93249">
                    <a:moveTo>
                      <a:pt x="73819" y="0"/>
                    </a:moveTo>
                    <a:lnTo>
                      <a:pt x="91630" y="57340"/>
                    </a:lnTo>
                    <a:lnTo>
                      <a:pt x="108109" y="0"/>
                    </a:lnTo>
                    <a:lnTo>
                      <a:pt x="128968" y="0"/>
                    </a:lnTo>
                    <a:lnTo>
                      <a:pt x="99536" y="93250"/>
                    </a:lnTo>
                    <a:lnTo>
                      <a:pt x="82867" y="93250"/>
                    </a:lnTo>
                    <a:lnTo>
                      <a:pt x="64770" y="37624"/>
                    </a:lnTo>
                    <a:lnTo>
                      <a:pt x="47149" y="93250"/>
                    </a:lnTo>
                    <a:lnTo>
                      <a:pt x="30575" y="93250"/>
                    </a:lnTo>
                    <a:lnTo>
                      <a:pt x="0" y="0"/>
                    </a:lnTo>
                    <a:lnTo>
                      <a:pt x="22384" y="0"/>
                    </a:lnTo>
                    <a:lnTo>
                      <a:pt x="39814" y="57340"/>
                    </a:lnTo>
                    <a:lnTo>
                      <a:pt x="56579" y="0"/>
                    </a:lnTo>
                    <a:lnTo>
                      <a:pt x="73628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0" name="任意形状 259"/>
              <p:cNvSpPr/>
              <p:nvPr/>
            </p:nvSpPr>
            <p:spPr>
              <a:xfrm>
                <a:off x="15908717" y="10947939"/>
                <a:ext cx="62674" cy="93249"/>
              </a:xfrm>
              <a:custGeom>
                <a:avLst/>
                <a:gdLst>
                  <a:gd name="connsiteX0" fmla="*/ 0 w 62674"/>
                  <a:gd name="connsiteY0" fmla="*/ 0 h 93249"/>
                  <a:gd name="connsiteX1" fmla="*/ 21812 w 62674"/>
                  <a:gd name="connsiteY1" fmla="*/ 0 h 93249"/>
                  <a:gd name="connsiteX2" fmla="*/ 21812 w 62674"/>
                  <a:gd name="connsiteY2" fmla="*/ 73914 h 93249"/>
                  <a:gd name="connsiteX3" fmla="*/ 62675 w 62674"/>
                  <a:gd name="connsiteY3" fmla="*/ 73914 h 93249"/>
                  <a:gd name="connsiteX4" fmla="*/ 62675 w 62674"/>
                  <a:gd name="connsiteY4" fmla="*/ 93250 h 93249"/>
                  <a:gd name="connsiteX5" fmla="*/ 0 w 62674"/>
                  <a:gd name="connsiteY5" fmla="*/ 93250 h 93249"/>
                  <a:gd name="connsiteX6" fmla="*/ 0 w 62674"/>
                  <a:gd name="connsiteY6" fmla="*/ 0 h 93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674" h="93249">
                    <a:moveTo>
                      <a:pt x="0" y="0"/>
                    </a:moveTo>
                    <a:lnTo>
                      <a:pt x="21812" y="0"/>
                    </a:lnTo>
                    <a:lnTo>
                      <a:pt x="21812" y="73914"/>
                    </a:lnTo>
                    <a:lnTo>
                      <a:pt x="62675" y="73914"/>
                    </a:lnTo>
                    <a:lnTo>
                      <a:pt x="62675" y="93250"/>
                    </a:lnTo>
                    <a:lnTo>
                      <a:pt x="0" y="9325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1" name="任意形状 260"/>
              <p:cNvSpPr/>
              <p:nvPr/>
            </p:nvSpPr>
            <p:spPr>
              <a:xfrm>
                <a:off x="15974916" y="10947939"/>
                <a:ext cx="93821" cy="93249"/>
              </a:xfrm>
              <a:custGeom>
                <a:avLst/>
                <a:gdLst>
                  <a:gd name="connsiteX0" fmla="*/ 56007 w 93821"/>
                  <a:gd name="connsiteY0" fmla="*/ 0 h 93249"/>
                  <a:gd name="connsiteX1" fmla="*/ 93821 w 93821"/>
                  <a:gd name="connsiteY1" fmla="*/ 93250 h 93249"/>
                  <a:gd name="connsiteX2" fmla="*/ 70866 w 93821"/>
                  <a:gd name="connsiteY2" fmla="*/ 93250 h 93249"/>
                  <a:gd name="connsiteX3" fmla="*/ 63722 w 93821"/>
                  <a:gd name="connsiteY3" fmla="*/ 74390 h 93249"/>
                  <a:gd name="connsiteX4" fmla="*/ 28480 w 93821"/>
                  <a:gd name="connsiteY4" fmla="*/ 74390 h 93249"/>
                  <a:gd name="connsiteX5" fmla="*/ 21622 w 93821"/>
                  <a:gd name="connsiteY5" fmla="*/ 93250 h 93249"/>
                  <a:gd name="connsiteX6" fmla="*/ 0 w 93821"/>
                  <a:gd name="connsiteY6" fmla="*/ 93250 h 93249"/>
                  <a:gd name="connsiteX7" fmla="*/ 36767 w 93821"/>
                  <a:gd name="connsiteY7" fmla="*/ 0 h 93249"/>
                  <a:gd name="connsiteX8" fmla="*/ 56007 w 93821"/>
                  <a:gd name="connsiteY8" fmla="*/ 0 h 93249"/>
                  <a:gd name="connsiteX9" fmla="*/ 56959 w 93821"/>
                  <a:gd name="connsiteY9" fmla="*/ 56102 h 93249"/>
                  <a:gd name="connsiteX10" fmla="*/ 45910 w 93821"/>
                  <a:gd name="connsiteY10" fmla="*/ 27051 h 93249"/>
                  <a:gd name="connsiteX11" fmla="*/ 35338 w 93821"/>
                  <a:gd name="connsiteY11" fmla="*/ 56102 h 93249"/>
                  <a:gd name="connsiteX12" fmla="*/ 56959 w 93821"/>
                  <a:gd name="connsiteY12" fmla="*/ 56102 h 93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821" h="93249">
                    <a:moveTo>
                      <a:pt x="56007" y="0"/>
                    </a:moveTo>
                    <a:lnTo>
                      <a:pt x="93821" y="93250"/>
                    </a:lnTo>
                    <a:lnTo>
                      <a:pt x="70866" y="93250"/>
                    </a:lnTo>
                    <a:lnTo>
                      <a:pt x="63722" y="74390"/>
                    </a:lnTo>
                    <a:lnTo>
                      <a:pt x="28480" y="74390"/>
                    </a:lnTo>
                    <a:lnTo>
                      <a:pt x="21622" y="93250"/>
                    </a:lnTo>
                    <a:lnTo>
                      <a:pt x="0" y="93250"/>
                    </a:lnTo>
                    <a:lnTo>
                      <a:pt x="36767" y="0"/>
                    </a:lnTo>
                    <a:lnTo>
                      <a:pt x="56007" y="0"/>
                    </a:lnTo>
                    <a:close/>
                    <a:moveTo>
                      <a:pt x="56959" y="56102"/>
                    </a:moveTo>
                    <a:lnTo>
                      <a:pt x="45910" y="27051"/>
                    </a:lnTo>
                    <a:lnTo>
                      <a:pt x="35338" y="56102"/>
                    </a:lnTo>
                    <a:lnTo>
                      <a:pt x="56959" y="5610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2" name="任意形状 261"/>
              <p:cNvSpPr/>
              <p:nvPr/>
            </p:nvSpPr>
            <p:spPr>
              <a:xfrm>
                <a:off x="16078739" y="10947939"/>
                <a:ext cx="79629" cy="93249"/>
              </a:xfrm>
              <a:custGeom>
                <a:avLst/>
                <a:gdLst>
                  <a:gd name="connsiteX0" fmla="*/ 17431 w 79629"/>
                  <a:gd name="connsiteY0" fmla="*/ 0 h 93249"/>
                  <a:gd name="connsiteX1" fmla="*/ 59722 w 79629"/>
                  <a:gd name="connsiteY1" fmla="*/ 56578 h 93249"/>
                  <a:gd name="connsiteX2" fmla="*/ 59722 w 79629"/>
                  <a:gd name="connsiteY2" fmla="*/ 0 h 93249"/>
                  <a:gd name="connsiteX3" fmla="*/ 79629 w 79629"/>
                  <a:gd name="connsiteY3" fmla="*/ 0 h 93249"/>
                  <a:gd name="connsiteX4" fmla="*/ 79629 w 79629"/>
                  <a:gd name="connsiteY4" fmla="*/ 93250 h 93249"/>
                  <a:gd name="connsiteX5" fmla="*/ 62198 w 79629"/>
                  <a:gd name="connsiteY5" fmla="*/ 93250 h 93249"/>
                  <a:gd name="connsiteX6" fmla="*/ 19907 w 79629"/>
                  <a:gd name="connsiteY6" fmla="*/ 36576 h 93249"/>
                  <a:gd name="connsiteX7" fmla="*/ 19907 w 79629"/>
                  <a:gd name="connsiteY7" fmla="*/ 93250 h 93249"/>
                  <a:gd name="connsiteX8" fmla="*/ 0 w 79629"/>
                  <a:gd name="connsiteY8" fmla="*/ 93250 h 93249"/>
                  <a:gd name="connsiteX9" fmla="*/ 0 w 79629"/>
                  <a:gd name="connsiteY9" fmla="*/ 0 h 93249"/>
                  <a:gd name="connsiteX10" fmla="*/ 17431 w 79629"/>
                  <a:gd name="connsiteY10" fmla="*/ 0 h 93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9629" h="93249">
                    <a:moveTo>
                      <a:pt x="17431" y="0"/>
                    </a:moveTo>
                    <a:lnTo>
                      <a:pt x="59722" y="56578"/>
                    </a:lnTo>
                    <a:lnTo>
                      <a:pt x="59722" y="0"/>
                    </a:lnTo>
                    <a:lnTo>
                      <a:pt x="79629" y="0"/>
                    </a:lnTo>
                    <a:lnTo>
                      <a:pt x="79629" y="93250"/>
                    </a:lnTo>
                    <a:lnTo>
                      <a:pt x="62198" y="93250"/>
                    </a:lnTo>
                    <a:lnTo>
                      <a:pt x="19907" y="36576"/>
                    </a:lnTo>
                    <a:lnTo>
                      <a:pt x="19907" y="93250"/>
                    </a:lnTo>
                    <a:lnTo>
                      <a:pt x="0" y="93250"/>
                    </a:lnTo>
                    <a:lnTo>
                      <a:pt x="0" y="0"/>
                    </a:lnTo>
                    <a:lnTo>
                      <a:pt x="17431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3" name="任意形状 262"/>
              <p:cNvSpPr/>
              <p:nvPr/>
            </p:nvSpPr>
            <p:spPr>
              <a:xfrm>
                <a:off x="16197611" y="10947939"/>
                <a:ext cx="93821" cy="93249"/>
              </a:xfrm>
              <a:custGeom>
                <a:avLst/>
                <a:gdLst>
                  <a:gd name="connsiteX0" fmla="*/ 56007 w 93821"/>
                  <a:gd name="connsiteY0" fmla="*/ 0 h 93249"/>
                  <a:gd name="connsiteX1" fmla="*/ 93821 w 93821"/>
                  <a:gd name="connsiteY1" fmla="*/ 93250 h 93249"/>
                  <a:gd name="connsiteX2" fmla="*/ 70866 w 93821"/>
                  <a:gd name="connsiteY2" fmla="*/ 93250 h 93249"/>
                  <a:gd name="connsiteX3" fmla="*/ 63722 w 93821"/>
                  <a:gd name="connsiteY3" fmla="*/ 74390 h 93249"/>
                  <a:gd name="connsiteX4" fmla="*/ 28480 w 93821"/>
                  <a:gd name="connsiteY4" fmla="*/ 74390 h 93249"/>
                  <a:gd name="connsiteX5" fmla="*/ 21622 w 93821"/>
                  <a:gd name="connsiteY5" fmla="*/ 93250 h 93249"/>
                  <a:gd name="connsiteX6" fmla="*/ 0 w 93821"/>
                  <a:gd name="connsiteY6" fmla="*/ 93250 h 93249"/>
                  <a:gd name="connsiteX7" fmla="*/ 36767 w 93821"/>
                  <a:gd name="connsiteY7" fmla="*/ 0 h 93249"/>
                  <a:gd name="connsiteX8" fmla="*/ 56007 w 93821"/>
                  <a:gd name="connsiteY8" fmla="*/ 0 h 93249"/>
                  <a:gd name="connsiteX9" fmla="*/ 56864 w 93821"/>
                  <a:gd name="connsiteY9" fmla="*/ 56102 h 93249"/>
                  <a:gd name="connsiteX10" fmla="*/ 45815 w 93821"/>
                  <a:gd name="connsiteY10" fmla="*/ 27051 h 93249"/>
                  <a:gd name="connsiteX11" fmla="*/ 35243 w 93821"/>
                  <a:gd name="connsiteY11" fmla="*/ 56102 h 93249"/>
                  <a:gd name="connsiteX12" fmla="*/ 56864 w 93821"/>
                  <a:gd name="connsiteY12" fmla="*/ 56102 h 93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821" h="93249">
                    <a:moveTo>
                      <a:pt x="56007" y="0"/>
                    </a:moveTo>
                    <a:lnTo>
                      <a:pt x="93821" y="93250"/>
                    </a:lnTo>
                    <a:lnTo>
                      <a:pt x="70866" y="93250"/>
                    </a:lnTo>
                    <a:lnTo>
                      <a:pt x="63722" y="74390"/>
                    </a:lnTo>
                    <a:lnTo>
                      <a:pt x="28480" y="74390"/>
                    </a:lnTo>
                    <a:lnTo>
                      <a:pt x="21622" y="93250"/>
                    </a:lnTo>
                    <a:lnTo>
                      <a:pt x="0" y="93250"/>
                    </a:lnTo>
                    <a:lnTo>
                      <a:pt x="36767" y="0"/>
                    </a:lnTo>
                    <a:lnTo>
                      <a:pt x="56007" y="0"/>
                    </a:lnTo>
                    <a:close/>
                    <a:moveTo>
                      <a:pt x="56864" y="56102"/>
                    </a:moveTo>
                    <a:lnTo>
                      <a:pt x="45815" y="27051"/>
                    </a:lnTo>
                    <a:lnTo>
                      <a:pt x="35243" y="56102"/>
                    </a:lnTo>
                    <a:lnTo>
                      <a:pt x="56864" y="5610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4" name="任意形状 263"/>
              <p:cNvSpPr/>
              <p:nvPr/>
            </p:nvSpPr>
            <p:spPr>
              <a:xfrm>
                <a:off x="16299624" y="10973466"/>
                <a:ext cx="70104" cy="97250"/>
              </a:xfrm>
              <a:custGeom>
                <a:avLst/>
                <a:gdLst>
                  <a:gd name="connsiteX0" fmla="*/ 55245 w 70104"/>
                  <a:gd name="connsiteY0" fmla="*/ 4096 h 97250"/>
                  <a:gd name="connsiteX1" fmla="*/ 66104 w 70104"/>
                  <a:gd name="connsiteY1" fmla="*/ 16002 h 97250"/>
                  <a:gd name="connsiteX2" fmla="*/ 70104 w 70104"/>
                  <a:gd name="connsiteY2" fmla="*/ 34671 h 97250"/>
                  <a:gd name="connsiteX3" fmla="*/ 66104 w 70104"/>
                  <a:gd name="connsiteY3" fmla="*/ 53245 h 97250"/>
                  <a:gd name="connsiteX4" fmla="*/ 55245 w 70104"/>
                  <a:gd name="connsiteY4" fmla="*/ 65246 h 97250"/>
                  <a:gd name="connsiteX5" fmla="*/ 40291 w 70104"/>
                  <a:gd name="connsiteY5" fmla="*/ 69342 h 97250"/>
                  <a:gd name="connsiteX6" fmla="*/ 20764 w 70104"/>
                  <a:gd name="connsiteY6" fmla="*/ 60293 h 97250"/>
                  <a:gd name="connsiteX7" fmla="*/ 20764 w 70104"/>
                  <a:gd name="connsiteY7" fmla="*/ 97250 h 97250"/>
                  <a:gd name="connsiteX8" fmla="*/ 0 w 70104"/>
                  <a:gd name="connsiteY8" fmla="*/ 97250 h 97250"/>
                  <a:gd name="connsiteX9" fmla="*/ 0 w 70104"/>
                  <a:gd name="connsiteY9" fmla="*/ 1810 h 97250"/>
                  <a:gd name="connsiteX10" fmla="*/ 18479 w 70104"/>
                  <a:gd name="connsiteY10" fmla="*/ 1810 h 97250"/>
                  <a:gd name="connsiteX11" fmla="*/ 19336 w 70104"/>
                  <a:gd name="connsiteY11" fmla="*/ 11144 h 97250"/>
                  <a:gd name="connsiteX12" fmla="*/ 28289 w 70104"/>
                  <a:gd name="connsiteY12" fmla="*/ 2762 h 97250"/>
                  <a:gd name="connsiteX13" fmla="*/ 40291 w 70104"/>
                  <a:gd name="connsiteY13" fmla="*/ 0 h 97250"/>
                  <a:gd name="connsiteX14" fmla="*/ 55245 w 70104"/>
                  <a:gd name="connsiteY14" fmla="*/ 4096 h 97250"/>
                  <a:gd name="connsiteX15" fmla="*/ 44863 w 70104"/>
                  <a:gd name="connsiteY15" fmla="*/ 46768 h 97250"/>
                  <a:gd name="connsiteX16" fmla="*/ 48673 w 70104"/>
                  <a:gd name="connsiteY16" fmla="*/ 34766 h 97250"/>
                  <a:gd name="connsiteX17" fmla="*/ 44863 w 70104"/>
                  <a:gd name="connsiteY17" fmla="*/ 22288 h 97250"/>
                  <a:gd name="connsiteX18" fmla="*/ 34957 w 70104"/>
                  <a:gd name="connsiteY18" fmla="*/ 17526 h 97250"/>
                  <a:gd name="connsiteX19" fmla="*/ 24860 w 70104"/>
                  <a:gd name="connsiteY19" fmla="*/ 22003 h 97250"/>
                  <a:gd name="connsiteX20" fmla="*/ 20764 w 70104"/>
                  <a:gd name="connsiteY20" fmla="*/ 34766 h 97250"/>
                  <a:gd name="connsiteX21" fmla="*/ 24765 w 70104"/>
                  <a:gd name="connsiteY21" fmla="*/ 47149 h 97250"/>
                  <a:gd name="connsiteX22" fmla="*/ 34862 w 70104"/>
                  <a:gd name="connsiteY22" fmla="*/ 51245 h 97250"/>
                  <a:gd name="connsiteX23" fmla="*/ 44767 w 70104"/>
                  <a:gd name="connsiteY23" fmla="*/ 46863 h 9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0104" h="97250">
                    <a:moveTo>
                      <a:pt x="55245" y="4096"/>
                    </a:moveTo>
                    <a:cubicBezTo>
                      <a:pt x="59817" y="6858"/>
                      <a:pt x="63437" y="10763"/>
                      <a:pt x="66104" y="16002"/>
                    </a:cubicBezTo>
                    <a:cubicBezTo>
                      <a:pt x="68771" y="21241"/>
                      <a:pt x="70104" y="27432"/>
                      <a:pt x="70104" y="34671"/>
                    </a:cubicBezTo>
                    <a:cubicBezTo>
                      <a:pt x="70104" y="41910"/>
                      <a:pt x="68771" y="48006"/>
                      <a:pt x="66104" y="53245"/>
                    </a:cubicBezTo>
                    <a:cubicBezTo>
                      <a:pt x="63437" y="58483"/>
                      <a:pt x="59817" y="62484"/>
                      <a:pt x="55245" y="65246"/>
                    </a:cubicBezTo>
                    <a:cubicBezTo>
                      <a:pt x="50673" y="68008"/>
                      <a:pt x="45720" y="69342"/>
                      <a:pt x="40291" y="69342"/>
                    </a:cubicBezTo>
                    <a:cubicBezTo>
                      <a:pt x="32004" y="69342"/>
                      <a:pt x="25432" y="66294"/>
                      <a:pt x="20764" y="60293"/>
                    </a:cubicBezTo>
                    <a:lnTo>
                      <a:pt x="20764" y="97250"/>
                    </a:lnTo>
                    <a:lnTo>
                      <a:pt x="0" y="97250"/>
                    </a:lnTo>
                    <a:lnTo>
                      <a:pt x="0" y="1810"/>
                    </a:lnTo>
                    <a:lnTo>
                      <a:pt x="18479" y="1810"/>
                    </a:lnTo>
                    <a:cubicBezTo>
                      <a:pt x="18859" y="6572"/>
                      <a:pt x="19145" y="9620"/>
                      <a:pt x="19336" y="11144"/>
                    </a:cubicBezTo>
                    <a:cubicBezTo>
                      <a:pt x="21717" y="7429"/>
                      <a:pt x="24670" y="4667"/>
                      <a:pt x="28289" y="2762"/>
                    </a:cubicBezTo>
                    <a:cubicBezTo>
                      <a:pt x="31813" y="953"/>
                      <a:pt x="35814" y="0"/>
                      <a:pt x="40291" y="0"/>
                    </a:cubicBezTo>
                    <a:cubicBezTo>
                      <a:pt x="45720" y="0"/>
                      <a:pt x="50673" y="1333"/>
                      <a:pt x="55245" y="4096"/>
                    </a:cubicBezTo>
                    <a:close/>
                    <a:moveTo>
                      <a:pt x="44863" y="46768"/>
                    </a:moveTo>
                    <a:cubicBezTo>
                      <a:pt x="47434" y="43815"/>
                      <a:pt x="48673" y="39814"/>
                      <a:pt x="48673" y="34766"/>
                    </a:cubicBezTo>
                    <a:cubicBezTo>
                      <a:pt x="48673" y="29718"/>
                      <a:pt x="47434" y="25432"/>
                      <a:pt x="44863" y="22288"/>
                    </a:cubicBezTo>
                    <a:cubicBezTo>
                      <a:pt x="42291" y="19145"/>
                      <a:pt x="39052" y="17526"/>
                      <a:pt x="34957" y="17526"/>
                    </a:cubicBezTo>
                    <a:cubicBezTo>
                      <a:pt x="30861" y="17526"/>
                      <a:pt x="27622" y="19050"/>
                      <a:pt x="24860" y="22003"/>
                    </a:cubicBezTo>
                    <a:cubicBezTo>
                      <a:pt x="22098" y="24955"/>
                      <a:pt x="20764" y="29242"/>
                      <a:pt x="20764" y="34766"/>
                    </a:cubicBezTo>
                    <a:cubicBezTo>
                      <a:pt x="20764" y="40291"/>
                      <a:pt x="22098" y="44387"/>
                      <a:pt x="24765" y="47149"/>
                    </a:cubicBezTo>
                    <a:cubicBezTo>
                      <a:pt x="27432" y="49911"/>
                      <a:pt x="30861" y="51245"/>
                      <a:pt x="34862" y="51245"/>
                    </a:cubicBezTo>
                    <a:cubicBezTo>
                      <a:pt x="38862" y="51245"/>
                      <a:pt x="42291" y="49816"/>
                      <a:pt x="44767" y="4686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5" name="任意形状 264"/>
              <p:cNvSpPr/>
              <p:nvPr/>
            </p:nvSpPr>
            <p:spPr>
              <a:xfrm>
                <a:off x="16381157" y="10973466"/>
                <a:ext cx="70104" cy="97250"/>
              </a:xfrm>
              <a:custGeom>
                <a:avLst/>
                <a:gdLst>
                  <a:gd name="connsiteX0" fmla="*/ 55245 w 70104"/>
                  <a:gd name="connsiteY0" fmla="*/ 4096 h 97250"/>
                  <a:gd name="connsiteX1" fmla="*/ 66104 w 70104"/>
                  <a:gd name="connsiteY1" fmla="*/ 16002 h 97250"/>
                  <a:gd name="connsiteX2" fmla="*/ 70104 w 70104"/>
                  <a:gd name="connsiteY2" fmla="*/ 34671 h 97250"/>
                  <a:gd name="connsiteX3" fmla="*/ 66104 w 70104"/>
                  <a:gd name="connsiteY3" fmla="*/ 53245 h 97250"/>
                  <a:gd name="connsiteX4" fmla="*/ 55245 w 70104"/>
                  <a:gd name="connsiteY4" fmla="*/ 65246 h 97250"/>
                  <a:gd name="connsiteX5" fmla="*/ 40291 w 70104"/>
                  <a:gd name="connsiteY5" fmla="*/ 69342 h 97250"/>
                  <a:gd name="connsiteX6" fmla="*/ 20765 w 70104"/>
                  <a:gd name="connsiteY6" fmla="*/ 60293 h 97250"/>
                  <a:gd name="connsiteX7" fmla="*/ 20765 w 70104"/>
                  <a:gd name="connsiteY7" fmla="*/ 97250 h 97250"/>
                  <a:gd name="connsiteX8" fmla="*/ 0 w 70104"/>
                  <a:gd name="connsiteY8" fmla="*/ 97250 h 97250"/>
                  <a:gd name="connsiteX9" fmla="*/ 0 w 70104"/>
                  <a:gd name="connsiteY9" fmla="*/ 1810 h 97250"/>
                  <a:gd name="connsiteX10" fmla="*/ 18479 w 70104"/>
                  <a:gd name="connsiteY10" fmla="*/ 1810 h 97250"/>
                  <a:gd name="connsiteX11" fmla="*/ 19336 w 70104"/>
                  <a:gd name="connsiteY11" fmla="*/ 11144 h 97250"/>
                  <a:gd name="connsiteX12" fmla="*/ 28289 w 70104"/>
                  <a:gd name="connsiteY12" fmla="*/ 2762 h 97250"/>
                  <a:gd name="connsiteX13" fmla="*/ 40291 w 70104"/>
                  <a:gd name="connsiteY13" fmla="*/ 0 h 97250"/>
                  <a:gd name="connsiteX14" fmla="*/ 55245 w 70104"/>
                  <a:gd name="connsiteY14" fmla="*/ 4096 h 97250"/>
                  <a:gd name="connsiteX15" fmla="*/ 44863 w 70104"/>
                  <a:gd name="connsiteY15" fmla="*/ 46768 h 97250"/>
                  <a:gd name="connsiteX16" fmla="*/ 48673 w 70104"/>
                  <a:gd name="connsiteY16" fmla="*/ 34766 h 97250"/>
                  <a:gd name="connsiteX17" fmla="*/ 44863 w 70104"/>
                  <a:gd name="connsiteY17" fmla="*/ 22288 h 97250"/>
                  <a:gd name="connsiteX18" fmla="*/ 34957 w 70104"/>
                  <a:gd name="connsiteY18" fmla="*/ 17526 h 97250"/>
                  <a:gd name="connsiteX19" fmla="*/ 24860 w 70104"/>
                  <a:gd name="connsiteY19" fmla="*/ 22003 h 97250"/>
                  <a:gd name="connsiteX20" fmla="*/ 20765 w 70104"/>
                  <a:gd name="connsiteY20" fmla="*/ 34766 h 97250"/>
                  <a:gd name="connsiteX21" fmla="*/ 24765 w 70104"/>
                  <a:gd name="connsiteY21" fmla="*/ 47149 h 97250"/>
                  <a:gd name="connsiteX22" fmla="*/ 34862 w 70104"/>
                  <a:gd name="connsiteY22" fmla="*/ 51245 h 97250"/>
                  <a:gd name="connsiteX23" fmla="*/ 44767 w 70104"/>
                  <a:gd name="connsiteY23" fmla="*/ 46863 h 9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0104" h="97250">
                    <a:moveTo>
                      <a:pt x="55245" y="4096"/>
                    </a:moveTo>
                    <a:cubicBezTo>
                      <a:pt x="59817" y="6858"/>
                      <a:pt x="63437" y="10763"/>
                      <a:pt x="66104" y="16002"/>
                    </a:cubicBezTo>
                    <a:cubicBezTo>
                      <a:pt x="68771" y="21241"/>
                      <a:pt x="70104" y="27432"/>
                      <a:pt x="70104" y="34671"/>
                    </a:cubicBezTo>
                    <a:cubicBezTo>
                      <a:pt x="70104" y="41910"/>
                      <a:pt x="68771" y="48006"/>
                      <a:pt x="66104" y="53245"/>
                    </a:cubicBezTo>
                    <a:cubicBezTo>
                      <a:pt x="63437" y="58483"/>
                      <a:pt x="59817" y="62484"/>
                      <a:pt x="55245" y="65246"/>
                    </a:cubicBezTo>
                    <a:cubicBezTo>
                      <a:pt x="50673" y="68008"/>
                      <a:pt x="45720" y="69342"/>
                      <a:pt x="40291" y="69342"/>
                    </a:cubicBezTo>
                    <a:cubicBezTo>
                      <a:pt x="32004" y="69342"/>
                      <a:pt x="25432" y="66294"/>
                      <a:pt x="20765" y="60293"/>
                    </a:cubicBezTo>
                    <a:lnTo>
                      <a:pt x="20765" y="97250"/>
                    </a:lnTo>
                    <a:lnTo>
                      <a:pt x="0" y="97250"/>
                    </a:lnTo>
                    <a:lnTo>
                      <a:pt x="0" y="1810"/>
                    </a:lnTo>
                    <a:lnTo>
                      <a:pt x="18479" y="1810"/>
                    </a:lnTo>
                    <a:cubicBezTo>
                      <a:pt x="18859" y="6572"/>
                      <a:pt x="19145" y="9620"/>
                      <a:pt x="19336" y="11144"/>
                    </a:cubicBezTo>
                    <a:cubicBezTo>
                      <a:pt x="21717" y="7429"/>
                      <a:pt x="24670" y="4667"/>
                      <a:pt x="28289" y="2762"/>
                    </a:cubicBezTo>
                    <a:cubicBezTo>
                      <a:pt x="31813" y="953"/>
                      <a:pt x="35814" y="0"/>
                      <a:pt x="40291" y="0"/>
                    </a:cubicBezTo>
                    <a:cubicBezTo>
                      <a:pt x="45720" y="0"/>
                      <a:pt x="50673" y="1333"/>
                      <a:pt x="55245" y="4096"/>
                    </a:cubicBezTo>
                    <a:close/>
                    <a:moveTo>
                      <a:pt x="44863" y="46768"/>
                    </a:moveTo>
                    <a:cubicBezTo>
                      <a:pt x="47434" y="43815"/>
                      <a:pt x="48673" y="39814"/>
                      <a:pt x="48673" y="34766"/>
                    </a:cubicBezTo>
                    <a:cubicBezTo>
                      <a:pt x="48673" y="29718"/>
                      <a:pt x="47434" y="25432"/>
                      <a:pt x="44863" y="22288"/>
                    </a:cubicBezTo>
                    <a:cubicBezTo>
                      <a:pt x="42291" y="19145"/>
                      <a:pt x="39053" y="17526"/>
                      <a:pt x="34957" y="17526"/>
                    </a:cubicBezTo>
                    <a:cubicBezTo>
                      <a:pt x="30861" y="17526"/>
                      <a:pt x="27622" y="19050"/>
                      <a:pt x="24860" y="22003"/>
                    </a:cubicBezTo>
                    <a:cubicBezTo>
                      <a:pt x="22098" y="24955"/>
                      <a:pt x="20765" y="29242"/>
                      <a:pt x="20765" y="34766"/>
                    </a:cubicBezTo>
                    <a:cubicBezTo>
                      <a:pt x="20765" y="40291"/>
                      <a:pt x="22098" y="44387"/>
                      <a:pt x="24765" y="47149"/>
                    </a:cubicBezTo>
                    <a:cubicBezTo>
                      <a:pt x="27432" y="49911"/>
                      <a:pt x="30861" y="51245"/>
                      <a:pt x="34862" y="51245"/>
                    </a:cubicBezTo>
                    <a:cubicBezTo>
                      <a:pt x="38862" y="51245"/>
                      <a:pt x="42291" y="49816"/>
                      <a:pt x="44767" y="4686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6" name="任意形状 265"/>
              <p:cNvSpPr/>
              <p:nvPr/>
            </p:nvSpPr>
            <p:spPr>
              <a:xfrm>
                <a:off x="16462691" y="10944319"/>
                <a:ext cx="20764" cy="96869"/>
              </a:xfrm>
              <a:custGeom>
                <a:avLst/>
                <a:gdLst>
                  <a:gd name="connsiteX0" fmla="*/ 20765 w 20764"/>
                  <a:gd name="connsiteY0" fmla="*/ 96869 h 96869"/>
                  <a:gd name="connsiteX1" fmla="*/ 0 w 20764"/>
                  <a:gd name="connsiteY1" fmla="*/ 96869 h 96869"/>
                  <a:gd name="connsiteX2" fmla="*/ 0 w 20764"/>
                  <a:gd name="connsiteY2" fmla="*/ 0 h 96869"/>
                  <a:gd name="connsiteX3" fmla="*/ 20765 w 20764"/>
                  <a:gd name="connsiteY3" fmla="*/ 0 h 96869"/>
                  <a:gd name="connsiteX4" fmla="*/ 20765 w 20764"/>
                  <a:gd name="connsiteY4" fmla="*/ 96869 h 96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64" h="96869">
                    <a:moveTo>
                      <a:pt x="20765" y="96869"/>
                    </a:moveTo>
                    <a:lnTo>
                      <a:pt x="0" y="96869"/>
                    </a:lnTo>
                    <a:lnTo>
                      <a:pt x="0" y="0"/>
                    </a:lnTo>
                    <a:lnTo>
                      <a:pt x="20765" y="0"/>
                    </a:lnTo>
                    <a:lnTo>
                      <a:pt x="20765" y="9686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7" name="任意形状 266"/>
              <p:cNvSpPr/>
              <p:nvPr/>
            </p:nvSpPr>
            <p:spPr>
              <a:xfrm>
                <a:off x="16496886" y="10943748"/>
                <a:ext cx="24193" cy="97440"/>
              </a:xfrm>
              <a:custGeom>
                <a:avLst/>
                <a:gdLst>
                  <a:gd name="connsiteX0" fmla="*/ 3524 w 24193"/>
                  <a:gd name="connsiteY0" fmla="*/ 20955 h 97440"/>
                  <a:gd name="connsiteX1" fmla="*/ 0 w 24193"/>
                  <a:gd name="connsiteY1" fmla="*/ 12382 h 97440"/>
                  <a:gd name="connsiteX2" fmla="*/ 3524 w 24193"/>
                  <a:gd name="connsiteY2" fmla="*/ 3619 h 97440"/>
                  <a:gd name="connsiteX3" fmla="*/ 12097 w 24193"/>
                  <a:gd name="connsiteY3" fmla="*/ 0 h 97440"/>
                  <a:gd name="connsiteX4" fmla="*/ 20574 w 24193"/>
                  <a:gd name="connsiteY4" fmla="*/ 3715 h 97440"/>
                  <a:gd name="connsiteX5" fmla="*/ 24194 w 24193"/>
                  <a:gd name="connsiteY5" fmla="*/ 12382 h 97440"/>
                  <a:gd name="connsiteX6" fmla="*/ 20669 w 24193"/>
                  <a:gd name="connsiteY6" fmla="*/ 20955 h 97440"/>
                  <a:gd name="connsiteX7" fmla="*/ 12097 w 24193"/>
                  <a:gd name="connsiteY7" fmla="*/ 24574 h 97440"/>
                  <a:gd name="connsiteX8" fmla="*/ 3524 w 24193"/>
                  <a:gd name="connsiteY8" fmla="*/ 20955 h 97440"/>
                  <a:gd name="connsiteX9" fmla="*/ 22479 w 24193"/>
                  <a:gd name="connsiteY9" fmla="*/ 97441 h 97440"/>
                  <a:gd name="connsiteX10" fmla="*/ 1715 w 24193"/>
                  <a:gd name="connsiteY10" fmla="*/ 97441 h 97440"/>
                  <a:gd name="connsiteX11" fmla="*/ 1715 w 24193"/>
                  <a:gd name="connsiteY11" fmla="*/ 31623 h 97440"/>
                  <a:gd name="connsiteX12" fmla="*/ 22479 w 24193"/>
                  <a:gd name="connsiteY12" fmla="*/ 31623 h 97440"/>
                  <a:gd name="connsiteX13" fmla="*/ 22479 w 24193"/>
                  <a:gd name="connsiteY13" fmla="*/ 97441 h 97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193" h="97440">
                    <a:moveTo>
                      <a:pt x="3524" y="20955"/>
                    </a:moveTo>
                    <a:cubicBezTo>
                      <a:pt x="1143" y="18574"/>
                      <a:pt x="0" y="15716"/>
                      <a:pt x="0" y="12382"/>
                    </a:cubicBezTo>
                    <a:cubicBezTo>
                      <a:pt x="0" y="9049"/>
                      <a:pt x="1143" y="6096"/>
                      <a:pt x="3524" y="3619"/>
                    </a:cubicBezTo>
                    <a:cubicBezTo>
                      <a:pt x="5906" y="1143"/>
                      <a:pt x="8763" y="0"/>
                      <a:pt x="12097" y="0"/>
                    </a:cubicBezTo>
                    <a:cubicBezTo>
                      <a:pt x="15431" y="0"/>
                      <a:pt x="18193" y="1238"/>
                      <a:pt x="20574" y="3715"/>
                    </a:cubicBezTo>
                    <a:cubicBezTo>
                      <a:pt x="22955" y="6191"/>
                      <a:pt x="24194" y="9049"/>
                      <a:pt x="24194" y="12382"/>
                    </a:cubicBezTo>
                    <a:cubicBezTo>
                      <a:pt x="24194" y="15716"/>
                      <a:pt x="22955" y="18574"/>
                      <a:pt x="20669" y="20955"/>
                    </a:cubicBezTo>
                    <a:cubicBezTo>
                      <a:pt x="18383" y="23336"/>
                      <a:pt x="15431" y="24574"/>
                      <a:pt x="12097" y="24574"/>
                    </a:cubicBezTo>
                    <a:cubicBezTo>
                      <a:pt x="8763" y="24574"/>
                      <a:pt x="5906" y="23336"/>
                      <a:pt x="3524" y="20955"/>
                    </a:cubicBezTo>
                    <a:close/>
                    <a:moveTo>
                      <a:pt x="22479" y="97441"/>
                    </a:moveTo>
                    <a:lnTo>
                      <a:pt x="1715" y="97441"/>
                    </a:lnTo>
                    <a:lnTo>
                      <a:pt x="1715" y="31623"/>
                    </a:lnTo>
                    <a:lnTo>
                      <a:pt x="22479" y="31623"/>
                    </a:lnTo>
                    <a:lnTo>
                      <a:pt x="22479" y="9744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8" name="任意形状 267"/>
              <p:cNvSpPr/>
              <p:nvPr/>
            </p:nvSpPr>
            <p:spPr>
              <a:xfrm>
                <a:off x="16530605" y="10973370"/>
                <a:ext cx="60959" cy="69341"/>
              </a:xfrm>
              <a:custGeom>
                <a:avLst/>
                <a:gdLst>
                  <a:gd name="connsiteX0" fmla="*/ 40672 w 60959"/>
                  <a:gd name="connsiteY0" fmla="*/ 49721 h 69341"/>
                  <a:gd name="connsiteX1" fmla="*/ 45339 w 60959"/>
                  <a:gd name="connsiteY1" fmla="*/ 44672 h 69341"/>
                  <a:gd name="connsiteX2" fmla="*/ 60960 w 60959"/>
                  <a:gd name="connsiteY2" fmla="*/ 53721 h 69341"/>
                  <a:gd name="connsiteX3" fmla="*/ 50673 w 60959"/>
                  <a:gd name="connsiteY3" fmla="*/ 65342 h 69341"/>
                  <a:gd name="connsiteX4" fmla="*/ 34290 w 60959"/>
                  <a:gd name="connsiteY4" fmla="*/ 69342 h 69341"/>
                  <a:gd name="connsiteX5" fmla="*/ 17621 w 60959"/>
                  <a:gd name="connsiteY5" fmla="*/ 65437 h 69341"/>
                  <a:gd name="connsiteX6" fmla="*/ 4858 w 60959"/>
                  <a:gd name="connsiteY6" fmla="*/ 53721 h 69341"/>
                  <a:gd name="connsiteX7" fmla="*/ 0 w 60959"/>
                  <a:gd name="connsiteY7" fmla="*/ 34671 h 69341"/>
                  <a:gd name="connsiteX8" fmla="*/ 4858 w 60959"/>
                  <a:gd name="connsiteY8" fmla="*/ 15621 h 69341"/>
                  <a:gd name="connsiteX9" fmla="*/ 17621 w 60959"/>
                  <a:gd name="connsiteY9" fmla="*/ 3905 h 69341"/>
                  <a:gd name="connsiteX10" fmla="*/ 34290 w 60959"/>
                  <a:gd name="connsiteY10" fmla="*/ 0 h 69341"/>
                  <a:gd name="connsiteX11" fmla="*/ 50673 w 60959"/>
                  <a:gd name="connsiteY11" fmla="*/ 4001 h 69341"/>
                  <a:gd name="connsiteX12" fmla="*/ 60960 w 60959"/>
                  <a:gd name="connsiteY12" fmla="*/ 15526 h 69341"/>
                  <a:gd name="connsiteX13" fmla="*/ 45339 w 60959"/>
                  <a:gd name="connsiteY13" fmla="*/ 24670 h 69341"/>
                  <a:gd name="connsiteX14" fmla="*/ 40576 w 60959"/>
                  <a:gd name="connsiteY14" fmla="*/ 19621 h 69341"/>
                  <a:gd name="connsiteX15" fmla="*/ 34290 w 60959"/>
                  <a:gd name="connsiteY15" fmla="*/ 17812 h 69341"/>
                  <a:gd name="connsiteX16" fmla="*/ 24955 w 60959"/>
                  <a:gd name="connsiteY16" fmla="*/ 22479 h 69341"/>
                  <a:gd name="connsiteX17" fmla="*/ 21431 w 60959"/>
                  <a:gd name="connsiteY17" fmla="*/ 34671 h 69341"/>
                  <a:gd name="connsiteX18" fmla="*/ 24955 w 60959"/>
                  <a:gd name="connsiteY18" fmla="*/ 46768 h 69341"/>
                  <a:gd name="connsiteX19" fmla="*/ 34290 w 60959"/>
                  <a:gd name="connsiteY19" fmla="*/ 51340 h 69341"/>
                  <a:gd name="connsiteX20" fmla="*/ 40672 w 60959"/>
                  <a:gd name="connsiteY20" fmla="*/ 49625 h 69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0959" h="69341">
                    <a:moveTo>
                      <a:pt x="40672" y="49721"/>
                    </a:moveTo>
                    <a:cubicBezTo>
                      <a:pt x="42386" y="48578"/>
                      <a:pt x="44005" y="46863"/>
                      <a:pt x="45339" y="44672"/>
                    </a:cubicBezTo>
                    <a:lnTo>
                      <a:pt x="60960" y="53721"/>
                    </a:lnTo>
                    <a:cubicBezTo>
                      <a:pt x="58960" y="58769"/>
                      <a:pt x="55435" y="62675"/>
                      <a:pt x="50673" y="65342"/>
                    </a:cubicBezTo>
                    <a:cubicBezTo>
                      <a:pt x="45910" y="68009"/>
                      <a:pt x="40386" y="69342"/>
                      <a:pt x="34290" y="69342"/>
                    </a:cubicBezTo>
                    <a:cubicBezTo>
                      <a:pt x="28194" y="69342"/>
                      <a:pt x="22860" y="68009"/>
                      <a:pt x="17621" y="65437"/>
                    </a:cubicBezTo>
                    <a:cubicBezTo>
                      <a:pt x="12383" y="62865"/>
                      <a:pt x="8192" y="58960"/>
                      <a:pt x="4858" y="53721"/>
                    </a:cubicBezTo>
                    <a:cubicBezTo>
                      <a:pt x="1619" y="48482"/>
                      <a:pt x="0" y="42101"/>
                      <a:pt x="0" y="34671"/>
                    </a:cubicBezTo>
                    <a:cubicBezTo>
                      <a:pt x="0" y="27242"/>
                      <a:pt x="1619" y="20860"/>
                      <a:pt x="4858" y="15621"/>
                    </a:cubicBezTo>
                    <a:cubicBezTo>
                      <a:pt x="8096" y="10382"/>
                      <a:pt x="12383" y="6477"/>
                      <a:pt x="17621" y="3905"/>
                    </a:cubicBezTo>
                    <a:cubicBezTo>
                      <a:pt x="22860" y="1334"/>
                      <a:pt x="28384" y="0"/>
                      <a:pt x="34290" y="0"/>
                    </a:cubicBezTo>
                    <a:cubicBezTo>
                      <a:pt x="40196" y="0"/>
                      <a:pt x="45910" y="1334"/>
                      <a:pt x="50673" y="4001"/>
                    </a:cubicBezTo>
                    <a:cubicBezTo>
                      <a:pt x="55531" y="6668"/>
                      <a:pt x="58960" y="10478"/>
                      <a:pt x="60960" y="15526"/>
                    </a:cubicBezTo>
                    <a:lnTo>
                      <a:pt x="45339" y="24670"/>
                    </a:lnTo>
                    <a:cubicBezTo>
                      <a:pt x="43910" y="22479"/>
                      <a:pt x="42291" y="20764"/>
                      <a:pt x="40576" y="19621"/>
                    </a:cubicBezTo>
                    <a:cubicBezTo>
                      <a:pt x="38862" y="18383"/>
                      <a:pt x="36767" y="17812"/>
                      <a:pt x="34290" y="17812"/>
                    </a:cubicBezTo>
                    <a:cubicBezTo>
                      <a:pt x="30385" y="17812"/>
                      <a:pt x="27242" y="19336"/>
                      <a:pt x="24955" y="22479"/>
                    </a:cubicBezTo>
                    <a:cubicBezTo>
                      <a:pt x="22574" y="25622"/>
                      <a:pt x="21431" y="29623"/>
                      <a:pt x="21431" y="34671"/>
                    </a:cubicBezTo>
                    <a:cubicBezTo>
                      <a:pt x="21431" y="39719"/>
                      <a:pt x="22574" y="43720"/>
                      <a:pt x="24955" y="46768"/>
                    </a:cubicBezTo>
                    <a:cubicBezTo>
                      <a:pt x="27337" y="49816"/>
                      <a:pt x="30385" y="51340"/>
                      <a:pt x="34290" y="51340"/>
                    </a:cubicBezTo>
                    <a:cubicBezTo>
                      <a:pt x="36862" y="51340"/>
                      <a:pt x="38957" y="50768"/>
                      <a:pt x="40672" y="4962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9" name="任意形状 268"/>
              <p:cNvSpPr/>
              <p:nvPr/>
            </p:nvSpPr>
            <p:spPr>
              <a:xfrm>
                <a:off x="16595565" y="10973561"/>
                <a:ext cx="61912" cy="69246"/>
              </a:xfrm>
              <a:custGeom>
                <a:avLst/>
                <a:gdLst>
                  <a:gd name="connsiteX0" fmla="*/ 54102 w 61912"/>
                  <a:gd name="connsiteY0" fmla="*/ 7906 h 69246"/>
                  <a:gd name="connsiteX1" fmla="*/ 61913 w 61912"/>
                  <a:gd name="connsiteY1" fmla="*/ 30385 h 69246"/>
                  <a:gd name="connsiteX2" fmla="*/ 61913 w 61912"/>
                  <a:gd name="connsiteY2" fmla="*/ 67533 h 69246"/>
                  <a:gd name="connsiteX3" fmla="*/ 44482 w 61912"/>
                  <a:gd name="connsiteY3" fmla="*/ 67533 h 69246"/>
                  <a:gd name="connsiteX4" fmla="*/ 43625 w 61912"/>
                  <a:gd name="connsiteY4" fmla="*/ 60389 h 69246"/>
                  <a:gd name="connsiteX5" fmla="*/ 36195 w 61912"/>
                  <a:gd name="connsiteY5" fmla="*/ 67056 h 69246"/>
                  <a:gd name="connsiteX6" fmla="*/ 25241 w 61912"/>
                  <a:gd name="connsiteY6" fmla="*/ 69247 h 69246"/>
                  <a:gd name="connsiteX7" fmla="*/ 12478 w 61912"/>
                  <a:gd name="connsiteY7" fmla="*/ 66770 h 69246"/>
                  <a:gd name="connsiteX8" fmla="*/ 3334 w 61912"/>
                  <a:gd name="connsiteY8" fmla="*/ 59627 h 69246"/>
                  <a:gd name="connsiteX9" fmla="*/ 0 w 61912"/>
                  <a:gd name="connsiteY9" fmla="*/ 48578 h 69246"/>
                  <a:gd name="connsiteX10" fmla="*/ 3715 w 61912"/>
                  <a:gd name="connsiteY10" fmla="*/ 36957 h 69246"/>
                  <a:gd name="connsiteX11" fmla="*/ 13811 w 61912"/>
                  <a:gd name="connsiteY11" fmla="*/ 29242 h 69246"/>
                  <a:gd name="connsiteX12" fmla="*/ 27718 w 61912"/>
                  <a:gd name="connsiteY12" fmla="*/ 26575 h 69246"/>
                  <a:gd name="connsiteX13" fmla="*/ 41434 w 61912"/>
                  <a:gd name="connsiteY13" fmla="*/ 28956 h 69246"/>
                  <a:gd name="connsiteX14" fmla="*/ 30099 w 61912"/>
                  <a:gd name="connsiteY14" fmla="*/ 16478 h 69246"/>
                  <a:gd name="connsiteX15" fmla="*/ 17336 w 61912"/>
                  <a:gd name="connsiteY15" fmla="*/ 24670 h 69246"/>
                  <a:gd name="connsiteX16" fmla="*/ 2667 w 61912"/>
                  <a:gd name="connsiteY16" fmla="*/ 16097 h 69246"/>
                  <a:gd name="connsiteX17" fmla="*/ 14097 w 61912"/>
                  <a:gd name="connsiteY17" fmla="*/ 4286 h 69246"/>
                  <a:gd name="connsiteX18" fmla="*/ 32099 w 61912"/>
                  <a:gd name="connsiteY18" fmla="*/ 0 h 69246"/>
                  <a:gd name="connsiteX19" fmla="*/ 54102 w 61912"/>
                  <a:gd name="connsiteY19" fmla="*/ 8001 h 69246"/>
                  <a:gd name="connsiteX20" fmla="*/ 41339 w 61912"/>
                  <a:gd name="connsiteY20" fmla="*/ 41815 h 69246"/>
                  <a:gd name="connsiteX21" fmla="*/ 31909 w 61912"/>
                  <a:gd name="connsiteY21" fmla="*/ 40577 h 69246"/>
                  <a:gd name="connsiteX22" fmla="*/ 23622 w 61912"/>
                  <a:gd name="connsiteY22" fmla="*/ 42482 h 69246"/>
                  <a:gd name="connsiteX23" fmla="*/ 20574 w 61912"/>
                  <a:gd name="connsiteY23" fmla="*/ 47530 h 69246"/>
                  <a:gd name="connsiteX24" fmla="*/ 22860 w 61912"/>
                  <a:gd name="connsiteY24" fmla="*/ 52102 h 69246"/>
                  <a:gd name="connsiteX25" fmla="*/ 28766 w 61912"/>
                  <a:gd name="connsiteY25" fmla="*/ 53721 h 69246"/>
                  <a:gd name="connsiteX26" fmla="*/ 37529 w 61912"/>
                  <a:gd name="connsiteY26" fmla="*/ 50959 h 69246"/>
                  <a:gd name="connsiteX27" fmla="*/ 41434 w 61912"/>
                  <a:gd name="connsiteY27" fmla="*/ 43434 h 69246"/>
                  <a:gd name="connsiteX28" fmla="*/ 41434 w 61912"/>
                  <a:gd name="connsiteY28" fmla="*/ 41815 h 69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1912" h="69246">
                    <a:moveTo>
                      <a:pt x="54102" y="7906"/>
                    </a:moveTo>
                    <a:cubicBezTo>
                      <a:pt x="59246" y="13240"/>
                      <a:pt x="61913" y="20669"/>
                      <a:pt x="61913" y="30385"/>
                    </a:cubicBezTo>
                    <a:lnTo>
                      <a:pt x="61913" y="67533"/>
                    </a:lnTo>
                    <a:lnTo>
                      <a:pt x="44482" y="67533"/>
                    </a:lnTo>
                    <a:cubicBezTo>
                      <a:pt x="44101" y="64008"/>
                      <a:pt x="43720" y="61627"/>
                      <a:pt x="43625" y="60389"/>
                    </a:cubicBezTo>
                    <a:cubicBezTo>
                      <a:pt x="41624" y="63341"/>
                      <a:pt x="39148" y="65532"/>
                      <a:pt x="36195" y="67056"/>
                    </a:cubicBezTo>
                    <a:cubicBezTo>
                      <a:pt x="33338" y="68485"/>
                      <a:pt x="29623" y="69247"/>
                      <a:pt x="25241" y="69247"/>
                    </a:cubicBezTo>
                    <a:cubicBezTo>
                      <a:pt x="20574" y="69247"/>
                      <a:pt x="16288" y="68390"/>
                      <a:pt x="12478" y="66770"/>
                    </a:cubicBezTo>
                    <a:cubicBezTo>
                      <a:pt x="8573" y="65151"/>
                      <a:pt x="5525" y="62770"/>
                      <a:pt x="3334" y="59627"/>
                    </a:cubicBezTo>
                    <a:cubicBezTo>
                      <a:pt x="1048" y="56483"/>
                      <a:pt x="0" y="52864"/>
                      <a:pt x="0" y="48578"/>
                    </a:cubicBezTo>
                    <a:cubicBezTo>
                      <a:pt x="0" y="44291"/>
                      <a:pt x="1238" y="40291"/>
                      <a:pt x="3715" y="36957"/>
                    </a:cubicBezTo>
                    <a:cubicBezTo>
                      <a:pt x="6191" y="33623"/>
                      <a:pt x="9620" y="31052"/>
                      <a:pt x="13811" y="29242"/>
                    </a:cubicBezTo>
                    <a:cubicBezTo>
                      <a:pt x="18098" y="27432"/>
                      <a:pt x="22670" y="26575"/>
                      <a:pt x="27718" y="26575"/>
                    </a:cubicBezTo>
                    <a:cubicBezTo>
                      <a:pt x="32385" y="26575"/>
                      <a:pt x="36957" y="27337"/>
                      <a:pt x="41434" y="28956"/>
                    </a:cubicBezTo>
                    <a:cubicBezTo>
                      <a:pt x="40862" y="20669"/>
                      <a:pt x="37052" y="16478"/>
                      <a:pt x="30099" y="16478"/>
                    </a:cubicBezTo>
                    <a:cubicBezTo>
                      <a:pt x="24194" y="16478"/>
                      <a:pt x="20003" y="19241"/>
                      <a:pt x="17336" y="24670"/>
                    </a:cubicBezTo>
                    <a:lnTo>
                      <a:pt x="2667" y="16097"/>
                    </a:lnTo>
                    <a:cubicBezTo>
                      <a:pt x="5144" y="11049"/>
                      <a:pt x="8954" y="7144"/>
                      <a:pt x="14097" y="4286"/>
                    </a:cubicBezTo>
                    <a:cubicBezTo>
                      <a:pt x="19241" y="1429"/>
                      <a:pt x="25241" y="0"/>
                      <a:pt x="32099" y="0"/>
                    </a:cubicBezTo>
                    <a:cubicBezTo>
                      <a:pt x="41624" y="0"/>
                      <a:pt x="48958" y="2667"/>
                      <a:pt x="54102" y="8001"/>
                    </a:cubicBezTo>
                    <a:close/>
                    <a:moveTo>
                      <a:pt x="41339" y="41815"/>
                    </a:moveTo>
                    <a:cubicBezTo>
                      <a:pt x="38005" y="40958"/>
                      <a:pt x="34862" y="40577"/>
                      <a:pt x="31909" y="40577"/>
                    </a:cubicBezTo>
                    <a:cubicBezTo>
                      <a:pt x="28385" y="40577"/>
                      <a:pt x="25718" y="41243"/>
                      <a:pt x="23622" y="42482"/>
                    </a:cubicBezTo>
                    <a:cubicBezTo>
                      <a:pt x="21527" y="43720"/>
                      <a:pt x="20574" y="45434"/>
                      <a:pt x="20574" y="47530"/>
                    </a:cubicBezTo>
                    <a:cubicBezTo>
                      <a:pt x="20574" y="49530"/>
                      <a:pt x="21336" y="51054"/>
                      <a:pt x="22860" y="52102"/>
                    </a:cubicBezTo>
                    <a:cubicBezTo>
                      <a:pt x="24384" y="53245"/>
                      <a:pt x="26384" y="53721"/>
                      <a:pt x="28766" y="53721"/>
                    </a:cubicBezTo>
                    <a:cubicBezTo>
                      <a:pt x="32004" y="53721"/>
                      <a:pt x="34862" y="52769"/>
                      <a:pt x="37529" y="50959"/>
                    </a:cubicBezTo>
                    <a:cubicBezTo>
                      <a:pt x="40100" y="49054"/>
                      <a:pt x="41434" y="46577"/>
                      <a:pt x="41434" y="43434"/>
                    </a:cubicBezTo>
                    <a:lnTo>
                      <a:pt x="41434" y="4181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0" name="任意形状 269"/>
              <p:cNvSpPr/>
              <p:nvPr/>
            </p:nvSpPr>
            <p:spPr>
              <a:xfrm>
                <a:off x="16663574" y="10954225"/>
                <a:ext cx="57816" cy="88582"/>
              </a:xfrm>
              <a:custGeom>
                <a:avLst/>
                <a:gdLst>
                  <a:gd name="connsiteX0" fmla="*/ 57817 w 57816"/>
                  <a:gd name="connsiteY0" fmla="*/ 82201 h 88582"/>
                  <a:gd name="connsiteX1" fmla="*/ 37719 w 57816"/>
                  <a:gd name="connsiteY1" fmla="*/ 88583 h 88582"/>
                  <a:gd name="connsiteX2" fmla="*/ 19145 w 57816"/>
                  <a:gd name="connsiteY2" fmla="*/ 82582 h 88582"/>
                  <a:gd name="connsiteX3" fmla="*/ 12097 w 57816"/>
                  <a:gd name="connsiteY3" fmla="*/ 61151 h 88582"/>
                  <a:gd name="connsiteX4" fmla="*/ 12097 w 57816"/>
                  <a:gd name="connsiteY4" fmla="*/ 38576 h 88582"/>
                  <a:gd name="connsiteX5" fmla="*/ 0 w 57816"/>
                  <a:gd name="connsiteY5" fmla="*/ 38576 h 88582"/>
                  <a:gd name="connsiteX6" fmla="*/ 0 w 57816"/>
                  <a:gd name="connsiteY6" fmla="*/ 21146 h 88582"/>
                  <a:gd name="connsiteX7" fmla="*/ 12097 w 57816"/>
                  <a:gd name="connsiteY7" fmla="*/ 21146 h 88582"/>
                  <a:gd name="connsiteX8" fmla="*/ 12097 w 57816"/>
                  <a:gd name="connsiteY8" fmla="*/ 0 h 88582"/>
                  <a:gd name="connsiteX9" fmla="*/ 32861 w 57816"/>
                  <a:gd name="connsiteY9" fmla="*/ 0 h 88582"/>
                  <a:gd name="connsiteX10" fmla="*/ 32861 w 57816"/>
                  <a:gd name="connsiteY10" fmla="*/ 21146 h 88582"/>
                  <a:gd name="connsiteX11" fmla="*/ 52959 w 57816"/>
                  <a:gd name="connsiteY11" fmla="*/ 21146 h 88582"/>
                  <a:gd name="connsiteX12" fmla="*/ 52959 w 57816"/>
                  <a:gd name="connsiteY12" fmla="*/ 38576 h 88582"/>
                  <a:gd name="connsiteX13" fmla="*/ 32861 w 57816"/>
                  <a:gd name="connsiteY13" fmla="*/ 38576 h 88582"/>
                  <a:gd name="connsiteX14" fmla="*/ 32861 w 57816"/>
                  <a:gd name="connsiteY14" fmla="*/ 57436 h 88582"/>
                  <a:gd name="connsiteX15" fmla="*/ 34766 w 57816"/>
                  <a:gd name="connsiteY15" fmla="*/ 67342 h 88582"/>
                  <a:gd name="connsiteX16" fmla="*/ 42005 w 57816"/>
                  <a:gd name="connsiteY16" fmla="*/ 70866 h 88582"/>
                  <a:gd name="connsiteX17" fmla="*/ 50578 w 57816"/>
                  <a:gd name="connsiteY17" fmla="*/ 67913 h 88582"/>
                  <a:gd name="connsiteX18" fmla="*/ 57817 w 57816"/>
                  <a:gd name="connsiteY18" fmla="*/ 82296 h 88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7816" h="88582">
                    <a:moveTo>
                      <a:pt x="57817" y="82201"/>
                    </a:moveTo>
                    <a:cubicBezTo>
                      <a:pt x="53054" y="86487"/>
                      <a:pt x="46387" y="88583"/>
                      <a:pt x="37719" y="88583"/>
                    </a:cubicBezTo>
                    <a:cubicBezTo>
                      <a:pt x="30004" y="88583"/>
                      <a:pt x="23813" y="86583"/>
                      <a:pt x="19145" y="82582"/>
                    </a:cubicBezTo>
                    <a:cubicBezTo>
                      <a:pt x="14478" y="78581"/>
                      <a:pt x="12097" y="71438"/>
                      <a:pt x="12097" y="61151"/>
                    </a:cubicBezTo>
                    <a:lnTo>
                      <a:pt x="12097" y="38576"/>
                    </a:lnTo>
                    <a:lnTo>
                      <a:pt x="0" y="38576"/>
                    </a:lnTo>
                    <a:lnTo>
                      <a:pt x="0" y="21146"/>
                    </a:lnTo>
                    <a:lnTo>
                      <a:pt x="12097" y="21146"/>
                    </a:lnTo>
                    <a:lnTo>
                      <a:pt x="12097" y="0"/>
                    </a:lnTo>
                    <a:lnTo>
                      <a:pt x="32861" y="0"/>
                    </a:lnTo>
                    <a:lnTo>
                      <a:pt x="32861" y="21146"/>
                    </a:lnTo>
                    <a:lnTo>
                      <a:pt x="52959" y="21146"/>
                    </a:lnTo>
                    <a:lnTo>
                      <a:pt x="52959" y="38576"/>
                    </a:lnTo>
                    <a:lnTo>
                      <a:pt x="32861" y="38576"/>
                    </a:lnTo>
                    <a:lnTo>
                      <a:pt x="32861" y="57436"/>
                    </a:lnTo>
                    <a:cubicBezTo>
                      <a:pt x="32861" y="61722"/>
                      <a:pt x="33528" y="64961"/>
                      <a:pt x="34766" y="67342"/>
                    </a:cubicBezTo>
                    <a:cubicBezTo>
                      <a:pt x="36005" y="69723"/>
                      <a:pt x="38481" y="70866"/>
                      <a:pt x="42005" y="70866"/>
                    </a:cubicBezTo>
                    <a:cubicBezTo>
                      <a:pt x="44863" y="70866"/>
                      <a:pt x="47720" y="69914"/>
                      <a:pt x="50578" y="67913"/>
                    </a:cubicBezTo>
                    <a:lnTo>
                      <a:pt x="57817" y="8229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1" name="任意形状 270"/>
              <p:cNvSpPr/>
              <p:nvPr/>
            </p:nvSpPr>
            <p:spPr>
              <a:xfrm>
                <a:off x="16726248" y="10943748"/>
                <a:ext cx="24193" cy="97440"/>
              </a:xfrm>
              <a:custGeom>
                <a:avLst/>
                <a:gdLst>
                  <a:gd name="connsiteX0" fmla="*/ 3524 w 24193"/>
                  <a:gd name="connsiteY0" fmla="*/ 20955 h 97440"/>
                  <a:gd name="connsiteX1" fmla="*/ 0 w 24193"/>
                  <a:gd name="connsiteY1" fmla="*/ 12382 h 97440"/>
                  <a:gd name="connsiteX2" fmla="*/ 3524 w 24193"/>
                  <a:gd name="connsiteY2" fmla="*/ 3619 h 97440"/>
                  <a:gd name="connsiteX3" fmla="*/ 12097 w 24193"/>
                  <a:gd name="connsiteY3" fmla="*/ 0 h 97440"/>
                  <a:gd name="connsiteX4" fmla="*/ 20574 w 24193"/>
                  <a:gd name="connsiteY4" fmla="*/ 3715 h 97440"/>
                  <a:gd name="connsiteX5" fmla="*/ 24194 w 24193"/>
                  <a:gd name="connsiteY5" fmla="*/ 12382 h 97440"/>
                  <a:gd name="connsiteX6" fmla="*/ 20669 w 24193"/>
                  <a:gd name="connsiteY6" fmla="*/ 20955 h 97440"/>
                  <a:gd name="connsiteX7" fmla="*/ 12097 w 24193"/>
                  <a:gd name="connsiteY7" fmla="*/ 24574 h 97440"/>
                  <a:gd name="connsiteX8" fmla="*/ 3524 w 24193"/>
                  <a:gd name="connsiteY8" fmla="*/ 20955 h 97440"/>
                  <a:gd name="connsiteX9" fmla="*/ 22479 w 24193"/>
                  <a:gd name="connsiteY9" fmla="*/ 97441 h 97440"/>
                  <a:gd name="connsiteX10" fmla="*/ 1715 w 24193"/>
                  <a:gd name="connsiteY10" fmla="*/ 97441 h 97440"/>
                  <a:gd name="connsiteX11" fmla="*/ 1715 w 24193"/>
                  <a:gd name="connsiteY11" fmla="*/ 31623 h 97440"/>
                  <a:gd name="connsiteX12" fmla="*/ 22479 w 24193"/>
                  <a:gd name="connsiteY12" fmla="*/ 31623 h 97440"/>
                  <a:gd name="connsiteX13" fmla="*/ 22479 w 24193"/>
                  <a:gd name="connsiteY13" fmla="*/ 97441 h 97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193" h="97440">
                    <a:moveTo>
                      <a:pt x="3524" y="20955"/>
                    </a:moveTo>
                    <a:cubicBezTo>
                      <a:pt x="1143" y="18574"/>
                      <a:pt x="0" y="15716"/>
                      <a:pt x="0" y="12382"/>
                    </a:cubicBezTo>
                    <a:cubicBezTo>
                      <a:pt x="0" y="9049"/>
                      <a:pt x="1143" y="6096"/>
                      <a:pt x="3524" y="3619"/>
                    </a:cubicBezTo>
                    <a:cubicBezTo>
                      <a:pt x="5906" y="1143"/>
                      <a:pt x="8763" y="0"/>
                      <a:pt x="12097" y="0"/>
                    </a:cubicBezTo>
                    <a:cubicBezTo>
                      <a:pt x="15431" y="0"/>
                      <a:pt x="18193" y="1238"/>
                      <a:pt x="20574" y="3715"/>
                    </a:cubicBezTo>
                    <a:cubicBezTo>
                      <a:pt x="22955" y="6191"/>
                      <a:pt x="24194" y="9049"/>
                      <a:pt x="24194" y="12382"/>
                    </a:cubicBezTo>
                    <a:cubicBezTo>
                      <a:pt x="24194" y="15716"/>
                      <a:pt x="22955" y="18574"/>
                      <a:pt x="20669" y="20955"/>
                    </a:cubicBezTo>
                    <a:cubicBezTo>
                      <a:pt x="18383" y="23336"/>
                      <a:pt x="15431" y="24574"/>
                      <a:pt x="12097" y="24574"/>
                    </a:cubicBezTo>
                    <a:cubicBezTo>
                      <a:pt x="8763" y="24574"/>
                      <a:pt x="5906" y="23336"/>
                      <a:pt x="3524" y="20955"/>
                    </a:cubicBezTo>
                    <a:close/>
                    <a:moveTo>
                      <a:pt x="22479" y="97441"/>
                    </a:moveTo>
                    <a:lnTo>
                      <a:pt x="1715" y="97441"/>
                    </a:lnTo>
                    <a:lnTo>
                      <a:pt x="1715" y="31623"/>
                    </a:lnTo>
                    <a:lnTo>
                      <a:pt x="22479" y="31623"/>
                    </a:lnTo>
                    <a:lnTo>
                      <a:pt x="22479" y="9744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2" name="任意形状 271"/>
              <p:cNvSpPr/>
              <p:nvPr/>
            </p:nvSpPr>
            <p:spPr>
              <a:xfrm>
                <a:off x="16759967" y="10973561"/>
                <a:ext cx="69151" cy="69151"/>
              </a:xfrm>
              <a:custGeom>
                <a:avLst/>
                <a:gdLst>
                  <a:gd name="connsiteX0" fmla="*/ 4763 w 69151"/>
                  <a:gd name="connsiteY0" fmla="*/ 16288 h 69151"/>
                  <a:gd name="connsiteX1" fmla="*/ 17526 w 69151"/>
                  <a:gd name="connsiteY1" fmla="*/ 4191 h 69151"/>
                  <a:gd name="connsiteX2" fmla="*/ 34671 w 69151"/>
                  <a:gd name="connsiteY2" fmla="*/ 0 h 69151"/>
                  <a:gd name="connsiteX3" fmla="*/ 51816 w 69151"/>
                  <a:gd name="connsiteY3" fmla="*/ 4191 h 69151"/>
                  <a:gd name="connsiteX4" fmla="*/ 64484 w 69151"/>
                  <a:gd name="connsiteY4" fmla="*/ 16288 h 69151"/>
                  <a:gd name="connsiteX5" fmla="*/ 69151 w 69151"/>
                  <a:gd name="connsiteY5" fmla="*/ 34576 h 69151"/>
                  <a:gd name="connsiteX6" fmla="*/ 64484 w 69151"/>
                  <a:gd name="connsiteY6" fmla="*/ 52959 h 69151"/>
                  <a:gd name="connsiteX7" fmla="*/ 51911 w 69151"/>
                  <a:gd name="connsiteY7" fmla="*/ 64961 h 69151"/>
                  <a:gd name="connsiteX8" fmla="*/ 34766 w 69151"/>
                  <a:gd name="connsiteY8" fmla="*/ 69152 h 69151"/>
                  <a:gd name="connsiteX9" fmla="*/ 17526 w 69151"/>
                  <a:gd name="connsiteY9" fmla="*/ 64961 h 69151"/>
                  <a:gd name="connsiteX10" fmla="*/ 4763 w 69151"/>
                  <a:gd name="connsiteY10" fmla="*/ 52959 h 69151"/>
                  <a:gd name="connsiteX11" fmla="*/ 0 w 69151"/>
                  <a:gd name="connsiteY11" fmla="*/ 34576 h 69151"/>
                  <a:gd name="connsiteX12" fmla="*/ 4763 w 69151"/>
                  <a:gd name="connsiteY12" fmla="*/ 16288 h 69151"/>
                  <a:gd name="connsiteX13" fmla="*/ 25146 w 69151"/>
                  <a:gd name="connsiteY13" fmla="*/ 46863 h 69151"/>
                  <a:gd name="connsiteX14" fmla="*/ 34671 w 69151"/>
                  <a:gd name="connsiteY14" fmla="*/ 51435 h 69151"/>
                  <a:gd name="connsiteX15" fmla="*/ 44005 w 69151"/>
                  <a:gd name="connsiteY15" fmla="*/ 46863 h 69151"/>
                  <a:gd name="connsiteX16" fmla="*/ 47720 w 69151"/>
                  <a:gd name="connsiteY16" fmla="*/ 34576 h 69151"/>
                  <a:gd name="connsiteX17" fmla="*/ 44005 w 69151"/>
                  <a:gd name="connsiteY17" fmla="*/ 22193 h 69151"/>
                  <a:gd name="connsiteX18" fmla="*/ 34671 w 69151"/>
                  <a:gd name="connsiteY18" fmla="*/ 17621 h 69151"/>
                  <a:gd name="connsiteX19" fmla="*/ 25146 w 69151"/>
                  <a:gd name="connsiteY19" fmla="*/ 22193 h 69151"/>
                  <a:gd name="connsiteX20" fmla="*/ 21431 w 69151"/>
                  <a:gd name="connsiteY20" fmla="*/ 34576 h 69151"/>
                  <a:gd name="connsiteX21" fmla="*/ 25146 w 69151"/>
                  <a:gd name="connsiteY21" fmla="*/ 46863 h 69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9151" h="69151">
                    <a:moveTo>
                      <a:pt x="4763" y="16288"/>
                    </a:moveTo>
                    <a:cubicBezTo>
                      <a:pt x="7906" y="11049"/>
                      <a:pt x="12192" y="6953"/>
                      <a:pt x="17526" y="4191"/>
                    </a:cubicBezTo>
                    <a:cubicBezTo>
                      <a:pt x="22860" y="1429"/>
                      <a:pt x="28575" y="0"/>
                      <a:pt x="34671" y="0"/>
                    </a:cubicBezTo>
                    <a:cubicBezTo>
                      <a:pt x="40767" y="0"/>
                      <a:pt x="46482" y="1429"/>
                      <a:pt x="51816" y="4191"/>
                    </a:cubicBezTo>
                    <a:cubicBezTo>
                      <a:pt x="57150" y="6953"/>
                      <a:pt x="61341" y="11049"/>
                      <a:pt x="64484" y="16288"/>
                    </a:cubicBezTo>
                    <a:cubicBezTo>
                      <a:pt x="67627" y="21527"/>
                      <a:pt x="69151" y="27623"/>
                      <a:pt x="69151" y="34576"/>
                    </a:cubicBezTo>
                    <a:cubicBezTo>
                      <a:pt x="69151" y="41529"/>
                      <a:pt x="67627" y="47720"/>
                      <a:pt x="64484" y="52959"/>
                    </a:cubicBezTo>
                    <a:cubicBezTo>
                      <a:pt x="61341" y="58198"/>
                      <a:pt x="57150" y="62198"/>
                      <a:pt x="51911" y="64961"/>
                    </a:cubicBezTo>
                    <a:cubicBezTo>
                      <a:pt x="46672" y="67723"/>
                      <a:pt x="40958" y="69152"/>
                      <a:pt x="34766" y="69152"/>
                    </a:cubicBezTo>
                    <a:cubicBezTo>
                      <a:pt x="28575" y="69152"/>
                      <a:pt x="22860" y="67723"/>
                      <a:pt x="17526" y="64961"/>
                    </a:cubicBezTo>
                    <a:cubicBezTo>
                      <a:pt x="12192" y="62198"/>
                      <a:pt x="8001" y="58103"/>
                      <a:pt x="4763" y="52959"/>
                    </a:cubicBezTo>
                    <a:cubicBezTo>
                      <a:pt x="1619" y="47720"/>
                      <a:pt x="0" y="41624"/>
                      <a:pt x="0" y="34576"/>
                    </a:cubicBezTo>
                    <a:cubicBezTo>
                      <a:pt x="0" y="27527"/>
                      <a:pt x="1619" y="21527"/>
                      <a:pt x="4763" y="16288"/>
                    </a:cubicBezTo>
                    <a:close/>
                    <a:moveTo>
                      <a:pt x="25146" y="46863"/>
                    </a:moveTo>
                    <a:cubicBezTo>
                      <a:pt x="27622" y="49911"/>
                      <a:pt x="30861" y="51435"/>
                      <a:pt x="34671" y="51435"/>
                    </a:cubicBezTo>
                    <a:cubicBezTo>
                      <a:pt x="38481" y="51435"/>
                      <a:pt x="41529" y="49911"/>
                      <a:pt x="44005" y="46863"/>
                    </a:cubicBezTo>
                    <a:cubicBezTo>
                      <a:pt x="46482" y="43815"/>
                      <a:pt x="47720" y="39719"/>
                      <a:pt x="47720" y="34576"/>
                    </a:cubicBezTo>
                    <a:cubicBezTo>
                      <a:pt x="47720" y="29433"/>
                      <a:pt x="46482" y="25241"/>
                      <a:pt x="44005" y="22193"/>
                    </a:cubicBezTo>
                    <a:cubicBezTo>
                      <a:pt x="41529" y="19145"/>
                      <a:pt x="38386" y="17621"/>
                      <a:pt x="34671" y="17621"/>
                    </a:cubicBezTo>
                    <a:cubicBezTo>
                      <a:pt x="30956" y="17621"/>
                      <a:pt x="27718" y="19145"/>
                      <a:pt x="25146" y="22193"/>
                    </a:cubicBezTo>
                    <a:cubicBezTo>
                      <a:pt x="22669" y="25241"/>
                      <a:pt x="21431" y="29337"/>
                      <a:pt x="21431" y="34576"/>
                    </a:cubicBezTo>
                    <a:cubicBezTo>
                      <a:pt x="21431" y="39815"/>
                      <a:pt x="22669" y="43815"/>
                      <a:pt x="25146" y="4686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3" name="任意形状 272"/>
              <p:cNvSpPr/>
              <p:nvPr/>
            </p:nvSpPr>
            <p:spPr>
              <a:xfrm>
                <a:off x="16840739" y="10973561"/>
                <a:ext cx="64293" cy="67627"/>
              </a:xfrm>
              <a:custGeom>
                <a:avLst/>
                <a:gdLst>
                  <a:gd name="connsiteX0" fmla="*/ 58007 w 64293"/>
                  <a:gd name="connsiteY0" fmla="*/ 7239 h 67627"/>
                  <a:gd name="connsiteX1" fmla="*/ 64294 w 64293"/>
                  <a:gd name="connsiteY1" fmla="*/ 28670 h 67627"/>
                  <a:gd name="connsiteX2" fmla="*/ 64294 w 64293"/>
                  <a:gd name="connsiteY2" fmla="*/ 67628 h 67627"/>
                  <a:gd name="connsiteX3" fmla="*/ 43529 w 64293"/>
                  <a:gd name="connsiteY3" fmla="*/ 67628 h 67627"/>
                  <a:gd name="connsiteX4" fmla="*/ 43529 w 64293"/>
                  <a:gd name="connsiteY4" fmla="*/ 35624 h 67627"/>
                  <a:gd name="connsiteX5" fmla="*/ 41053 w 64293"/>
                  <a:gd name="connsiteY5" fmla="*/ 22765 h 67627"/>
                  <a:gd name="connsiteX6" fmla="*/ 32861 w 64293"/>
                  <a:gd name="connsiteY6" fmla="*/ 18193 h 67627"/>
                  <a:gd name="connsiteX7" fmla="*/ 23908 w 64293"/>
                  <a:gd name="connsiteY7" fmla="*/ 23051 h 67627"/>
                  <a:gd name="connsiteX8" fmla="*/ 20765 w 64293"/>
                  <a:gd name="connsiteY8" fmla="*/ 36576 h 67627"/>
                  <a:gd name="connsiteX9" fmla="*/ 20765 w 64293"/>
                  <a:gd name="connsiteY9" fmla="*/ 67628 h 67627"/>
                  <a:gd name="connsiteX10" fmla="*/ 0 w 64293"/>
                  <a:gd name="connsiteY10" fmla="*/ 67628 h 67627"/>
                  <a:gd name="connsiteX11" fmla="*/ 0 w 64293"/>
                  <a:gd name="connsiteY11" fmla="*/ 1810 h 67627"/>
                  <a:gd name="connsiteX12" fmla="*/ 18479 w 64293"/>
                  <a:gd name="connsiteY12" fmla="*/ 1810 h 67627"/>
                  <a:gd name="connsiteX13" fmla="*/ 19621 w 64293"/>
                  <a:gd name="connsiteY13" fmla="*/ 12002 h 67627"/>
                  <a:gd name="connsiteX14" fmla="*/ 40481 w 64293"/>
                  <a:gd name="connsiteY14" fmla="*/ 0 h 67627"/>
                  <a:gd name="connsiteX15" fmla="*/ 58007 w 64293"/>
                  <a:gd name="connsiteY15" fmla="*/ 7239 h 67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4293" h="67627">
                    <a:moveTo>
                      <a:pt x="58007" y="7239"/>
                    </a:moveTo>
                    <a:cubicBezTo>
                      <a:pt x="62198" y="12097"/>
                      <a:pt x="64294" y="19241"/>
                      <a:pt x="64294" y="28670"/>
                    </a:cubicBezTo>
                    <a:lnTo>
                      <a:pt x="64294" y="67628"/>
                    </a:lnTo>
                    <a:lnTo>
                      <a:pt x="43529" y="67628"/>
                    </a:lnTo>
                    <a:lnTo>
                      <a:pt x="43529" y="35624"/>
                    </a:lnTo>
                    <a:cubicBezTo>
                      <a:pt x="43529" y="30099"/>
                      <a:pt x="42672" y="25813"/>
                      <a:pt x="41053" y="22765"/>
                    </a:cubicBezTo>
                    <a:cubicBezTo>
                      <a:pt x="39433" y="19717"/>
                      <a:pt x="36671" y="18193"/>
                      <a:pt x="32861" y="18193"/>
                    </a:cubicBezTo>
                    <a:cubicBezTo>
                      <a:pt x="29051" y="18193"/>
                      <a:pt x="26099" y="19812"/>
                      <a:pt x="23908" y="23051"/>
                    </a:cubicBezTo>
                    <a:cubicBezTo>
                      <a:pt x="21717" y="26289"/>
                      <a:pt x="20765" y="30766"/>
                      <a:pt x="20765" y="36576"/>
                    </a:cubicBezTo>
                    <a:lnTo>
                      <a:pt x="20765" y="67628"/>
                    </a:lnTo>
                    <a:lnTo>
                      <a:pt x="0" y="67628"/>
                    </a:lnTo>
                    <a:lnTo>
                      <a:pt x="0" y="1810"/>
                    </a:lnTo>
                    <a:lnTo>
                      <a:pt x="18479" y="1810"/>
                    </a:lnTo>
                    <a:cubicBezTo>
                      <a:pt x="18669" y="6096"/>
                      <a:pt x="19050" y="9430"/>
                      <a:pt x="19621" y="12002"/>
                    </a:cubicBezTo>
                    <a:cubicBezTo>
                      <a:pt x="23908" y="4001"/>
                      <a:pt x="30861" y="0"/>
                      <a:pt x="40481" y="0"/>
                    </a:cubicBezTo>
                    <a:cubicBezTo>
                      <a:pt x="47911" y="0"/>
                      <a:pt x="53816" y="2381"/>
                      <a:pt x="58007" y="723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4" name="任意形状 273"/>
              <p:cNvSpPr/>
              <p:nvPr/>
            </p:nvSpPr>
            <p:spPr>
              <a:xfrm>
                <a:off x="16941704" y="10947939"/>
                <a:ext cx="93821" cy="93249"/>
              </a:xfrm>
              <a:custGeom>
                <a:avLst/>
                <a:gdLst>
                  <a:gd name="connsiteX0" fmla="*/ 56007 w 93821"/>
                  <a:gd name="connsiteY0" fmla="*/ 0 h 93249"/>
                  <a:gd name="connsiteX1" fmla="*/ 93821 w 93821"/>
                  <a:gd name="connsiteY1" fmla="*/ 93250 h 93249"/>
                  <a:gd name="connsiteX2" fmla="*/ 70866 w 93821"/>
                  <a:gd name="connsiteY2" fmla="*/ 93250 h 93249"/>
                  <a:gd name="connsiteX3" fmla="*/ 63722 w 93821"/>
                  <a:gd name="connsiteY3" fmla="*/ 74390 h 93249"/>
                  <a:gd name="connsiteX4" fmla="*/ 28480 w 93821"/>
                  <a:gd name="connsiteY4" fmla="*/ 74390 h 93249"/>
                  <a:gd name="connsiteX5" fmla="*/ 21622 w 93821"/>
                  <a:gd name="connsiteY5" fmla="*/ 93250 h 93249"/>
                  <a:gd name="connsiteX6" fmla="*/ 0 w 93821"/>
                  <a:gd name="connsiteY6" fmla="*/ 93250 h 93249"/>
                  <a:gd name="connsiteX7" fmla="*/ 36767 w 93821"/>
                  <a:gd name="connsiteY7" fmla="*/ 0 h 93249"/>
                  <a:gd name="connsiteX8" fmla="*/ 56007 w 93821"/>
                  <a:gd name="connsiteY8" fmla="*/ 0 h 93249"/>
                  <a:gd name="connsiteX9" fmla="*/ 56960 w 93821"/>
                  <a:gd name="connsiteY9" fmla="*/ 56102 h 93249"/>
                  <a:gd name="connsiteX10" fmla="*/ 45911 w 93821"/>
                  <a:gd name="connsiteY10" fmla="*/ 27051 h 93249"/>
                  <a:gd name="connsiteX11" fmla="*/ 35338 w 93821"/>
                  <a:gd name="connsiteY11" fmla="*/ 56102 h 93249"/>
                  <a:gd name="connsiteX12" fmla="*/ 56960 w 93821"/>
                  <a:gd name="connsiteY12" fmla="*/ 56102 h 93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821" h="93249">
                    <a:moveTo>
                      <a:pt x="56007" y="0"/>
                    </a:moveTo>
                    <a:lnTo>
                      <a:pt x="93821" y="93250"/>
                    </a:lnTo>
                    <a:lnTo>
                      <a:pt x="70866" y="93250"/>
                    </a:lnTo>
                    <a:lnTo>
                      <a:pt x="63722" y="74390"/>
                    </a:lnTo>
                    <a:lnTo>
                      <a:pt x="28480" y="74390"/>
                    </a:lnTo>
                    <a:lnTo>
                      <a:pt x="21622" y="93250"/>
                    </a:lnTo>
                    <a:lnTo>
                      <a:pt x="0" y="93250"/>
                    </a:lnTo>
                    <a:lnTo>
                      <a:pt x="36767" y="0"/>
                    </a:lnTo>
                    <a:lnTo>
                      <a:pt x="56007" y="0"/>
                    </a:lnTo>
                    <a:close/>
                    <a:moveTo>
                      <a:pt x="56960" y="56102"/>
                    </a:moveTo>
                    <a:lnTo>
                      <a:pt x="45911" y="27051"/>
                    </a:lnTo>
                    <a:lnTo>
                      <a:pt x="35338" y="56102"/>
                    </a:lnTo>
                    <a:lnTo>
                      <a:pt x="56960" y="5610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5" name="任意形状 274"/>
              <p:cNvSpPr/>
              <p:nvPr/>
            </p:nvSpPr>
            <p:spPr>
              <a:xfrm>
                <a:off x="17043812" y="10944319"/>
                <a:ext cx="20764" cy="96869"/>
              </a:xfrm>
              <a:custGeom>
                <a:avLst/>
                <a:gdLst>
                  <a:gd name="connsiteX0" fmla="*/ 20765 w 20764"/>
                  <a:gd name="connsiteY0" fmla="*/ 96869 h 96869"/>
                  <a:gd name="connsiteX1" fmla="*/ 0 w 20764"/>
                  <a:gd name="connsiteY1" fmla="*/ 96869 h 96869"/>
                  <a:gd name="connsiteX2" fmla="*/ 0 w 20764"/>
                  <a:gd name="connsiteY2" fmla="*/ 0 h 96869"/>
                  <a:gd name="connsiteX3" fmla="*/ 20765 w 20764"/>
                  <a:gd name="connsiteY3" fmla="*/ 0 h 96869"/>
                  <a:gd name="connsiteX4" fmla="*/ 20765 w 20764"/>
                  <a:gd name="connsiteY4" fmla="*/ 96869 h 96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64" h="96869">
                    <a:moveTo>
                      <a:pt x="20765" y="96869"/>
                    </a:moveTo>
                    <a:lnTo>
                      <a:pt x="0" y="96869"/>
                    </a:lnTo>
                    <a:lnTo>
                      <a:pt x="0" y="0"/>
                    </a:lnTo>
                    <a:lnTo>
                      <a:pt x="20765" y="0"/>
                    </a:lnTo>
                    <a:lnTo>
                      <a:pt x="20765" y="9686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6" name="任意形状 275"/>
              <p:cNvSpPr/>
              <p:nvPr/>
            </p:nvSpPr>
            <p:spPr>
              <a:xfrm>
                <a:off x="17079721" y="10944319"/>
                <a:ext cx="20764" cy="96869"/>
              </a:xfrm>
              <a:custGeom>
                <a:avLst/>
                <a:gdLst>
                  <a:gd name="connsiteX0" fmla="*/ 20764 w 20764"/>
                  <a:gd name="connsiteY0" fmla="*/ 96869 h 96869"/>
                  <a:gd name="connsiteX1" fmla="*/ 0 w 20764"/>
                  <a:gd name="connsiteY1" fmla="*/ 96869 h 96869"/>
                  <a:gd name="connsiteX2" fmla="*/ 0 w 20764"/>
                  <a:gd name="connsiteY2" fmla="*/ 0 h 96869"/>
                  <a:gd name="connsiteX3" fmla="*/ 20764 w 20764"/>
                  <a:gd name="connsiteY3" fmla="*/ 0 h 96869"/>
                  <a:gd name="connsiteX4" fmla="*/ 20764 w 20764"/>
                  <a:gd name="connsiteY4" fmla="*/ 96869 h 96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64" h="96869">
                    <a:moveTo>
                      <a:pt x="20764" y="96869"/>
                    </a:moveTo>
                    <a:lnTo>
                      <a:pt x="0" y="96869"/>
                    </a:lnTo>
                    <a:lnTo>
                      <a:pt x="0" y="0"/>
                    </a:lnTo>
                    <a:lnTo>
                      <a:pt x="20764" y="0"/>
                    </a:lnTo>
                    <a:lnTo>
                      <a:pt x="20764" y="9686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7" name="任意形状 276"/>
              <p:cNvSpPr/>
              <p:nvPr/>
            </p:nvSpPr>
            <p:spPr>
              <a:xfrm>
                <a:off x="17113916" y="10943748"/>
                <a:ext cx="24193" cy="97440"/>
              </a:xfrm>
              <a:custGeom>
                <a:avLst/>
                <a:gdLst>
                  <a:gd name="connsiteX0" fmla="*/ 3524 w 24193"/>
                  <a:gd name="connsiteY0" fmla="*/ 20955 h 97440"/>
                  <a:gd name="connsiteX1" fmla="*/ 0 w 24193"/>
                  <a:gd name="connsiteY1" fmla="*/ 12382 h 97440"/>
                  <a:gd name="connsiteX2" fmla="*/ 3524 w 24193"/>
                  <a:gd name="connsiteY2" fmla="*/ 3619 h 97440"/>
                  <a:gd name="connsiteX3" fmla="*/ 12097 w 24193"/>
                  <a:gd name="connsiteY3" fmla="*/ 0 h 97440"/>
                  <a:gd name="connsiteX4" fmla="*/ 20574 w 24193"/>
                  <a:gd name="connsiteY4" fmla="*/ 3715 h 97440"/>
                  <a:gd name="connsiteX5" fmla="*/ 24193 w 24193"/>
                  <a:gd name="connsiteY5" fmla="*/ 12382 h 97440"/>
                  <a:gd name="connsiteX6" fmla="*/ 20669 w 24193"/>
                  <a:gd name="connsiteY6" fmla="*/ 20955 h 97440"/>
                  <a:gd name="connsiteX7" fmla="*/ 12097 w 24193"/>
                  <a:gd name="connsiteY7" fmla="*/ 24574 h 97440"/>
                  <a:gd name="connsiteX8" fmla="*/ 3524 w 24193"/>
                  <a:gd name="connsiteY8" fmla="*/ 20955 h 97440"/>
                  <a:gd name="connsiteX9" fmla="*/ 22479 w 24193"/>
                  <a:gd name="connsiteY9" fmla="*/ 97441 h 97440"/>
                  <a:gd name="connsiteX10" fmla="*/ 1714 w 24193"/>
                  <a:gd name="connsiteY10" fmla="*/ 97441 h 97440"/>
                  <a:gd name="connsiteX11" fmla="*/ 1714 w 24193"/>
                  <a:gd name="connsiteY11" fmla="*/ 31623 h 97440"/>
                  <a:gd name="connsiteX12" fmla="*/ 22479 w 24193"/>
                  <a:gd name="connsiteY12" fmla="*/ 31623 h 97440"/>
                  <a:gd name="connsiteX13" fmla="*/ 22479 w 24193"/>
                  <a:gd name="connsiteY13" fmla="*/ 97441 h 97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193" h="97440">
                    <a:moveTo>
                      <a:pt x="3524" y="20955"/>
                    </a:moveTo>
                    <a:cubicBezTo>
                      <a:pt x="1143" y="18574"/>
                      <a:pt x="0" y="15716"/>
                      <a:pt x="0" y="12382"/>
                    </a:cubicBezTo>
                    <a:cubicBezTo>
                      <a:pt x="0" y="9049"/>
                      <a:pt x="1143" y="6096"/>
                      <a:pt x="3524" y="3619"/>
                    </a:cubicBezTo>
                    <a:cubicBezTo>
                      <a:pt x="5905" y="1143"/>
                      <a:pt x="8763" y="0"/>
                      <a:pt x="12097" y="0"/>
                    </a:cubicBezTo>
                    <a:cubicBezTo>
                      <a:pt x="15430" y="0"/>
                      <a:pt x="18193" y="1238"/>
                      <a:pt x="20574" y="3715"/>
                    </a:cubicBezTo>
                    <a:cubicBezTo>
                      <a:pt x="22955" y="6191"/>
                      <a:pt x="24193" y="9049"/>
                      <a:pt x="24193" y="12382"/>
                    </a:cubicBezTo>
                    <a:cubicBezTo>
                      <a:pt x="24193" y="15716"/>
                      <a:pt x="22955" y="18574"/>
                      <a:pt x="20669" y="20955"/>
                    </a:cubicBezTo>
                    <a:cubicBezTo>
                      <a:pt x="18383" y="23336"/>
                      <a:pt x="15430" y="24574"/>
                      <a:pt x="12097" y="24574"/>
                    </a:cubicBezTo>
                    <a:cubicBezTo>
                      <a:pt x="8763" y="24574"/>
                      <a:pt x="5905" y="23336"/>
                      <a:pt x="3524" y="20955"/>
                    </a:cubicBezTo>
                    <a:close/>
                    <a:moveTo>
                      <a:pt x="22479" y="97441"/>
                    </a:moveTo>
                    <a:lnTo>
                      <a:pt x="1714" y="97441"/>
                    </a:lnTo>
                    <a:lnTo>
                      <a:pt x="1714" y="31623"/>
                    </a:lnTo>
                    <a:lnTo>
                      <a:pt x="22479" y="31623"/>
                    </a:lnTo>
                    <a:lnTo>
                      <a:pt x="22479" y="9744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8" name="任意形状 277"/>
              <p:cNvSpPr/>
              <p:nvPr/>
            </p:nvSpPr>
            <p:spPr>
              <a:xfrm>
                <a:off x="17148301" y="10973561"/>
                <a:ext cx="61912" cy="69246"/>
              </a:xfrm>
              <a:custGeom>
                <a:avLst/>
                <a:gdLst>
                  <a:gd name="connsiteX0" fmla="*/ 54102 w 61912"/>
                  <a:gd name="connsiteY0" fmla="*/ 7906 h 69246"/>
                  <a:gd name="connsiteX1" fmla="*/ 61913 w 61912"/>
                  <a:gd name="connsiteY1" fmla="*/ 30385 h 69246"/>
                  <a:gd name="connsiteX2" fmla="*/ 61913 w 61912"/>
                  <a:gd name="connsiteY2" fmla="*/ 67533 h 69246"/>
                  <a:gd name="connsiteX3" fmla="*/ 44482 w 61912"/>
                  <a:gd name="connsiteY3" fmla="*/ 67533 h 69246"/>
                  <a:gd name="connsiteX4" fmla="*/ 43625 w 61912"/>
                  <a:gd name="connsiteY4" fmla="*/ 60389 h 69246"/>
                  <a:gd name="connsiteX5" fmla="*/ 36195 w 61912"/>
                  <a:gd name="connsiteY5" fmla="*/ 67056 h 69246"/>
                  <a:gd name="connsiteX6" fmla="*/ 25241 w 61912"/>
                  <a:gd name="connsiteY6" fmla="*/ 69247 h 69246"/>
                  <a:gd name="connsiteX7" fmla="*/ 12478 w 61912"/>
                  <a:gd name="connsiteY7" fmla="*/ 66770 h 69246"/>
                  <a:gd name="connsiteX8" fmla="*/ 3334 w 61912"/>
                  <a:gd name="connsiteY8" fmla="*/ 59627 h 69246"/>
                  <a:gd name="connsiteX9" fmla="*/ 0 w 61912"/>
                  <a:gd name="connsiteY9" fmla="*/ 48578 h 69246"/>
                  <a:gd name="connsiteX10" fmla="*/ 3715 w 61912"/>
                  <a:gd name="connsiteY10" fmla="*/ 36957 h 69246"/>
                  <a:gd name="connsiteX11" fmla="*/ 13811 w 61912"/>
                  <a:gd name="connsiteY11" fmla="*/ 29242 h 69246"/>
                  <a:gd name="connsiteX12" fmla="*/ 27718 w 61912"/>
                  <a:gd name="connsiteY12" fmla="*/ 26575 h 69246"/>
                  <a:gd name="connsiteX13" fmla="*/ 41434 w 61912"/>
                  <a:gd name="connsiteY13" fmla="*/ 28956 h 69246"/>
                  <a:gd name="connsiteX14" fmla="*/ 30099 w 61912"/>
                  <a:gd name="connsiteY14" fmla="*/ 16478 h 69246"/>
                  <a:gd name="connsiteX15" fmla="*/ 17336 w 61912"/>
                  <a:gd name="connsiteY15" fmla="*/ 24670 h 69246"/>
                  <a:gd name="connsiteX16" fmla="*/ 2667 w 61912"/>
                  <a:gd name="connsiteY16" fmla="*/ 16097 h 69246"/>
                  <a:gd name="connsiteX17" fmla="*/ 14097 w 61912"/>
                  <a:gd name="connsiteY17" fmla="*/ 4286 h 69246"/>
                  <a:gd name="connsiteX18" fmla="*/ 32099 w 61912"/>
                  <a:gd name="connsiteY18" fmla="*/ 0 h 69246"/>
                  <a:gd name="connsiteX19" fmla="*/ 54102 w 61912"/>
                  <a:gd name="connsiteY19" fmla="*/ 8001 h 69246"/>
                  <a:gd name="connsiteX20" fmla="*/ 41338 w 61912"/>
                  <a:gd name="connsiteY20" fmla="*/ 41815 h 69246"/>
                  <a:gd name="connsiteX21" fmla="*/ 31909 w 61912"/>
                  <a:gd name="connsiteY21" fmla="*/ 40577 h 69246"/>
                  <a:gd name="connsiteX22" fmla="*/ 23622 w 61912"/>
                  <a:gd name="connsiteY22" fmla="*/ 42482 h 69246"/>
                  <a:gd name="connsiteX23" fmla="*/ 20574 w 61912"/>
                  <a:gd name="connsiteY23" fmla="*/ 47530 h 69246"/>
                  <a:gd name="connsiteX24" fmla="*/ 22860 w 61912"/>
                  <a:gd name="connsiteY24" fmla="*/ 52102 h 69246"/>
                  <a:gd name="connsiteX25" fmla="*/ 28766 w 61912"/>
                  <a:gd name="connsiteY25" fmla="*/ 53721 h 69246"/>
                  <a:gd name="connsiteX26" fmla="*/ 37529 w 61912"/>
                  <a:gd name="connsiteY26" fmla="*/ 50959 h 69246"/>
                  <a:gd name="connsiteX27" fmla="*/ 41434 w 61912"/>
                  <a:gd name="connsiteY27" fmla="*/ 43434 h 69246"/>
                  <a:gd name="connsiteX28" fmla="*/ 41434 w 61912"/>
                  <a:gd name="connsiteY28" fmla="*/ 41815 h 69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1912" h="69246">
                    <a:moveTo>
                      <a:pt x="54102" y="7906"/>
                    </a:moveTo>
                    <a:cubicBezTo>
                      <a:pt x="59246" y="13240"/>
                      <a:pt x="61913" y="20669"/>
                      <a:pt x="61913" y="30385"/>
                    </a:cubicBezTo>
                    <a:lnTo>
                      <a:pt x="61913" y="67533"/>
                    </a:lnTo>
                    <a:lnTo>
                      <a:pt x="44482" y="67533"/>
                    </a:lnTo>
                    <a:cubicBezTo>
                      <a:pt x="44101" y="64008"/>
                      <a:pt x="43720" y="61627"/>
                      <a:pt x="43625" y="60389"/>
                    </a:cubicBezTo>
                    <a:cubicBezTo>
                      <a:pt x="41624" y="63341"/>
                      <a:pt x="39148" y="65532"/>
                      <a:pt x="36195" y="67056"/>
                    </a:cubicBezTo>
                    <a:cubicBezTo>
                      <a:pt x="33338" y="68485"/>
                      <a:pt x="29623" y="69247"/>
                      <a:pt x="25241" y="69247"/>
                    </a:cubicBezTo>
                    <a:cubicBezTo>
                      <a:pt x="20574" y="69247"/>
                      <a:pt x="16288" y="68390"/>
                      <a:pt x="12478" y="66770"/>
                    </a:cubicBezTo>
                    <a:cubicBezTo>
                      <a:pt x="8572" y="65151"/>
                      <a:pt x="5525" y="62770"/>
                      <a:pt x="3334" y="59627"/>
                    </a:cubicBezTo>
                    <a:cubicBezTo>
                      <a:pt x="1048" y="56483"/>
                      <a:pt x="0" y="52864"/>
                      <a:pt x="0" y="48578"/>
                    </a:cubicBezTo>
                    <a:cubicBezTo>
                      <a:pt x="0" y="44291"/>
                      <a:pt x="1238" y="40291"/>
                      <a:pt x="3715" y="36957"/>
                    </a:cubicBezTo>
                    <a:cubicBezTo>
                      <a:pt x="6191" y="33623"/>
                      <a:pt x="9620" y="31052"/>
                      <a:pt x="13811" y="29242"/>
                    </a:cubicBezTo>
                    <a:cubicBezTo>
                      <a:pt x="18097" y="27432"/>
                      <a:pt x="22670" y="26575"/>
                      <a:pt x="27718" y="26575"/>
                    </a:cubicBezTo>
                    <a:cubicBezTo>
                      <a:pt x="32385" y="26575"/>
                      <a:pt x="36957" y="27337"/>
                      <a:pt x="41434" y="28956"/>
                    </a:cubicBezTo>
                    <a:cubicBezTo>
                      <a:pt x="40862" y="20669"/>
                      <a:pt x="37052" y="16478"/>
                      <a:pt x="30099" y="16478"/>
                    </a:cubicBezTo>
                    <a:cubicBezTo>
                      <a:pt x="24194" y="16478"/>
                      <a:pt x="20003" y="19241"/>
                      <a:pt x="17336" y="24670"/>
                    </a:cubicBezTo>
                    <a:lnTo>
                      <a:pt x="2667" y="16097"/>
                    </a:lnTo>
                    <a:cubicBezTo>
                      <a:pt x="5144" y="11049"/>
                      <a:pt x="8954" y="7144"/>
                      <a:pt x="14097" y="4286"/>
                    </a:cubicBezTo>
                    <a:cubicBezTo>
                      <a:pt x="19241" y="1429"/>
                      <a:pt x="25241" y="0"/>
                      <a:pt x="32099" y="0"/>
                    </a:cubicBezTo>
                    <a:cubicBezTo>
                      <a:pt x="41624" y="0"/>
                      <a:pt x="48959" y="2667"/>
                      <a:pt x="54102" y="8001"/>
                    </a:cubicBezTo>
                    <a:close/>
                    <a:moveTo>
                      <a:pt x="41338" y="41815"/>
                    </a:moveTo>
                    <a:cubicBezTo>
                      <a:pt x="38005" y="40958"/>
                      <a:pt x="34862" y="40577"/>
                      <a:pt x="31909" y="40577"/>
                    </a:cubicBezTo>
                    <a:cubicBezTo>
                      <a:pt x="28385" y="40577"/>
                      <a:pt x="25718" y="41243"/>
                      <a:pt x="23622" y="42482"/>
                    </a:cubicBezTo>
                    <a:cubicBezTo>
                      <a:pt x="21527" y="43720"/>
                      <a:pt x="20574" y="45434"/>
                      <a:pt x="20574" y="47530"/>
                    </a:cubicBezTo>
                    <a:cubicBezTo>
                      <a:pt x="20574" y="49530"/>
                      <a:pt x="21336" y="51054"/>
                      <a:pt x="22860" y="52102"/>
                    </a:cubicBezTo>
                    <a:cubicBezTo>
                      <a:pt x="24384" y="53245"/>
                      <a:pt x="26384" y="53721"/>
                      <a:pt x="28766" y="53721"/>
                    </a:cubicBezTo>
                    <a:cubicBezTo>
                      <a:pt x="32004" y="53721"/>
                      <a:pt x="34862" y="52769"/>
                      <a:pt x="37529" y="50959"/>
                    </a:cubicBezTo>
                    <a:cubicBezTo>
                      <a:pt x="40100" y="49054"/>
                      <a:pt x="41434" y="46577"/>
                      <a:pt x="41434" y="43434"/>
                    </a:cubicBezTo>
                    <a:lnTo>
                      <a:pt x="41434" y="4181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9" name="任意形状 278"/>
              <p:cNvSpPr/>
              <p:nvPr/>
            </p:nvSpPr>
            <p:spPr>
              <a:xfrm>
                <a:off x="17224215" y="10973561"/>
                <a:ext cx="64293" cy="67627"/>
              </a:xfrm>
              <a:custGeom>
                <a:avLst/>
                <a:gdLst>
                  <a:gd name="connsiteX0" fmla="*/ 58007 w 64293"/>
                  <a:gd name="connsiteY0" fmla="*/ 7239 h 67627"/>
                  <a:gd name="connsiteX1" fmla="*/ 64294 w 64293"/>
                  <a:gd name="connsiteY1" fmla="*/ 28670 h 67627"/>
                  <a:gd name="connsiteX2" fmla="*/ 64294 w 64293"/>
                  <a:gd name="connsiteY2" fmla="*/ 67628 h 67627"/>
                  <a:gd name="connsiteX3" fmla="*/ 43529 w 64293"/>
                  <a:gd name="connsiteY3" fmla="*/ 67628 h 67627"/>
                  <a:gd name="connsiteX4" fmla="*/ 43529 w 64293"/>
                  <a:gd name="connsiteY4" fmla="*/ 35624 h 67627"/>
                  <a:gd name="connsiteX5" fmla="*/ 41053 w 64293"/>
                  <a:gd name="connsiteY5" fmla="*/ 22765 h 67627"/>
                  <a:gd name="connsiteX6" fmla="*/ 32861 w 64293"/>
                  <a:gd name="connsiteY6" fmla="*/ 18193 h 67627"/>
                  <a:gd name="connsiteX7" fmla="*/ 23908 w 64293"/>
                  <a:gd name="connsiteY7" fmla="*/ 23051 h 67627"/>
                  <a:gd name="connsiteX8" fmla="*/ 20764 w 64293"/>
                  <a:gd name="connsiteY8" fmla="*/ 36576 h 67627"/>
                  <a:gd name="connsiteX9" fmla="*/ 20764 w 64293"/>
                  <a:gd name="connsiteY9" fmla="*/ 67628 h 67627"/>
                  <a:gd name="connsiteX10" fmla="*/ 0 w 64293"/>
                  <a:gd name="connsiteY10" fmla="*/ 67628 h 67627"/>
                  <a:gd name="connsiteX11" fmla="*/ 0 w 64293"/>
                  <a:gd name="connsiteY11" fmla="*/ 1810 h 67627"/>
                  <a:gd name="connsiteX12" fmla="*/ 18479 w 64293"/>
                  <a:gd name="connsiteY12" fmla="*/ 1810 h 67627"/>
                  <a:gd name="connsiteX13" fmla="*/ 19621 w 64293"/>
                  <a:gd name="connsiteY13" fmla="*/ 12002 h 67627"/>
                  <a:gd name="connsiteX14" fmla="*/ 40481 w 64293"/>
                  <a:gd name="connsiteY14" fmla="*/ 0 h 67627"/>
                  <a:gd name="connsiteX15" fmla="*/ 58007 w 64293"/>
                  <a:gd name="connsiteY15" fmla="*/ 7239 h 67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4293" h="67627">
                    <a:moveTo>
                      <a:pt x="58007" y="7239"/>
                    </a:moveTo>
                    <a:cubicBezTo>
                      <a:pt x="62198" y="12097"/>
                      <a:pt x="64294" y="19241"/>
                      <a:pt x="64294" y="28670"/>
                    </a:cubicBezTo>
                    <a:lnTo>
                      <a:pt x="64294" y="67628"/>
                    </a:lnTo>
                    <a:lnTo>
                      <a:pt x="43529" y="67628"/>
                    </a:lnTo>
                    <a:lnTo>
                      <a:pt x="43529" y="35624"/>
                    </a:lnTo>
                    <a:cubicBezTo>
                      <a:pt x="43529" y="30099"/>
                      <a:pt x="42672" y="25813"/>
                      <a:pt x="41053" y="22765"/>
                    </a:cubicBezTo>
                    <a:cubicBezTo>
                      <a:pt x="39434" y="19717"/>
                      <a:pt x="36671" y="18193"/>
                      <a:pt x="32861" y="18193"/>
                    </a:cubicBezTo>
                    <a:cubicBezTo>
                      <a:pt x="29051" y="18193"/>
                      <a:pt x="26099" y="19812"/>
                      <a:pt x="23908" y="23051"/>
                    </a:cubicBezTo>
                    <a:cubicBezTo>
                      <a:pt x="21717" y="26289"/>
                      <a:pt x="20764" y="30766"/>
                      <a:pt x="20764" y="36576"/>
                    </a:cubicBezTo>
                    <a:lnTo>
                      <a:pt x="20764" y="67628"/>
                    </a:lnTo>
                    <a:lnTo>
                      <a:pt x="0" y="67628"/>
                    </a:lnTo>
                    <a:lnTo>
                      <a:pt x="0" y="1810"/>
                    </a:lnTo>
                    <a:lnTo>
                      <a:pt x="18479" y="1810"/>
                    </a:lnTo>
                    <a:cubicBezTo>
                      <a:pt x="18669" y="6096"/>
                      <a:pt x="19050" y="9430"/>
                      <a:pt x="19621" y="12002"/>
                    </a:cubicBezTo>
                    <a:cubicBezTo>
                      <a:pt x="23908" y="4001"/>
                      <a:pt x="30861" y="0"/>
                      <a:pt x="40481" y="0"/>
                    </a:cubicBezTo>
                    <a:cubicBezTo>
                      <a:pt x="47911" y="0"/>
                      <a:pt x="53816" y="2381"/>
                      <a:pt x="58007" y="723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80" name="任意形状 279"/>
              <p:cNvSpPr/>
              <p:nvPr/>
            </p:nvSpPr>
            <p:spPr>
              <a:xfrm>
                <a:off x="17298987" y="10973370"/>
                <a:ext cx="60959" cy="69341"/>
              </a:xfrm>
              <a:custGeom>
                <a:avLst/>
                <a:gdLst>
                  <a:gd name="connsiteX0" fmla="*/ 40672 w 60959"/>
                  <a:gd name="connsiteY0" fmla="*/ 49721 h 69341"/>
                  <a:gd name="connsiteX1" fmla="*/ 45339 w 60959"/>
                  <a:gd name="connsiteY1" fmla="*/ 44672 h 69341"/>
                  <a:gd name="connsiteX2" fmla="*/ 60960 w 60959"/>
                  <a:gd name="connsiteY2" fmla="*/ 53721 h 69341"/>
                  <a:gd name="connsiteX3" fmla="*/ 50673 w 60959"/>
                  <a:gd name="connsiteY3" fmla="*/ 65342 h 69341"/>
                  <a:gd name="connsiteX4" fmla="*/ 34290 w 60959"/>
                  <a:gd name="connsiteY4" fmla="*/ 69342 h 69341"/>
                  <a:gd name="connsiteX5" fmla="*/ 17621 w 60959"/>
                  <a:gd name="connsiteY5" fmla="*/ 65437 h 69341"/>
                  <a:gd name="connsiteX6" fmla="*/ 4858 w 60959"/>
                  <a:gd name="connsiteY6" fmla="*/ 53721 h 69341"/>
                  <a:gd name="connsiteX7" fmla="*/ 0 w 60959"/>
                  <a:gd name="connsiteY7" fmla="*/ 34671 h 69341"/>
                  <a:gd name="connsiteX8" fmla="*/ 4858 w 60959"/>
                  <a:gd name="connsiteY8" fmla="*/ 15621 h 69341"/>
                  <a:gd name="connsiteX9" fmla="*/ 17621 w 60959"/>
                  <a:gd name="connsiteY9" fmla="*/ 3905 h 69341"/>
                  <a:gd name="connsiteX10" fmla="*/ 34290 w 60959"/>
                  <a:gd name="connsiteY10" fmla="*/ 0 h 69341"/>
                  <a:gd name="connsiteX11" fmla="*/ 50673 w 60959"/>
                  <a:gd name="connsiteY11" fmla="*/ 4001 h 69341"/>
                  <a:gd name="connsiteX12" fmla="*/ 60960 w 60959"/>
                  <a:gd name="connsiteY12" fmla="*/ 15526 h 69341"/>
                  <a:gd name="connsiteX13" fmla="*/ 45339 w 60959"/>
                  <a:gd name="connsiteY13" fmla="*/ 24670 h 69341"/>
                  <a:gd name="connsiteX14" fmla="*/ 40577 w 60959"/>
                  <a:gd name="connsiteY14" fmla="*/ 19621 h 69341"/>
                  <a:gd name="connsiteX15" fmla="*/ 34290 w 60959"/>
                  <a:gd name="connsiteY15" fmla="*/ 17812 h 69341"/>
                  <a:gd name="connsiteX16" fmla="*/ 24955 w 60959"/>
                  <a:gd name="connsiteY16" fmla="*/ 22479 h 69341"/>
                  <a:gd name="connsiteX17" fmla="*/ 21431 w 60959"/>
                  <a:gd name="connsiteY17" fmla="*/ 34671 h 69341"/>
                  <a:gd name="connsiteX18" fmla="*/ 24955 w 60959"/>
                  <a:gd name="connsiteY18" fmla="*/ 46768 h 69341"/>
                  <a:gd name="connsiteX19" fmla="*/ 34290 w 60959"/>
                  <a:gd name="connsiteY19" fmla="*/ 51340 h 69341"/>
                  <a:gd name="connsiteX20" fmla="*/ 40672 w 60959"/>
                  <a:gd name="connsiteY20" fmla="*/ 49625 h 69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0959" h="69341">
                    <a:moveTo>
                      <a:pt x="40672" y="49721"/>
                    </a:moveTo>
                    <a:cubicBezTo>
                      <a:pt x="42386" y="48578"/>
                      <a:pt x="44005" y="46863"/>
                      <a:pt x="45339" y="44672"/>
                    </a:cubicBezTo>
                    <a:lnTo>
                      <a:pt x="60960" y="53721"/>
                    </a:lnTo>
                    <a:cubicBezTo>
                      <a:pt x="58960" y="58769"/>
                      <a:pt x="55436" y="62675"/>
                      <a:pt x="50673" y="65342"/>
                    </a:cubicBezTo>
                    <a:cubicBezTo>
                      <a:pt x="45911" y="68009"/>
                      <a:pt x="40386" y="69342"/>
                      <a:pt x="34290" y="69342"/>
                    </a:cubicBezTo>
                    <a:cubicBezTo>
                      <a:pt x="28194" y="69342"/>
                      <a:pt x="22860" y="68009"/>
                      <a:pt x="17621" y="65437"/>
                    </a:cubicBezTo>
                    <a:cubicBezTo>
                      <a:pt x="12382" y="62865"/>
                      <a:pt x="8191" y="58960"/>
                      <a:pt x="4858" y="53721"/>
                    </a:cubicBezTo>
                    <a:cubicBezTo>
                      <a:pt x="1619" y="48482"/>
                      <a:pt x="0" y="42101"/>
                      <a:pt x="0" y="34671"/>
                    </a:cubicBezTo>
                    <a:cubicBezTo>
                      <a:pt x="0" y="27242"/>
                      <a:pt x="1619" y="20860"/>
                      <a:pt x="4858" y="15621"/>
                    </a:cubicBezTo>
                    <a:cubicBezTo>
                      <a:pt x="8096" y="10382"/>
                      <a:pt x="12382" y="6477"/>
                      <a:pt x="17621" y="3905"/>
                    </a:cubicBezTo>
                    <a:cubicBezTo>
                      <a:pt x="22860" y="1334"/>
                      <a:pt x="28385" y="0"/>
                      <a:pt x="34290" y="0"/>
                    </a:cubicBezTo>
                    <a:cubicBezTo>
                      <a:pt x="40196" y="0"/>
                      <a:pt x="45911" y="1334"/>
                      <a:pt x="50673" y="4001"/>
                    </a:cubicBezTo>
                    <a:cubicBezTo>
                      <a:pt x="55531" y="6668"/>
                      <a:pt x="58960" y="10478"/>
                      <a:pt x="60960" y="15526"/>
                    </a:cubicBezTo>
                    <a:lnTo>
                      <a:pt x="45339" y="24670"/>
                    </a:lnTo>
                    <a:cubicBezTo>
                      <a:pt x="43910" y="22479"/>
                      <a:pt x="42291" y="20764"/>
                      <a:pt x="40577" y="19621"/>
                    </a:cubicBezTo>
                    <a:cubicBezTo>
                      <a:pt x="38862" y="18383"/>
                      <a:pt x="36766" y="17812"/>
                      <a:pt x="34290" y="17812"/>
                    </a:cubicBezTo>
                    <a:cubicBezTo>
                      <a:pt x="30385" y="17812"/>
                      <a:pt x="27241" y="19336"/>
                      <a:pt x="24955" y="22479"/>
                    </a:cubicBezTo>
                    <a:cubicBezTo>
                      <a:pt x="22574" y="25622"/>
                      <a:pt x="21431" y="29623"/>
                      <a:pt x="21431" y="34671"/>
                    </a:cubicBezTo>
                    <a:cubicBezTo>
                      <a:pt x="21431" y="39719"/>
                      <a:pt x="22574" y="43720"/>
                      <a:pt x="24955" y="46768"/>
                    </a:cubicBezTo>
                    <a:cubicBezTo>
                      <a:pt x="27337" y="49816"/>
                      <a:pt x="30385" y="51340"/>
                      <a:pt x="34290" y="51340"/>
                    </a:cubicBezTo>
                    <a:cubicBezTo>
                      <a:pt x="36862" y="51340"/>
                      <a:pt x="38957" y="50768"/>
                      <a:pt x="40672" y="4962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81" name="任意形状 280"/>
              <p:cNvSpPr/>
              <p:nvPr/>
            </p:nvSpPr>
            <p:spPr>
              <a:xfrm>
                <a:off x="17362995" y="10973561"/>
                <a:ext cx="64579" cy="69246"/>
              </a:xfrm>
              <a:custGeom>
                <a:avLst/>
                <a:gdLst>
                  <a:gd name="connsiteX0" fmla="*/ 50006 w 64579"/>
                  <a:gd name="connsiteY0" fmla="*/ 3810 h 69246"/>
                  <a:gd name="connsiteX1" fmla="*/ 60770 w 64579"/>
                  <a:gd name="connsiteY1" fmla="*/ 14954 h 69246"/>
                  <a:gd name="connsiteX2" fmla="*/ 64579 w 64579"/>
                  <a:gd name="connsiteY2" fmla="*/ 31909 h 69246"/>
                  <a:gd name="connsiteX3" fmla="*/ 63818 w 64579"/>
                  <a:gd name="connsiteY3" fmla="*/ 40577 h 69246"/>
                  <a:gd name="connsiteX4" fmla="*/ 21622 w 64579"/>
                  <a:gd name="connsiteY4" fmla="*/ 40577 h 69246"/>
                  <a:gd name="connsiteX5" fmla="*/ 26479 w 64579"/>
                  <a:gd name="connsiteY5" fmla="*/ 49054 h 69246"/>
                  <a:gd name="connsiteX6" fmla="*/ 34862 w 64579"/>
                  <a:gd name="connsiteY6" fmla="*/ 52007 h 69246"/>
                  <a:gd name="connsiteX7" fmla="*/ 42196 w 64579"/>
                  <a:gd name="connsiteY7" fmla="*/ 50102 h 69246"/>
                  <a:gd name="connsiteX8" fmla="*/ 46958 w 64579"/>
                  <a:gd name="connsiteY8" fmla="*/ 44482 h 69246"/>
                  <a:gd name="connsiteX9" fmla="*/ 62103 w 64579"/>
                  <a:gd name="connsiteY9" fmla="*/ 53531 h 69246"/>
                  <a:gd name="connsiteX10" fmla="*/ 51530 w 64579"/>
                  <a:gd name="connsiteY10" fmla="*/ 65151 h 69246"/>
                  <a:gd name="connsiteX11" fmla="*/ 34099 w 64579"/>
                  <a:gd name="connsiteY11" fmla="*/ 69247 h 69246"/>
                  <a:gd name="connsiteX12" fmla="*/ 17336 w 64579"/>
                  <a:gd name="connsiteY12" fmla="*/ 65342 h 69246"/>
                  <a:gd name="connsiteX13" fmla="*/ 4763 w 64579"/>
                  <a:gd name="connsiteY13" fmla="*/ 53531 h 69246"/>
                  <a:gd name="connsiteX14" fmla="*/ 0 w 64579"/>
                  <a:gd name="connsiteY14" fmla="*/ 34385 h 69246"/>
                  <a:gd name="connsiteX15" fmla="*/ 4763 w 64579"/>
                  <a:gd name="connsiteY15" fmla="*/ 15526 h 69246"/>
                  <a:gd name="connsiteX16" fmla="*/ 17336 w 64579"/>
                  <a:gd name="connsiteY16" fmla="*/ 3905 h 69246"/>
                  <a:gd name="connsiteX17" fmla="*/ 34004 w 64579"/>
                  <a:gd name="connsiteY17" fmla="*/ 0 h 69246"/>
                  <a:gd name="connsiteX18" fmla="*/ 50006 w 64579"/>
                  <a:gd name="connsiteY18" fmla="*/ 3905 h 69246"/>
                  <a:gd name="connsiteX19" fmla="*/ 26003 w 64579"/>
                  <a:gd name="connsiteY19" fmla="*/ 19145 h 69246"/>
                  <a:gd name="connsiteX20" fmla="*/ 21622 w 64579"/>
                  <a:gd name="connsiteY20" fmla="*/ 26479 h 69246"/>
                  <a:gd name="connsiteX21" fmla="*/ 43529 w 64579"/>
                  <a:gd name="connsiteY21" fmla="*/ 26479 h 69246"/>
                  <a:gd name="connsiteX22" fmla="*/ 40196 w 64579"/>
                  <a:gd name="connsiteY22" fmla="*/ 19050 h 69246"/>
                  <a:gd name="connsiteX23" fmla="*/ 33338 w 64579"/>
                  <a:gd name="connsiteY23" fmla="*/ 16478 h 69246"/>
                  <a:gd name="connsiteX24" fmla="*/ 26003 w 64579"/>
                  <a:gd name="connsiteY24" fmla="*/ 19050 h 69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4579" h="69246">
                    <a:moveTo>
                      <a:pt x="50006" y="3810"/>
                    </a:moveTo>
                    <a:cubicBezTo>
                      <a:pt x="54673" y="6382"/>
                      <a:pt x="58198" y="10097"/>
                      <a:pt x="60770" y="14954"/>
                    </a:cubicBezTo>
                    <a:cubicBezTo>
                      <a:pt x="63341" y="19812"/>
                      <a:pt x="64579" y="25432"/>
                      <a:pt x="64579" y="31909"/>
                    </a:cubicBezTo>
                    <a:cubicBezTo>
                      <a:pt x="64579" y="34671"/>
                      <a:pt x="64294" y="37529"/>
                      <a:pt x="63818" y="40577"/>
                    </a:cubicBezTo>
                    <a:lnTo>
                      <a:pt x="21622" y="40577"/>
                    </a:lnTo>
                    <a:cubicBezTo>
                      <a:pt x="22574" y="44196"/>
                      <a:pt x="24194" y="47054"/>
                      <a:pt x="26479" y="49054"/>
                    </a:cubicBezTo>
                    <a:cubicBezTo>
                      <a:pt x="28765" y="51054"/>
                      <a:pt x="31528" y="52007"/>
                      <a:pt x="34862" y="52007"/>
                    </a:cubicBezTo>
                    <a:cubicBezTo>
                      <a:pt x="37624" y="52007"/>
                      <a:pt x="40005" y="51340"/>
                      <a:pt x="42196" y="50102"/>
                    </a:cubicBezTo>
                    <a:cubicBezTo>
                      <a:pt x="44387" y="48863"/>
                      <a:pt x="45911" y="46958"/>
                      <a:pt x="46958" y="44482"/>
                    </a:cubicBezTo>
                    <a:lnTo>
                      <a:pt x="62103" y="53531"/>
                    </a:lnTo>
                    <a:cubicBezTo>
                      <a:pt x="60198" y="58579"/>
                      <a:pt x="56674" y="62389"/>
                      <a:pt x="51530" y="65151"/>
                    </a:cubicBezTo>
                    <a:cubicBezTo>
                      <a:pt x="46387" y="67913"/>
                      <a:pt x="40577" y="69247"/>
                      <a:pt x="34099" y="69247"/>
                    </a:cubicBezTo>
                    <a:cubicBezTo>
                      <a:pt x="28194" y="69247"/>
                      <a:pt x="22574" y="67913"/>
                      <a:pt x="17336" y="65342"/>
                    </a:cubicBezTo>
                    <a:cubicBezTo>
                      <a:pt x="12097" y="62675"/>
                      <a:pt x="7906" y="58769"/>
                      <a:pt x="4763" y="53531"/>
                    </a:cubicBezTo>
                    <a:cubicBezTo>
                      <a:pt x="1619" y="48292"/>
                      <a:pt x="0" y="41910"/>
                      <a:pt x="0" y="34385"/>
                    </a:cubicBezTo>
                    <a:cubicBezTo>
                      <a:pt x="0" y="26861"/>
                      <a:pt x="1619" y="20669"/>
                      <a:pt x="4763" y="15526"/>
                    </a:cubicBezTo>
                    <a:cubicBezTo>
                      <a:pt x="7906" y="10383"/>
                      <a:pt x="12097" y="6477"/>
                      <a:pt x="17336" y="3905"/>
                    </a:cubicBezTo>
                    <a:cubicBezTo>
                      <a:pt x="22479" y="1334"/>
                      <a:pt x="28099" y="0"/>
                      <a:pt x="34004" y="0"/>
                    </a:cubicBezTo>
                    <a:cubicBezTo>
                      <a:pt x="39910" y="0"/>
                      <a:pt x="45339" y="1334"/>
                      <a:pt x="50006" y="3905"/>
                    </a:cubicBezTo>
                    <a:close/>
                    <a:moveTo>
                      <a:pt x="26003" y="19145"/>
                    </a:moveTo>
                    <a:cubicBezTo>
                      <a:pt x="24003" y="20860"/>
                      <a:pt x="22574" y="23336"/>
                      <a:pt x="21622" y="26479"/>
                    </a:cubicBezTo>
                    <a:lnTo>
                      <a:pt x="43529" y="26479"/>
                    </a:lnTo>
                    <a:cubicBezTo>
                      <a:pt x="43148" y="23241"/>
                      <a:pt x="42101" y="20765"/>
                      <a:pt x="40196" y="19050"/>
                    </a:cubicBezTo>
                    <a:cubicBezTo>
                      <a:pt x="38290" y="17336"/>
                      <a:pt x="36004" y="16478"/>
                      <a:pt x="33338" y="16478"/>
                    </a:cubicBezTo>
                    <a:cubicBezTo>
                      <a:pt x="30480" y="16478"/>
                      <a:pt x="28004" y="17336"/>
                      <a:pt x="26003" y="1905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127" name="任意形状 126"/>
            <p:cNvSpPr/>
            <p:nvPr/>
          </p:nvSpPr>
          <p:spPr>
            <a:xfrm>
              <a:off x="17039953" y="13227184"/>
              <a:ext cx="4712035" cy="349509"/>
            </a:xfrm>
            <a:custGeom>
              <a:avLst/>
              <a:gdLst>
                <a:gd name="connsiteX0" fmla="*/ 83534 w 1657826"/>
                <a:gd name="connsiteY0" fmla="*/ 47054 h 122967"/>
                <a:gd name="connsiteX1" fmla="*/ 83534 w 1657826"/>
                <a:gd name="connsiteY1" fmla="*/ 71152 h 122967"/>
                <a:gd name="connsiteX2" fmla="*/ 65818 w 1657826"/>
                <a:gd name="connsiteY2" fmla="*/ 71152 h 122967"/>
                <a:gd name="connsiteX3" fmla="*/ 65818 w 1657826"/>
                <a:gd name="connsiteY3" fmla="*/ 47054 h 122967"/>
                <a:gd name="connsiteX4" fmla="*/ 83534 w 1657826"/>
                <a:gd name="connsiteY4" fmla="*/ 47054 h 122967"/>
                <a:gd name="connsiteX5" fmla="*/ 99536 w 1657826"/>
                <a:gd name="connsiteY5" fmla="*/ 85154 h 122967"/>
                <a:gd name="connsiteX6" fmla="*/ 99536 w 1657826"/>
                <a:gd name="connsiteY6" fmla="*/ 47054 h 122967"/>
                <a:gd name="connsiteX7" fmla="*/ 116491 w 1657826"/>
                <a:gd name="connsiteY7" fmla="*/ 47054 h 122967"/>
                <a:gd name="connsiteX8" fmla="*/ 116491 w 1657826"/>
                <a:gd name="connsiteY8" fmla="*/ 32290 h 122967"/>
                <a:gd name="connsiteX9" fmla="*/ 99536 w 1657826"/>
                <a:gd name="connsiteY9" fmla="*/ 32290 h 122967"/>
                <a:gd name="connsiteX10" fmla="*/ 99536 w 1657826"/>
                <a:gd name="connsiteY10" fmla="*/ 3715 h 122967"/>
                <a:gd name="connsiteX11" fmla="*/ 83534 w 1657826"/>
                <a:gd name="connsiteY11" fmla="*/ 3715 h 122967"/>
                <a:gd name="connsiteX12" fmla="*/ 83534 w 1657826"/>
                <a:gd name="connsiteY12" fmla="*/ 32290 h 122967"/>
                <a:gd name="connsiteX13" fmla="*/ 65818 w 1657826"/>
                <a:gd name="connsiteY13" fmla="*/ 32290 h 122967"/>
                <a:gd name="connsiteX14" fmla="*/ 65818 w 1657826"/>
                <a:gd name="connsiteY14" fmla="*/ 2572 h 122967"/>
                <a:gd name="connsiteX15" fmla="*/ 50673 w 1657826"/>
                <a:gd name="connsiteY15" fmla="*/ 2572 h 122967"/>
                <a:gd name="connsiteX16" fmla="*/ 50673 w 1657826"/>
                <a:gd name="connsiteY16" fmla="*/ 32290 h 122967"/>
                <a:gd name="connsiteX17" fmla="*/ 33242 w 1657826"/>
                <a:gd name="connsiteY17" fmla="*/ 32290 h 122967"/>
                <a:gd name="connsiteX18" fmla="*/ 33242 w 1657826"/>
                <a:gd name="connsiteY18" fmla="*/ 5239 h 122967"/>
                <a:gd name="connsiteX19" fmla="*/ 17336 w 1657826"/>
                <a:gd name="connsiteY19" fmla="*/ 5239 h 122967"/>
                <a:gd name="connsiteX20" fmla="*/ 17336 w 1657826"/>
                <a:gd name="connsiteY20" fmla="*/ 32290 h 122967"/>
                <a:gd name="connsiteX21" fmla="*/ 0 w 1657826"/>
                <a:gd name="connsiteY21" fmla="*/ 32290 h 122967"/>
                <a:gd name="connsiteX22" fmla="*/ 0 w 1657826"/>
                <a:gd name="connsiteY22" fmla="*/ 47054 h 122967"/>
                <a:gd name="connsiteX23" fmla="*/ 17336 w 1657826"/>
                <a:gd name="connsiteY23" fmla="*/ 47054 h 122967"/>
                <a:gd name="connsiteX24" fmla="*/ 17336 w 1657826"/>
                <a:gd name="connsiteY24" fmla="*/ 114395 h 122967"/>
                <a:gd name="connsiteX25" fmla="*/ 113157 w 1657826"/>
                <a:gd name="connsiteY25" fmla="*/ 114395 h 122967"/>
                <a:gd name="connsiteX26" fmla="*/ 113157 w 1657826"/>
                <a:gd name="connsiteY26" fmla="*/ 99631 h 122967"/>
                <a:gd name="connsiteX27" fmla="*/ 33242 w 1657826"/>
                <a:gd name="connsiteY27" fmla="*/ 99631 h 122967"/>
                <a:gd name="connsiteX28" fmla="*/ 33242 w 1657826"/>
                <a:gd name="connsiteY28" fmla="*/ 47054 h 122967"/>
                <a:gd name="connsiteX29" fmla="*/ 50673 w 1657826"/>
                <a:gd name="connsiteY29" fmla="*/ 47054 h 122967"/>
                <a:gd name="connsiteX30" fmla="*/ 50673 w 1657826"/>
                <a:gd name="connsiteY30" fmla="*/ 85154 h 122967"/>
                <a:gd name="connsiteX31" fmla="*/ 99536 w 1657826"/>
                <a:gd name="connsiteY31" fmla="*/ 85154 h 122967"/>
                <a:gd name="connsiteX32" fmla="*/ 156400 w 1657826"/>
                <a:gd name="connsiteY32" fmla="*/ 38862 h 122967"/>
                <a:gd name="connsiteX33" fmla="*/ 178879 w 1657826"/>
                <a:gd name="connsiteY33" fmla="*/ 38862 h 122967"/>
                <a:gd name="connsiteX34" fmla="*/ 178879 w 1657826"/>
                <a:gd name="connsiteY34" fmla="*/ 48101 h 122967"/>
                <a:gd name="connsiteX35" fmla="*/ 156400 w 1657826"/>
                <a:gd name="connsiteY35" fmla="*/ 48101 h 122967"/>
                <a:gd name="connsiteX36" fmla="*/ 156400 w 1657826"/>
                <a:gd name="connsiteY36" fmla="*/ 38862 h 122967"/>
                <a:gd name="connsiteX37" fmla="*/ 156400 w 1657826"/>
                <a:gd name="connsiteY37" fmla="*/ 38862 h 122967"/>
                <a:gd name="connsiteX38" fmla="*/ 156400 w 1657826"/>
                <a:gd name="connsiteY38" fmla="*/ 18193 h 122967"/>
                <a:gd name="connsiteX39" fmla="*/ 178879 w 1657826"/>
                <a:gd name="connsiteY39" fmla="*/ 18193 h 122967"/>
                <a:gd name="connsiteX40" fmla="*/ 178879 w 1657826"/>
                <a:gd name="connsiteY40" fmla="*/ 27432 h 122967"/>
                <a:gd name="connsiteX41" fmla="*/ 156400 w 1657826"/>
                <a:gd name="connsiteY41" fmla="*/ 27432 h 122967"/>
                <a:gd name="connsiteX42" fmla="*/ 156400 w 1657826"/>
                <a:gd name="connsiteY42" fmla="*/ 18193 h 122967"/>
                <a:gd name="connsiteX43" fmla="*/ 156400 w 1657826"/>
                <a:gd name="connsiteY43" fmla="*/ 18193 h 122967"/>
                <a:gd name="connsiteX44" fmla="*/ 216789 w 1657826"/>
                <a:gd name="connsiteY44" fmla="*/ 27432 h 122967"/>
                <a:gd name="connsiteX45" fmla="*/ 194310 w 1657826"/>
                <a:gd name="connsiteY45" fmla="*/ 27432 h 122967"/>
                <a:gd name="connsiteX46" fmla="*/ 194310 w 1657826"/>
                <a:gd name="connsiteY46" fmla="*/ 18193 h 122967"/>
                <a:gd name="connsiteX47" fmla="*/ 216789 w 1657826"/>
                <a:gd name="connsiteY47" fmla="*/ 18193 h 122967"/>
                <a:gd name="connsiteX48" fmla="*/ 216789 w 1657826"/>
                <a:gd name="connsiteY48" fmla="*/ 27432 h 122967"/>
                <a:gd name="connsiteX49" fmla="*/ 216789 w 1657826"/>
                <a:gd name="connsiteY49" fmla="*/ 27432 h 122967"/>
                <a:gd name="connsiteX50" fmla="*/ 216789 w 1657826"/>
                <a:gd name="connsiteY50" fmla="*/ 48101 h 122967"/>
                <a:gd name="connsiteX51" fmla="*/ 194310 w 1657826"/>
                <a:gd name="connsiteY51" fmla="*/ 48101 h 122967"/>
                <a:gd name="connsiteX52" fmla="*/ 194310 w 1657826"/>
                <a:gd name="connsiteY52" fmla="*/ 38862 h 122967"/>
                <a:gd name="connsiteX53" fmla="*/ 216789 w 1657826"/>
                <a:gd name="connsiteY53" fmla="*/ 38862 h 122967"/>
                <a:gd name="connsiteX54" fmla="*/ 216789 w 1657826"/>
                <a:gd name="connsiteY54" fmla="*/ 48101 h 122967"/>
                <a:gd name="connsiteX55" fmla="*/ 216789 w 1657826"/>
                <a:gd name="connsiteY55" fmla="*/ 48101 h 122967"/>
                <a:gd name="connsiteX56" fmla="*/ 232696 w 1657826"/>
                <a:gd name="connsiteY56" fmla="*/ 60388 h 122967"/>
                <a:gd name="connsiteX57" fmla="*/ 232696 w 1657826"/>
                <a:gd name="connsiteY57" fmla="*/ 5810 h 122967"/>
                <a:gd name="connsiteX58" fmla="*/ 141161 w 1657826"/>
                <a:gd name="connsiteY58" fmla="*/ 5810 h 122967"/>
                <a:gd name="connsiteX59" fmla="*/ 141161 w 1657826"/>
                <a:gd name="connsiteY59" fmla="*/ 60388 h 122967"/>
                <a:gd name="connsiteX60" fmla="*/ 161544 w 1657826"/>
                <a:gd name="connsiteY60" fmla="*/ 60388 h 122967"/>
                <a:gd name="connsiteX61" fmla="*/ 126873 w 1657826"/>
                <a:gd name="connsiteY61" fmla="*/ 78581 h 122967"/>
                <a:gd name="connsiteX62" fmla="*/ 136874 w 1657826"/>
                <a:gd name="connsiteY62" fmla="*/ 91154 h 122967"/>
                <a:gd name="connsiteX63" fmla="*/ 160211 w 1657826"/>
                <a:gd name="connsiteY63" fmla="*/ 79248 h 122967"/>
                <a:gd name="connsiteX64" fmla="*/ 160211 w 1657826"/>
                <a:gd name="connsiteY64" fmla="*/ 83820 h 122967"/>
                <a:gd name="connsiteX65" fmla="*/ 136208 w 1657826"/>
                <a:gd name="connsiteY65" fmla="*/ 109919 h 122967"/>
                <a:gd name="connsiteX66" fmla="*/ 146685 w 1657826"/>
                <a:gd name="connsiteY66" fmla="*/ 122206 h 122967"/>
                <a:gd name="connsiteX67" fmla="*/ 175927 w 1657826"/>
                <a:gd name="connsiteY67" fmla="*/ 84487 h 122967"/>
                <a:gd name="connsiteX68" fmla="*/ 175927 w 1657826"/>
                <a:gd name="connsiteY68" fmla="*/ 75629 h 122967"/>
                <a:gd name="connsiteX69" fmla="*/ 165068 w 1657826"/>
                <a:gd name="connsiteY69" fmla="*/ 75629 h 122967"/>
                <a:gd name="connsiteX70" fmla="*/ 180499 w 1657826"/>
                <a:gd name="connsiteY70" fmla="*/ 60388 h 122967"/>
                <a:gd name="connsiteX71" fmla="*/ 193738 w 1657826"/>
                <a:gd name="connsiteY71" fmla="*/ 60388 h 122967"/>
                <a:gd name="connsiteX72" fmla="*/ 208788 w 1657826"/>
                <a:gd name="connsiteY72" fmla="*/ 75819 h 122967"/>
                <a:gd name="connsiteX73" fmla="*/ 199168 w 1657826"/>
                <a:gd name="connsiteY73" fmla="*/ 75819 h 122967"/>
                <a:gd name="connsiteX74" fmla="*/ 199168 w 1657826"/>
                <a:gd name="connsiteY74" fmla="*/ 120968 h 122967"/>
                <a:gd name="connsiteX75" fmla="*/ 215075 w 1657826"/>
                <a:gd name="connsiteY75" fmla="*/ 120968 h 122967"/>
                <a:gd name="connsiteX76" fmla="*/ 215075 w 1657826"/>
                <a:gd name="connsiteY76" fmla="*/ 80391 h 122967"/>
                <a:gd name="connsiteX77" fmla="*/ 236792 w 1657826"/>
                <a:gd name="connsiteY77" fmla="*/ 90773 h 122967"/>
                <a:gd name="connsiteX78" fmla="*/ 246888 w 1657826"/>
                <a:gd name="connsiteY78" fmla="*/ 77724 h 122967"/>
                <a:gd name="connsiteX79" fmla="*/ 211741 w 1657826"/>
                <a:gd name="connsiteY79" fmla="*/ 60388 h 122967"/>
                <a:gd name="connsiteX80" fmla="*/ 232696 w 1657826"/>
                <a:gd name="connsiteY80" fmla="*/ 60388 h 122967"/>
                <a:gd name="connsiteX81" fmla="*/ 337757 w 1657826"/>
                <a:gd name="connsiteY81" fmla="*/ 103251 h 122967"/>
                <a:gd name="connsiteX82" fmla="*/ 331375 w 1657826"/>
                <a:gd name="connsiteY82" fmla="*/ 97631 h 122967"/>
                <a:gd name="connsiteX83" fmla="*/ 331375 w 1657826"/>
                <a:gd name="connsiteY83" fmla="*/ 61055 h 122967"/>
                <a:gd name="connsiteX84" fmla="*/ 373761 w 1657826"/>
                <a:gd name="connsiteY84" fmla="*/ 61055 h 122967"/>
                <a:gd name="connsiteX85" fmla="*/ 373761 w 1657826"/>
                <a:gd name="connsiteY85" fmla="*/ 45911 h 122967"/>
                <a:gd name="connsiteX86" fmla="*/ 318897 w 1657826"/>
                <a:gd name="connsiteY86" fmla="*/ 45911 h 122967"/>
                <a:gd name="connsiteX87" fmla="*/ 320612 w 1657826"/>
                <a:gd name="connsiteY87" fmla="*/ 24479 h 122967"/>
                <a:gd name="connsiteX88" fmla="*/ 366808 w 1657826"/>
                <a:gd name="connsiteY88" fmla="*/ 24479 h 122967"/>
                <a:gd name="connsiteX89" fmla="*/ 366808 w 1657826"/>
                <a:gd name="connsiteY89" fmla="*/ 9430 h 122967"/>
                <a:gd name="connsiteX90" fmla="*/ 264795 w 1657826"/>
                <a:gd name="connsiteY90" fmla="*/ 9430 h 122967"/>
                <a:gd name="connsiteX91" fmla="*/ 264795 w 1657826"/>
                <a:gd name="connsiteY91" fmla="*/ 24479 h 122967"/>
                <a:gd name="connsiteX92" fmla="*/ 304800 w 1657826"/>
                <a:gd name="connsiteY92" fmla="*/ 24479 h 122967"/>
                <a:gd name="connsiteX93" fmla="*/ 303371 w 1657826"/>
                <a:gd name="connsiteY93" fmla="*/ 45911 h 122967"/>
                <a:gd name="connsiteX94" fmla="*/ 257175 w 1657826"/>
                <a:gd name="connsiteY94" fmla="*/ 45911 h 122967"/>
                <a:gd name="connsiteX95" fmla="*/ 257175 w 1657826"/>
                <a:gd name="connsiteY95" fmla="*/ 61055 h 122967"/>
                <a:gd name="connsiteX96" fmla="*/ 300419 w 1657826"/>
                <a:gd name="connsiteY96" fmla="*/ 61055 h 122967"/>
                <a:gd name="connsiteX97" fmla="*/ 254984 w 1657826"/>
                <a:gd name="connsiteY97" fmla="*/ 108490 h 122967"/>
                <a:gd name="connsiteX98" fmla="*/ 265271 w 1657826"/>
                <a:gd name="connsiteY98" fmla="*/ 121348 h 122967"/>
                <a:gd name="connsiteX99" fmla="*/ 315373 w 1657826"/>
                <a:gd name="connsiteY99" fmla="*/ 64865 h 122967"/>
                <a:gd name="connsiteX100" fmla="*/ 315373 w 1657826"/>
                <a:gd name="connsiteY100" fmla="*/ 97822 h 122967"/>
                <a:gd name="connsiteX101" fmla="*/ 335756 w 1657826"/>
                <a:gd name="connsiteY101" fmla="*/ 118205 h 122967"/>
                <a:gd name="connsiteX102" fmla="*/ 354902 w 1657826"/>
                <a:gd name="connsiteY102" fmla="*/ 118205 h 122967"/>
                <a:gd name="connsiteX103" fmla="*/ 374904 w 1657826"/>
                <a:gd name="connsiteY103" fmla="*/ 90488 h 122967"/>
                <a:gd name="connsiteX104" fmla="*/ 360236 w 1657826"/>
                <a:gd name="connsiteY104" fmla="*/ 84106 h 122967"/>
                <a:gd name="connsiteX105" fmla="*/ 353568 w 1657826"/>
                <a:gd name="connsiteY105" fmla="*/ 103251 h 122967"/>
                <a:gd name="connsiteX106" fmla="*/ 337757 w 1657826"/>
                <a:gd name="connsiteY106" fmla="*/ 103251 h 122967"/>
                <a:gd name="connsiteX107" fmla="*/ 494729 w 1657826"/>
                <a:gd name="connsiteY107" fmla="*/ 13811 h 122967"/>
                <a:gd name="connsiteX108" fmla="*/ 478536 w 1657826"/>
                <a:gd name="connsiteY108" fmla="*/ 2762 h 122967"/>
                <a:gd name="connsiteX109" fmla="*/ 469678 w 1657826"/>
                <a:gd name="connsiteY109" fmla="*/ 10668 h 122967"/>
                <a:gd name="connsiteX110" fmla="*/ 485584 w 1657826"/>
                <a:gd name="connsiteY110" fmla="*/ 22765 h 122967"/>
                <a:gd name="connsiteX111" fmla="*/ 494729 w 1657826"/>
                <a:gd name="connsiteY111" fmla="*/ 13811 h 122967"/>
                <a:gd name="connsiteX112" fmla="*/ 494729 w 1657826"/>
                <a:gd name="connsiteY112" fmla="*/ 13811 h 122967"/>
                <a:gd name="connsiteX113" fmla="*/ 409766 w 1657826"/>
                <a:gd name="connsiteY113" fmla="*/ 69532 h 122967"/>
                <a:gd name="connsiteX114" fmla="*/ 433673 w 1657826"/>
                <a:gd name="connsiteY114" fmla="*/ 35243 h 122967"/>
                <a:gd name="connsiteX115" fmla="*/ 421386 w 1657826"/>
                <a:gd name="connsiteY115" fmla="*/ 27432 h 122967"/>
                <a:gd name="connsiteX116" fmla="*/ 413957 w 1657826"/>
                <a:gd name="connsiteY116" fmla="*/ 40957 h 122967"/>
                <a:gd name="connsiteX117" fmla="*/ 403193 w 1657826"/>
                <a:gd name="connsiteY117" fmla="*/ 41815 h 122967"/>
                <a:gd name="connsiteX118" fmla="*/ 422148 w 1657826"/>
                <a:gd name="connsiteY118" fmla="*/ 8668 h 122967"/>
                <a:gd name="connsiteX119" fmla="*/ 407861 w 1657826"/>
                <a:gd name="connsiteY119" fmla="*/ 1714 h 122967"/>
                <a:gd name="connsiteX120" fmla="*/ 391668 w 1657826"/>
                <a:gd name="connsiteY120" fmla="*/ 35623 h 122967"/>
                <a:gd name="connsiteX121" fmla="*/ 383953 w 1657826"/>
                <a:gd name="connsiteY121" fmla="*/ 43148 h 122967"/>
                <a:gd name="connsiteX122" fmla="*/ 388811 w 1657826"/>
                <a:gd name="connsiteY122" fmla="*/ 57245 h 122967"/>
                <a:gd name="connsiteX123" fmla="*/ 405384 w 1657826"/>
                <a:gd name="connsiteY123" fmla="*/ 54197 h 122967"/>
                <a:gd name="connsiteX124" fmla="*/ 395288 w 1657826"/>
                <a:gd name="connsiteY124" fmla="*/ 66865 h 122967"/>
                <a:gd name="connsiteX125" fmla="*/ 385000 w 1657826"/>
                <a:gd name="connsiteY125" fmla="*/ 75057 h 122967"/>
                <a:gd name="connsiteX126" fmla="*/ 389763 w 1657826"/>
                <a:gd name="connsiteY126" fmla="*/ 88392 h 122967"/>
                <a:gd name="connsiteX127" fmla="*/ 429578 w 1657826"/>
                <a:gd name="connsiteY127" fmla="*/ 78867 h 122967"/>
                <a:gd name="connsiteX128" fmla="*/ 429959 w 1657826"/>
                <a:gd name="connsiteY128" fmla="*/ 66199 h 122967"/>
                <a:gd name="connsiteX129" fmla="*/ 409766 w 1657826"/>
                <a:gd name="connsiteY129" fmla="*/ 69532 h 122967"/>
                <a:gd name="connsiteX130" fmla="*/ 409766 w 1657826"/>
                <a:gd name="connsiteY130" fmla="*/ 69532 h 122967"/>
                <a:gd name="connsiteX131" fmla="*/ 429006 w 1657826"/>
                <a:gd name="connsiteY131" fmla="*/ 88011 h 122967"/>
                <a:gd name="connsiteX132" fmla="*/ 431292 w 1657826"/>
                <a:gd name="connsiteY132" fmla="*/ 100489 h 122967"/>
                <a:gd name="connsiteX133" fmla="*/ 388525 w 1657826"/>
                <a:gd name="connsiteY133" fmla="*/ 115348 h 122967"/>
                <a:gd name="connsiteX134" fmla="*/ 385477 w 1657826"/>
                <a:gd name="connsiteY134" fmla="*/ 100965 h 122967"/>
                <a:gd name="connsiteX135" fmla="*/ 429006 w 1657826"/>
                <a:gd name="connsiteY135" fmla="*/ 88011 h 122967"/>
                <a:gd name="connsiteX136" fmla="*/ 429006 w 1657826"/>
                <a:gd name="connsiteY136" fmla="*/ 88011 h 122967"/>
                <a:gd name="connsiteX137" fmla="*/ 489395 w 1657826"/>
                <a:gd name="connsiteY137" fmla="*/ 65151 h 122967"/>
                <a:gd name="connsiteX138" fmla="*/ 502253 w 1657826"/>
                <a:gd name="connsiteY138" fmla="*/ 70961 h 122967"/>
                <a:gd name="connsiteX139" fmla="*/ 479679 w 1657826"/>
                <a:gd name="connsiteY139" fmla="*/ 96012 h 122967"/>
                <a:gd name="connsiteX140" fmla="*/ 488823 w 1657826"/>
                <a:gd name="connsiteY140" fmla="*/ 106489 h 122967"/>
                <a:gd name="connsiteX141" fmla="*/ 493014 w 1657826"/>
                <a:gd name="connsiteY141" fmla="*/ 92869 h 122967"/>
                <a:gd name="connsiteX142" fmla="*/ 503682 w 1657826"/>
                <a:gd name="connsiteY142" fmla="*/ 101346 h 122967"/>
                <a:gd name="connsiteX143" fmla="*/ 487109 w 1657826"/>
                <a:gd name="connsiteY143" fmla="*/ 121253 h 122967"/>
                <a:gd name="connsiteX144" fmla="*/ 467392 w 1657826"/>
                <a:gd name="connsiteY144" fmla="*/ 104680 h 122967"/>
                <a:gd name="connsiteX145" fmla="*/ 436436 w 1657826"/>
                <a:gd name="connsiteY145" fmla="*/ 119444 h 122967"/>
                <a:gd name="connsiteX146" fmla="*/ 427196 w 1657826"/>
                <a:gd name="connsiteY146" fmla="*/ 106871 h 122967"/>
                <a:gd name="connsiteX147" fmla="*/ 462248 w 1657826"/>
                <a:gd name="connsiteY147" fmla="*/ 91345 h 122967"/>
                <a:gd name="connsiteX148" fmla="*/ 457105 w 1657826"/>
                <a:gd name="connsiteY148" fmla="*/ 68009 h 122967"/>
                <a:gd name="connsiteX149" fmla="*/ 434245 w 1657826"/>
                <a:gd name="connsiteY149" fmla="*/ 72104 h 122967"/>
                <a:gd name="connsiteX150" fmla="*/ 431768 w 1657826"/>
                <a:gd name="connsiteY150" fmla="*/ 58674 h 122967"/>
                <a:gd name="connsiteX151" fmla="*/ 455295 w 1657826"/>
                <a:gd name="connsiteY151" fmla="*/ 54293 h 122967"/>
                <a:gd name="connsiteX152" fmla="*/ 454057 w 1657826"/>
                <a:gd name="connsiteY152" fmla="*/ 42005 h 122967"/>
                <a:gd name="connsiteX153" fmla="*/ 437007 w 1657826"/>
                <a:gd name="connsiteY153" fmla="*/ 44768 h 122967"/>
                <a:gd name="connsiteX154" fmla="*/ 434435 w 1657826"/>
                <a:gd name="connsiteY154" fmla="*/ 31052 h 122967"/>
                <a:gd name="connsiteX155" fmla="*/ 453200 w 1657826"/>
                <a:gd name="connsiteY155" fmla="*/ 28194 h 122967"/>
                <a:gd name="connsiteX156" fmla="*/ 452438 w 1657826"/>
                <a:gd name="connsiteY156" fmla="*/ 1143 h 122967"/>
                <a:gd name="connsiteX157" fmla="*/ 467582 w 1657826"/>
                <a:gd name="connsiteY157" fmla="*/ 1143 h 122967"/>
                <a:gd name="connsiteX158" fmla="*/ 467963 w 1657826"/>
                <a:gd name="connsiteY158" fmla="*/ 25908 h 122967"/>
                <a:gd name="connsiteX159" fmla="*/ 495395 w 1657826"/>
                <a:gd name="connsiteY159" fmla="*/ 21812 h 122967"/>
                <a:gd name="connsiteX160" fmla="*/ 497967 w 1657826"/>
                <a:gd name="connsiteY160" fmla="*/ 35052 h 122967"/>
                <a:gd name="connsiteX161" fmla="*/ 468821 w 1657826"/>
                <a:gd name="connsiteY161" fmla="*/ 39719 h 122967"/>
                <a:gd name="connsiteX162" fmla="*/ 469963 w 1657826"/>
                <a:gd name="connsiteY162" fmla="*/ 51721 h 122967"/>
                <a:gd name="connsiteX163" fmla="*/ 498824 w 1657826"/>
                <a:gd name="connsiteY163" fmla="*/ 46577 h 122967"/>
                <a:gd name="connsiteX164" fmla="*/ 501301 w 1657826"/>
                <a:gd name="connsiteY164" fmla="*/ 59817 h 122967"/>
                <a:gd name="connsiteX165" fmla="*/ 471964 w 1657826"/>
                <a:gd name="connsiteY165" fmla="*/ 65342 h 122967"/>
                <a:gd name="connsiteX166" fmla="*/ 475202 w 1657826"/>
                <a:gd name="connsiteY166" fmla="*/ 81915 h 122967"/>
                <a:gd name="connsiteX167" fmla="*/ 489585 w 1657826"/>
                <a:gd name="connsiteY167" fmla="*/ 65342 h 122967"/>
                <a:gd name="connsiteX168" fmla="*/ 489585 w 1657826"/>
                <a:gd name="connsiteY168" fmla="*/ 65342 h 122967"/>
                <a:gd name="connsiteX169" fmla="*/ 582454 w 1657826"/>
                <a:gd name="connsiteY169" fmla="*/ 96774 h 122967"/>
                <a:gd name="connsiteX170" fmla="*/ 560261 w 1657826"/>
                <a:gd name="connsiteY170" fmla="*/ 96774 h 122967"/>
                <a:gd name="connsiteX171" fmla="*/ 560261 w 1657826"/>
                <a:gd name="connsiteY171" fmla="*/ 85249 h 122967"/>
                <a:gd name="connsiteX172" fmla="*/ 582454 w 1657826"/>
                <a:gd name="connsiteY172" fmla="*/ 85249 h 122967"/>
                <a:gd name="connsiteX173" fmla="*/ 582454 w 1657826"/>
                <a:gd name="connsiteY173" fmla="*/ 96774 h 122967"/>
                <a:gd name="connsiteX174" fmla="*/ 582454 w 1657826"/>
                <a:gd name="connsiteY174" fmla="*/ 96774 h 122967"/>
                <a:gd name="connsiteX175" fmla="*/ 601218 w 1657826"/>
                <a:gd name="connsiteY175" fmla="*/ 20384 h 122967"/>
                <a:gd name="connsiteX176" fmla="*/ 601218 w 1657826"/>
                <a:gd name="connsiteY176" fmla="*/ 31528 h 122967"/>
                <a:gd name="connsiteX177" fmla="*/ 540544 w 1657826"/>
                <a:gd name="connsiteY177" fmla="*/ 31528 h 122967"/>
                <a:gd name="connsiteX178" fmla="*/ 540544 w 1657826"/>
                <a:gd name="connsiteY178" fmla="*/ 20384 h 122967"/>
                <a:gd name="connsiteX179" fmla="*/ 601218 w 1657826"/>
                <a:gd name="connsiteY179" fmla="*/ 20384 h 122967"/>
                <a:gd name="connsiteX180" fmla="*/ 540258 w 1657826"/>
                <a:gd name="connsiteY180" fmla="*/ 52483 h 122967"/>
                <a:gd name="connsiteX181" fmla="*/ 540544 w 1657826"/>
                <a:gd name="connsiteY181" fmla="*/ 44387 h 122967"/>
                <a:gd name="connsiteX182" fmla="*/ 616363 w 1657826"/>
                <a:gd name="connsiteY182" fmla="*/ 44387 h 122967"/>
                <a:gd name="connsiteX183" fmla="*/ 616363 w 1657826"/>
                <a:gd name="connsiteY183" fmla="*/ 7525 h 122967"/>
                <a:gd name="connsiteX184" fmla="*/ 525685 w 1657826"/>
                <a:gd name="connsiteY184" fmla="*/ 7525 h 122967"/>
                <a:gd name="connsiteX185" fmla="*/ 525685 w 1657826"/>
                <a:gd name="connsiteY185" fmla="*/ 39053 h 122967"/>
                <a:gd name="connsiteX186" fmla="*/ 510254 w 1657826"/>
                <a:gd name="connsiteY186" fmla="*/ 108204 h 122967"/>
                <a:gd name="connsiteX187" fmla="*/ 522446 w 1657826"/>
                <a:gd name="connsiteY187" fmla="*/ 117920 h 122967"/>
                <a:gd name="connsiteX188" fmla="*/ 539210 w 1657826"/>
                <a:gd name="connsiteY188" fmla="*/ 65532 h 122967"/>
                <a:gd name="connsiteX189" fmla="*/ 610267 w 1657826"/>
                <a:gd name="connsiteY189" fmla="*/ 65532 h 122967"/>
                <a:gd name="connsiteX190" fmla="*/ 605790 w 1657826"/>
                <a:gd name="connsiteY190" fmla="*/ 105442 h 122967"/>
                <a:gd name="connsiteX191" fmla="*/ 601599 w 1657826"/>
                <a:gd name="connsiteY191" fmla="*/ 107061 h 122967"/>
                <a:gd name="connsiteX192" fmla="*/ 596741 w 1657826"/>
                <a:gd name="connsiteY192" fmla="*/ 107061 h 122967"/>
                <a:gd name="connsiteX193" fmla="*/ 596741 w 1657826"/>
                <a:gd name="connsiteY193" fmla="*/ 72962 h 122967"/>
                <a:gd name="connsiteX194" fmla="*/ 546163 w 1657826"/>
                <a:gd name="connsiteY194" fmla="*/ 72962 h 122967"/>
                <a:gd name="connsiteX195" fmla="*/ 546163 w 1657826"/>
                <a:gd name="connsiteY195" fmla="*/ 116300 h 122967"/>
                <a:gd name="connsiteX196" fmla="*/ 560261 w 1657826"/>
                <a:gd name="connsiteY196" fmla="*/ 116300 h 122967"/>
                <a:gd name="connsiteX197" fmla="*/ 560261 w 1657826"/>
                <a:gd name="connsiteY197" fmla="*/ 108585 h 122967"/>
                <a:gd name="connsiteX198" fmla="*/ 589883 w 1657826"/>
                <a:gd name="connsiteY198" fmla="*/ 108585 h 122967"/>
                <a:gd name="connsiteX199" fmla="*/ 593122 w 1657826"/>
                <a:gd name="connsiteY199" fmla="*/ 120682 h 122967"/>
                <a:gd name="connsiteX200" fmla="*/ 608933 w 1657826"/>
                <a:gd name="connsiteY200" fmla="*/ 120205 h 122967"/>
                <a:gd name="connsiteX201" fmla="*/ 619220 w 1657826"/>
                <a:gd name="connsiteY201" fmla="*/ 114681 h 122967"/>
                <a:gd name="connsiteX202" fmla="*/ 625888 w 1657826"/>
                <a:gd name="connsiteY202" fmla="*/ 58579 h 122967"/>
                <a:gd name="connsiteX203" fmla="*/ 626174 w 1657826"/>
                <a:gd name="connsiteY203" fmla="*/ 52292 h 122967"/>
                <a:gd name="connsiteX204" fmla="*/ 540353 w 1657826"/>
                <a:gd name="connsiteY204" fmla="*/ 52292 h 122967"/>
                <a:gd name="connsiteX205" fmla="*/ 675132 w 1657826"/>
                <a:gd name="connsiteY205" fmla="*/ 73152 h 122967"/>
                <a:gd name="connsiteX206" fmla="*/ 666369 w 1657826"/>
                <a:gd name="connsiteY206" fmla="*/ 77534 h 122967"/>
                <a:gd name="connsiteX207" fmla="*/ 666369 w 1657826"/>
                <a:gd name="connsiteY207" fmla="*/ 46577 h 122967"/>
                <a:gd name="connsiteX208" fmla="*/ 675989 w 1657826"/>
                <a:gd name="connsiteY208" fmla="*/ 46577 h 122967"/>
                <a:gd name="connsiteX209" fmla="*/ 675989 w 1657826"/>
                <a:gd name="connsiteY209" fmla="*/ 31909 h 122967"/>
                <a:gd name="connsiteX210" fmla="*/ 666369 w 1657826"/>
                <a:gd name="connsiteY210" fmla="*/ 31909 h 122967"/>
                <a:gd name="connsiteX211" fmla="*/ 666369 w 1657826"/>
                <a:gd name="connsiteY211" fmla="*/ 3143 h 122967"/>
                <a:gd name="connsiteX212" fmla="*/ 652082 w 1657826"/>
                <a:gd name="connsiteY212" fmla="*/ 3143 h 122967"/>
                <a:gd name="connsiteX213" fmla="*/ 652082 w 1657826"/>
                <a:gd name="connsiteY213" fmla="*/ 31909 h 122967"/>
                <a:gd name="connsiteX214" fmla="*/ 640556 w 1657826"/>
                <a:gd name="connsiteY214" fmla="*/ 31909 h 122967"/>
                <a:gd name="connsiteX215" fmla="*/ 640556 w 1657826"/>
                <a:gd name="connsiteY215" fmla="*/ 46387 h 122967"/>
                <a:gd name="connsiteX216" fmla="*/ 652082 w 1657826"/>
                <a:gd name="connsiteY216" fmla="*/ 46387 h 122967"/>
                <a:gd name="connsiteX217" fmla="*/ 652082 w 1657826"/>
                <a:gd name="connsiteY217" fmla="*/ 84772 h 122967"/>
                <a:gd name="connsiteX218" fmla="*/ 639413 w 1657826"/>
                <a:gd name="connsiteY218" fmla="*/ 90583 h 122967"/>
                <a:gd name="connsiteX219" fmla="*/ 645224 w 1657826"/>
                <a:gd name="connsiteY219" fmla="*/ 106013 h 122967"/>
                <a:gd name="connsiteX220" fmla="*/ 679513 w 1657826"/>
                <a:gd name="connsiteY220" fmla="*/ 86678 h 122967"/>
                <a:gd name="connsiteX221" fmla="*/ 675132 w 1657826"/>
                <a:gd name="connsiteY221" fmla="*/ 73247 h 122967"/>
                <a:gd name="connsiteX222" fmla="*/ 675132 w 1657826"/>
                <a:gd name="connsiteY222" fmla="*/ 73247 h 122967"/>
                <a:gd name="connsiteX223" fmla="*/ 742950 w 1657826"/>
                <a:gd name="connsiteY223" fmla="*/ 41243 h 122967"/>
                <a:gd name="connsiteX224" fmla="*/ 756571 w 1657826"/>
                <a:gd name="connsiteY224" fmla="*/ 43910 h 122967"/>
                <a:gd name="connsiteX225" fmla="*/ 739521 w 1657826"/>
                <a:gd name="connsiteY225" fmla="*/ 88582 h 122967"/>
                <a:gd name="connsiteX226" fmla="*/ 747713 w 1657826"/>
                <a:gd name="connsiteY226" fmla="*/ 106966 h 122967"/>
                <a:gd name="connsiteX227" fmla="*/ 750951 w 1657826"/>
                <a:gd name="connsiteY227" fmla="*/ 90773 h 122967"/>
                <a:gd name="connsiteX228" fmla="*/ 761238 w 1657826"/>
                <a:gd name="connsiteY228" fmla="*/ 99251 h 122967"/>
                <a:gd name="connsiteX229" fmla="*/ 745712 w 1657826"/>
                <a:gd name="connsiteY229" fmla="*/ 121158 h 122967"/>
                <a:gd name="connsiteX230" fmla="*/ 729139 w 1657826"/>
                <a:gd name="connsiteY230" fmla="*/ 103442 h 122967"/>
                <a:gd name="connsiteX231" fmla="*/ 711137 w 1657826"/>
                <a:gd name="connsiteY231" fmla="*/ 120396 h 122967"/>
                <a:gd name="connsiteX232" fmla="*/ 700278 w 1657826"/>
                <a:gd name="connsiteY232" fmla="*/ 110776 h 122967"/>
                <a:gd name="connsiteX233" fmla="*/ 716661 w 1657826"/>
                <a:gd name="connsiteY233" fmla="*/ 97155 h 122967"/>
                <a:gd name="connsiteX234" fmla="*/ 677609 w 1657826"/>
                <a:gd name="connsiteY234" fmla="*/ 107442 h 122967"/>
                <a:gd name="connsiteX235" fmla="*/ 673989 w 1657826"/>
                <a:gd name="connsiteY235" fmla="*/ 93154 h 122967"/>
                <a:gd name="connsiteX236" fmla="*/ 718090 w 1657826"/>
                <a:gd name="connsiteY236" fmla="*/ 83629 h 122967"/>
                <a:gd name="connsiteX237" fmla="*/ 719233 w 1657826"/>
                <a:gd name="connsiteY237" fmla="*/ 93726 h 122967"/>
                <a:gd name="connsiteX238" fmla="*/ 724662 w 1657826"/>
                <a:gd name="connsiteY238" fmla="*/ 86678 h 122967"/>
                <a:gd name="connsiteX239" fmla="*/ 719233 w 1657826"/>
                <a:gd name="connsiteY239" fmla="*/ 32766 h 122967"/>
                <a:gd name="connsiteX240" fmla="*/ 677799 w 1657826"/>
                <a:gd name="connsiteY240" fmla="*/ 32766 h 122967"/>
                <a:gd name="connsiteX241" fmla="*/ 677799 w 1657826"/>
                <a:gd name="connsiteY241" fmla="*/ 18955 h 122967"/>
                <a:gd name="connsiteX242" fmla="*/ 718757 w 1657826"/>
                <a:gd name="connsiteY242" fmla="*/ 18955 h 122967"/>
                <a:gd name="connsiteX243" fmla="*/ 718471 w 1657826"/>
                <a:gd name="connsiteY243" fmla="*/ 1334 h 122967"/>
                <a:gd name="connsiteX244" fmla="*/ 732949 w 1657826"/>
                <a:gd name="connsiteY244" fmla="*/ 1334 h 122967"/>
                <a:gd name="connsiteX245" fmla="*/ 732949 w 1657826"/>
                <a:gd name="connsiteY245" fmla="*/ 18955 h 122967"/>
                <a:gd name="connsiteX246" fmla="*/ 746570 w 1657826"/>
                <a:gd name="connsiteY246" fmla="*/ 18955 h 122967"/>
                <a:gd name="connsiteX247" fmla="*/ 735425 w 1657826"/>
                <a:gd name="connsiteY247" fmla="*/ 8858 h 122967"/>
                <a:gd name="connsiteX248" fmla="*/ 743998 w 1657826"/>
                <a:gd name="connsiteY248" fmla="*/ 1429 h 122967"/>
                <a:gd name="connsiteX249" fmla="*/ 758095 w 1657826"/>
                <a:gd name="connsiteY249" fmla="*/ 13906 h 122967"/>
                <a:gd name="connsiteX250" fmla="*/ 752570 w 1657826"/>
                <a:gd name="connsiteY250" fmla="*/ 19050 h 122967"/>
                <a:gd name="connsiteX251" fmla="*/ 758190 w 1657826"/>
                <a:gd name="connsiteY251" fmla="*/ 19050 h 122967"/>
                <a:gd name="connsiteX252" fmla="*/ 758190 w 1657826"/>
                <a:gd name="connsiteY252" fmla="*/ 32861 h 122967"/>
                <a:gd name="connsiteX253" fmla="*/ 733330 w 1657826"/>
                <a:gd name="connsiteY253" fmla="*/ 32861 h 122967"/>
                <a:gd name="connsiteX254" fmla="*/ 735806 w 1657826"/>
                <a:gd name="connsiteY254" fmla="*/ 65151 h 122967"/>
                <a:gd name="connsiteX255" fmla="*/ 742855 w 1657826"/>
                <a:gd name="connsiteY255" fmla="*/ 41148 h 122967"/>
                <a:gd name="connsiteX256" fmla="*/ 742855 w 1657826"/>
                <a:gd name="connsiteY256" fmla="*/ 41148 h 122967"/>
                <a:gd name="connsiteX257" fmla="*/ 702659 w 1657826"/>
                <a:gd name="connsiteY257" fmla="*/ 68866 h 122967"/>
                <a:gd name="connsiteX258" fmla="*/ 702659 w 1657826"/>
                <a:gd name="connsiteY258" fmla="*/ 53245 h 122967"/>
                <a:gd name="connsiteX259" fmla="*/ 692753 w 1657826"/>
                <a:gd name="connsiteY259" fmla="*/ 53245 h 122967"/>
                <a:gd name="connsiteX260" fmla="*/ 692753 w 1657826"/>
                <a:gd name="connsiteY260" fmla="*/ 68866 h 122967"/>
                <a:gd name="connsiteX261" fmla="*/ 702659 w 1657826"/>
                <a:gd name="connsiteY261" fmla="*/ 68866 h 122967"/>
                <a:gd name="connsiteX262" fmla="*/ 681704 w 1657826"/>
                <a:gd name="connsiteY262" fmla="*/ 41529 h 122967"/>
                <a:gd name="connsiteX263" fmla="*/ 681704 w 1657826"/>
                <a:gd name="connsiteY263" fmla="*/ 80581 h 122967"/>
                <a:gd name="connsiteX264" fmla="*/ 714661 w 1657826"/>
                <a:gd name="connsiteY264" fmla="*/ 80581 h 122967"/>
                <a:gd name="connsiteX265" fmla="*/ 714661 w 1657826"/>
                <a:gd name="connsiteY265" fmla="*/ 41529 h 122967"/>
                <a:gd name="connsiteX266" fmla="*/ 681704 w 1657826"/>
                <a:gd name="connsiteY266" fmla="*/ 41529 h 122967"/>
                <a:gd name="connsiteX267" fmla="*/ 866966 w 1657826"/>
                <a:gd name="connsiteY267" fmla="*/ 83248 h 122967"/>
                <a:gd name="connsiteX268" fmla="*/ 855059 w 1657826"/>
                <a:gd name="connsiteY268" fmla="*/ 63627 h 122967"/>
                <a:gd name="connsiteX269" fmla="*/ 861346 w 1657826"/>
                <a:gd name="connsiteY269" fmla="*/ 30099 h 122967"/>
                <a:gd name="connsiteX270" fmla="*/ 847916 w 1657826"/>
                <a:gd name="connsiteY270" fmla="*/ 28861 h 122967"/>
                <a:gd name="connsiteX271" fmla="*/ 844582 w 1657826"/>
                <a:gd name="connsiteY271" fmla="*/ 50006 h 122967"/>
                <a:gd name="connsiteX272" fmla="*/ 833723 w 1657826"/>
                <a:gd name="connsiteY272" fmla="*/ 37814 h 122967"/>
                <a:gd name="connsiteX273" fmla="*/ 824484 w 1657826"/>
                <a:gd name="connsiteY273" fmla="*/ 46101 h 122967"/>
                <a:gd name="connsiteX274" fmla="*/ 840486 w 1657826"/>
                <a:gd name="connsiteY274" fmla="*/ 65627 h 122967"/>
                <a:gd name="connsiteX275" fmla="*/ 820960 w 1657826"/>
                <a:gd name="connsiteY275" fmla="*/ 99251 h 122967"/>
                <a:gd name="connsiteX276" fmla="*/ 832771 w 1657826"/>
                <a:gd name="connsiteY276" fmla="*/ 107347 h 122967"/>
                <a:gd name="connsiteX277" fmla="*/ 849725 w 1657826"/>
                <a:gd name="connsiteY277" fmla="*/ 79534 h 122967"/>
                <a:gd name="connsiteX278" fmla="*/ 857059 w 1657826"/>
                <a:gd name="connsiteY278" fmla="*/ 92869 h 122967"/>
                <a:gd name="connsiteX279" fmla="*/ 867061 w 1657826"/>
                <a:gd name="connsiteY279" fmla="*/ 83248 h 122967"/>
                <a:gd name="connsiteX280" fmla="*/ 867061 w 1657826"/>
                <a:gd name="connsiteY280" fmla="*/ 83248 h 122967"/>
                <a:gd name="connsiteX281" fmla="*/ 789432 w 1657826"/>
                <a:gd name="connsiteY281" fmla="*/ 47435 h 122967"/>
                <a:gd name="connsiteX282" fmla="*/ 805244 w 1657826"/>
                <a:gd name="connsiteY282" fmla="*/ 66199 h 122967"/>
                <a:gd name="connsiteX283" fmla="*/ 789432 w 1657826"/>
                <a:gd name="connsiteY283" fmla="*/ 95250 h 122967"/>
                <a:gd name="connsiteX284" fmla="*/ 789432 w 1657826"/>
                <a:gd name="connsiteY284" fmla="*/ 47530 h 122967"/>
                <a:gd name="connsiteX285" fmla="*/ 789432 w 1657826"/>
                <a:gd name="connsiteY285" fmla="*/ 47530 h 122967"/>
                <a:gd name="connsiteX286" fmla="*/ 882491 w 1657826"/>
                <a:gd name="connsiteY286" fmla="*/ 8572 h 122967"/>
                <a:gd name="connsiteX287" fmla="*/ 882491 w 1657826"/>
                <a:gd name="connsiteY287" fmla="*/ 102870 h 122967"/>
                <a:gd name="connsiteX288" fmla="*/ 874967 w 1657826"/>
                <a:gd name="connsiteY288" fmla="*/ 118110 h 122967"/>
                <a:gd name="connsiteX289" fmla="*/ 849154 w 1657826"/>
                <a:gd name="connsiteY289" fmla="*/ 120968 h 122967"/>
                <a:gd name="connsiteX290" fmla="*/ 843534 w 1657826"/>
                <a:gd name="connsiteY290" fmla="*/ 105537 h 122967"/>
                <a:gd name="connsiteX291" fmla="*/ 863537 w 1657826"/>
                <a:gd name="connsiteY291" fmla="*/ 106013 h 122967"/>
                <a:gd name="connsiteX292" fmla="*/ 867251 w 1657826"/>
                <a:gd name="connsiteY292" fmla="*/ 102584 h 122967"/>
                <a:gd name="connsiteX293" fmla="*/ 867251 w 1657826"/>
                <a:gd name="connsiteY293" fmla="*/ 23051 h 122967"/>
                <a:gd name="connsiteX294" fmla="*/ 789527 w 1657826"/>
                <a:gd name="connsiteY294" fmla="*/ 23051 h 122967"/>
                <a:gd name="connsiteX295" fmla="*/ 789527 w 1657826"/>
                <a:gd name="connsiteY295" fmla="*/ 45148 h 122967"/>
                <a:gd name="connsiteX296" fmla="*/ 796957 w 1657826"/>
                <a:gd name="connsiteY296" fmla="*/ 37243 h 122967"/>
                <a:gd name="connsiteX297" fmla="*/ 809244 w 1657826"/>
                <a:gd name="connsiteY297" fmla="*/ 50959 h 122967"/>
                <a:gd name="connsiteX298" fmla="*/ 812673 w 1657826"/>
                <a:gd name="connsiteY298" fmla="*/ 28670 h 122967"/>
                <a:gd name="connsiteX299" fmla="*/ 826294 w 1657826"/>
                <a:gd name="connsiteY299" fmla="*/ 30099 h 122967"/>
                <a:gd name="connsiteX300" fmla="*/ 819912 w 1657826"/>
                <a:gd name="connsiteY300" fmla="*/ 63722 h 122967"/>
                <a:gd name="connsiteX301" fmla="*/ 831342 w 1657826"/>
                <a:gd name="connsiteY301" fmla="*/ 79153 h 122967"/>
                <a:gd name="connsiteX302" fmla="*/ 822103 w 1657826"/>
                <a:gd name="connsiteY302" fmla="*/ 89821 h 122967"/>
                <a:gd name="connsiteX303" fmla="*/ 814769 w 1657826"/>
                <a:gd name="connsiteY303" fmla="*/ 78962 h 122967"/>
                <a:gd name="connsiteX304" fmla="*/ 798481 w 1657826"/>
                <a:gd name="connsiteY304" fmla="*/ 106394 h 122967"/>
                <a:gd name="connsiteX305" fmla="*/ 789527 w 1657826"/>
                <a:gd name="connsiteY305" fmla="*/ 100013 h 122967"/>
                <a:gd name="connsiteX306" fmla="*/ 789527 w 1657826"/>
                <a:gd name="connsiteY306" fmla="*/ 121348 h 122967"/>
                <a:gd name="connsiteX307" fmla="*/ 774287 w 1657826"/>
                <a:gd name="connsiteY307" fmla="*/ 121348 h 122967"/>
                <a:gd name="connsiteX308" fmla="*/ 774287 w 1657826"/>
                <a:gd name="connsiteY308" fmla="*/ 8763 h 122967"/>
                <a:gd name="connsiteX309" fmla="*/ 882587 w 1657826"/>
                <a:gd name="connsiteY309" fmla="*/ 8763 h 122967"/>
                <a:gd name="connsiteX310" fmla="*/ 922115 w 1657826"/>
                <a:gd name="connsiteY310" fmla="*/ 30766 h 122967"/>
                <a:gd name="connsiteX311" fmla="*/ 1014222 w 1657826"/>
                <a:gd name="connsiteY311" fmla="*/ 30766 h 122967"/>
                <a:gd name="connsiteX312" fmla="*/ 1014222 w 1657826"/>
                <a:gd name="connsiteY312" fmla="*/ 16288 h 122967"/>
                <a:gd name="connsiteX313" fmla="*/ 972788 w 1657826"/>
                <a:gd name="connsiteY313" fmla="*/ 16288 h 122967"/>
                <a:gd name="connsiteX314" fmla="*/ 966121 w 1657826"/>
                <a:gd name="connsiteY314" fmla="*/ 0 h 122967"/>
                <a:gd name="connsiteX315" fmla="*/ 950690 w 1657826"/>
                <a:gd name="connsiteY315" fmla="*/ 3620 h 122967"/>
                <a:gd name="connsiteX316" fmla="*/ 955548 w 1657826"/>
                <a:gd name="connsiteY316" fmla="*/ 16288 h 122967"/>
                <a:gd name="connsiteX317" fmla="*/ 906494 w 1657826"/>
                <a:gd name="connsiteY317" fmla="*/ 16288 h 122967"/>
                <a:gd name="connsiteX318" fmla="*/ 906494 w 1657826"/>
                <a:gd name="connsiteY318" fmla="*/ 50768 h 122967"/>
                <a:gd name="connsiteX319" fmla="*/ 896112 w 1657826"/>
                <a:gd name="connsiteY319" fmla="*/ 113824 h 122967"/>
                <a:gd name="connsiteX320" fmla="*/ 909542 w 1657826"/>
                <a:gd name="connsiteY320" fmla="*/ 122682 h 122967"/>
                <a:gd name="connsiteX321" fmla="*/ 922020 w 1657826"/>
                <a:gd name="connsiteY321" fmla="*/ 50863 h 122967"/>
                <a:gd name="connsiteX322" fmla="*/ 922020 w 1657826"/>
                <a:gd name="connsiteY322" fmla="*/ 30861 h 122967"/>
                <a:gd name="connsiteX323" fmla="*/ 922020 w 1657826"/>
                <a:gd name="connsiteY323" fmla="*/ 30861 h 122967"/>
                <a:gd name="connsiteX324" fmla="*/ 976122 w 1657826"/>
                <a:gd name="connsiteY324" fmla="*/ 79534 h 122967"/>
                <a:gd name="connsiteX325" fmla="*/ 961358 w 1657826"/>
                <a:gd name="connsiteY325" fmla="*/ 83534 h 122967"/>
                <a:gd name="connsiteX326" fmla="*/ 951071 w 1657826"/>
                <a:gd name="connsiteY326" fmla="*/ 39529 h 122967"/>
                <a:gd name="connsiteX327" fmla="*/ 964883 w 1657826"/>
                <a:gd name="connsiteY327" fmla="*/ 35909 h 122967"/>
                <a:gd name="connsiteX328" fmla="*/ 976027 w 1657826"/>
                <a:gd name="connsiteY328" fmla="*/ 79534 h 122967"/>
                <a:gd name="connsiteX329" fmla="*/ 976027 w 1657826"/>
                <a:gd name="connsiteY329" fmla="*/ 79534 h 122967"/>
                <a:gd name="connsiteX330" fmla="*/ 925735 w 1657826"/>
                <a:gd name="connsiteY330" fmla="*/ 47435 h 122967"/>
                <a:gd name="connsiteX331" fmla="*/ 939165 w 1657826"/>
                <a:gd name="connsiteY331" fmla="*/ 42196 h 122967"/>
                <a:gd name="connsiteX332" fmla="*/ 953643 w 1657826"/>
                <a:gd name="connsiteY332" fmla="*/ 85725 h 122967"/>
                <a:gd name="connsiteX333" fmla="*/ 939260 w 1657826"/>
                <a:gd name="connsiteY333" fmla="*/ 91726 h 122967"/>
                <a:gd name="connsiteX334" fmla="*/ 925640 w 1657826"/>
                <a:gd name="connsiteY334" fmla="*/ 47435 h 122967"/>
                <a:gd name="connsiteX335" fmla="*/ 925640 w 1657826"/>
                <a:gd name="connsiteY335" fmla="*/ 47435 h 122967"/>
                <a:gd name="connsiteX336" fmla="*/ 983837 w 1657826"/>
                <a:gd name="connsiteY336" fmla="*/ 102013 h 122967"/>
                <a:gd name="connsiteX337" fmla="*/ 1015651 w 1657826"/>
                <a:gd name="connsiteY337" fmla="*/ 102013 h 122967"/>
                <a:gd name="connsiteX338" fmla="*/ 1015651 w 1657826"/>
                <a:gd name="connsiteY338" fmla="*/ 116396 h 122967"/>
                <a:gd name="connsiteX339" fmla="*/ 920210 w 1657826"/>
                <a:gd name="connsiteY339" fmla="*/ 116396 h 122967"/>
                <a:gd name="connsiteX340" fmla="*/ 920210 w 1657826"/>
                <a:gd name="connsiteY340" fmla="*/ 102013 h 122967"/>
                <a:gd name="connsiteX341" fmla="*/ 967645 w 1657826"/>
                <a:gd name="connsiteY341" fmla="*/ 102013 h 122967"/>
                <a:gd name="connsiteX342" fmla="*/ 994124 w 1657826"/>
                <a:gd name="connsiteY342" fmla="*/ 35433 h 122967"/>
                <a:gd name="connsiteX343" fmla="*/ 1010507 w 1657826"/>
                <a:gd name="connsiteY343" fmla="*/ 40862 h 122967"/>
                <a:gd name="connsiteX344" fmla="*/ 983837 w 1657826"/>
                <a:gd name="connsiteY344" fmla="*/ 102108 h 122967"/>
                <a:gd name="connsiteX345" fmla="*/ 983837 w 1657826"/>
                <a:gd name="connsiteY345" fmla="*/ 102108 h 122967"/>
                <a:gd name="connsiteX346" fmla="*/ 1093851 w 1657826"/>
                <a:gd name="connsiteY346" fmla="*/ 69532 h 122967"/>
                <a:gd name="connsiteX347" fmla="*/ 1093851 w 1657826"/>
                <a:gd name="connsiteY347" fmla="*/ 53721 h 122967"/>
                <a:gd name="connsiteX348" fmla="*/ 1120902 w 1657826"/>
                <a:gd name="connsiteY348" fmla="*/ 53721 h 122967"/>
                <a:gd name="connsiteX349" fmla="*/ 1120902 w 1657826"/>
                <a:gd name="connsiteY349" fmla="*/ 69532 h 122967"/>
                <a:gd name="connsiteX350" fmla="*/ 1093851 w 1657826"/>
                <a:gd name="connsiteY350" fmla="*/ 69532 h 122967"/>
                <a:gd name="connsiteX351" fmla="*/ 1053941 w 1657826"/>
                <a:gd name="connsiteY351" fmla="*/ 69532 h 122967"/>
                <a:gd name="connsiteX352" fmla="*/ 1054322 w 1657826"/>
                <a:gd name="connsiteY352" fmla="*/ 56102 h 122967"/>
                <a:gd name="connsiteX353" fmla="*/ 1054322 w 1657826"/>
                <a:gd name="connsiteY353" fmla="*/ 53816 h 122967"/>
                <a:gd name="connsiteX354" fmla="*/ 1078421 w 1657826"/>
                <a:gd name="connsiteY354" fmla="*/ 53816 h 122967"/>
                <a:gd name="connsiteX355" fmla="*/ 1078421 w 1657826"/>
                <a:gd name="connsiteY355" fmla="*/ 69628 h 122967"/>
                <a:gd name="connsiteX356" fmla="*/ 1053941 w 1657826"/>
                <a:gd name="connsiteY356" fmla="*/ 69628 h 122967"/>
                <a:gd name="connsiteX357" fmla="*/ 1078421 w 1657826"/>
                <a:gd name="connsiteY357" fmla="*/ 24575 h 122967"/>
                <a:gd name="connsiteX358" fmla="*/ 1078421 w 1657826"/>
                <a:gd name="connsiteY358" fmla="*/ 39434 h 122967"/>
                <a:gd name="connsiteX359" fmla="*/ 1054322 w 1657826"/>
                <a:gd name="connsiteY359" fmla="*/ 39434 h 122967"/>
                <a:gd name="connsiteX360" fmla="*/ 1054322 w 1657826"/>
                <a:gd name="connsiteY360" fmla="*/ 24575 h 122967"/>
                <a:gd name="connsiteX361" fmla="*/ 1078421 w 1657826"/>
                <a:gd name="connsiteY361" fmla="*/ 24575 h 122967"/>
                <a:gd name="connsiteX362" fmla="*/ 1120902 w 1657826"/>
                <a:gd name="connsiteY362" fmla="*/ 39529 h 122967"/>
                <a:gd name="connsiteX363" fmla="*/ 1093851 w 1657826"/>
                <a:gd name="connsiteY363" fmla="*/ 39529 h 122967"/>
                <a:gd name="connsiteX364" fmla="*/ 1093851 w 1657826"/>
                <a:gd name="connsiteY364" fmla="*/ 24670 h 122967"/>
                <a:gd name="connsiteX365" fmla="*/ 1120902 w 1657826"/>
                <a:gd name="connsiteY365" fmla="*/ 24670 h 122967"/>
                <a:gd name="connsiteX366" fmla="*/ 1120902 w 1657826"/>
                <a:gd name="connsiteY366" fmla="*/ 39529 h 122967"/>
                <a:gd name="connsiteX367" fmla="*/ 1120902 w 1657826"/>
                <a:gd name="connsiteY367" fmla="*/ 39529 h 122967"/>
                <a:gd name="connsiteX368" fmla="*/ 1136047 w 1657826"/>
                <a:gd name="connsiteY368" fmla="*/ 10096 h 122967"/>
                <a:gd name="connsiteX369" fmla="*/ 1039178 w 1657826"/>
                <a:gd name="connsiteY369" fmla="*/ 10096 h 122967"/>
                <a:gd name="connsiteX370" fmla="*/ 1039178 w 1657826"/>
                <a:gd name="connsiteY370" fmla="*/ 55912 h 122967"/>
                <a:gd name="connsiteX371" fmla="*/ 1024033 w 1657826"/>
                <a:gd name="connsiteY371" fmla="*/ 112109 h 122967"/>
                <a:gd name="connsiteX372" fmla="*/ 1036130 w 1657826"/>
                <a:gd name="connsiteY372" fmla="*/ 122015 h 122967"/>
                <a:gd name="connsiteX373" fmla="*/ 1052322 w 1657826"/>
                <a:gd name="connsiteY373" fmla="*/ 83915 h 122967"/>
                <a:gd name="connsiteX374" fmla="*/ 1078516 w 1657826"/>
                <a:gd name="connsiteY374" fmla="*/ 83915 h 122967"/>
                <a:gd name="connsiteX375" fmla="*/ 1078516 w 1657826"/>
                <a:gd name="connsiteY375" fmla="*/ 119729 h 122967"/>
                <a:gd name="connsiteX376" fmla="*/ 1093946 w 1657826"/>
                <a:gd name="connsiteY376" fmla="*/ 119729 h 122967"/>
                <a:gd name="connsiteX377" fmla="*/ 1093946 w 1657826"/>
                <a:gd name="connsiteY377" fmla="*/ 83915 h 122967"/>
                <a:gd name="connsiteX378" fmla="*/ 1120997 w 1657826"/>
                <a:gd name="connsiteY378" fmla="*/ 83915 h 122967"/>
                <a:gd name="connsiteX379" fmla="*/ 1120997 w 1657826"/>
                <a:gd name="connsiteY379" fmla="*/ 103156 h 122967"/>
                <a:gd name="connsiteX380" fmla="*/ 1117664 w 1657826"/>
                <a:gd name="connsiteY380" fmla="*/ 106204 h 122967"/>
                <a:gd name="connsiteX381" fmla="*/ 1099661 w 1657826"/>
                <a:gd name="connsiteY381" fmla="*/ 105918 h 122967"/>
                <a:gd name="connsiteX382" fmla="*/ 1104519 w 1657826"/>
                <a:gd name="connsiteY382" fmla="*/ 120587 h 122967"/>
                <a:gd name="connsiteX383" fmla="*/ 1129189 w 1657826"/>
                <a:gd name="connsiteY383" fmla="*/ 117920 h 122967"/>
                <a:gd name="connsiteX384" fmla="*/ 1136142 w 1657826"/>
                <a:gd name="connsiteY384" fmla="*/ 103251 h 122967"/>
                <a:gd name="connsiteX385" fmla="*/ 1136142 w 1657826"/>
                <a:gd name="connsiteY385" fmla="*/ 10096 h 122967"/>
                <a:gd name="connsiteX386" fmla="*/ 1136142 w 1657826"/>
                <a:gd name="connsiteY386" fmla="*/ 10096 h 122967"/>
                <a:gd name="connsiteX387" fmla="*/ 1261777 w 1657826"/>
                <a:gd name="connsiteY387" fmla="*/ 19621 h 122967"/>
                <a:gd name="connsiteX388" fmla="*/ 1246346 w 1657826"/>
                <a:gd name="connsiteY388" fmla="*/ 2000 h 122967"/>
                <a:gd name="connsiteX389" fmla="*/ 1234535 w 1657826"/>
                <a:gd name="connsiteY389" fmla="*/ 9049 h 122967"/>
                <a:gd name="connsiteX390" fmla="*/ 1249394 w 1657826"/>
                <a:gd name="connsiteY390" fmla="*/ 27527 h 122967"/>
                <a:gd name="connsiteX391" fmla="*/ 1261682 w 1657826"/>
                <a:gd name="connsiteY391" fmla="*/ 19621 h 122967"/>
                <a:gd name="connsiteX392" fmla="*/ 1261682 w 1657826"/>
                <a:gd name="connsiteY392" fmla="*/ 19621 h 122967"/>
                <a:gd name="connsiteX393" fmla="*/ 1240346 w 1657826"/>
                <a:gd name="connsiteY393" fmla="*/ 68485 h 122967"/>
                <a:gd name="connsiteX394" fmla="*/ 1224915 w 1657826"/>
                <a:gd name="connsiteY394" fmla="*/ 87249 h 122967"/>
                <a:gd name="connsiteX395" fmla="*/ 1208723 w 1657826"/>
                <a:gd name="connsiteY395" fmla="*/ 68485 h 122967"/>
                <a:gd name="connsiteX396" fmla="*/ 1240250 w 1657826"/>
                <a:gd name="connsiteY396" fmla="*/ 68485 h 122967"/>
                <a:gd name="connsiteX397" fmla="*/ 1251394 w 1657826"/>
                <a:gd name="connsiteY397" fmla="*/ 53054 h 122967"/>
                <a:gd name="connsiteX398" fmla="*/ 1262063 w 1657826"/>
                <a:gd name="connsiteY398" fmla="*/ 58103 h 122967"/>
                <a:gd name="connsiteX399" fmla="*/ 1238155 w 1657826"/>
                <a:gd name="connsiteY399" fmla="*/ 96107 h 122967"/>
                <a:gd name="connsiteX400" fmla="*/ 1274255 w 1657826"/>
                <a:gd name="connsiteY400" fmla="*/ 107823 h 122967"/>
                <a:gd name="connsiteX401" fmla="*/ 1264730 w 1657826"/>
                <a:gd name="connsiteY401" fmla="*/ 121634 h 122967"/>
                <a:gd name="connsiteX402" fmla="*/ 1225201 w 1657826"/>
                <a:gd name="connsiteY402" fmla="*/ 106013 h 122967"/>
                <a:gd name="connsiteX403" fmla="*/ 1187577 w 1657826"/>
                <a:gd name="connsiteY403" fmla="*/ 121634 h 122967"/>
                <a:gd name="connsiteX404" fmla="*/ 1179576 w 1657826"/>
                <a:gd name="connsiteY404" fmla="*/ 108204 h 122967"/>
                <a:gd name="connsiteX405" fmla="*/ 1212723 w 1657826"/>
                <a:gd name="connsiteY405" fmla="*/ 95917 h 122967"/>
                <a:gd name="connsiteX406" fmla="*/ 1198817 w 1657826"/>
                <a:gd name="connsiteY406" fmla="*/ 78486 h 122967"/>
                <a:gd name="connsiteX407" fmla="*/ 1162907 w 1657826"/>
                <a:gd name="connsiteY407" fmla="*/ 111728 h 122967"/>
                <a:gd name="connsiteX408" fmla="*/ 1151763 w 1657826"/>
                <a:gd name="connsiteY408" fmla="*/ 99441 h 122967"/>
                <a:gd name="connsiteX409" fmla="*/ 1196531 w 1657826"/>
                <a:gd name="connsiteY409" fmla="*/ 43339 h 122967"/>
                <a:gd name="connsiteX410" fmla="*/ 1179862 w 1657826"/>
                <a:gd name="connsiteY410" fmla="*/ 43339 h 122967"/>
                <a:gd name="connsiteX411" fmla="*/ 1166432 w 1657826"/>
                <a:gd name="connsiteY411" fmla="*/ 46292 h 122967"/>
                <a:gd name="connsiteX412" fmla="*/ 1161383 w 1657826"/>
                <a:gd name="connsiteY412" fmla="*/ 32385 h 122967"/>
                <a:gd name="connsiteX413" fmla="*/ 1166908 w 1657826"/>
                <a:gd name="connsiteY413" fmla="*/ 27146 h 122967"/>
                <a:gd name="connsiteX414" fmla="*/ 1175766 w 1657826"/>
                <a:gd name="connsiteY414" fmla="*/ 4477 h 122967"/>
                <a:gd name="connsiteX415" fmla="*/ 1191959 w 1657826"/>
                <a:gd name="connsiteY415" fmla="*/ 7048 h 122967"/>
                <a:gd name="connsiteX416" fmla="*/ 1183005 w 1657826"/>
                <a:gd name="connsiteY416" fmla="*/ 28765 h 122967"/>
                <a:gd name="connsiteX417" fmla="*/ 1200722 w 1657826"/>
                <a:gd name="connsiteY417" fmla="*/ 28765 h 122967"/>
                <a:gd name="connsiteX418" fmla="*/ 1205579 w 1657826"/>
                <a:gd name="connsiteY418" fmla="*/ 762 h 122967"/>
                <a:gd name="connsiteX419" fmla="*/ 1222629 w 1657826"/>
                <a:gd name="connsiteY419" fmla="*/ 3620 h 122967"/>
                <a:gd name="connsiteX420" fmla="*/ 1218438 w 1657826"/>
                <a:gd name="connsiteY420" fmla="*/ 28765 h 122967"/>
                <a:gd name="connsiteX421" fmla="*/ 1269873 w 1657826"/>
                <a:gd name="connsiteY421" fmla="*/ 28765 h 122967"/>
                <a:gd name="connsiteX422" fmla="*/ 1269873 w 1657826"/>
                <a:gd name="connsiteY422" fmla="*/ 43434 h 122967"/>
                <a:gd name="connsiteX423" fmla="*/ 1214723 w 1657826"/>
                <a:gd name="connsiteY423" fmla="*/ 43434 h 122967"/>
                <a:gd name="connsiteX424" fmla="*/ 1211104 w 1657826"/>
                <a:gd name="connsiteY424" fmla="*/ 53912 h 122967"/>
                <a:gd name="connsiteX425" fmla="*/ 1248537 w 1657826"/>
                <a:gd name="connsiteY425" fmla="*/ 53912 h 122967"/>
                <a:gd name="connsiteX426" fmla="*/ 1251394 w 1657826"/>
                <a:gd name="connsiteY426" fmla="*/ 53245 h 122967"/>
                <a:gd name="connsiteX427" fmla="*/ 1251394 w 1657826"/>
                <a:gd name="connsiteY427" fmla="*/ 53245 h 122967"/>
                <a:gd name="connsiteX428" fmla="*/ 1381792 w 1657826"/>
                <a:gd name="connsiteY428" fmla="*/ 84487 h 122967"/>
                <a:gd name="connsiteX429" fmla="*/ 1368933 w 1657826"/>
                <a:gd name="connsiteY429" fmla="*/ 93059 h 122967"/>
                <a:gd name="connsiteX430" fmla="*/ 1361885 w 1657826"/>
                <a:gd name="connsiteY430" fmla="*/ 84487 h 122967"/>
                <a:gd name="connsiteX431" fmla="*/ 1381792 w 1657826"/>
                <a:gd name="connsiteY431" fmla="*/ 84487 h 122967"/>
                <a:gd name="connsiteX432" fmla="*/ 1342358 w 1657826"/>
                <a:gd name="connsiteY432" fmla="*/ 62865 h 122967"/>
                <a:gd name="connsiteX433" fmla="*/ 1361504 w 1657826"/>
                <a:gd name="connsiteY433" fmla="*/ 62865 h 122967"/>
                <a:gd name="connsiteX434" fmla="*/ 1361504 w 1657826"/>
                <a:gd name="connsiteY434" fmla="*/ 71723 h 122967"/>
                <a:gd name="connsiteX435" fmla="*/ 1342358 w 1657826"/>
                <a:gd name="connsiteY435" fmla="*/ 71723 h 122967"/>
                <a:gd name="connsiteX436" fmla="*/ 1342358 w 1657826"/>
                <a:gd name="connsiteY436" fmla="*/ 62865 h 122967"/>
                <a:gd name="connsiteX437" fmla="*/ 1342358 w 1657826"/>
                <a:gd name="connsiteY437" fmla="*/ 62865 h 122967"/>
                <a:gd name="connsiteX438" fmla="*/ 1342358 w 1657826"/>
                <a:gd name="connsiteY438" fmla="*/ 41243 h 122967"/>
                <a:gd name="connsiteX439" fmla="*/ 1361504 w 1657826"/>
                <a:gd name="connsiteY439" fmla="*/ 41243 h 122967"/>
                <a:gd name="connsiteX440" fmla="*/ 1361504 w 1657826"/>
                <a:gd name="connsiteY440" fmla="*/ 50102 h 122967"/>
                <a:gd name="connsiteX441" fmla="*/ 1342358 w 1657826"/>
                <a:gd name="connsiteY441" fmla="*/ 50102 h 122967"/>
                <a:gd name="connsiteX442" fmla="*/ 1342358 w 1657826"/>
                <a:gd name="connsiteY442" fmla="*/ 41243 h 122967"/>
                <a:gd name="connsiteX443" fmla="*/ 1342358 w 1657826"/>
                <a:gd name="connsiteY443" fmla="*/ 41243 h 122967"/>
                <a:gd name="connsiteX444" fmla="*/ 1309688 w 1657826"/>
                <a:gd name="connsiteY444" fmla="*/ 19812 h 122967"/>
                <a:gd name="connsiteX445" fmla="*/ 1377601 w 1657826"/>
                <a:gd name="connsiteY445" fmla="*/ 19812 h 122967"/>
                <a:gd name="connsiteX446" fmla="*/ 1377601 w 1657826"/>
                <a:gd name="connsiteY446" fmla="*/ 28289 h 122967"/>
                <a:gd name="connsiteX447" fmla="*/ 1309688 w 1657826"/>
                <a:gd name="connsiteY447" fmla="*/ 28289 h 122967"/>
                <a:gd name="connsiteX448" fmla="*/ 1309688 w 1657826"/>
                <a:gd name="connsiteY448" fmla="*/ 19812 h 122967"/>
                <a:gd name="connsiteX449" fmla="*/ 1309688 w 1657826"/>
                <a:gd name="connsiteY449" fmla="*/ 19812 h 122967"/>
                <a:gd name="connsiteX450" fmla="*/ 1386173 w 1657826"/>
                <a:gd name="connsiteY450" fmla="*/ 84487 h 122967"/>
                <a:gd name="connsiteX451" fmla="*/ 1399604 w 1657826"/>
                <a:gd name="connsiteY451" fmla="*/ 84487 h 122967"/>
                <a:gd name="connsiteX452" fmla="*/ 1399604 w 1657826"/>
                <a:gd name="connsiteY452" fmla="*/ 71628 h 122967"/>
                <a:gd name="connsiteX453" fmla="*/ 1375601 w 1657826"/>
                <a:gd name="connsiteY453" fmla="*/ 71628 h 122967"/>
                <a:gd name="connsiteX454" fmla="*/ 1375601 w 1657826"/>
                <a:gd name="connsiteY454" fmla="*/ 62770 h 122967"/>
                <a:gd name="connsiteX455" fmla="*/ 1394079 w 1657826"/>
                <a:gd name="connsiteY455" fmla="*/ 62770 h 122967"/>
                <a:gd name="connsiteX456" fmla="*/ 1394079 w 1657826"/>
                <a:gd name="connsiteY456" fmla="*/ 50102 h 122967"/>
                <a:gd name="connsiteX457" fmla="*/ 1375601 w 1657826"/>
                <a:gd name="connsiteY457" fmla="*/ 50102 h 122967"/>
                <a:gd name="connsiteX458" fmla="*/ 1375601 w 1657826"/>
                <a:gd name="connsiteY458" fmla="*/ 41243 h 122967"/>
                <a:gd name="connsiteX459" fmla="*/ 1392936 w 1657826"/>
                <a:gd name="connsiteY459" fmla="*/ 41243 h 122967"/>
                <a:gd name="connsiteX460" fmla="*/ 1392936 w 1657826"/>
                <a:gd name="connsiteY460" fmla="*/ 6953 h 122967"/>
                <a:gd name="connsiteX461" fmla="*/ 1294257 w 1657826"/>
                <a:gd name="connsiteY461" fmla="*/ 6953 h 122967"/>
                <a:gd name="connsiteX462" fmla="*/ 1294257 w 1657826"/>
                <a:gd name="connsiteY462" fmla="*/ 44958 h 122967"/>
                <a:gd name="connsiteX463" fmla="*/ 1280541 w 1657826"/>
                <a:gd name="connsiteY463" fmla="*/ 113824 h 122967"/>
                <a:gd name="connsiteX464" fmla="*/ 1294162 w 1657826"/>
                <a:gd name="connsiteY464" fmla="*/ 121634 h 122967"/>
                <a:gd name="connsiteX465" fmla="*/ 1309688 w 1657826"/>
                <a:gd name="connsiteY465" fmla="*/ 44863 h 122967"/>
                <a:gd name="connsiteX466" fmla="*/ 1309688 w 1657826"/>
                <a:gd name="connsiteY466" fmla="*/ 41148 h 122967"/>
                <a:gd name="connsiteX467" fmla="*/ 1328452 w 1657826"/>
                <a:gd name="connsiteY467" fmla="*/ 41148 h 122967"/>
                <a:gd name="connsiteX468" fmla="*/ 1328452 w 1657826"/>
                <a:gd name="connsiteY468" fmla="*/ 50006 h 122967"/>
                <a:gd name="connsiteX469" fmla="*/ 1312450 w 1657826"/>
                <a:gd name="connsiteY469" fmla="*/ 50006 h 122967"/>
                <a:gd name="connsiteX470" fmla="*/ 1312450 w 1657826"/>
                <a:gd name="connsiteY470" fmla="*/ 62675 h 122967"/>
                <a:gd name="connsiteX471" fmla="*/ 1328452 w 1657826"/>
                <a:gd name="connsiteY471" fmla="*/ 62675 h 122967"/>
                <a:gd name="connsiteX472" fmla="*/ 1328452 w 1657826"/>
                <a:gd name="connsiteY472" fmla="*/ 71533 h 122967"/>
                <a:gd name="connsiteX473" fmla="*/ 1309688 w 1657826"/>
                <a:gd name="connsiteY473" fmla="*/ 71533 h 122967"/>
                <a:gd name="connsiteX474" fmla="*/ 1309688 w 1657826"/>
                <a:gd name="connsiteY474" fmla="*/ 84392 h 122967"/>
                <a:gd name="connsiteX475" fmla="*/ 1320356 w 1657826"/>
                <a:gd name="connsiteY475" fmla="*/ 84392 h 122967"/>
                <a:gd name="connsiteX476" fmla="*/ 1320356 w 1657826"/>
                <a:gd name="connsiteY476" fmla="*/ 97727 h 122967"/>
                <a:gd name="connsiteX477" fmla="*/ 1313783 w 1657826"/>
                <a:gd name="connsiteY477" fmla="*/ 109633 h 122967"/>
                <a:gd name="connsiteX478" fmla="*/ 1319308 w 1657826"/>
                <a:gd name="connsiteY478" fmla="*/ 121920 h 122967"/>
                <a:gd name="connsiteX479" fmla="*/ 1319308 w 1657826"/>
                <a:gd name="connsiteY479" fmla="*/ 121920 h 122967"/>
                <a:gd name="connsiteX480" fmla="*/ 1354741 w 1657826"/>
                <a:gd name="connsiteY480" fmla="*/ 112776 h 122967"/>
                <a:gd name="connsiteX481" fmla="*/ 1355979 w 1657826"/>
                <a:gd name="connsiteY481" fmla="*/ 100203 h 122967"/>
                <a:gd name="connsiteX482" fmla="*/ 1334452 w 1657826"/>
                <a:gd name="connsiteY482" fmla="*/ 104299 h 122967"/>
                <a:gd name="connsiteX483" fmla="*/ 1334452 w 1657826"/>
                <a:gd name="connsiteY483" fmla="*/ 84296 h 122967"/>
                <a:gd name="connsiteX484" fmla="*/ 1347502 w 1657826"/>
                <a:gd name="connsiteY484" fmla="*/ 84296 h 122967"/>
                <a:gd name="connsiteX485" fmla="*/ 1392365 w 1657826"/>
                <a:gd name="connsiteY485" fmla="*/ 120968 h 122967"/>
                <a:gd name="connsiteX486" fmla="*/ 1401223 w 1657826"/>
                <a:gd name="connsiteY486" fmla="*/ 108299 h 122967"/>
                <a:gd name="connsiteX487" fmla="*/ 1378744 w 1657826"/>
                <a:gd name="connsiteY487" fmla="*/ 100489 h 122967"/>
                <a:gd name="connsiteX488" fmla="*/ 1395317 w 1657826"/>
                <a:gd name="connsiteY488" fmla="*/ 90583 h 122967"/>
                <a:gd name="connsiteX489" fmla="*/ 1386078 w 1657826"/>
                <a:gd name="connsiteY489" fmla="*/ 84296 h 122967"/>
                <a:gd name="connsiteX490" fmla="*/ 1386078 w 1657826"/>
                <a:gd name="connsiteY490" fmla="*/ 84296 h 122967"/>
                <a:gd name="connsiteX491" fmla="*/ 1430179 w 1657826"/>
                <a:gd name="connsiteY491" fmla="*/ 87630 h 122967"/>
                <a:gd name="connsiteX492" fmla="*/ 1430179 w 1657826"/>
                <a:gd name="connsiteY492" fmla="*/ 72009 h 122967"/>
                <a:gd name="connsiteX493" fmla="*/ 1443418 w 1657826"/>
                <a:gd name="connsiteY493" fmla="*/ 72009 h 122967"/>
                <a:gd name="connsiteX494" fmla="*/ 1443418 w 1657826"/>
                <a:gd name="connsiteY494" fmla="*/ 85630 h 122967"/>
                <a:gd name="connsiteX495" fmla="*/ 1430179 w 1657826"/>
                <a:gd name="connsiteY495" fmla="*/ 87630 h 122967"/>
                <a:gd name="connsiteX496" fmla="*/ 1430179 w 1657826"/>
                <a:gd name="connsiteY496" fmla="*/ 87630 h 122967"/>
                <a:gd name="connsiteX497" fmla="*/ 1443418 w 1657826"/>
                <a:gd name="connsiteY497" fmla="*/ 20003 h 122967"/>
                <a:gd name="connsiteX498" fmla="*/ 1443418 w 1657826"/>
                <a:gd name="connsiteY498" fmla="*/ 33528 h 122967"/>
                <a:gd name="connsiteX499" fmla="*/ 1430179 w 1657826"/>
                <a:gd name="connsiteY499" fmla="*/ 33528 h 122967"/>
                <a:gd name="connsiteX500" fmla="*/ 1430179 w 1657826"/>
                <a:gd name="connsiteY500" fmla="*/ 20003 h 122967"/>
                <a:gd name="connsiteX501" fmla="*/ 1443418 w 1657826"/>
                <a:gd name="connsiteY501" fmla="*/ 20003 h 122967"/>
                <a:gd name="connsiteX502" fmla="*/ 1430179 w 1657826"/>
                <a:gd name="connsiteY502" fmla="*/ 45911 h 122967"/>
                <a:gd name="connsiteX503" fmla="*/ 1443418 w 1657826"/>
                <a:gd name="connsiteY503" fmla="*/ 45911 h 122967"/>
                <a:gd name="connsiteX504" fmla="*/ 1443418 w 1657826"/>
                <a:gd name="connsiteY504" fmla="*/ 59531 h 122967"/>
                <a:gd name="connsiteX505" fmla="*/ 1430179 w 1657826"/>
                <a:gd name="connsiteY505" fmla="*/ 59531 h 122967"/>
                <a:gd name="connsiteX506" fmla="*/ 1430179 w 1657826"/>
                <a:gd name="connsiteY506" fmla="*/ 45911 h 122967"/>
                <a:gd name="connsiteX507" fmla="*/ 1430179 w 1657826"/>
                <a:gd name="connsiteY507" fmla="*/ 45911 h 122967"/>
                <a:gd name="connsiteX508" fmla="*/ 1529143 w 1657826"/>
                <a:gd name="connsiteY508" fmla="*/ 73533 h 122967"/>
                <a:gd name="connsiteX509" fmla="*/ 1529143 w 1657826"/>
                <a:gd name="connsiteY509" fmla="*/ 59627 h 122967"/>
                <a:gd name="connsiteX510" fmla="*/ 1501331 w 1657826"/>
                <a:gd name="connsiteY510" fmla="*/ 59627 h 122967"/>
                <a:gd name="connsiteX511" fmla="*/ 1501331 w 1657826"/>
                <a:gd name="connsiteY511" fmla="*/ 41815 h 122967"/>
                <a:gd name="connsiteX512" fmla="*/ 1525429 w 1657826"/>
                <a:gd name="connsiteY512" fmla="*/ 41815 h 122967"/>
                <a:gd name="connsiteX513" fmla="*/ 1525429 w 1657826"/>
                <a:gd name="connsiteY513" fmla="*/ 27908 h 122967"/>
                <a:gd name="connsiteX514" fmla="*/ 1510760 w 1657826"/>
                <a:gd name="connsiteY514" fmla="*/ 27908 h 122967"/>
                <a:gd name="connsiteX515" fmla="*/ 1522095 w 1657826"/>
                <a:gd name="connsiteY515" fmla="*/ 7620 h 122967"/>
                <a:gd name="connsiteX516" fmla="*/ 1506665 w 1657826"/>
                <a:gd name="connsiteY516" fmla="*/ 3620 h 122967"/>
                <a:gd name="connsiteX517" fmla="*/ 1495616 w 1657826"/>
                <a:gd name="connsiteY517" fmla="*/ 27908 h 122967"/>
                <a:gd name="connsiteX518" fmla="*/ 1480852 w 1657826"/>
                <a:gd name="connsiteY518" fmla="*/ 27908 h 122967"/>
                <a:gd name="connsiteX519" fmla="*/ 1491615 w 1657826"/>
                <a:gd name="connsiteY519" fmla="*/ 22288 h 122967"/>
                <a:gd name="connsiteX520" fmla="*/ 1478756 w 1657826"/>
                <a:gd name="connsiteY520" fmla="*/ 3524 h 122967"/>
                <a:gd name="connsiteX521" fmla="*/ 1466564 w 1657826"/>
                <a:gd name="connsiteY521" fmla="*/ 9335 h 122967"/>
                <a:gd name="connsiteX522" fmla="*/ 1478280 w 1657826"/>
                <a:gd name="connsiteY522" fmla="*/ 27908 h 122967"/>
                <a:gd name="connsiteX523" fmla="*/ 1464374 w 1657826"/>
                <a:gd name="connsiteY523" fmla="*/ 27908 h 122967"/>
                <a:gd name="connsiteX524" fmla="*/ 1464374 w 1657826"/>
                <a:gd name="connsiteY524" fmla="*/ 41815 h 122967"/>
                <a:gd name="connsiteX525" fmla="*/ 1485710 w 1657826"/>
                <a:gd name="connsiteY525" fmla="*/ 41815 h 122967"/>
                <a:gd name="connsiteX526" fmla="*/ 1485710 w 1657826"/>
                <a:gd name="connsiteY526" fmla="*/ 59627 h 122967"/>
                <a:gd name="connsiteX527" fmla="*/ 1462088 w 1657826"/>
                <a:gd name="connsiteY527" fmla="*/ 59627 h 122967"/>
                <a:gd name="connsiteX528" fmla="*/ 1462088 w 1657826"/>
                <a:gd name="connsiteY528" fmla="*/ 73533 h 122967"/>
                <a:gd name="connsiteX529" fmla="*/ 1484567 w 1657826"/>
                <a:gd name="connsiteY529" fmla="*/ 73533 h 122967"/>
                <a:gd name="connsiteX530" fmla="*/ 1456373 w 1657826"/>
                <a:gd name="connsiteY530" fmla="*/ 111919 h 122967"/>
                <a:gd name="connsiteX531" fmla="*/ 1456373 w 1657826"/>
                <a:gd name="connsiteY531" fmla="*/ 97060 h 122967"/>
                <a:gd name="connsiteX532" fmla="*/ 1466279 w 1657826"/>
                <a:gd name="connsiteY532" fmla="*/ 95250 h 122967"/>
                <a:gd name="connsiteX533" fmla="*/ 1465231 w 1657826"/>
                <a:gd name="connsiteY533" fmla="*/ 82201 h 122967"/>
                <a:gd name="connsiteX534" fmla="*/ 1456373 w 1657826"/>
                <a:gd name="connsiteY534" fmla="*/ 83629 h 122967"/>
                <a:gd name="connsiteX535" fmla="*/ 1456373 w 1657826"/>
                <a:gd name="connsiteY535" fmla="*/ 20098 h 122967"/>
                <a:gd name="connsiteX536" fmla="*/ 1461040 w 1657826"/>
                <a:gd name="connsiteY536" fmla="*/ 20098 h 122967"/>
                <a:gd name="connsiteX537" fmla="*/ 1461040 w 1657826"/>
                <a:gd name="connsiteY537" fmla="*/ 6477 h 122967"/>
                <a:gd name="connsiteX538" fmla="*/ 1411224 w 1657826"/>
                <a:gd name="connsiteY538" fmla="*/ 6477 h 122967"/>
                <a:gd name="connsiteX539" fmla="*/ 1411224 w 1657826"/>
                <a:gd name="connsiteY539" fmla="*/ 20098 h 122967"/>
                <a:gd name="connsiteX540" fmla="*/ 1416749 w 1657826"/>
                <a:gd name="connsiteY540" fmla="*/ 20098 h 122967"/>
                <a:gd name="connsiteX541" fmla="*/ 1416749 w 1657826"/>
                <a:gd name="connsiteY541" fmla="*/ 89821 h 122967"/>
                <a:gd name="connsiteX542" fmla="*/ 1409700 w 1657826"/>
                <a:gd name="connsiteY542" fmla="*/ 90678 h 122967"/>
                <a:gd name="connsiteX543" fmla="*/ 1412653 w 1657826"/>
                <a:gd name="connsiteY543" fmla="*/ 104965 h 122967"/>
                <a:gd name="connsiteX544" fmla="*/ 1443418 w 1657826"/>
                <a:gd name="connsiteY544" fmla="*/ 99441 h 122967"/>
                <a:gd name="connsiteX545" fmla="*/ 1443418 w 1657826"/>
                <a:gd name="connsiteY545" fmla="*/ 121539 h 122967"/>
                <a:gd name="connsiteX546" fmla="*/ 1456373 w 1657826"/>
                <a:gd name="connsiteY546" fmla="*/ 121539 h 122967"/>
                <a:gd name="connsiteX547" fmla="*/ 1456373 w 1657826"/>
                <a:gd name="connsiteY547" fmla="*/ 112300 h 122967"/>
                <a:gd name="connsiteX548" fmla="*/ 1467707 w 1657826"/>
                <a:gd name="connsiteY548" fmla="*/ 122968 h 122967"/>
                <a:gd name="connsiteX549" fmla="*/ 1494092 w 1657826"/>
                <a:gd name="connsiteY549" fmla="*/ 93726 h 122967"/>
                <a:gd name="connsiteX550" fmla="*/ 1521047 w 1657826"/>
                <a:gd name="connsiteY550" fmla="*/ 121444 h 122967"/>
                <a:gd name="connsiteX551" fmla="*/ 1531144 w 1657826"/>
                <a:gd name="connsiteY551" fmla="*/ 108776 h 122967"/>
                <a:gd name="connsiteX552" fmla="*/ 1500188 w 1657826"/>
                <a:gd name="connsiteY552" fmla="*/ 73723 h 122967"/>
                <a:gd name="connsiteX553" fmla="*/ 1529048 w 1657826"/>
                <a:gd name="connsiteY553" fmla="*/ 73723 h 122967"/>
                <a:gd name="connsiteX554" fmla="*/ 1634585 w 1657826"/>
                <a:gd name="connsiteY554" fmla="*/ 17050 h 122967"/>
                <a:gd name="connsiteX555" fmla="*/ 1634585 w 1657826"/>
                <a:gd name="connsiteY555" fmla="*/ 24479 h 122967"/>
                <a:gd name="connsiteX556" fmla="*/ 1612773 w 1657826"/>
                <a:gd name="connsiteY556" fmla="*/ 24479 h 122967"/>
                <a:gd name="connsiteX557" fmla="*/ 1612773 w 1657826"/>
                <a:gd name="connsiteY557" fmla="*/ 17050 h 122967"/>
                <a:gd name="connsiteX558" fmla="*/ 1634585 w 1657826"/>
                <a:gd name="connsiteY558" fmla="*/ 17050 h 122967"/>
                <a:gd name="connsiteX559" fmla="*/ 1612106 w 1657826"/>
                <a:gd name="connsiteY559" fmla="*/ 42577 h 122967"/>
                <a:gd name="connsiteX560" fmla="*/ 1612773 w 1657826"/>
                <a:gd name="connsiteY560" fmla="*/ 34862 h 122967"/>
                <a:gd name="connsiteX561" fmla="*/ 1634585 w 1657826"/>
                <a:gd name="connsiteY561" fmla="*/ 34862 h 122967"/>
                <a:gd name="connsiteX562" fmla="*/ 1634585 w 1657826"/>
                <a:gd name="connsiteY562" fmla="*/ 42577 h 122967"/>
                <a:gd name="connsiteX563" fmla="*/ 1612106 w 1657826"/>
                <a:gd name="connsiteY563" fmla="*/ 42577 h 122967"/>
                <a:gd name="connsiteX564" fmla="*/ 1634585 w 1657826"/>
                <a:gd name="connsiteY564" fmla="*/ 53054 h 122967"/>
                <a:gd name="connsiteX565" fmla="*/ 1634585 w 1657826"/>
                <a:gd name="connsiteY565" fmla="*/ 58960 h 122967"/>
                <a:gd name="connsiteX566" fmla="*/ 1632299 w 1657826"/>
                <a:gd name="connsiteY566" fmla="*/ 61055 h 122967"/>
                <a:gd name="connsiteX567" fmla="*/ 1619822 w 1657826"/>
                <a:gd name="connsiteY567" fmla="*/ 61055 h 122967"/>
                <a:gd name="connsiteX568" fmla="*/ 1625251 w 1657826"/>
                <a:gd name="connsiteY568" fmla="*/ 73533 h 122967"/>
                <a:gd name="connsiteX569" fmla="*/ 1643825 w 1657826"/>
                <a:gd name="connsiteY569" fmla="*/ 71056 h 122967"/>
                <a:gd name="connsiteX570" fmla="*/ 1649730 w 1657826"/>
                <a:gd name="connsiteY570" fmla="*/ 59150 h 122967"/>
                <a:gd name="connsiteX571" fmla="*/ 1649730 w 1657826"/>
                <a:gd name="connsiteY571" fmla="*/ 5239 h 122967"/>
                <a:gd name="connsiteX572" fmla="*/ 1598962 w 1657826"/>
                <a:gd name="connsiteY572" fmla="*/ 5239 h 122967"/>
                <a:gd name="connsiteX573" fmla="*/ 1598962 w 1657826"/>
                <a:gd name="connsiteY573" fmla="*/ 31052 h 122967"/>
                <a:gd name="connsiteX574" fmla="*/ 1585532 w 1657826"/>
                <a:gd name="connsiteY574" fmla="*/ 65532 h 122967"/>
                <a:gd name="connsiteX575" fmla="*/ 1596200 w 1657826"/>
                <a:gd name="connsiteY575" fmla="*/ 75152 h 122967"/>
                <a:gd name="connsiteX576" fmla="*/ 1610201 w 1657826"/>
                <a:gd name="connsiteY576" fmla="*/ 53054 h 122967"/>
                <a:gd name="connsiteX577" fmla="*/ 1634681 w 1657826"/>
                <a:gd name="connsiteY577" fmla="*/ 53054 h 122967"/>
                <a:gd name="connsiteX578" fmla="*/ 1575435 w 1657826"/>
                <a:gd name="connsiteY578" fmla="*/ 19050 h 122967"/>
                <a:gd name="connsiteX579" fmla="*/ 1575435 w 1657826"/>
                <a:gd name="connsiteY579" fmla="*/ 28289 h 122967"/>
                <a:gd name="connsiteX580" fmla="*/ 1559528 w 1657826"/>
                <a:gd name="connsiteY580" fmla="*/ 28289 h 122967"/>
                <a:gd name="connsiteX581" fmla="*/ 1559528 w 1657826"/>
                <a:gd name="connsiteY581" fmla="*/ 19050 h 122967"/>
                <a:gd name="connsiteX582" fmla="*/ 1575435 w 1657826"/>
                <a:gd name="connsiteY582" fmla="*/ 19050 h 122967"/>
                <a:gd name="connsiteX583" fmla="*/ 1559528 w 1657826"/>
                <a:gd name="connsiteY583" fmla="*/ 48768 h 122967"/>
                <a:gd name="connsiteX584" fmla="*/ 1559528 w 1657826"/>
                <a:gd name="connsiteY584" fmla="*/ 39624 h 122967"/>
                <a:gd name="connsiteX585" fmla="*/ 1575435 w 1657826"/>
                <a:gd name="connsiteY585" fmla="*/ 39624 h 122967"/>
                <a:gd name="connsiteX586" fmla="*/ 1575435 w 1657826"/>
                <a:gd name="connsiteY586" fmla="*/ 48768 h 122967"/>
                <a:gd name="connsiteX587" fmla="*/ 1559528 w 1657826"/>
                <a:gd name="connsiteY587" fmla="*/ 48768 h 122967"/>
                <a:gd name="connsiteX588" fmla="*/ 1559528 w 1657826"/>
                <a:gd name="connsiteY588" fmla="*/ 60579 h 122967"/>
                <a:gd name="connsiteX589" fmla="*/ 1559528 w 1657826"/>
                <a:gd name="connsiteY589" fmla="*/ 66865 h 122967"/>
                <a:gd name="connsiteX590" fmla="*/ 1545622 w 1657826"/>
                <a:gd name="connsiteY590" fmla="*/ 66865 h 122967"/>
                <a:gd name="connsiteX591" fmla="*/ 1545622 w 1657826"/>
                <a:gd name="connsiteY591" fmla="*/ 7239 h 122967"/>
                <a:gd name="connsiteX592" fmla="*/ 1589246 w 1657826"/>
                <a:gd name="connsiteY592" fmla="*/ 7239 h 122967"/>
                <a:gd name="connsiteX593" fmla="*/ 1589246 w 1657826"/>
                <a:gd name="connsiteY593" fmla="*/ 60579 h 122967"/>
                <a:gd name="connsiteX594" fmla="*/ 1559433 w 1657826"/>
                <a:gd name="connsiteY594" fmla="*/ 60579 h 122967"/>
                <a:gd name="connsiteX595" fmla="*/ 1567625 w 1657826"/>
                <a:gd name="connsiteY595" fmla="*/ 87725 h 122967"/>
                <a:gd name="connsiteX596" fmla="*/ 1578578 w 1657826"/>
                <a:gd name="connsiteY596" fmla="*/ 87725 h 122967"/>
                <a:gd name="connsiteX597" fmla="*/ 1578578 w 1657826"/>
                <a:gd name="connsiteY597" fmla="*/ 104775 h 122967"/>
                <a:gd name="connsiteX598" fmla="*/ 1567625 w 1657826"/>
                <a:gd name="connsiteY598" fmla="*/ 104775 h 122967"/>
                <a:gd name="connsiteX599" fmla="*/ 1567625 w 1657826"/>
                <a:gd name="connsiteY599" fmla="*/ 87725 h 122967"/>
                <a:gd name="connsiteX600" fmla="*/ 1567625 w 1657826"/>
                <a:gd name="connsiteY600" fmla="*/ 87725 h 122967"/>
                <a:gd name="connsiteX601" fmla="*/ 1603629 w 1657826"/>
                <a:gd name="connsiteY601" fmla="*/ 87725 h 122967"/>
                <a:gd name="connsiteX602" fmla="*/ 1603629 w 1657826"/>
                <a:gd name="connsiteY602" fmla="*/ 104775 h 122967"/>
                <a:gd name="connsiteX603" fmla="*/ 1592485 w 1657826"/>
                <a:gd name="connsiteY603" fmla="*/ 104775 h 122967"/>
                <a:gd name="connsiteX604" fmla="*/ 1592485 w 1657826"/>
                <a:gd name="connsiteY604" fmla="*/ 87725 h 122967"/>
                <a:gd name="connsiteX605" fmla="*/ 1603629 w 1657826"/>
                <a:gd name="connsiteY605" fmla="*/ 87725 h 122967"/>
                <a:gd name="connsiteX606" fmla="*/ 1628680 w 1657826"/>
                <a:gd name="connsiteY606" fmla="*/ 87725 h 122967"/>
                <a:gd name="connsiteX607" fmla="*/ 1628680 w 1657826"/>
                <a:gd name="connsiteY607" fmla="*/ 104775 h 122967"/>
                <a:gd name="connsiteX608" fmla="*/ 1617535 w 1657826"/>
                <a:gd name="connsiteY608" fmla="*/ 104775 h 122967"/>
                <a:gd name="connsiteX609" fmla="*/ 1617535 w 1657826"/>
                <a:gd name="connsiteY609" fmla="*/ 87725 h 122967"/>
                <a:gd name="connsiteX610" fmla="*/ 1628680 w 1657826"/>
                <a:gd name="connsiteY610" fmla="*/ 87725 h 122967"/>
                <a:gd name="connsiteX611" fmla="*/ 1643729 w 1657826"/>
                <a:gd name="connsiteY611" fmla="*/ 104775 h 122967"/>
                <a:gd name="connsiteX612" fmla="*/ 1643729 w 1657826"/>
                <a:gd name="connsiteY612" fmla="*/ 75914 h 122967"/>
                <a:gd name="connsiteX613" fmla="*/ 1553527 w 1657826"/>
                <a:gd name="connsiteY613" fmla="*/ 75914 h 122967"/>
                <a:gd name="connsiteX614" fmla="*/ 1553527 w 1657826"/>
                <a:gd name="connsiteY614" fmla="*/ 104775 h 122967"/>
                <a:gd name="connsiteX615" fmla="*/ 1538478 w 1657826"/>
                <a:gd name="connsiteY615" fmla="*/ 104775 h 122967"/>
                <a:gd name="connsiteX616" fmla="*/ 1538478 w 1657826"/>
                <a:gd name="connsiteY616" fmla="*/ 117824 h 122967"/>
                <a:gd name="connsiteX617" fmla="*/ 1657826 w 1657826"/>
                <a:gd name="connsiteY617" fmla="*/ 117824 h 122967"/>
                <a:gd name="connsiteX618" fmla="*/ 1657826 w 1657826"/>
                <a:gd name="connsiteY618" fmla="*/ 104775 h 122967"/>
                <a:gd name="connsiteX619" fmla="*/ 1643729 w 1657826"/>
                <a:gd name="connsiteY619" fmla="*/ 104775 h 122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</a:cxnLst>
              <a:rect l="l" t="t" r="r" b="b"/>
              <a:pathLst>
                <a:path w="1657826" h="122967">
                  <a:moveTo>
                    <a:pt x="83534" y="47054"/>
                  </a:moveTo>
                  <a:lnTo>
                    <a:pt x="83534" y="71152"/>
                  </a:lnTo>
                  <a:lnTo>
                    <a:pt x="65818" y="71152"/>
                  </a:lnTo>
                  <a:lnTo>
                    <a:pt x="65818" y="47054"/>
                  </a:lnTo>
                  <a:lnTo>
                    <a:pt x="83534" y="47054"/>
                  </a:lnTo>
                  <a:close/>
                  <a:moveTo>
                    <a:pt x="99536" y="85154"/>
                  </a:moveTo>
                  <a:lnTo>
                    <a:pt x="99536" y="47054"/>
                  </a:lnTo>
                  <a:lnTo>
                    <a:pt x="116491" y="47054"/>
                  </a:lnTo>
                  <a:lnTo>
                    <a:pt x="116491" y="32290"/>
                  </a:lnTo>
                  <a:lnTo>
                    <a:pt x="99536" y="32290"/>
                  </a:lnTo>
                  <a:lnTo>
                    <a:pt x="99536" y="3715"/>
                  </a:lnTo>
                  <a:lnTo>
                    <a:pt x="83534" y="3715"/>
                  </a:lnTo>
                  <a:lnTo>
                    <a:pt x="83534" y="32290"/>
                  </a:lnTo>
                  <a:lnTo>
                    <a:pt x="65818" y="32290"/>
                  </a:lnTo>
                  <a:lnTo>
                    <a:pt x="65818" y="2572"/>
                  </a:lnTo>
                  <a:lnTo>
                    <a:pt x="50673" y="2572"/>
                  </a:lnTo>
                  <a:lnTo>
                    <a:pt x="50673" y="32290"/>
                  </a:lnTo>
                  <a:lnTo>
                    <a:pt x="33242" y="32290"/>
                  </a:lnTo>
                  <a:lnTo>
                    <a:pt x="33242" y="5239"/>
                  </a:lnTo>
                  <a:lnTo>
                    <a:pt x="17336" y="5239"/>
                  </a:lnTo>
                  <a:lnTo>
                    <a:pt x="17336" y="32290"/>
                  </a:lnTo>
                  <a:lnTo>
                    <a:pt x="0" y="32290"/>
                  </a:lnTo>
                  <a:lnTo>
                    <a:pt x="0" y="47054"/>
                  </a:lnTo>
                  <a:lnTo>
                    <a:pt x="17336" y="47054"/>
                  </a:lnTo>
                  <a:lnTo>
                    <a:pt x="17336" y="114395"/>
                  </a:lnTo>
                  <a:lnTo>
                    <a:pt x="113157" y="114395"/>
                  </a:lnTo>
                  <a:lnTo>
                    <a:pt x="113157" y="99631"/>
                  </a:lnTo>
                  <a:lnTo>
                    <a:pt x="33242" y="99631"/>
                  </a:lnTo>
                  <a:lnTo>
                    <a:pt x="33242" y="47054"/>
                  </a:lnTo>
                  <a:lnTo>
                    <a:pt x="50673" y="47054"/>
                  </a:lnTo>
                  <a:lnTo>
                    <a:pt x="50673" y="85154"/>
                  </a:lnTo>
                  <a:lnTo>
                    <a:pt x="99536" y="85154"/>
                  </a:lnTo>
                  <a:close/>
                  <a:moveTo>
                    <a:pt x="156400" y="38862"/>
                  </a:moveTo>
                  <a:lnTo>
                    <a:pt x="178879" y="38862"/>
                  </a:lnTo>
                  <a:lnTo>
                    <a:pt x="178879" y="48101"/>
                  </a:lnTo>
                  <a:lnTo>
                    <a:pt x="156400" y="48101"/>
                  </a:lnTo>
                  <a:lnTo>
                    <a:pt x="156400" y="38862"/>
                  </a:lnTo>
                  <a:lnTo>
                    <a:pt x="156400" y="38862"/>
                  </a:lnTo>
                  <a:close/>
                  <a:moveTo>
                    <a:pt x="156400" y="18193"/>
                  </a:moveTo>
                  <a:lnTo>
                    <a:pt x="178879" y="18193"/>
                  </a:lnTo>
                  <a:lnTo>
                    <a:pt x="178879" y="27432"/>
                  </a:lnTo>
                  <a:lnTo>
                    <a:pt x="156400" y="27432"/>
                  </a:lnTo>
                  <a:lnTo>
                    <a:pt x="156400" y="18193"/>
                  </a:lnTo>
                  <a:lnTo>
                    <a:pt x="156400" y="18193"/>
                  </a:lnTo>
                  <a:close/>
                  <a:moveTo>
                    <a:pt x="216789" y="27432"/>
                  </a:moveTo>
                  <a:lnTo>
                    <a:pt x="194310" y="27432"/>
                  </a:lnTo>
                  <a:lnTo>
                    <a:pt x="194310" y="18193"/>
                  </a:lnTo>
                  <a:lnTo>
                    <a:pt x="216789" y="18193"/>
                  </a:lnTo>
                  <a:lnTo>
                    <a:pt x="216789" y="27432"/>
                  </a:lnTo>
                  <a:lnTo>
                    <a:pt x="216789" y="27432"/>
                  </a:lnTo>
                  <a:close/>
                  <a:moveTo>
                    <a:pt x="216789" y="48101"/>
                  </a:moveTo>
                  <a:lnTo>
                    <a:pt x="194310" y="48101"/>
                  </a:lnTo>
                  <a:lnTo>
                    <a:pt x="194310" y="38862"/>
                  </a:lnTo>
                  <a:lnTo>
                    <a:pt x="216789" y="38862"/>
                  </a:lnTo>
                  <a:lnTo>
                    <a:pt x="216789" y="48101"/>
                  </a:lnTo>
                  <a:lnTo>
                    <a:pt x="216789" y="48101"/>
                  </a:lnTo>
                  <a:close/>
                  <a:moveTo>
                    <a:pt x="232696" y="60388"/>
                  </a:moveTo>
                  <a:lnTo>
                    <a:pt x="232696" y="5810"/>
                  </a:lnTo>
                  <a:lnTo>
                    <a:pt x="141161" y="5810"/>
                  </a:lnTo>
                  <a:lnTo>
                    <a:pt x="141161" y="60388"/>
                  </a:lnTo>
                  <a:lnTo>
                    <a:pt x="161544" y="60388"/>
                  </a:lnTo>
                  <a:cubicBezTo>
                    <a:pt x="152400" y="68199"/>
                    <a:pt x="139732" y="74867"/>
                    <a:pt x="126873" y="78581"/>
                  </a:cubicBezTo>
                  <a:cubicBezTo>
                    <a:pt x="130207" y="81820"/>
                    <a:pt x="134684" y="87439"/>
                    <a:pt x="136874" y="91154"/>
                  </a:cubicBezTo>
                  <a:cubicBezTo>
                    <a:pt x="145066" y="88202"/>
                    <a:pt x="152876" y="84201"/>
                    <a:pt x="160211" y="79248"/>
                  </a:cubicBezTo>
                  <a:lnTo>
                    <a:pt x="160211" y="83820"/>
                  </a:lnTo>
                  <a:cubicBezTo>
                    <a:pt x="160211" y="92012"/>
                    <a:pt x="157639" y="102775"/>
                    <a:pt x="136208" y="109919"/>
                  </a:cubicBezTo>
                  <a:cubicBezTo>
                    <a:pt x="139541" y="112776"/>
                    <a:pt x="144685" y="118491"/>
                    <a:pt x="146685" y="122206"/>
                  </a:cubicBezTo>
                  <a:cubicBezTo>
                    <a:pt x="172212" y="112871"/>
                    <a:pt x="175927" y="96679"/>
                    <a:pt x="175927" y="84487"/>
                  </a:cubicBezTo>
                  <a:lnTo>
                    <a:pt x="175927" y="75629"/>
                  </a:lnTo>
                  <a:lnTo>
                    <a:pt x="165068" y="75629"/>
                  </a:lnTo>
                  <a:cubicBezTo>
                    <a:pt x="170879" y="71056"/>
                    <a:pt x="176213" y="66008"/>
                    <a:pt x="180499" y="60388"/>
                  </a:cubicBezTo>
                  <a:lnTo>
                    <a:pt x="193738" y="60388"/>
                  </a:lnTo>
                  <a:cubicBezTo>
                    <a:pt x="197834" y="66199"/>
                    <a:pt x="202978" y="71152"/>
                    <a:pt x="208788" y="75819"/>
                  </a:cubicBezTo>
                  <a:lnTo>
                    <a:pt x="199168" y="75819"/>
                  </a:lnTo>
                  <a:lnTo>
                    <a:pt x="199168" y="120968"/>
                  </a:lnTo>
                  <a:lnTo>
                    <a:pt x="215075" y="120968"/>
                  </a:lnTo>
                  <a:lnTo>
                    <a:pt x="215075" y="80391"/>
                  </a:lnTo>
                  <a:cubicBezTo>
                    <a:pt x="221742" y="84772"/>
                    <a:pt x="229076" y="88202"/>
                    <a:pt x="236792" y="90773"/>
                  </a:cubicBezTo>
                  <a:cubicBezTo>
                    <a:pt x="239078" y="86678"/>
                    <a:pt x="243745" y="80772"/>
                    <a:pt x="246888" y="77724"/>
                  </a:cubicBezTo>
                  <a:cubicBezTo>
                    <a:pt x="233648" y="74390"/>
                    <a:pt x="220980" y="68104"/>
                    <a:pt x="211741" y="60388"/>
                  </a:cubicBezTo>
                  <a:lnTo>
                    <a:pt x="232696" y="60388"/>
                  </a:lnTo>
                  <a:close/>
                  <a:moveTo>
                    <a:pt x="337757" y="103251"/>
                  </a:moveTo>
                  <a:cubicBezTo>
                    <a:pt x="332327" y="103251"/>
                    <a:pt x="331375" y="102489"/>
                    <a:pt x="331375" y="97631"/>
                  </a:cubicBezTo>
                  <a:lnTo>
                    <a:pt x="331375" y="61055"/>
                  </a:lnTo>
                  <a:lnTo>
                    <a:pt x="373761" y="61055"/>
                  </a:lnTo>
                  <a:lnTo>
                    <a:pt x="373761" y="45911"/>
                  </a:lnTo>
                  <a:lnTo>
                    <a:pt x="318897" y="45911"/>
                  </a:lnTo>
                  <a:cubicBezTo>
                    <a:pt x="319754" y="38862"/>
                    <a:pt x="320135" y="31528"/>
                    <a:pt x="320612" y="24479"/>
                  </a:cubicBezTo>
                  <a:lnTo>
                    <a:pt x="366808" y="24479"/>
                  </a:lnTo>
                  <a:lnTo>
                    <a:pt x="366808" y="9430"/>
                  </a:lnTo>
                  <a:lnTo>
                    <a:pt x="264795" y="9430"/>
                  </a:lnTo>
                  <a:lnTo>
                    <a:pt x="264795" y="24479"/>
                  </a:lnTo>
                  <a:lnTo>
                    <a:pt x="304800" y="24479"/>
                  </a:lnTo>
                  <a:cubicBezTo>
                    <a:pt x="304514" y="31528"/>
                    <a:pt x="304133" y="38862"/>
                    <a:pt x="303371" y="45911"/>
                  </a:cubicBezTo>
                  <a:lnTo>
                    <a:pt x="257175" y="45911"/>
                  </a:lnTo>
                  <a:lnTo>
                    <a:pt x="257175" y="61055"/>
                  </a:lnTo>
                  <a:lnTo>
                    <a:pt x="300419" y="61055"/>
                  </a:lnTo>
                  <a:cubicBezTo>
                    <a:pt x="295180" y="80581"/>
                    <a:pt x="283274" y="97727"/>
                    <a:pt x="254984" y="108490"/>
                  </a:cubicBezTo>
                  <a:cubicBezTo>
                    <a:pt x="258985" y="111538"/>
                    <a:pt x="263081" y="117253"/>
                    <a:pt x="265271" y="121348"/>
                  </a:cubicBezTo>
                  <a:cubicBezTo>
                    <a:pt x="296132" y="108680"/>
                    <a:pt x="309372" y="87821"/>
                    <a:pt x="315373" y="64865"/>
                  </a:cubicBezTo>
                  <a:lnTo>
                    <a:pt x="315373" y="97822"/>
                  </a:lnTo>
                  <a:cubicBezTo>
                    <a:pt x="315373" y="113252"/>
                    <a:pt x="319564" y="118205"/>
                    <a:pt x="335756" y="118205"/>
                  </a:cubicBezTo>
                  <a:lnTo>
                    <a:pt x="354902" y="118205"/>
                  </a:lnTo>
                  <a:cubicBezTo>
                    <a:pt x="368713" y="118205"/>
                    <a:pt x="373094" y="112300"/>
                    <a:pt x="374904" y="90488"/>
                  </a:cubicBezTo>
                  <a:cubicBezTo>
                    <a:pt x="370523" y="89440"/>
                    <a:pt x="363569" y="86773"/>
                    <a:pt x="360236" y="84106"/>
                  </a:cubicBezTo>
                  <a:cubicBezTo>
                    <a:pt x="359474" y="100489"/>
                    <a:pt x="358712" y="103251"/>
                    <a:pt x="353568" y="103251"/>
                  </a:cubicBezTo>
                  <a:lnTo>
                    <a:pt x="337757" y="103251"/>
                  </a:lnTo>
                  <a:close/>
                  <a:moveTo>
                    <a:pt x="494729" y="13811"/>
                  </a:moveTo>
                  <a:cubicBezTo>
                    <a:pt x="491014" y="10573"/>
                    <a:pt x="483775" y="5905"/>
                    <a:pt x="478536" y="2762"/>
                  </a:cubicBezTo>
                  <a:lnTo>
                    <a:pt x="469678" y="10668"/>
                  </a:lnTo>
                  <a:cubicBezTo>
                    <a:pt x="474821" y="14097"/>
                    <a:pt x="481965" y="19431"/>
                    <a:pt x="485584" y="22765"/>
                  </a:cubicBezTo>
                  <a:lnTo>
                    <a:pt x="494729" y="13811"/>
                  </a:lnTo>
                  <a:lnTo>
                    <a:pt x="494729" y="13811"/>
                  </a:lnTo>
                  <a:close/>
                  <a:moveTo>
                    <a:pt x="409766" y="69532"/>
                  </a:moveTo>
                  <a:cubicBezTo>
                    <a:pt x="418529" y="59246"/>
                    <a:pt x="426815" y="47339"/>
                    <a:pt x="433673" y="35243"/>
                  </a:cubicBezTo>
                  <a:lnTo>
                    <a:pt x="421386" y="27432"/>
                  </a:lnTo>
                  <a:cubicBezTo>
                    <a:pt x="419195" y="32099"/>
                    <a:pt x="416624" y="36576"/>
                    <a:pt x="413957" y="40957"/>
                  </a:cubicBezTo>
                  <a:lnTo>
                    <a:pt x="403193" y="41815"/>
                  </a:lnTo>
                  <a:cubicBezTo>
                    <a:pt x="410242" y="31909"/>
                    <a:pt x="417290" y="20003"/>
                    <a:pt x="422148" y="8668"/>
                  </a:cubicBezTo>
                  <a:lnTo>
                    <a:pt x="407861" y="1714"/>
                  </a:lnTo>
                  <a:cubicBezTo>
                    <a:pt x="403288" y="16383"/>
                    <a:pt x="394525" y="31909"/>
                    <a:pt x="391668" y="35623"/>
                  </a:cubicBezTo>
                  <a:cubicBezTo>
                    <a:pt x="388811" y="39719"/>
                    <a:pt x="386620" y="42386"/>
                    <a:pt x="383953" y="43148"/>
                  </a:cubicBezTo>
                  <a:cubicBezTo>
                    <a:pt x="385667" y="47149"/>
                    <a:pt x="388049" y="54388"/>
                    <a:pt x="388811" y="57245"/>
                  </a:cubicBezTo>
                  <a:cubicBezTo>
                    <a:pt x="390906" y="56197"/>
                    <a:pt x="393954" y="55436"/>
                    <a:pt x="405384" y="54197"/>
                  </a:cubicBezTo>
                  <a:cubicBezTo>
                    <a:pt x="401003" y="60103"/>
                    <a:pt x="397288" y="64865"/>
                    <a:pt x="395288" y="66865"/>
                  </a:cubicBezTo>
                  <a:cubicBezTo>
                    <a:pt x="391287" y="71533"/>
                    <a:pt x="388334" y="74295"/>
                    <a:pt x="385000" y="75057"/>
                  </a:cubicBezTo>
                  <a:cubicBezTo>
                    <a:pt x="386620" y="78772"/>
                    <a:pt x="389001" y="85630"/>
                    <a:pt x="389763" y="88392"/>
                  </a:cubicBezTo>
                  <a:cubicBezTo>
                    <a:pt x="393097" y="86487"/>
                    <a:pt x="398240" y="84963"/>
                    <a:pt x="429578" y="78867"/>
                  </a:cubicBezTo>
                  <a:cubicBezTo>
                    <a:pt x="429292" y="75819"/>
                    <a:pt x="429482" y="70009"/>
                    <a:pt x="429959" y="66199"/>
                  </a:cubicBezTo>
                  <a:lnTo>
                    <a:pt x="409766" y="69532"/>
                  </a:lnTo>
                  <a:lnTo>
                    <a:pt x="409766" y="69532"/>
                  </a:lnTo>
                  <a:close/>
                  <a:moveTo>
                    <a:pt x="429006" y="88011"/>
                  </a:moveTo>
                  <a:lnTo>
                    <a:pt x="431292" y="100489"/>
                  </a:lnTo>
                  <a:cubicBezTo>
                    <a:pt x="416624" y="105632"/>
                    <a:pt x="401003" y="111252"/>
                    <a:pt x="388525" y="115348"/>
                  </a:cubicBezTo>
                  <a:lnTo>
                    <a:pt x="385477" y="100965"/>
                  </a:lnTo>
                  <a:cubicBezTo>
                    <a:pt x="396240" y="98107"/>
                    <a:pt x="412909" y="92869"/>
                    <a:pt x="429006" y="88011"/>
                  </a:cubicBezTo>
                  <a:lnTo>
                    <a:pt x="429006" y="88011"/>
                  </a:lnTo>
                  <a:close/>
                  <a:moveTo>
                    <a:pt x="489395" y="65151"/>
                  </a:moveTo>
                  <a:lnTo>
                    <a:pt x="502253" y="70961"/>
                  </a:lnTo>
                  <a:cubicBezTo>
                    <a:pt x="496253" y="80486"/>
                    <a:pt x="488537" y="88963"/>
                    <a:pt x="479679" y="96012"/>
                  </a:cubicBezTo>
                  <a:cubicBezTo>
                    <a:pt x="482537" y="102584"/>
                    <a:pt x="485584" y="106489"/>
                    <a:pt x="488823" y="106489"/>
                  </a:cubicBezTo>
                  <a:cubicBezTo>
                    <a:pt x="491300" y="106489"/>
                    <a:pt x="492442" y="103156"/>
                    <a:pt x="493014" y="92869"/>
                  </a:cubicBezTo>
                  <a:cubicBezTo>
                    <a:pt x="495967" y="96488"/>
                    <a:pt x="500444" y="99822"/>
                    <a:pt x="503682" y="101346"/>
                  </a:cubicBezTo>
                  <a:cubicBezTo>
                    <a:pt x="501206" y="117157"/>
                    <a:pt x="497300" y="121253"/>
                    <a:pt x="487109" y="121253"/>
                  </a:cubicBezTo>
                  <a:cubicBezTo>
                    <a:pt x="478727" y="121253"/>
                    <a:pt x="472440" y="114967"/>
                    <a:pt x="467392" y="104680"/>
                  </a:cubicBezTo>
                  <a:cubicBezTo>
                    <a:pt x="457867" y="110680"/>
                    <a:pt x="447484" y="115443"/>
                    <a:pt x="436436" y="119444"/>
                  </a:cubicBezTo>
                  <a:cubicBezTo>
                    <a:pt x="434626" y="115634"/>
                    <a:pt x="430816" y="110490"/>
                    <a:pt x="427196" y="106871"/>
                  </a:cubicBezTo>
                  <a:cubicBezTo>
                    <a:pt x="439674" y="103156"/>
                    <a:pt x="451675" y="98012"/>
                    <a:pt x="462248" y="91345"/>
                  </a:cubicBezTo>
                  <a:cubicBezTo>
                    <a:pt x="460343" y="84296"/>
                    <a:pt x="458534" y="76486"/>
                    <a:pt x="457105" y="68009"/>
                  </a:cubicBezTo>
                  <a:lnTo>
                    <a:pt x="434245" y="72104"/>
                  </a:lnTo>
                  <a:lnTo>
                    <a:pt x="431768" y="58674"/>
                  </a:lnTo>
                  <a:lnTo>
                    <a:pt x="455295" y="54293"/>
                  </a:lnTo>
                  <a:cubicBezTo>
                    <a:pt x="454819" y="50292"/>
                    <a:pt x="454438" y="46196"/>
                    <a:pt x="454057" y="42005"/>
                  </a:cubicBezTo>
                  <a:lnTo>
                    <a:pt x="437007" y="44768"/>
                  </a:lnTo>
                  <a:lnTo>
                    <a:pt x="434435" y="31052"/>
                  </a:lnTo>
                  <a:lnTo>
                    <a:pt x="453200" y="28194"/>
                  </a:lnTo>
                  <a:cubicBezTo>
                    <a:pt x="452723" y="19240"/>
                    <a:pt x="452438" y="10096"/>
                    <a:pt x="452438" y="1143"/>
                  </a:cubicBezTo>
                  <a:lnTo>
                    <a:pt x="467582" y="1143"/>
                  </a:lnTo>
                  <a:cubicBezTo>
                    <a:pt x="467487" y="9525"/>
                    <a:pt x="467582" y="17812"/>
                    <a:pt x="467963" y="25908"/>
                  </a:cubicBezTo>
                  <a:lnTo>
                    <a:pt x="495395" y="21812"/>
                  </a:lnTo>
                  <a:lnTo>
                    <a:pt x="497967" y="35052"/>
                  </a:lnTo>
                  <a:lnTo>
                    <a:pt x="468821" y="39719"/>
                  </a:lnTo>
                  <a:cubicBezTo>
                    <a:pt x="469202" y="43815"/>
                    <a:pt x="469583" y="47815"/>
                    <a:pt x="469963" y="51721"/>
                  </a:cubicBezTo>
                  <a:lnTo>
                    <a:pt x="498824" y="46577"/>
                  </a:lnTo>
                  <a:lnTo>
                    <a:pt x="501301" y="59817"/>
                  </a:lnTo>
                  <a:lnTo>
                    <a:pt x="471964" y="65342"/>
                  </a:lnTo>
                  <a:cubicBezTo>
                    <a:pt x="473012" y="71247"/>
                    <a:pt x="474059" y="76867"/>
                    <a:pt x="475202" y="81915"/>
                  </a:cubicBezTo>
                  <a:cubicBezTo>
                    <a:pt x="481013" y="77057"/>
                    <a:pt x="485870" y="71438"/>
                    <a:pt x="489585" y="65342"/>
                  </a:cubicBezTo>
                  <a:lnTo>
                    <a:pt x="489585" y="65342"/>
                  </a:lnTo>
                  <a:close/>
                  <a:moveTo>
                    <a:pt x="582454" y="96774"/>
                  </a:moveTo>
                  <a:lnTo>
                    <a:pt x="560261" y="96774"/>
                  </a:lnTo>
                  <a:lnTo>
                    <a:pt x="560261" y="85249"/>
                  </a:lnTo>
                  <a:lnTo>
                    <a:pt x="582454" y="85249"/>
                  </a:lnTo>
                  <a:lnTo>
                    <a:pt x="582454" y="96774"/>
                  </a:lnTo>
                  <a:lnTo>
                    <a:pt x="582454" y="96774"/>
                  </a:lnTo>
                  <a:close/>
                  <a:moveTo>
                    <a:pt x="601218" y="20384"/>
                  </a:moveTo>
                  <a:lnTo>
                    <a:pt x="601218" y="31528"/>
                  </a:lnTo>
                  <a:lnTo>
                    <a:pt x="540544" y="31528"/>
                  </a:lnTo>
                  <a:lnTo>
                    <a:pt x="540544" y="20384"/>
                  </a:lnTo>
                  <a:lnTo>
                    <a:pt x="601218" y="20384"/>
                  </a:lnTo>
                  <a:close/>
                  <a:moveTo>
                    <a:pt x="540258" y="52483"/>
                  </a:moveTo>
                  <a:cubicBezTo>
                    <a:pt x="540353" y="49625"/>
                    <a:pt x="540353" y="46958"/>
                    <a:pt x="540544" y="44387"/>
                  </a:cubicBezTo>
                  <a:lnTo>
                    <a:pt x="616363" y="44387"/>
                  </a:lnTo>
                  <a:lnTo>
                    <a:pt x="616363" y="7525"/>
                  </a:lnTo>
                  <a:lnTo>
                    <a:pt x="525685" y="7525"/>
                  </a:lnTo>
                  <a:lnTo>
                    <a:pt x="525685" y="39053"/>
                  </a:lnTo>
                  <a:cubicBezTo>
                    <a:pt x="525685" y="59246"/>
                    <a:pt x="524542" y="88487"/>
                    <a:pt x="510254" y="108204"/>
                  </a:cubicBezTo>
                  <a:cubicBezTo>
                    <a:pt x="513588" y="109919"/>
                    <a:pt x="519970" y="115157"/>
                    <a:pt x="522446" y="117920"/>
                  </a:cubicBezTo>
                  <a:cubicBezTo>
                    <a:pt x="532733" y="103632"/>
                    <a:pt x="537305" y="83915"/>
                    <a:pt x="539210" y="65532"/>
                  </a:cubicBezTo>
                  <a:lnTo>
                    <a:pt x="610267" y="65532"/>
                  </a:lnTo>
                  <a:cubicBezTo>
                    <a:pt x="609409" y="92107"/>
                    <a:pt x="608076" y="102870"/>
                    <a:pt x="605790" y="105442"/>
                  </a:cubicBezTo>
                  <a:cubicBezTo>
                    <a:pt x="604552" y="106871"/>
                    <a:pt x="603313" y="107252"/>
                    <a:pt x="601599" y="107061"/>
                  </a:cubicBezTo>
                  <a:lnTo>
                    <a:pt x="596741" y="107061"/>
                  </a:lnTo>
                  <a:lnTo>
                    <a:pt x="596741" y="72962"/>
                  </a:lnTo>
                  <a:lnTo>
                    <a:pt x="546163" y="72962"/>
                  </a:lnTo>
                  <a:lnTo>
                    <a:pt x="546163" y="116300"/>
                  </a:lnTo>
                  <a:lnTo>
                    <a:pt x="560261" y="116300"/>
                  </a:lnTo>
                  <a:lnTo>
                    <a:pt x="560261" y="108585"/>
                  </a:lnTo>
                  <a:lnTo>
                    <a:pt x="589883" y="108585"/>
                  </a:lnTo>
                  <a:cubicBezTo>
                    <a:pt x="591693" y="112300"/>
                    <a:pt x="592836" y="117062"/>
                    <a:pt x="593122" y="120682"/>
                  </a:cubicBezTo>
                  <a:cubicBezTo>
                    <a:pt x="599313" y="120777"/>
                    <a:pt x="605028" y="120777"/>
                    <a:pt x="608933" y="120205"/>
                  </a:cubicBezTo>
                  <a:cubicBezTo>
                    <a:pt x="613124" y="119729"/>
                    <a:pt x="616268" y="118396"/>
                    <a:pt x="619220" y="114681"/>
                  </a:cubicBezTo>
                  <a:cubicBezTo>
                    <a:pt x="623030" y="109823"/>
                    <a:pt x="624650" y="95726"/>
                    <a:pt x="625888" y="58579"/>
                  </a:cubicBezTo>
                  <a:cubicBezTo>
                    <a:pt x="625983" y="56674"/>
                    <a:pt x="626174" y="52292"/>
                    <a:pt x="626174" y="52292"/>
                  </a:cubicBezTo>
                  <a:lnTo>
                    <a:pt x="540353" y="52292"/>
                  </a:lnTo>
                  <a:close/>
                  <a:moveTo>
                    <a:pt x="675132" y="73152"/>
                  </a:moveTo>
                  <a:lnTo>
                    <a:pt x="666369" y="77534"/>
                  </a:lnTo>
                  <a:lnTo>
                    <a:pt x="666369" y="46577"/>
                  </a:lnTo>
                  <a:lnTo>
                    <a:pt x="675989" y="46577"/>
                  </a:lnTo>
                  <a:lnTo>
                    <a:pt x="675989" y="31909"/>
                  </a:lnTo>
                  <a:lnTo>
                    <a:pt x="666369" y="31909"/>
                  </a:lnTo>
                  <a:lnTo>
                    <a:pt x="666369" y="3143"/>
                  </a:lnTo>
                  <a:lnTo>
                    <a:pt x="652082" y="3143"/>
                  </a:lnTo>
                  <a:lnTo>
                    <a:pt x="652082" y="31909"/>
                  </a:lnTo>
                  <a:lnTo>
                    <a:pt x="640556" y="31909"/>
                  </a:lnTo>
                  <a:lnTo>
                    <a:pt x="640556" y="46387"/>
                  </a:lnTo>
                  <a:lnTo>
                    <a:pt x="652082" y="46387"/>
                  </a:lnTo>
                  <a:lnTo>
                    <a:pt x="652082" y="84772"/>
                  </a:lnTo>
                  <a:cubicBezTo>
                    <a:pt x="647319" y="86963"/>
                    <a:pt x="642938" y="88963"/>
                    <a:pt x="639413" y="90583"/>
                  </a:cubicBezTo>
                  <a:lnTo>
                    <a:pt x="645224" y="106013"/>
                  </a:lnTo>
                  <a:cubicBezTo>
                    <a:pt x="655701" y="100394"/>
                    <a:pt x="668179" y="93345"/>
                    <a:pt x="679513" y="86678"/>
                  </a:cubicBezTo>
                  <a:lnTo>
                    <a:pt x="675132" y="73247"/>
                  </a:lnTo>
                  <a:lnTo>
                    <a:pt x="675132" y="73247"/>
                  </a:lnTo>
                  <a:close/>
                  <a:moveTo>
                    <a:pt x="742950" y="41243"/>
                  </a:moveTo>
                  <a:lnTo>
                    <a:pt x="756571" y="43910"/>
                  </a:lnTo>
                  <a:cubicBezTo>
                    <a:pt x="752570" y="60674"/>
                    <a:pt x="746951" y="75724"/>
                    <a:pt x="739521" y="88582"/>
                  </a:cubicBezTo>
                  <a:cubicBezTo>
                    <a:pt x="741712" y="100013"/>
                    <a:pt x="744665" y="106966"/>
                    <a:pt x="747713" y="106966"/>
                  </a:cubicBezTo>
                  <a:cubicBezTo>
                    <a:pt x="749522" y="106966"/>
                    <a:pt x="750570" y="102203"/>
                    <a:pt x="750951" y="90773"/>
                  </a:cubicBezTo>
                  <a:cubicBezTo>
                    <a:pt x="753809" y="94393"/>
                    <a:pt x="758000" y="97536"/>
                    <a:pt x="761238" y="99251"/>
                  </a:cubicBezTo>
                  <a:cubicBezTo>
                    <a:pt x="759047" y="116300"/>
                    <a:pt x="755333" y="121158"/>
                    <a:pt x="745712" y="121158"/>
                  </a:cubicBezTo>
                  <a:cubicBezTo>
                    <a:pt x="738569" y="121158"/>
                    <a:pt x="733139" y="114395"/>
                    <a:pt x="729139" y="103442"/>
                  </a:cubicBezTo>
                  <a:cubicBezTo>
                    <a:pt x="723900" y="110014"/>
                    <a:pt x="717804" y="115634"/>
                    <a:pt x="711137" y="120396"/>
                  </a:cubicBezTo>
                  <a:cubicBezTo>
                    <a:pt x="709041" y="117824"/>
                    <a:pt x="703421" y="112967"/>
                    <a:pt x="700278" y="110776"/>
                  </a:cubicBezTo>
                  <a:cubicBezTo>
                    <a:pt x="706469" y="106966"/>
                    <a:pt x="711803" y="102298"/>
                    <a:pt x="716661" y="97155"/>
                  </a:cubicBezTo>
                  <a:cubicBezTo>
                    <a:pt x="703040" y="100775"/>
                    <a:pt x="688658" y="104585"/>
                    <a:pt x="677609" y="107442"/>
                  </a:cubicBezTo>
                  <a:lnTo>
                    <a:pt x="673989" y="93154"/>
                  </a:lnTo>
                  <a:cubicBezTo>
                    <a:pt x="685133" y="91154"/>
                    <a:pt x="701993" y="87249"/>
                    <a:pt x="718090" y="83629"/>
                  </a:cubicBezTo>
                  <a:lnTo>
                    <a:pt x="719233" y="93726"/>
                  </a:lnTo>
                  <a:cubicBezTo>
                    <a:pt x="721138" y="91440"/>
                    <a:pt x="722948" y="89154"/>
                    <a:pt x="724662" y="86678"/>
                  </a:cubicBezTo>
                  <a:cubicBezTo>
                    <a:pt x="721709" y="71438"/>
                    <a:pt x="720090" y="52673"/>
                    <a:pt x="719233" y="32766"/>
                  </a:cubicBezTo>
                  <a:lnTo>
                    <a:pt x="677799" y="32766"/>
                  </a:lnTo>
                  <a:lnTo>
                    <a:pt x="677799" y="18955"/>
                  </a:lnTo>
                  <a:lnTo>
                    <a:pt x="718757" y="18955"/>
                  </a:lnTo>
                  <a:cubicBezTo>
                    <a:pt x="718661" y="13049"/>
                    <a:pt x="718471" y="7239"/>
                    <a:pt x="718471" y="1334"/>
                  </a:cubicBezTo>
                  <a:lnTo>
                    <a:pt x="732949" y="1334"/>
                  </a:lnTo>
                  <a:cubicBezTo>
                    <a:pt x="732854" y="7239"/>
                    <a:pt x="732854" y="13049"/>
                    <a:pt x="732949" y="18955"/>
                  </a:cubicBezTo>
                  <a:lnTo>
                    <a:pt x="746570" y="18955"/>
                  </a:lnTo>
                  <a:cubicBezTo>
                    <a:pt x="743331" y="15621"/>
                    <a:pt x="739140" y="11811"/>
                    <a:pt x="735425" y="8858"/>
                  </a:cubicBezTo>
                  <a:lnTo>
                    <a:pt x="743998" y="1429"/>
                  </a:lnTo>
                  <a:cubicBezTo>
                    <a:pt x="749046" y="5048"/>
                    <a:pt x="755142" y="10192"/>
                    <a:pt x="758095" y="13906"/>
                  </a:cubicBezTo>
                  <a:lnTo>
                    <a:pt x="752570" y="19050"/>
                  </a:lnTo>
                  <a:lnTo>
                    <a:pt x="758190" y="19050"/>
                  </a:lnTo>
                  <a:lnTo>
                    <a:pt x="758190" y="32861"/>
                  </a:lnTo>
                  <a:lnTo>
                    <a:pt x="733330" y="32861"/>
                  </a:lnTo>
                  <a:cubicBezTo>
                    <a:pt x="733806" y="44577"/>
                    <a:pt x="734568" y="55436"/>
                    <a:pt x="735806" y="65151"/>
                  </a:cubicBezTo>
                  <a:cubicBezTo>
                    <a:pt x="738759" y="57721"/>
                    <a:pt x="740950" y="49721"/>
                    <a:pt x="742855" y="41148"/>
                  </a:cubicBezTo>
                  <a:lnTo>
                    <a:pt x="742855" y="41148"/>
                  </a:lnTo>
                  <a:close/>
                  <a:moveTo>
                    <a:pt x="702659" y="68866"/>
                  </a:moveTo>
                  <a:lnTo>
                    <a:pt x="702659" y="53245"/>
                  </a:lnTo>
                  <a:lnTo>
                    <a:pt x="692753" y="53245"/>
                  </a:lnTo>
                  <a:lnTo>
                    <a:pt x="692753" y="68866"/>
                  </a:lnTo>
                  <a:lnTo>
                    <a:pt x="702659" y="68866"/>
                  </a:lnTo>
                  <a:close/>
                  <a:moveTo>
                    <a:pt x="681704" y="41529"/>
                  </a:moveTo>
                  <a:lnTo>
                    <a:pt x="681704" y="80581"/>
                  </a:lnTo>
                  <a:lnTo>
                    <a:pt x="714661" y="80581"/>
                  </a:lnTo>
                  <a:lnTo>
                    <a:pt x="714661" y="41529"/>
                  </a:lnTo>
                  <a:lnTo>
                    <a:pt x="681704" y="41529"/>
                  </a:lnTo>
                  <a:close/>
                  <a:moveTo>
                    <a:pt x="866966" y="83248"/>
                  </a:moveTo>
                  <a:cubicBezTo>
                    <a:pt x="864299" y="77438"/>
                    <a:pt x="860012" y="70580"/>
                    <a:pt x="855059" y="63627"/>
                  </a:cubicBezTo>
                  <a:cubicBezTo>
                    <a:pt x="857917" y="53245"/>
                    <a:pt x="859917" y="42101"/>
                    <a:pt x="861346" y="30099"/>
                  </a:cubicBezTo>
                  <a:lnTo>
                    <a:pt x="847916" y="28861"/>
                  </a:lnTo>
                  <a:cubicBezTo>
                    <a:pt x="847154" y="36195"/>
                    <a:pt x="846011" y="43244"/>
                    <a:pt x="844582" y="50006"/>
                  </a:cubicBezTo>
                  <a:cubicBezTo>
                    <a:pt x="840962" y="45625"/>
                    <a:pt x="837248" y="41529"/>
                    <a:pt x="833723" y="37814"/>
                  </a:cubicBezTo>
                  <a:lnTo>
                    <a:pt x="824484" y="46101"/>
                  </a:lnTo>
                  <a:cubicBezTo>
                    <a:pt x="830009" y="52006"/>
                    <a:pt x="835533" y="58769"/>
                    <a:pt x="840486" y="65627"/>
                  </a:cubicBezTo>
                  <a:cubicBezTo>
                    <a:pt x="836009" y="79534"/>
                    <a:pt x="829818" y="90869"/>
                    <a:pt x="820960" y="99251"/>
                  </a:cubicBezTo>
                  <a:cubicBezTo>
                    <a:pt x="824008" y="100870"/>
                    <a:pt x="830199" y="105156"/>
                    <a:pt x="832771" y="107347"/>
                  </a:cubicBezTo>
                  <a:cubicBezTo>
                    <a:pt x="839724" y="99917"/>
                    <a:pt x="845344" y="90392"/>
                    <a:pt x="849725" y="79534"/>
                  </a:cubicBezTo>
                  <a:cubicBezTo>
                    <a:pt x="852678" y="84392"/>
                    <a:pt x="855250" y="88868"/>
                    <a:pt x="857059" y="92869"/>
                  </a:cubicBezTo>
                  <a:lnTo>
                    <a:pt x="867061" y="83248"/>
                  </a:lnTo>
                  <a:lnTo>
                    <a:pt x="867061" y="83248"/>
                  </a:lnTo>
                  <a:close/>
                  <a:moveTo>
                    <a:pt x="789432" y="47435"/>
                  </a:moveTo>
                  <a:cubicBezTo>
                    <a:pt x="794576" y="53054"/>
                    <a:pt x="799909" y="59722"/>
                    <a:pt x="805244" y="66199"/>
                  </a:cubicBezTo>
                  <a:cubicBezTo>
                    <a:pt x="801434" y="77724"/>
                    <a:pt x="796290" y="87725"/>
                    <a:pt x="789432" y="95250"/>
                  </a:cubicBezTo>
                  <a:lnTo>
                    <a:pt x="789432" y="47530"/>
                  </a:lnTo>
                  <a:lnTo>
                    <a:pt x="789432" y="47530"/>
                  </a:lnTo>
                  <a:close/>
                  <a:moveTo>
                    <a:pt x="882491" y="8572"/>
                  </a:moveTo>
                  <a:lnTo>
                    <a:pt x="882491" y="102870"/>
                  </a:lnTo>
                  <a:cubicBezTo>
                    <a:pt x="882491" y="111443"/>
                    <a:pt x="880586" y="115729"/>
                    <a:pt x="874967" y="118110"/>
                  </a:cubicBezTo>
                  <a:cubicBezTo>
                    <a:pt x="869537" y="120682"/>
                    <a:pt x="861346" y="121063"/>
                    <a:pt x="849154" y="120968"/>
                  </a:cubicBezTo>
                  <a:cubicBezTo>
                    <a:pt x="848392" y="116777"/>
                    <a:pt x="845820" y="109633"/>
                    <a:pt x="843534" y="105537"/>
                  </a:cubicBezTo>
                  <a:cubicBezTo>
                    <a:pt x="851630" y="106204"/>
                    <a:pt x="860965" y="106013"/>
                    <a:pt x="863537" y="106013"/>
                  </a:cubicBezTo>
                  <a:cubicBezTo>
                    <a:pt x="866204" y="105918"/>
                    <a:pt x="867251" y="104965"/>
                    <a:pt x="867251" y="102584"/>
                  </a:cubicBezTo>
                  <a:lnTo>
                    <a:pt x="867251" y="23051"/>
                  </a:lnTo>
                  <a:lnTo>
                    <a:pt x="789527" y="23051"/>
                  </a:lnTo>
                  <a:lnTo>
                    <a:pt x="789527" y="45148"/>
                  </a:lnTo>
                  <a:lnTo>
                    <a:pt x="796957" y="37243"/>
                  </a:lnTo>
                  <a:cubicBezTo>
                    <a:pt x="800957" y="41434"/>
                    <a:pt x="805148" y="46196"/>
                    <a:pt x="809244" y="50959"/>
                  </a:cubicBezTo>
                  <a:cubicBezTo>
                    <a:pt x="810768" y="43910"/>
                    <a:pt x="811816" y="36290"/>
                    <a:pt x="812673" y="28670"/>
                  </a:cubicBezTo>
                  <a:lnTo>
                    <a:pt x="826294" y="30099"/>
                  </a:lnTo>
                  <a:cubicBezTo>
                    <a:pt x="824770" y="42196"/>
                    <a:pt x="822579" y="53435"/>
                    <a:pt x="819912" y="63722"/>
                  </a:cubicBezTo>
                  <a:cubicBezTo>
                    <a:pt x="824389" y="69342"/>
                    <a:pt x="828389" y="74867"/>
                    <a:pt x="831342" y="79153"/>
                  </a:cubicBezTo>
                  <a:lnTo>
                    <a:pt x="822103" y="89821"/>
                  </a:lnTo>
                  <a:cubicBezTo>
                    <a:pt x="820293" y="86773"/>
                    <a:pt x="817721" y="83058"/>
                    <a:pt x="814769" y="78962"/>
                  </a:cubicBezTo>
                  <a:cubicBezTo>
                    <a:pt x="810578" y="89726"/>
                    <a:pt x="805244" y="99155"/>
                    <a:pt x="798481" y="106394"/>
                  </a:cubicBezTo>
                  <a:cubicBezTo>
                    <a:pt x="796671" y="104680"/>
                    <a:pt x="792861" y="101918"/>
                    <a:pt x="789527" y="100013"/>
                  </a:cubicBezTo>
                  <a:lnTo>
                    <a:pt x="789527" y="121348"/>
                  </a:lnTo>
                  <a:lnTo>
                    <a:pt x="774287" y="121348"/>
                  </a:lnTo>
                  <a:lnTo>
                    <a:pt x="774287" y="8763"/>
                  </a:lnTo>
                  <a:lnTo>
                    <a:pt x="882587" y="8763"/>
                  </a:lnTo>
                  <a:close/>
                  <a:moveTo>
                    <a:pt x="922115" y="30766"/>
                  </a:moveTo>
                  <a:lnTo>
                    <a:pt x="1014222" y="30766"/>
                  </a:lnTo>
                  <a:lnTo>
                    <a:pt x="1014222" y="16288"/>
                  </a:lnTo>
                  <a:lnTo>
                    <a:pt x="972788" y="16288"/>
                  </a:lnTo>
                  <a:cubicBezTo>
                    <a:pt x="970979" y="11144"/>
                    <a:pt x="968407" y="4953"/>
                    <a:pt x="966121" y="0"/>
                  </a:cubicBezTo>
                  <a:lnTo>
                    <a:pt x="950690" y="3620"/>
                  </a:lnTo>
                  <a:cubicBezTo>
                    <a:pt x="952405" y="7429"/>
                    <a:pt x="954119" y="12002"/>
                    <a:pt x="955548" y="16288"/>
                  </a:cubicBezTo>
                  <a:lnTo>
                    <a:pt x="906494" y="16288"/>
                  </a:lnTo>
                  <a:lnTo>
                    <a:pt x="906494" y="50768"/>
                  </a:lnTo>
                  <a:cubicBezTo>
                    <a:pt x="906494" y="69247"/>
                    <a:pt x="905732" y="95631"/>
                    <a:pt x="896112" y="113824"/>
                  </a:cubicBezTo>
                  <a:cubicBezTo>
                    <a:pt x="899827" y="115348"/>
                    <a:pt x="906780" y="120015"/>
                    <a:pt x="909542" y="122682"/>
                  </a:cubicBezTo>
                  <a:cubicBezTo>
                    <a:pt x="920210" y="102775"/>
                    <a:pt x="922020" y="71342"/>
                    <a:pt x="922020" y="50863"/>
                  </a:cubicBezTo>
                  <a:lnTo>
                    <a:pt x="922020" y="30861"/>
                  </a:lnTo>
                  <a:lnTo>
                    <a:pt x="922020" y="30861"/>
                  </a:lnTo>
                  <a:close/>
                  <a:moveTo>
                    <a:pt x="976122" y="79534"/>
                  </a:moveTo>
                  <a:lnTo>
                    <a:pt x="961358" y="83534"/>
                  </a:lnTo>
                  <a:cubicBezTo>
                    <a:pt x="959834" y="71723"/>
                    <a:pt x="955072" y="53340"/>
                    <a:pt x="951071" y="39529"/>
                  </a:cubicBezTo>
                  <a:lnTo>
                    <a:pt x="964883" y="35909"/>
                  </a:lnTo>
                  <a:cubicBezTo>
                    <a:pt x="969264" y="50006"/>
                    <a:pt x="974027" y="67342"/>
                    <a:pt x="976027" y="79534"/>
                  </a:cubicBezTo>
                  <a:lnTo>
                    <a:pt x="976027" y="79534"/>
                  </a:lnTo>
                  <a:close/>
                  <a:moveTo>
                    <a:pt x="925735" y="47435"/>
                  </a:moveTo>
                  <a:lnTo>
                    <a:pt x="939165" y="42196"/>
                  </a:lnTo>
                  <a:cubicBezTo>
                    <a:pt x="944690" y="56197"/>
                    <a:pt x="950690" y="73723"/>
                    <a:pt x="953643" y="85725"/>
                  </a:cubicBezTo>
                  <a:lnTo>
                    <a:pt x="939260" y="91726"/>
                  </a:lnTo>
                  <a:cubicBezTo>
                    <a:pt x="936784" y="79820"/>
                    <a:pt x="930783" y="61341"/>
                    <a:pt x="925640" y="47435"/>
                  </a:cubicBezTo>
                  <a:lnTo>
                    <a:pt x="925640" y="47435"/>
                  </a:lnTo>
                  <a:close/>
                  <a:moveTo>
                    <a:pt x="983837" y="102013"/>
                  </a:moveTo>
                  <a:lnTo>
                    <a:pt x="1015651" y="102013"/>
                  </a:lnTo>
                  <a:lnTo>
                    <a:pt x="1015651" y="116396"/>
                  </a:lnTo>
                  <a:lnTo>
                    <a:pt x="920210" y="116396"/>
                  </a:lnTo>
                  <a:lnTo>
                    <a:pt x="920210" y="102013"/>
                  </a:lnTo>
                  <a:lnTo>
                    <a:pt x="967645" y="102013"/>
                  </a:lnTo>
                  <a:cubicBezTo>
                    <a:pt x="980123" y="82868"/>
                    <a:pt x="989457" y="57150"/>
                    <a:pt x="994124" y="35433"/>
                  </a:cubicBezTo>
                  <a:lnTo>
                    <a:pt x="1010507" y="40862"/>
                  </a:lnTo>
                  <a:cubicBezTo>
                    <a:pt x="1004507" y="61246"/>
                    <a:pt x="995077" y="83344"/>
                    <a:pt x="983837" y="102108"/>
                  </a:cubicBezTo>
                  <a:lnTo>
                    <a:pt x="983837" y="102108"/>
                  </a:lnTo>
                  <a:close/>
                  <a:moveTo>
                    <a:pt x="1093851" y="69532"/>
                  </a:moveTo>
                  <a:lnTo>
                    <a:pt x="1093851" y="53721"/>
                  </a:lnTo>
                  <a:lnTo>
                    <a:pt x="1120902" y="53721"/>
                  </a:lnTo>
                  <a:lnTo>
                    <a:pt x="1120902" y="69532"/>
                  </a:lnTo>
                  <a:lnTo>
                    <a:pt x="1093851" y="69532"/>
                  </a:lnTo>
                  <a:close/>
                  <a:moveTo>
                    <a:pt x="1053941" y="69532"/>
                  </a:moveTo>
                  <a:cubicBezTo>
                    <a:pt x="1054227" y="64770"/>
                    <a:pt x="1054322" y="60198"/>
                    <a:pt x="1054322" y="56102"/>
                  </a:cubicBezTo>
                  <a:lnTo>
                    <a:pt x="1054322" y="53816"/>
                  </a:lnTo>
                  <a:lnTo>
                    <a:pt x="1078421" y="53816"/>
                  </a:lnTo>
                  <a:lnTo>
                    <a:pt x="1078421" y="69628"/>
                  </a:lnTo>
                  <a:lnTo>
                    <a:pt x="1053941" y="69628"/>
                  </a:lnTo>
                  <a:close/>
                  <a:moveTo>
                    <a:pt x="1078421" y="24575"/>
                  </a:moveTo>
                  <a:lnTo>
                    <a:pt x="1078421" y="39434"/>
                  </a:lnTo>
                  <a:lnTo>
                    <a:pt x="1054322" y="39434"/>
                  </a:lnTo>
                  <a:lnTo>
                    <a:pt x="1054322" y="24575"/>
                  </a:lnTo>
                  <a:lnTo>
                    <a:pt x="1078421" y="24575"/>
                  </a:lnTo>
                  <a:close/>
                  <a:moveTo>
                    <a:pt x="1120902" y="39529"/>
                  </a:moveTo>
                  <a:lnTo>
                    <a:pt x="1093851" y="39529"/>
                  </a:lnTo>
                  <a:lnTo>
                    <a:pt x="1093851" y="24670"/>
                  </a:lnTo>
                  <a:lnTo>
                    <a:pt x="1120902" y="24670"/>
                  </a:lnTo>
                  <a:lnTo>
                    <a:pt x="1120902" y="39529"/>
                  </a:lnTo>
                  <a:lnTo>
                    <a:pt x="1120902" y="39529"/>
                  </a:lnTo>
                  <a:close/>
                  <a:moveTo>
                    <a:pt x="1136047" y="10096"/>
                  </a:moveTo>
                  <a:lnTo>
                    <a:pt x="1039178" y="10096"/>
                  </a:lnTo>
                  <a:lnTo>
                    <a:pt x="1039178" y="55912"/>
                  </a:lnTo>
                  <a:cubicBezTo>
                    <a:pt x="1039178" y="73914"/>
                    <a:pt x="1038034" y="96679"/>
                    <a:pt x="1024033" y="112109"/>
                  </a:cubicBezTo>
                  <a:cubicBezTo>
                    <a:pt x="1027462" y="113919"/>
                    <a:pt x="1033653" y="119158"/>
                    <a:pt x="1036130" y="122015"/>
                  </a:cubicBezTo>
                  <a:cubicBezTo>
                    <a:pt x="1045369" y="112014"/>
                    <a:pt x="1050036" y="97917"/>
                    <a:pt x="1052322" y="83915"/>
                  </a:cubicBezTo>
                  <a:lnTo>
                    <a:pt x="1078516" y="83915"/>
                  </a:lnTo>
                  <a:lnTo>
                    <a:pt x="1078516" y="119729"/>
                  </a:lnTo>
                  <a:lnTo>
                    <a:pt x="1093946" y="119729"/>
                  </a:lnTo>
                  <a:lnTo>
                    <a:pt x="1093946" y="83915"/>
                  </a:lnTo>
                  <a:lnTo>
                    <a:pt x="1120997" y="83915"/>
                  </a:lnTo>
                  <a:lnTo>
                    <a:pt x="1120997" y="103156"/>
                  </a:lnTo>
                  <a:cubicBezTo>
                    <a:pt x="1120997" y="105442"/>
                    <a:pt x="1120140" y="106204"/>
                    <a:pt x="1117664" y="106204"/>
                  </a:cubicBezTo>
                  <a:cubicBezTo>
                    <a:pt x="1115187" y="106204"/>
                    <a:pt x="1106900" y="106299"/>
                    <a:pt x="1099661" y="105918"/>
                  </a:cubicBezTo>
                  <a:cubicBezTo>
                    <a:pt x="1101566" y="109919"/>
                    <a:pt x="1104043" y="116396"/>
                    <a:pt x="1104519" y="120587"/>
                  </a:cubicBezTo>
                  <a:cubicBezTo>
                    <a:pt x="1116044" y="120682"/>
                    <a:pt x="1123855" y="120491"/>
                    <a:pt x="1129189" y="117920"/>
                  </a:cubicBezTo>
                  <a:cubicBezTo>
                    <a:pt x="1134332" y="115634"/>
                    <a:pt x="1136142" y="111538"/>
                    <a:pt x="1136142" y="103251"/>
                  </a:cubicBezTo>
                  <a:lnTo>
                    <a:pt x="1136142" y="10096"/>
                  </a:lnTo>
                  <a:lnTo>
                    <a:pt x="1136142" y="10096"/>
                  </a:lnTo>
                  <a:close/>
                  <a:moveTo>
                    <a:pt x="1261777" y="19621"/>
                  </a:moveTo>
                  <a:cubicBezTo>
                    <a:pt x="1258348" y="14859"/>
                    <a:pt x="1251394" y="7429"/>
                    <a:pt x="1246346" y="2000"/>
                  </a:cubicBezTo>
                  <a:lnTo>
                    <a:pt x="1234535" y="9049"/>
                  </a:lnTo>
                  <a:cubicBezTo>
                    <a:pt x="1239488" y="14859"/>
                    <a:pt x="1246251" y="22765"/>
                    <a:pt x="1249394" y="27527"/>
                  </a:cubicBezTo>
                  <a:lnTo>
                    <a:pt x="1261682" y="19621"/>
                  </a:lnTo>
                  <a:lnTo>
                    <a:pt x="1261682" y="19621"/>
                  </a:lnTo>
                  <a:close/>
                  <a:moveTo>
                    <a:pt x="1240346" y="68485"/>
                  </a:moveTo>
                  <a:cubicBezTo>
                    <a:pt x="1236345" y="75533"/>
                    <a:pt x="1231202" y="81820"/>
                    <a:pt x="1224915" y="87249"/>
                  </a:cubicBezTo>
                  <a:cubicBezTo>
                    <a:pt x="1218533" y="81820"/>
                    <a:pt x="1213104" y="75533"/>
                    <a:pt x="1208723" y="68485"/>
                  </a:cubicBezTo>
                  <a:lnTo>
                    <a:pt x="1240250" y="68485"/>
                  </a:lnTo>
                  <a:close/>
                  <a:moveTo>
                    <a:pt x="1251394" y="53054"/>
                  </a:moveTo>
                  <a:lnTo>
                    <a:pt x="1262063" y="58103"/>
                  </a:lnTo>
                  <a:cubicBezTo>
                    <a:pt x="1256919" y="74009"/>
                    <a:pt x="1248727" y="86487"/>
                    <a:pt x="1238155" y="96107"/>
                  </a:cubicBezTo>
                  <a:cubicBezTo>
                    <a:pt x="1248251" y="101537"/>
                    <a:pt x="1260253" y="105442"/>
                    <a:pt x="1274255" y="107823"/>
                  </a:cubicBezTo>
                  <a:cubicBezTo>
                    <a:pt x="1270921" y="111157"/>
                    <a:pt x="1266825" y="117443"/>
                    <a:pt x="1264730" y="121634"/>
                  </a:cubicBezTo>
                  <a:cubicBezTo>
                    <a:pt x="1249109" y="118396"/>
                    <a:pt x="1236155" y="113157"/>
                    <a:pt x="1225201" y="106013"/>
                  </a:cubicBezTo>
                  <a:cubicBezTo>
                    <a:pt x="1214152" y="113062"/>
                    <a:pt x="1201484" y="118110"/>
                    <a:pt x="1187577" y="121634"/>
                  </a:cubicBezTo>
                  <a:cubicBezTo>
                    <a:pt x="1185863" y="117538"/>
                    <a:pt x="1182434" y="111633"/>
                    <a:pt x="1179576" y="108204"/>
                  </a:cubicBezTo>
                  <a:cubicBezTo>
                    <a:pt x="1191673" y="105632"/>
                    <a:pt x="1202817" y="101537"/>
                    <a:pt x="1212723" y="95917"/>
                  </a:cubicBezTo>
                  <a:cubicBezTo>
                    <a:pt x="1207294" y="90773"/>
                    <a:pt x="1202817" y="85058"/>
                    <a:pt x="1198817" y="78486"/>
                  </a:cubicBezTo>
                  <a:cubicBezTo>
                    <a:pt x="1190054" y="91916"/>
                    <a:pt x="1178433" y="102965"/>
                    <a:pt x="1162907" y="111728"/>
                  </a:cubicBezTo>
                  <a:cubicBezTo>
                    <a:pt x="1160812" y="108395"/>
                    <a:pt x="1155478" y="102108"/>
                    <a:pt x="1151763" y="99441"/>
                  </a:cubicBezTo>
                  <a:cubicBezTo>
                    <a:pt x="1174433" y="87249"/>
                    <a:pt x="1188244" y="68104"/>
                    <a:pt x="1196531" y="43339"/>
                  </a:cubicBezTo>
                  <a:lnTo>
                    <a:pt x="1179862" y="43339"/>
                  </a:lnTo>
                  <a:cubicBezTo>
                    <a:pt x="1172909" y="43339"/>
                    <a:pt x="1167575" y="44387"/>
                    <a:pt x="1166432" y="46292"/>
                  </a:cubicBezTo>
                  <a:cubicBezTo>
                    <a:pt x="1165574" y="43053"/>
                    <a:pt x="1163098" y="36195"/>
                    <a:pt x="1161383" y="32385"/>
                  </a:cubicBezTo>
                  <a:cubicBezTo>
                    <a:pt x="1163288" y="31718"/>
                    <a:pt x="1165193" y="29909"/>
                    <a:pt x="1166908" y="27146"/>
                  </a:cubicBezTo>
                  <a:cubicBezTo>
                    <a:pt x="1168622" y="24479"/>
                    <a:pt x="1173290" y="14478"/>
                    <a:pt x="1175766" y="4477"/>
                  </a:cubicBezTo>
                  <a:lnTo>
                    <a:pt x="1191959" y="7048"/>
                  </a:lnTo>
                  <a:cubicBezTo>
                    <a:pt x="1189768" y="14383"/>
                    <a:pt x="1186434" y="22193"/>
                    <a:pt x="1183005" y="28765"/>
                  </a:cubicBezTo>
                  <a:lnTo>
                    <a:pt x="1200722" y="28765"/>
                  </a:lnTo>
                  <a:cubicBezTo>
                    <a:pt x="1202817" y="20003"/>
                    <a:pt x="1204436" y="10668"/>
                    <a:pt x="1205579" y="762"/>
                  </a:cubicBezTo>
                  <a:lnTo>
                    <a:pt x="1222629" y="3620"/>
                  </a:lnTo>
                  <a:cubicBezTo>
                    <a:pt x="1221486" y="12382"/>
                    <a:pt x="1220057" y="20764"/>
                    <a:pt x="1218438" y="28765"/>
                  </a:cubicBezTo>
                  <a:lnTo>
                    <a:pt x="1269873" y="28765"/>
                  </a:lnTo>
                  <a:lnTo>
                    <a:pt x="1269873" y="43434"/>
                  </a:lnTo>
                  <a:lnTo>
                    <a:pt x="1214723" y="43434"/>
                  </a:lnTo>
                  <a:cubicBezTo>
                    <a:pt x="1213580" y="47149"/>
                    <a:pt x="1212437" y="50482"/>
                    <a:pt x="1211104" y="53912"/>
                  </a:cubicBezTo>
                  <a:lnTo>
                    <a:pt x="1248537" y="53912"/>
                  </a:lnTo>
                  <a:lnTo>
                    <a:pt x="1251394" y="53245"/>
                  </a:lnTo>
                  <a:lnTo>
                    <a:pt x="1251394" y="53245"/>
                  </a:lnTo>
                  <a:close/>
                  <a:moveTo>
                    <a:pt x="1381792" y="84487"/>
                  </a:moveTo>
                  <a:cubicBezTo>
                    <a:pt x="1378077" y="87344"/>
                    <a:pt x="1373315" y="90488"/>
                    <a:pt x="1368933" y="93059"/>
                  </a:cubicBezTo>
                  <a:cubicBezTo>
                    <a:pt x="1366266" y="90488"/>
                    <a:pt x="1363790" y="87630"/>
                    <a:pt x="1361885" y="84487"/>
                  </a:cubicBezTo>
                  <a:lnTo>
                    <a:pt x="1381792" y="84487"/>
                  </a:lnTo>
                  <a:close/>
                  <a:moveTo>
                    <a:pt x="1342358" y="62865"/>
                  </a:moveTo>
                  <a:lnTo>
                    <a:pt x="1361504" y="62865"/>
                  </a:lnTo>
                  <a:lnTo>
                    <a:pt x="1361504" y="71723"/>
                  </a:lnTo>
                  <a:lnTo>
                    <a:pt x="1342358" y="71723"/>
                  </a:lnTo>
                  <a:lnTo>
                    <a:pt x="1342358" y="62865"/>
                  </a:lnTo>
                  <a:lnTo>
                    <a:pt x="1342358" y="62865"/>
                  </a:lnTo>
                  <a:close/>
                  <a:moveTo>
                    <a:pt x="1342358" y="41243"/>
                  </a:moveTo>
                  <a:lnTo>
                    <a:pt x="1361504" y="41243"/>
                  </a:lnTo>
                  <a:lnTo>
                    <a:pt x="1361504" y="50102"/>
                  </a:lnTo>
                  <a:lnTo>
                    <a:pt x="1342358" y="50102"/>
                  </a:lnTo>
                  <a:lnTo>
                    <a:pt x="1342358" y="41243"/>
                  </a:lnTo>
                  <a:lnTo>
                    <a:pt x="1342358" y="41243"/>
                  </a:lnTo>
                  <a:close/>
                  <a:moveTo>
                    <a:pt x="1309688" y="19812"/>
                  </a:moveTo>
                  <a:lnTo>
                    <a:pt x="1377601" y="19812"/>
                  </a:lnTo>
                  <a:lnTo>
                    <a:pt x="1377601" y="28289"/>
                  </a:lnTo>
                  <a:lnTo>
                    <a:pt x="1309688" y="28289"/>
                  </a:lnTo>
                  <a:lnTo>
                    <a:pt x="1309688" y="19812"/>
                  </a:lnTo>
                  <a:lnTo>
                    <a:pt x="1309688" y="19812"/>
                  </a:lnTo>
                  <a:close/>
                  <a:moveTo>
                    <a:pt x="1386173" y="84487"/>
                  </a:moveTo>
                  <a:lnTo>
                    <a:pt x="1399604" y="84487"/>
                  </a:lnTo>
                  <a:lnTo>
                    <a:pt x="1399604" y="71628"/>
                  </a:lnTo>
                  <a:lnTo>
                    <a:pt x="1375601" y="71628"/>
                  </a:lnTo>
                  <a:lnTo>
                    <a:pt x="1375601" y="62770"/>
                  </a:lnTo>
                  <a:lnTo>
                    <a:pt x="1394079" y="62770"/>
                  </a:lnTo>
                  <a:lnTo>
                    <a:pt x="1394079" y="50102"/>
                  </a:lnTo>
                  <a:lnTo>
                    <a:pt x="1375601" y="50102"/>
                  </a:lnTo>
                  <a:lnTo>
                    <a:pt x="1375601" y="41243"/>
                  </a:lnTo>
                  <a:lnTo>
                    <a:pt x="1392936" y="41243"/>
                  </a:lnTo>
                  <a:lnTo>
                    <a:pt x="1392936" y="6953"/>
                  </a:lnTo>
                  <a:lnTo>
                    <a:pt x="1294257" y="6953"/>
                  </a:lnTo>
                  <a:lnTo>
                    <a:pt x="1294257" y="44958"/>
                  </a:lnTo>
                  <a:cubicBezTo>
                    <a:pt x="1294257" y="65342"/>
                    <a:pt x="1293209" y="94107"/>
                    <a:pt x="1280541" y="113824"/>
                  </a:cubicBezTo>
                  <a:cubicBezTo>
                    <a:pt x="1284351" y="115253"/>
                    <a:pt x="1291114" y="119253"/>
                    <a:pt x="1294162" y="121634"/>
                  </a:cubicBezTo>
                  <a:cubicBezTo>
                    <a:pt x="1307592" y="100584"/>
                    <a:pt x="1309688" y="67246"/>
                    <a:pt x="1309688" y="44863"/>
                  </a:cubicBezTo>
                  <a:lnTo>
                    <a:pt x="1309688" y="41148"/>
                  </a:lnTo>
                  <a:lnTo>
                    <a:pt x="1328452" y="41148"/>
                  </a:lnTo>
                  <a:lnTo>
                    <a:pt x="1328452" y="50006"/>
                  </a:lnTo>
                  <a:lnTo>
                    <a:pt x="1312450" y="50006"/>
                  </a:lnTo>
                  <a:lnTo>
                    <a:pt x="1312450" y="62675"/>
                  </a:lnTo>
                  <a:lnTo>
                    <a:pt x="1328452" y="62675"/>
                  </a:lnTo>
                  <a:lnTo>
                    <a:pt x="1328452" y="71533"/>
                  </a:lnTo>
                  <a:lnTo>
                    <a:pt x="1309688" y="71533"/>
                  </a:lnTo>
                  <a:lnTo>
                    <a:pt x="1309688" y="84392"/>
                  </a:lnTo>
                  <a:lnTo>
                    <a:pt x="1320356" y="84392"/>
                  </a:lnTo>
                  <a:lnTo>
                    <a:pt x="1320356" y="97727"/>
                  </a:lnTo>
                  <a:cubicBezTo>
                    <a:pt x="1320356" y="104299"/>
                    <a:pt x="1316546" y="107823"/>
                    <a:pt x="1313783" y="109633"/>
                  </a:cubicBezTo>
                  <a:cubicBezTo>
                    <a:pt x="1315593" y="112300"/>
                    <a:pt x="1318546" y="118396"/>
                    <a:pt x="1319308" y="121920"/>
                  </a:cubicBezTo>
                  <a:lnTo>
                    <a:pt x="1319308" y="121920"/>
                  </a:lnTo>
                  <a:cubicBezTo>
                    <a:pt x="1321975" y="120015"/>
                    <a:pt x="1326452" y="118967"/>
                    <a:pt x="1354741" y="112776"/>
                  </a:cubicBezTo>
                  <a:cubicBezTo>
                    <a:pt x="1354741" y="109728"/>
                    <a:pt x="1355217" y="103918"/>
                    <a:pt x="1355979" y="100203"/>
                  </a:cubicBezTo>
                  <a:lnTo>
                    <a:pt x="1334452" y="104299"/>
                  </a:lnTo>
                  <a:lnTo>
                    <a:pt x="1334452" y="84296"/>
                  </a:lnTo>
                  <a:lnTo>
                    <a:pt x="1347502" y="84296"/>
                  </a:lnTo>
                  <a:cubicBezTo>
                    <a:pt x="1356074" y="103156"/>
                    <a:pt x="1370076" y="115443"/>
                    <a:pt x="1392365" y="120968"/>
                  </a:cubicBezTo>
                  <a:cubicBezTo>
                    <a:pt x="1394269" y="116967"/>
                    <a:pt x="1398270" y="111347"/>
                    <a:pt x="1401223" y="108299"/>
                  </a:cubicBezTo>
                  <a:cubicBezTo>
                    <a:pt x="1392650" y="106775"/>
                    <a:pt x="1385221" y="104108"/>
                    <a:pt x="1378744" y="100489"/>
                  </a:cubicBezTo>
                  <a:cubicBezTo>
                    <a:pt x="1384268" y="97631"/>
                    <a:pt x="1390174" y="94107"/>
                    <a:pt x="1395317" y="90583"/>
                  </a:cubicBezTo>
                  <a:lnTo>
                    <a:pt x="1386078" y="84296"/>
                  </a:lnTo>
                  <a:lnTo>
                    <a:pt x="1386078" y="84296"/>
                  </a:lnTo>
                  <a:close/>
                  <a:moveTo>
                    <a:pt x="1430179" y="87630"/>
                  </a:moveTo>
                  <a:lnTo>
                    <a:pt x="1430179" y="72009"/>
                  </a:lnTo>
                  <a:lnTo>
                    <a:pt x="1443418" y="72009"/>
                  </a:lnTo>
                  <a:lnTo>
                    <a:pt x="1443418" y="85630"/>
                  </a:lnTo>
                  <a:lnTo>
                    <a:pt x="1430179" y="87630"/>
                  </a:lnTo>
                  <a:lnTo>
                    <a:pt x="1430179" y="87630"/>
                  </a:lnTo>
                  <a:close/>
                  <a:moveTo>
                    <a:pt x="1443418" y="20003"/>
                  </a:moveTo>
                  <a:lnTo>
                    <a:pt x="1443418" y="33528"/>
                  </a:lnTo>
                  <a:lnTo>
                    <a:pt x="1430179" y="33528"/>
                  </a:lnTo>
                  <a:lnTo>
                    <a:pt x="1430179" y="20003"/>
                  </a:lnTo>
                  <a:lnTo>
                    <a:pt x="1443418" y="20003"/>
                  </a:lnTo>
                  <a:close/>
                  <a:moveTo>
                    <a:pt x="1430179" y="45911"/>
                  </a:moveTo>
                  <a:lnTo>
                    <a:pt x="1443418" y="45911"/>
                  </a:lnTo>
                  <a:lnTo>
                    <a:pt x="1443418" y="59531"/>
                  </a:lnTo>
                  <a:lnTo>
                    <a:pt x="1430179" y="59531"/>
                  </a:lnTo>
                  <a:lnTo>
                    <a:pt x="1430179" y="45911"/>
                  </a:lnTo>
                  <a:lnTo>
                    <a:pt x="1430179" y="45911"/>
                  </a:lnTo>
                  <a:close/>
                  <a:moveTo>
                    <a:pt x="1529143" y="73533"/>
                  </a:moveTo>
                  <a:lnTo>
                    <a:pt x="1529143" y="59627"/>
                  </a:lnTo>
                  <a:lnTo>
                    <a:pt x="1501331" y="59627"/>
                  </a:lnTo>
                  <a:lnTo>
                    <a:pt x="1501331" y="41815"/>
                  </a:lnTo>
                  <a:lnTo>
                    <a:pt x="1525429" y="41815"/>
                  </a:lnTo>
                  <a:lnTo>
                    <a:pt x="1525429" y="27908"/>
                  </a:lnTo>
                  <a:lnTo>
                    <a:pt x="1510760" y="27908"/>
                  </a:lnTo>
                  <a:cubicBezTo>
                    <a:pt x="1514475" y="22003"/>
                    <a:pt x="1518476" y="14573"/>
                    <a:pt x="1522095" y="7620"/>
                  </a:cubicBezTo>
                  <a:lnTo>
                    <a:pt x="1506665" y="3620"/>
                  </a:lnTo>
                  <a:cubicBezTo>
                    <a:pt x="1504188" y="11049"/>
                    <a:pt x="1499616" y="21050"/>
                    <a:pt x="1495616" y="27908"/>
                  </a:cubicBezTo>
                  <a:lnTo>
                    <a:pt x="1480852" y="27908"/>
                  </a:lnTo>
                  <a:lnTo>
                    <a:pt x="1491615" y="22288"/>
                  </a:lnTo>
                  <a:cubicBezTo>
                    <a:pt x="1489329" y="16764"/>
                    <a:pt x="1483900" y="9239"/>
                    <a:pt x="1478756" y="3524"/>
                  </a:cubicBezTo>
                  <a:lnTo>
                    <a:pt x="1466564" y="9335"/>
                  </a:lnTo>
                  <a:cubicBezTo>
                    <a:pt x="1471232" y="14859"/>
                    <a:pt x="1475899" y="22384"/>
                    <a:pt x="1478280" y="27908"/>
                  </a:cubicBezTo>
                  <a:lnTo>
                    <a:pt x="1464374" y="27908"/>
                  </a:lnTo>
                  <a:lnTo>
                    <a:pt x="1464374" y="41815"/>
                  </a:lnTo>
                  <a:lnTo>
                    <a:pt x="1485710" y="41815"/>
                  </a:lnTo>
                  <a:lnTo>
                    <a:pt x="1485710" y="59627"/>
                  </a:lnTo>
                  <a:lnTo>
                    <a:pt x="1462088" y="59627"/>
                  </a:lnTo>
                  <a:lnTo>
                    <a:pt x="1462088" y="73533"/>
                  </a:lnTo>
                  <a:lnTo>
                    <a:pt x="1484567" y="73533"/>
                  </a:lnTo>
                  <a:cubicBezTo>
                    <a:pt x="1482090" y="86201"/>
                    <a:pt x="1475613" y="100775"/>
                    <a:pt x="1456373" y="111919"/>
                  </a:cubicBezTo>
                  <a:lnTo>
                    <a:pt x="1456373" y="97060"/>
                  </a:lnTo>
                  <a:lnTo>
                    <a:pt x="1466279" y="95250"/>
                  </a:lnTo>
                  <a:lnTo>
                    <a:pt x="1465231" y="82201"/>
                  </a:lnTo>
                  <a:lnTo>
                    <a:pt x="1456373" y="83629"/>
                  </a:lnTo>
                  <a:lnTo>
                    <a:pt x="1456373" y="20098"/>
                  </a:lnTo>
                  <a:lnTo>
                    <a:pt x="1461040" y="20098"/>
                  </a:lnTo>
                  <a:lnTo>
                    <a:pt x="1461040" y="6477"/>
                  </a:lnTo>
                  <a:lnTo>
                    <a:pt x="1411224" y="6477"/>
                  </a:lnTo>
                  <a:lnTo>
                    <a:pt x="1411224" y="20098"/>
                  </a:lnTo>
                  <a:lnTo>
                    <a:pt x="1416749" y="20098"/>
                  </a:lnTo>
                  <a:lnTo>
                    <a:pt x="1416749" y="89821"/>
                  </a:lnTo>
                  <a:lnTo>
                    <a:pt x="1409700" y="90678"/>
                  </a:lnTo>
                  <a:lnTo>
                    <a:pt x="1412653" y="104965"/>
                  </a:lnTo>
                  <a:cubicBezTo>
                    <a:pt x="1421606" y="103346"/>
                    <a:pt x="1432274" y="101537"/>
                    <a:pt x="1443418" y="99441"/>
                  </a:cubicBezTo>
                  <a:lnTo>
                    <a:pt x="1443418" y="121539"/>
                  </a:lnTo>
                  <a:lnTo>
                    <a:pt x="1456373" y="121539"/>
                  </a:lnTo>
                  <a:lnTo>
                    <a:pt x="1456373" y="112300"/>
                  </a:lnTo>
                  <a:cubicBezTo>
                    <a:pt x="1460373" y="114967"/>
                    <a:pt x="1465231" y="119634"/>
                    <a:pt x="1467707" y="122968"/>
                  </a:cubicBezTo>
                  <a:cubicBezTo>
                    <a:pt x="1481042" y="114395"/>
                    <a:pt x="1489424" y="104108"/>
                    <a:pt x="1494092" y="93726"/>
                  </a:cubicBezTo>
                  <a:cubicBezTo>
                    <a:pt x="1500378" y="105918"/>
                    <a:pt x="1509141" y="115634"/>
                    <a:pt x="1521047" y="121444"/>
                  </a:cubicBezTo>
                  <a:cubicBezTo>
                    <a:pt x="1523238" y="117348"/>
                    <a:pt x="1527715" y="111728"/>
                    <a:pt x="1531144" y="108776"/>
                  </a:cubicBezTo>
                  <a:cubicBezTo>
                    <a:pt x="1515713" y="102775"/>
                    <a:pt x="1505522" y="89535"/>
                    <a:pt x="1500188" y="73723"/>
                  </a:cubicBezTo>
                  <a:lnTo>
                    <a:pt x="1529048" y="73723"/>
                  </a:lnTo>
                  <a:close/>
                  <a:moveTo>
                    <a:pt x="1634585" y="17050"/>
                  </a:moveTo>
                  <a:lnTo>
                    <a:pt x="1634585" y="24479"/>
                  </a:lnTo>
                  <a:lnTo>
                    <a:pt x="1612773" y="24479"/>
                  </a:lnTo>
                  <a:lnTo>
                    <a:pt x="1612773" y="17050"/>
                  </a:lnTo>
                  <a:lnTo>
                    <a:pt x="1634585" y="17050"/>
                  </a:lnTo>
                  <a:close/>
                  <a:moveTo>
                    <a:pt x="1612106" y="42577"/>
                  </a:moveTo>
                  <a:cubicBezTo>
                    <a:pt x="1612487" y="40005"/>
                    <a:pt x="1612583" y="37338"/>
                    <a:pt x="1612773" y="34862"/>
                  </a:cubicBezTo>
                  <a:lnTo>
                    <a:pt x="1634585" y="34862"/>
                  </a:lnTo>
                  <a:lnTo>
                    <a:pt x="1634585" y="42577"/>
                  </a:lnTo>
                  <a:lnTo>
                    <a:pt x="1612106" y="42577"/>
                  </a:lnTo>
                  <a:close/>
                  <a:moveTo>
                    <a:pt x="1634585" y="53054"/>
                  </a:moveTo>
                  <a:lnTo>
                    <a:pt x="1634585" y="58960"/>
                  </a:lnTo>
                  <a:cubicBezTo>
                    <a:pt x="1634585" y="60484"/>
                    <a:pt x="1634109" y="61055"/>
                    <a:pt x="1632299" y="61055"/>
                  </a:cubicBezTo>
                  <a:cubicBezTo>
                    <a:pt x="1630680" y="61151"/>
                    <a:pt x="1624965" y="61341"/>
                    <a:pt x="1619822" y="61055"/>
                  </a:cubicBezTo>
                  <a:cubicBezTo>
                    <a:pt x="1621727" y="64294"/>
                    <a:pt x="1624298" y="69628"/>
                    <a:pt x="1625251" y="73533"/>
                  </a:cubicBezTo>
                  <a:cubicBezTo>
                    <a:pt x="1633347" y="73533"/>
                    <a:pt x="1639538" y="73247"/>
                    <a:pt x="1643825" y="71056"/>
                  </a:cubicBezTo>
                  <a:cubicBezTo>
                    <a:pt x="1648397" y="68961"/>
                    <a:pt x="1649730" y="65627"/>
                    <a:pt x="1649730" y="59150"/>
                  </a:cubicBezTo>
                  <a:lnTo>
                    <a:pt x="1649730" y="5239"/>
                  </a:lnTo>
                  <a:lnTo>
                    <a:pt x="1598962" y="5239"/>
                  </a:lnTo>
                  <a:lnTo>
                    <a:pt x="1598962" y="31052"/>
                  </a:lnTo>
                  <a:cubicBezTo>
                    <a:pt x="1598962" y="42481"/>
                    <a:pt x="1597724" y="56102"/>
                    <a:pt x="1585532" y="65532"/>
                  </a:cubicBezTo>
                  <a:cubicBezTo>
                    <a:pt x="1588484" y="67342"/>
                    <a:pt x="1594009" y="72485"/>
                    <a:pt x="1596200" y="75152"/>
                  </a:cubicBezTo>
                  <a:cubicBezTo>
                    <a:pt x="1603724" y="69247"/>
                    <a:pt x="1607915" y="61246"/>
                    <a:pt x="1610201" y="53054"/>
                  </a:cubicBezTo>
                  <a:lnTo>
                    <a:pt x="1634681" y="53054"/>
                  </a:lnTo>
                  <a:close/>
                  <a:moveTo>
                    <a:pt x="1575435" y="19050"/>
                  </a:moveTo>
                  <a:lnTo>
                    <a:pt x="1575435" y="28289"/>
                  </a:lnTo>
                  <a:lnTo>
                    <a:pt x="1559528" y="28289"/>
                  </a:lnTo>
                  <a:lnTo>
                    <a:pt x="1559528" y="19050"/>
                  </a:lnTo>
                  <a:lnTo>
                    <a:pt x="1575435" y="19050"/>
                  </a:lnTo>
                  <a:close/>
                  <a:moveTo>
                    <a:pt x="1559528" y="48768"/>
                  </a:moveTo>
                  <a:lnTo>
                    <a:pt x="1559528" y="39624"/>
                  </a:lnTo>
                  <a:lnTo>
                    <a:pt x="1575435" y="39624"/>
                  </a:lnTo>
                  <a:lnTo>
                    <a:pt x="1575435" y="48768"/>
                  </a:lnTo>
                  <a:lnTo>
                    <a:pt x="1559528" y="48768"/>
                  </a:lnTo>
                  <a:close/>
                  <a:moveTo>
                    <a:pt x="1559528" y="60579"/>
                  </a:moveTo>
                  <a:lnTo>
                    <a:pt x="1559528" y="66865"/>
                  </a:lnTo>
                  <a:lnTo>
                    <a:pt x="1545622" y="66865"/>
                  </a:lnTo>
                  <a:lnTo>
                    <a:pt x="1545622" y="7239"/>
                  </a:lnTo>
                  <a:lnTo>
                    <a:pt x="1589246" y="7239"/>
                  </a:lnTo>
                  <a:lnTo>
                    <a:pt x="1589246" y="60579"/>
                  </a:lnTo>
                  <a:lnTo>
                    <a:pt x="1559433" y="60579"/>
                  </a:lnTo>
                  <a:close/>
                  <a:moveTo>
                    <a:pt x="1567625" y="87725"/>
                  </a:moveTo>
                  <a:lnTo>
                    <a:pt x="1578578" y="87725"/>
                  </a:lnTo>
                  <a:lnTo>
                    <a:pt x="1578578" y="104775"/>
                  </a:lnTo>
                  <a:lnTo>
                    <a:pt x="1567625" y="104775"/>
                  </a:lnTo>
                  <a:lnTo>
                    <a:pt x="1567625" y="87725"/>
                  </a:lnTo>
                  <a:lnTo>
                    <a:pt x="1567625" y="87725"/>
                  </a:lnTo>
                  <a:close/>
                  <a:moveTo>
                    <a:pt x="1603629" y="87725"/>
                  </a:moveTo>
                  <a:lnTo>
                    <a:pt x="1603629" y="104775"/>
                  </a:lnTo>
                  <a:lnTo>
                    <a:pt x="1592485" y="104775"/>
                  </a:lnTo>
                  <a:lnTo>
                    <a:pt x="1592485" y="87725"/>
                  </a:lnTo>
                  <a:lnTo>
                    <a:pt x="1603629" y="87725"/>
                  </a:lnTo>
                  <a:close/>
                  <a:moveTo>
                    <a:pt x="1628680" y="87725"/>
                  </a:moveTo>
                  <a:lnTo>
                    <a:pt x="1628680" y="104775"/>
                  </a:lnTo>
                  <a:lnTo>
                    <a:pt x="1617535" y="104775"/>
                  </a:lnTo>
                  <a:lnTo>
                    <a:pt x="1617535" y="87725"/>
                  </a:lnTo>
                  <a:lnTo>
                    <a:pt x="1628680" y="87725"/>
                  </a:lnTo>
                  <a:close/>
                  <a:moveTo>
                    <a:pt x="1643729" y="104775"/>
                  </a:moveTo>
                  <a:lnTo>
                    <a:pt x="1643729" y="75914"/>
                  </a:lnTo>
                  <a:lnTo>
                    <a:pt x="1553527" y="75914"/>
                  </a:lnTo>
                  <a:lnTo>
                    <a:pt x="1553527" y="104775"/>
                  </a:lnTo>
                  <a:lnTo>
                    <a:pt x="1538478" y="104775"/>
                  </a:lnTo>
                  <a:lnTo>
                    <a:pt x="1538478" y="117824"/>
                  </a:lnTo>
                  <a:lnTo>
                    <a:pt x="1657826" y="117824"/>
                  </a:lnTo>
                  <a:lnTo>
                    <a:pt x="1657826" y="104775"/>
                  </a:lnTo>
                  <a:lnTo>
                    <a:pt x="1643729" y="10477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cxnSp>
          <p:nvCxnSpPr>
            <p:cNvPr id="256" name="直线箭头连接符 255"/>
            <p:cNvCxnSpPr/>
            <p:nvPr/>
          </p:nvCxnSpPr>
          <p:spPr>
            <a:xfrm>
              <a:off x="23704213" y="13359156"/>
              <a:ext cx="0" cy="222441"/>
            </a:xfrm>
            <a:prstGeom prst="straightConnector1">
              <a:avLst/>
            </a:prstGeom>
            <a:grpFill/>
            <a:ln w="3175">
              <a:solidFill>
                <a:srgbClr val="0096D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直线箭头连接符 256"/>
            <p:cNvCxnSpPr/>
            <p:nvPr/>
          </p:nvCxnSpPr>
          <p:spPr>
            <a:xfrm flipV="1">
              <a:off x="23705309" y="13668515"/>
              <a:ext cx="0" cy="222441"/>
            </a:xfrm>
            <a:prstGeom prst="straightConnector1">
              <a:avLst/>
            </a:prstGeom>
            <a:grpFill/>
            <a:ln w="3175">
              <a:solidFill>
                <a:srgbClr val="0096D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8" name="文本框 257"/>
            <p:cNvSpPr txBox="1"/>
            <p:nvPr/>
          </p:nvSpPr>
          <p:spPr>
            <a:xfrm>
              <a:off x="23327579" y="13427564"/>
              <a:ext cx="442518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dirty="0">
                  <a:latin typeface="HarmonyOS Sans SC" panose="00000500000000000000" pitchFamily="2" charset="-122"/>
                  <a:ea typeface="HarmonyOS Sans SC" panose="00000500000000000000" pitchFamily="2" charset="-122"/>
                </a:rPr>
                <a:t>y</a:t>
              </a:r>
              <a:endParaRPr kumimoji="1" lang="zh-CN" altLang="en-US" dirty="0">
                <a:latin typeface="HarmonyOS Sans SC" panose="00000500000000000000" pitchFamily="2" charset="-122"/>
                <a:ea typeface="HarmonyOS Sans SC" panose="00000500000000000000" pitchFamily="2" charset="-122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lvl="0" indent="0">
              <a:lnSpc>
                <a:spcPct val="100000"/>
              </a:lnSpc>
              <a:buNone/>
            </a:pPr>
            <a:r>
              <a:rPr lang="zh-CN" altLang="en-US" sz="30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为了确保品牌标识能够清晰可辨，务必严格控制背景色的亮度。</a:t>
            </a:r>
            <a:endParaRPr lang="en-US" altLang="zh-CN" sz="3000" dirty="0"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zh-CN" altLang="en-US" sz="30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本页展示了品牌标识在图片背景色上的应用。当品牌标识置于图片背景时，请确保品牌标识与图片背景有足够的明度对比和色彩对比，从而避免品牌标识在背景中含混不清。</a:t>
            </a:r>
            <a:endParaRPr lang="en-US" altLang="zh-CN" sz="3000" dirty="0"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zh-CN" altLang="en-US" sz="30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背景不可杂乱无章，也不可与品牌标识的颜色过于接近。</a:t>
            </a:r>
            <a:endParaRPr lang="en-US" altLang="zh-CN" sz="3000" dirty="0"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en-US" altLang="zh-CN" sz="3000" dirty="0"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zh-CN" altLang="en-US" sz="30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右图示例种，最后两个为反例。</a:t>
            </a:r>
            <a:endParaRPr lang="zh-CN" altLang="en-US" sz="3000" dirty="0"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D-04 </a:t>
            </a:r>
            <a:r>
              <a:rPr lang="zh-CN" altLang="en-US" dirty="0"/>
              <a:t>其他组合规范 图片背景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7B9-49EC-F049-A766-264138C0CB67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460" name="图片 459" descr="蓝色的天空&#10;&#10;描述已自动生成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54722" y="4603197"/>
            <a:ext cx="5819186" cy="5110669"/>
          </a:xfrm>
          <a:prstGeom prst="rect">
            <a:avLst/>
          </a:prstGeom>
        </p:spPr>
      </p:pic>
      <p:pic>
        <p:nvPicPr>
          <p:cNvPr id="461" name="图片 460" descr="海上的风景&#10;&#10;描述已自动生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66762" y="4606395"/>
            <a:ext cx="5819186" cy="5110669"/>
          </a:xfrm>
          <a:prstGeom prst="rect">
            <a:avLst/>
          </a:prstGeom>
        </p:spPr>
      </p:pic>
      <p:pic>
        <p:nvPicPr>
          <p:cNvPr id="462" name="图片 461" descr="雪地上&#10;&#10;描述已自动生成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61126" y="4606395"/>
            <a:ext cx="5819186" cy="5110669"/>
          </a:xfrm>
          <a:prstGeom prst="rect">
            <a:avLst/>
          </a:prstGeom>
        </p:spPr>
      </p:pic>
      <p:pic>
        <p:nvPicPr>
          <p:cNvPr id="463" name="图片 462" descr="图片包含 户外, 窗户, 建筑, 男人&#10;&#10;描述已自动生成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54722" y="11333525"/>
            <a:ext cx="5823284" cy="5114268"/>
          </a:xfrm>
          <a:prstGeom prst="rect">
            <a:avLst/>
          </a:prstGeom>
        </p:spPr>
      </p:pic>
      <p:pic>
        <p:nvPicPr>
          <p:cNvPr id="464" name="图片 463" descr="模糊的照片街道上有行驶的汽车&#10;&#10;描述已自动生成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49086" y="11333524"/>
            <a:ext cx="5823284" cy="5110669"/>
          </a:xfrm>
          <a:prstGeom prst="rect">
            <a:avLst/>
          </a:prstGeom>
        </p:spPr>
      </p:pic>
      <p:pic>
        <p:nvPicPr>
          <p:cNvPr id="465" name="图片 464" descr="夜晚的月亮&#10;&#10;低可信度描述已自动生成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39352" y="11333524"/>
            <a:ext cx="5819186" cy="5110669"/>
          </a:xfrm>
          <a:prstGeom prst="rect">
            <a:avLst/>
          </a:prstGeom>
        </p:spPr>
      </p:pic>
      <p:grpSp>
        <p:nvGrpSpPr>
          <p:cNvPr id="492" name="组合 491"/>
          <p:cNvGrpSpPr/>
          <p:nvPr/>
        </p:nvGrpSpPr>
        <p:grpSpPr>
          <a:xfrm>
            <a:off x="13131383" y="12616288"/>
            <a:ext cx="5065864" cy="2890190"/>
            <a:chOff x="24901536" y="13295957"/>
            <a:chExt cx="5065864" cy="2890190"/>
          </a:xfrm>
        </p:grpSpPr>
        <p:sp>
          <p:nvSpPr>
            <p:cNvPr id="493" name="任意形状 492"/>
            <p:cNvSpPr/>
            <p:nvPr/>
          </p:nvSpPr>
          <p:spPr>
            <a:xfrm>
              <a:off x="26168958" y="13295957"/>
              <a:ext cx="2531020" cy="1617620"/>
            </a:xfrm>
            <a:custGeom>
              <a:avLst/>
              <a:gdLst>
                <a:gd name="connsiteX0" fmla="*/ 634270 w 993457"/>
                <a:gd name="connsiteY0" fmla="*/ 204692 h 634936"/>
                <a:gd name="connsiteX1" fmla="*/ 707422 w 993457"/>
                <a:gd name="connsiteY1" fmla="*/ 204692 h 634936"/>
                <a:gd name="connsiteX2" fmla="*/ 808768 w 993457"/>
                <a:gd name="connsiteY2" fmla="*/ 451104 h 634936"/>
                <a:gd name="connsiteX3" fmla="*/ 658844 w 993457"/>
                <a:gd name="connsiteY3" fmla="*/ 451104 h 634936"/>
                <a:gd name="connsiteX4" fmla="*/ 637604 w 993457"/>
                <a:gd name="connsiteY4" fmla="*/ 399574 h 634936"/>
                <a:gd name="connsiteX5" fmla="*/ 714375 w 993457"/>
                <a:gd name="connsiteY5" fmla="*/ 399574 h 634936"/>
                <a:gd name="connsiteX6" fmla="*/ 670750 w 993457"/>
                <a:gd name="connsiteY6" fmla="*/ 293656 h 634936"/>
                <a:gd name="connsiteX7" fmla="*/ 613410 w 993457"/>
                <a:gd name="connsiteY7" fmla="*/ 432530 h 634936"/>
                <a:gd name="connsiteX8" fmla="*/ 317468 w 993457"/>
                <a:gd name="connsiteY8" fmla="*/ 634937 h 634936"/>
                <a:gd name="connsiteX9" fmla="*/ 0 w 993457"/>
                <a:gd name="connsiteY9" fmla="*/ 317468 h 634936"/>
                <a:gd name="connsiteX10" fmla="*/ 317468 w 993457"/>
                <a:gd name="connsiteY10" fmla="*/ 0 h 634936"/>
                <a:gd name="connsiteX11" fmla="*/ 555498 w 993457"/>
                <a:gd name="connsiteY11" fmla="*/ 107347 h 634936"/>
                <a:gd name="connsiteX12" fmla="*/ 525875 w 993457"/>
                <a:gd name="connsiteY12" fmla="*/ 179356 h 634936"/>
                <a:gd name="connsiteX13" fmla="*/ 317468 w 993457"/>
                <a:gd name="connsiteY13" fmla="*/ 67437 h 634936"/>
                <a:gd name="connsiteX14" fmla="*/ 67532 w 993457"/>
                <a:gd name="connsiteY14" fmla="*/ 317373 h 634936"/>
                <a:gd name="connsiteX15" fmla="*/ 317468 w 993457"/>
                <a:gd name="connsiteY15" fmla="*/ 567309 h 634936"/>
                <a:gd name="connsiteX16" fmla="*/ 550926 w 993457"/>
                <a:gd name="connsiteY16" fmla="*/ 406718 h 634936"/>
                <a:gd name="connsiteX17" fmla="*/ 550926 w 993457"/>
                <a:gd name="connsiteY17" fmla="*/ 406718 h 634936"/>
                <a:gd name="connsiteX18" fmla="*/ 634079 w 993457"/>
                <a:gd name="connsiteY18" fmla="*/ 204597 h 634936"/>
                <a:gd name="connsiteX19" fmla="*/ 634079 w 993457"/>
                <a:gd name="connsiteY19" fmla="*/ 204597 h 634936"/>
                <a:gd name="connsiteX20" fmla="*/ 414242 w 993457"/>
                <a:gd name="connsiteY20" fmla="*/ 451104 h 634936"/>
                <a:gd name="connsiteX21" fmla="*/ 487394 w 993457"/>
                <a:gd name="connsiteY21" fmla="*/ 451104 h 634936"/>
                <a:gd name="connsiteX22" fmla="*/ 588740 w 993457"/>
                <a:gd name="connsiteY22" fmla="*/ 204692 h 634936"/>
                <a:gd name="connsiteX23" fmla="*/ 515588 w 993457"/>
                <a:gd name="connsiteY23" fmla="*/ 204692 h 634936"/>
                <a:gd name="connsiteX24" fmla="*/ 450818 w 993457"/>
                <a:gd name="connsiteY24" fmla="*/ 362141 h 634936"/>
                <a:gd name="connsiteX25" fmla="*/ 390906 w 993457"/>
                <a:gd name="connsiteY25" fmla="*/ 216503 h 634936"/>
                <a:gd name="connsiteX26" fmla="*/ 381190 w 993457"/>
                <a:gd name="connsiteY26" fmla="*/ 216503 h 634936"/>
                <a:gd name="connsiteX27" fmla="*/ 321278 w 993457"/>
                <a:gd name="connsiteY27" fmla="*/ 362141 h 634936"/>
                <a:gd name="connsiteX28" fmla="*/ 256508 w 993457"/>
                <a:gd name="connsiteY28" fmla="*/ 204692 h 634936"/>
                <a:gd name="connsiteX29" fmla="*/ 183356 w 993457"/>
                <a:gd name="connsiteY29" fmla="*/ 204692 h 634936"/>
                <a:gd name="connsiteX30" fmla="*/ 284702 w 993457"/>
                <a:gd name="connsiteY30" fmla="*/ 451104 h 634936"/>
                <a:gd name="connsiteX31" fmla="*/ 357854 w 993457"/>
                <a:gd name="connsiteY31" fmla="*/ 451104 h 634936"/>
                <a:gd name="connsiteX32" fmla="*/ 386048 w 993457"/>
                <a:gd name="connsiteY32" fmla="*/ 382524 h 634936"/>
                <a:gd name="connsiteX33" fmla="*/ 414242 w 993457"/>
                <a:gd name="connsiteY33" fmla="*/ 451104 h 634936"/>
                <a:gd name="connsiteX34" fmla="*/ 414242 w 993457"/>
                <a:gd name="connsiteY34" fmla="*/ 451104 h 634936"/>
                <a:gd name="connsiteX35" fmla="*/ 818864 w 993457"/>
                <a:gd name="connsiteY35" fmla="*/ 204692 h 634936"/>
                <a:gd name="connsiteX36" fmla="*/ 780479 w 993457"/>
                <a:gd name="connsiteY36" fmla="*/ 298037 h 634936"/>
                <a:gd name="connsiteX37" fmla="*/ 817055 w 993457"/>
                <a:gd name="connsiteY37" fmla="*/ 387001 h 634936"/>
                <a:gd name="connsiteX38" fmla="*/ 855440 w 993457"/>
                <a:gd name="connsiteY38" fmla="*/ 293656 h 634936"/>
                <a:gd name="connsiteX39" fmla="*/ 899065 w 993457"/>
                <a:gd name="connsiteY39" fmla="*/ 399574 h 634936"/>
                <a:gd name="connsiteX40" fmla="*/ 822293 w 993457"/>
                <a:gd name="connsiteY40" fmla="*/ 399574 h 634936"/>
                <a:gd name="connsiteX41" fmla="*/ 843534 w 993457"/>
                <a:gd name="connsiteY41" fmla="*/ 451104 h 634936"/>
                <a:gd name="connsiteX42" fmla="*/ 993458 w 993457"/>
                <a:gd name="connsiteY42" fmla="*/ 451104 h 634936"/>
                <a:gd name="connsiteX43" fmla="*/ 892112 w 993457"/>
                <a:gd name="connsiteY43" fmla="*/ 204692 h 634936"/>
                <a:gd name="connsiteX44" fmla="*/ 818960 w 993457"/>
                <a:gd name="connsiteY44" fmla="*/ 204692 h 634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93457" h="634936">
                  <a:moveTo>
                    <a:pt x="634270" y="204692"/>
                  </a:moveTo>
                  <a:lnTo>
                    <a:pt x="707422" y="204692"/>
                  </a:lnTo>
                  <a:lnTo>
                    <a:pt x="808768" y="451104"/>
                  </a:lnTo>
                  <a:lnTo>
                    <a:pt x="658844" y="451104"/>
                  </a:lnTo>
                  <a:cubicBezTo>
                    <a:pt x="658844" y="451104"/>
                    <a:pt x="637604" y="399574"/>
                    <a:pt x="637604" y="399574"/>
                  </a:cubicBezTo>
                  <a:lnTo>
                    <a:pt x="714375" y="399574"/>
                  </a:lnTo>
                  <a:lnTo>
                    <a:pt x="670750" y="293656"/>
                  </a:lnTo>
                  <a:lnTo>
                    <a:pt x="613410" y="432530"/>
                  </a:lnTo>
                  <a:cubicBezTo>
                    <a:pt x="567309" y="550926"/>
                    <a:pt x="452247" y="634937"/>
                    <a:pt x="317468" y="634937"/>
                  </a:cubicBezTo>
                  <a:cubicBezTo>
                    <a:pt x="142113" y="634937"/>
                    <a:pt x="0" y="492824"/>
                    <a:pt x="0" y="317468"/>
                  </a:cubicBezTo>
                  <a:cubicBezTo>
                    <a:pt x="0" y="142113"/>
                    <a:pt x="142113" y="0"/>
                    <a:pt x="317468" y="0"/>
                  </a:cubicBezTo>
                  <a:cubicBezTo>
                    <a:pt x="412242" y="0"/>
                    <a:pt x="497300" y="41529"/>
                    <a:pt x="555498" y="107347"/>
                  </a:cubicBezTo>
                  <a:lnTo>
                    <a:pt x="525875" y="179356"/>
                  </a:lnTo>
                  <a:cubicBezTo>
                    <a:pt x="481108" y="111919"/>
                    <a:pt x="404527" y="67437"/>
                    <a:pt x="317468" y="67437"/>
                  </a:cubicBezTo>
                  <a:cubicBezTo>
                    <a:pt x="179451" y="67437"/>
                    <a:pt x="67532" y="179356"/>
                    <a:pt x="67532" y="317373"/>
                  </a:cubicBezTo>
                  <a:cubicBezTo>
                    <a:pt x="67532" y="455390"/>
                    <a:pt x="179451" y="567309"/>
                    <a:pt x="317468" y="567309"/>
                  </a:cubicBezTo>
                  <a:cubicBezTo>
                    <a:pt x="424053" y="567309"/>
                    <a:pt x="515017" y="500634"/>
                    <a:pt x="550926" y="406718"/>
                  </a:cubicBezTo>
                  <a:lnTo>
                    <a:pt x="550926" y="406718"/>
                  </a:lnTo>
                  <a:cubicBezTo>
                    <a:pt x="550926" y="406718"/>
                    <a:pt x="634079" y="204597"/>
                    <a:pt x="634079" y="204597"/>
                  </a:cubicBezTo>
                  <a:lnTo>
                    <a:pt x="634079" y="204597"/>
                  </a:lnTo>
                  <a:close/>
                  <a:moveTo>
                    <a:pt x="414242" y="451104"/>
                  </a:moveTo>
                  <a:lnTo>
                    <a:pt x="487394" y="451104"/>
                  </a:lnTo>
                  <a:lnTo>
                    <a:pt x="588740" y="204692"/>
                  </a:lnTo>
                  <a:lnTo>
                    <a:pt x="515588" y="204692"/>
                  </a:lnTo>
                  <a:lnTo>
                    <a:pt x="450818" y="362141"/>
                  </a:lnTo>
                  <a:lnTo>
                    <a:pt x="390906" y="216503"/>
                  </a:lnTo>
                  <a:lnTo>
                    <a:pt x="381190" y="216503"/>
                  </a:lnTo>
                  <a:lnTo>
                    <a:pt x="321278" y="362141"/>
                  </a:lnTo>
                  <a:lnTo>
                    <a:pt x="256508" y="204692"/>
                  </a:lnTo>
                  <a:lnTo>
                    <a:pt x="183356" y="204692"/>
                  </a:lnTo>
                  <a:lnTo>
                    <a:pt x="284702" y="451104"/>
                  </a:lnTo>
                  <a:lnTo>
                    <a:pt x="357854" y="451104"/>
                  </a:lnTo>
                  <a:lnTo>
                    <a:pt x="386048" y="382524"/>
                  </a:lnTo>
                  <a:lnTo>
                    <a:pt x="414242" y="451104"/>
                  </a:lnTo>
                  <a:lnTo>
                    <a:pt x="414242" y="451104"/>
                  </a:lnTo>
                  <a:close/>
                  <a:moveTo>
                    <a:pt x="818864" y="204692"/>
                  </a:moveTo>
                  <a:lnTo>
                    <a:pt x="780479" y="298037"/>
                  </a:lnTo>
                  <a:lnTo>
                    <a:pt x="817055" y="387001"/>
                  </a:lnTo>
                  <a:lnTo>
                    <a:pt x="855440" y="293656"/>
                  </a:lnTo>
                  <a:lnTo>
                    <a:pt x="899065" y="399574"/>
                  </a:lnTo>
                  <a:lnTo>
                    <a:pt x="822293" y="399574"/>
                  </a:lnTo>
                  <a:lnTo>
                    <a:pt x="843534" y="451104"/>
                  </a:lnTo>
                  <a:lnTo>
                    <a:pt x="993458" y="451104"/>
                  </a:lnTo>
                  <a:cubicBezTo>
                    <a:pt x="993458" y="451104"/>
                    <a:pt x="892112" y="204692"/>
                    <a:pt x="892112" y="204692"/>
                  </a:cubicBezTo>
                  <a:lnTo>
                    <a:pt x="818960" y="20469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494" name="图形 5"/>
            <p:cNvGrpSpPr/>
            <p:nvPr/>
          </p:nvGrpSpPr>
          <p:grpSpPr>
            <a:xfrm>
              <a:off x="24901536" y="15798470"/>
              <a:ext cx="5065864" cy="387677"/>
              <a:chOff x="18183954" y="11472671"/>
              <a:chExt cx="1686496" cy="129063"/>
            </a:xfrm>
            <a:solidFill>
              <a:schemeClr val="bg1"/>
            </a:solidFill>
          </p:grpSpPr>
          <p:sp>
            <p:nvSpPr>
              <p:cNvPr id="495" name="任意形状 494"/>
              <p:cNvSpPr/>
              <p:nvPr/>
            </p:nvSpPr>
            <p:spPr>
              <a:xfrm>
                <a:off x="18183954" y="11476957"/>
                <a:ext cx="131064" cy="94869"/>
              </a:xfrm>
              <a:custGeom>
                <a:avLst/>
                <a:gdLst>
                  <a:gd name="connsiteX0" fmla="*/ 75057 w 131064"/>
                  <a:gd name="connsiteY0" fmla="*/ 0 h 94869"/>
                  <a:gd name="connsiteX1" fmla="*/ 93154 w 131064"/>
                  <a:gd name="connsiteY1" fmla="*/ 58293 h 94869"/>
                  <a:gd name="connsiteX2" fmla="*/ 109823 w 131064"/>
                  <a:gd name="connsiteY2" fmla="*/ 0 h 94869"/>
                  <a:gd name="connsiteX3" fmla="*/ 131064 w 131064"/>
                  <a:gd name="connsiteY3" fmla="*/ 0 h 94869"/>
                  <a:gd name="connsiteX4" fmla="*/ 101155 w 131064"/>
                  <a:gd name="connsiteY4" fmla="*/ 94869 h 94869"/>
                  <a:gd name="connsiteX5" fmla="*/ 84201 w 131064"/>
                  <a:gd name="connsiteY5" fmla="*/ 94869 h 94869"/>
                  <a:gd name="connsiteX6" fmla="*/ 65818 w 131064"/>
                  <a:gd name="connsiteY6" fmla="*/ 38291 h 94869"/>
                  <a:gd name="connsiteX7" fmla="*/ 47911 w 131064"/>
                  <a:gd name="connsiteY7" fmla="*/ 94869 h 94869"/>
                  <a:gd name="connsiteX8" fmla="*/ 31052 w 131064"/>
                  <a:gd name="connsiteY8" fmla="*/ 94869 h 94869"/>
                  <a:gd name="connsiteX9" fmla="*/ 0 w 131064"/>
                  <a:gd name="connsiteY9" fmla="*/ 0 h 94869"/>
                  <a:gd name="connsiteX10" fmla="*/ 22765 w 131064"/>
                  <a:gd name="connsiteY10" fmla="*/ 0 h 94869"/>
                  <a:gd name="connsiteX11" fmla="*/ 40481 w 131064"/>
                  <a:gd name="connsiteY11" fmla="*/ 58293 h 94869"/>
                  <a:gd name="connsiteX12" fmla="*/ 57626 w 131064"/>
                  <a:gd name="connsiteY12" fmla="*/ 0 h 94869"/>
                  <a:gd name="connsiteX13" fmla="*/ 74962 w 131064"/>
                  <a:gd name="connsiteY13" fmla="*/ 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1064" h="94869">
                    <a:moveTo>
                      <a:pt x="75057" y="0"/>
                    </a:moveTo>
                    <a:lnTo>
                      <a:pt x="93154" y="58293"/>
                    </a:lnTo>
                    <a:lnTo>
                      <a:pt x="109823" y="0"/>
                    </a:lnTo>
                    <a:lnTo>
                      <a:pt x="131064" y="0"/>
                    </a:lnTo>
                    <a:lnTo>
                      <a:pt x="101155" y="94869"/>
                    </a:lnTo>
                    <a:lnTo>
                      <a:pt x="84201" y="94869"/>
                    </a:lnTo>
                    <a:lnTo>
                      <a:pt x="65818" y="38291"/>
                    </a:lnTo>
                    <a:lnTo>
                      <a:pt x="47911" y="94869"/>
                    </a:lnTo>
                    <a:lnTo>
                      <a:pt x="31052" y="94869"/>
                    </a:lnTo>
                    <a:lnTo>
                      <a:pt x="0" y="0"/>
                    </a:lnTo>
                    <a:lnTo>
                      <a:pt x="22765" y="0"/>
                    </a:lnTo>
                    <a:lnTo>
                      <a:pt x="40481" y="58293"/>
                    </a:lnTo>
                    <a:lnTo>
                      <a:pt x="57626" y="0"/>
                    </a:lnTo>
                    <a:lnTo>
                      <a:pt x="74962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6" name="任意形状 495"/>
              <p:cNvSpPr/>
              <p:nvPr/>
            </p:nvSpPr>
            <p:spPr>
              <a:xfrm>
                <a:off x="18325305" y="11476957"/>
                <a:ext cx="63817" cy="94869"/>
              </a:xfrm>
              <a:custGeom>
                <a:avLst/>
                <a:gdLst>
                  <a:gd name="connsiteX0" fmla="*/ 0 w 63817"/>
                  <a:gd name="connsiteY0" fmla="*/ 0 h 94869"/>
                  <a:gd name="connsiteX1" fmla="*/ 22193 w 63817"/>
                  <a:gd name="connsiteY1" fmla="*/ 0 h 94869"/>
                  <a:gd name="connsiteX2" fmla="*/ 22193 w 63817"/>
                  <a:gd name="connsiteY2" fmla="*/ 75152 h 94869"/>
                  <a:gd name="connsiteX3" fmla="*/ 63818 w 63817"/>
                  <a:gd name="connsiteY3" fmla="*/ 75152 h 94869"/>
                  <a:gd name="connsiteX4" fmla="*/ 63818 w 63817"/>
                  <a:gd name="connsiteY4" fmla="*/ 94869 h 94869"/>
                  <a:gd name="connsiteX5" fmla="*/ 95 w 63817"/>
                  <a:gd name="connsiteY5" fmla="*/ 94869 h 94869"/>
                  <a:gd name="connsiteX6" fmla="*/ 95 w 63817"/>
                  <a:gd name="connsiteY6" fmla="*/ 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817" h="94869">
                    <a:moveTo>
                      <a:pt x="0" y="0"/>
                    </a:moveTo>
                    <a:lnTo>
                      <a:pt x="22193" y="0"/>
                    </a:lnTo>
                    <a:lnTo>
                      <a:pt x="22193" y="75152"/>
                    </a:lnTo>
                    <a:lnTo>
                      <a:pt x="63818" y="75152"/>
                    </a:lnTo>
                    <a:lnTo>
                      <a:pt x="63818" y="94869"/>
                    </a:lnTo>
                    <a:lnTo>
                      <a:pt x="95" y="94869"/>
                    </a:lnTo>
                    <a:lnTo>
                      <a:pt x="95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7" name="任意形状 496"/>
              <p:cNvSpPr/>
              <p:nvPr/>
            </p:nvSpPr>
            <p:spPr>
              <a:xfrm>
                <a:off x="18392742" y="11476957"/>
                <a:ext cx="95440" cy="94869"/>
              </a:xfrm>
              <a:custGeom>
                <a:avLst/>
                <a:gdLst>
                  <a:gd name="connsiteX0" fmla="*/ 56960 w 95440"/>
                  <a:gd name="connsiteY0" fmla="*/ 0 h 94869"/>
                  <a:gd name="connsiteX1" fmla="*/ 95441 w 95440"/>
                  <a:gd name="connsiteY1" fmla="*/ 94869 h 94869"/>
                  <a:gd name="connsiteX2" fmla="*/ 72104 w 95440"/>
                  <a:gd name="connsiteY2" fmla="*/ 94869 h 94869"/>
                  <a:gd name="connsiteX3" fmla="*/ 64866 w 95440"/>
                  <a:gd name="connsiteY3" fmla="*/ 75724 h 94869"/>
                  <a:gd name="connsiteX4" fmla="*/ 28956 w 95440"/>
                  <a:gd name="connsiteY4" fmla="*/ 75724 h 94869"/>
                  <a:gd name="connsiteX5" fmla="*/ 22003 w 95440"/>
                  <a:gd name="connsiteY5" fmla="*/ 94869 h 94869"/>
                  <a:gd name="connsiteX6" fmla="*/ 0 w 95440"/>
                  <a:gd name="connsiteY6" fmla="*/ 94869 h 94869"/>
                  <a:gd name="connsiteX7" fmla="*/ 37433 w 95440"/>
                  <a:gd name="connsiteY7" fmla="*/ 0 h 94869"/>
                  <a:gd name="connsiteX8" fmla="*/ 56960 w 95440"/>
                  <a:gd name="connsiteY8" fmla="*/ 0 h 94869"/>
                  <a:gd name="connsiteX9" fmla="*/ 57912 w 95440"/>
                  <a:gd name="connsiteY9" fmla="*/ 57150 h 94869"/>
                  <a:gd name="connsiteX10" fmla="*/ 46673 w 95440"/>
                  <a:gd name="connsiteY10" fmla="*/ 27622 h 94869"/>
                  <a:gd name="connsiteX11" fmla="*/ 35909 w 95440"/>
                  <a:gd name="connsiteY11" fmla="*/ 57150 h 94869"/>
                  <a:gd name="connsiteX12" fmla="*/ 57912 w 95440"/>
                  <a:gd name="connsiteY12" fmla="*/ 5715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5440" h="94869">
                    <a:moveTo>
                      <a:pt x="56960" y="0"/>
                    </a:moveTo>
                    <a:lnTo>
                      <a:pt x="95441" y="94869"/>
                    </a:lnTo>
                    <a:lnTo>
                      <a:pt x="72104" y="94869"/>
                    </a:lnTo>
                    <a:lnTo>
                      <a:pt x="64866" y="75724"/>
                    </a:lnTo>
                    <a:lnTo>
                      <a:pt x="28956" y="75724"/>
                    </a:lnTo>
                    <a:lnTo>
                      <a:pt x="22003" y="94869"/>
                    </a:lnTo>
                    <a:lnTo>
                      <a:pt x="0" y="94869"/>
                    </a:lnTo>
                    <a:lnTo>
                      <a:pt x="37433" y="0"/>
                    </a:lnTo>
                    <a:lnTo>
                      <a:pt x="56960" y="0"/>
                    </a:lnTo>
                    <a:close/>
                    <a:moveTo>
                      <a:pt x="57912" y="57150"/>
                    </a:moveTo>
                    <a:lnTo>
                      <a:pt x="46673" y="27622"/>
                    </a:lnTo>
                    <a:lnTo>
                      <a:pt x="35909" y="57150"/>
                    </a:lnTo>
                    <a:lnTo>
                      <a:pt x="57912" y="571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8" name="任意形状 497"/>
              <p:cNvSpPr/>
              <p:nvPr/>
            </p:nvSpPr>
            <p:spPr>
              <a:xfrm>
                <a:off x="18498279" y="11476957"/>
                <a:ext cx="80962" cy="94869"/>
              </a:xfrm>
              <a:custGeom>
                <a:avLst/>
                <a:gdLst>
                  <a:gd name="connsiteX0" fmla="*/ 17716 w 80962"/>
                  <a:gd name="connsiteY0" fmla="*/ 0 h 94869"/>
                  <a:gd name="connsiteX1" fmla="*/ 60770 w 80962"/>
                  <a:gd name="connsiteY1" fmla="*/ 57531 h 94869"/>
                  <a:gd name="connsiteX2" fmla="*/ 60770 w 80962"/>
                  <a:gd name="connsiteY2" fmla="*/ 0 h 94869"/>
                  <a:gd name="connsiteX3" fmla="*/ 80963 w 80962"/>
                  <a:gd name="connsiteY3" fmla="*/ 0 h 94869"/>
                  <a:gd name="connsiteX4" fmla="*/ 80963 w 80962"/>
                  <a:gd name="connsiteY4" fmla="*/ 94869 h 94869"/>
                  <a:gd name="connsiteX5" fmla="*/ 63246 w 80962"/>
                  <a:gd name="connsiteY5" fmla="*/ 94869 h 94869"/>
                  <a:gd name="connsiteX6" fmla="*/ 20193 w 80962"/>
                  <a:gd name="connsiteY6" fmla="*/ 37243 h 94869"/>
                  <a:gd name="connsiteX7" fmla="*/ 20193 w 80962"/>
                  <a:gd name="connsiteY7" fmla="*/ 94869 h 94869"/>
                  <a:gd name="connsiteX8" fmla="*/ 0 w 80962"/>
                  <a:gd name="connsiteY8" fmla="*/ 94869 h 94869"/>
                  <a:gd name="connsiteX9" fmla="*/ 0 w 80962"/>
                  <a:gd name="connsiteY9" fmla="*/ 0 h 94869"/>
                  <a:gd name="connsiteX10" fmla="*/ 17716 w 80962"/>
                  <a:gd name="connsiteY10" fmla="*/ 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0962" h="94869">
                    <a:moveTo>
                      <a:pt x="17716" y="0"/>
                    </a:moveTo>
                    <a:lnTo>
                      <a:pt x="60770" y="57531"/>
                    </a:lnTo>
                    <a:lnTo>
                      <a:pt x="60770" y="0"/>
                    </a:lnTo>
                    <a:lnTo>
                      <a:pt x="80963" y="0"/>
                    </a:lnTo>
                    <a:lnTo>
                      <a:pt x="80963" y="94869"/>
                    </a:lnTo>
                    <a:lnTo>
                      <a:pt x="63246" y="94869"/>
                    </a:lnTo>
                    <a:lnTo>
                      <a:pt x="20193" y="37243"/>
                    </a:lnTo>
                    <a:lnTo>
                      <a:pt x="20193" y="94869"/>
                    </a:lnTo>
                    <a:lnTo>
                      <a:pt x="0" y="94869"/>
                    </a:lnTo>
                    <a:lnTo>
                      <a:pt x="0" y="0"/>
                    </a:lnTo>
                    <a:lnTo>
                      <a:pt x="17716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9" name="任意形状 498"/>
              <p:cNvSpPr/>
              <p:nvPr/>
            </p:nvSpPr>
            <p:spPr>
              <a:xfrm>
                <a:off x="18619247" y="11476957"/>
                <a:ext cx="95440" cy="94869"/>
              </a:xfrm>
              <a:custGeom>
                <a:avLst/>
                <a:gdLst>
                  <a:gd name="connsiteX0" fmla="*/ 56960 w 95440"/>
                  <a:gd name="connsiteY0" fmla="*/ 0 h 94869"/>
                  <a:gd name="connsiteX1" fmla="*/ 95441 w 95440"/>
                  <a:gd name="connsiteY1" fmla="*/ 94869 h 94869"/>
                  <a:gd name="connsiteX2" fmla="*/ 72104 w 95440"/>
                  <a:gd name="connsiteY2" fmla="*/ 94869 h 94869"/>
                  <a:gd name="connsiteX3" fmla="*/ 64866 w 95440"/>
                  <a:gd name="connsiteY3" fmla="*/ 75724 h 94869"/>
                  <a:gd name="connsiteX4" fmla="*/ 28956 w 95440"/>
                  <a:gd name="connsiteY4" fmla="*/ 75724 h 94869"/>
                  <a:gd name="connsiteX5" fmla="*/ 22003 w 95440"/>
                  <a:gd name="connsiteY5" fmla="*/ 94869 h 94869"/>
                  <a:gd name="connsiteX6" fmla="*/ 0 w 95440"/>
                  <a:gd name="connsiteY6" fmla="*/ 94869 h 94869"/>
                  <a:gd name="connsiteX7" fmla="*/ 37433 w 95440"/>
                  <a:gd name="connsiteY7" fmla="*/ 0 h 94869"/>
                  <a:gd name="connsiteX8" fmla="*/ 56960 w 95440"/>
                  <a:gd name="connsiteY8" fmla="*/ 0 h 94869"/>
                  <a:gd name="connsiteX9" fmla="*/ 57817 w 95440"/>
                  <a:gd name="connsiteY9" fmla="*/ 57150 h 94869"/>
                  <a:gd name="connsiteX10" fmla="*/ 46577 w 95440"/>
                  <a:gd name="connsiteY10" fmla="*/ 27622 h 94869"/>
                  <a:gd name="connsiteX11" fmla="*/ 35814 w 95440"/>
                  <a:gd name="connsiteY11" fmla="*/ 57150 h 94869"/>
                  <a:gd name="connsiteX12" fmla="*/ 57817 w 95440"/>
                  <a:gd name="connsiteY12" fmla="*/ 5715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5440" h="94869">
                    <a:moveTo>
                      <a:pt x="56960" y="0"/>
                    </a:moveTo>
                    <a:lnTo>
                      <a:pt x="95441" y="94869"/>
                    </a:lnTo>
                    <a:lnTo>
                      <a:pt x="72104" y="94869"/>
                    </a:lnTo>
                    <a:lnTo>
                      <a:pt x="64866" y="75724"/>
                    </a:lnTo>
                    <a:lnTo>
                      <a:pt x="28956" y="75724"/>
                    </a:lnTo>
                    <a:lnTo>
                      <a:pt x="22003" y="94869"/>
                    </a:lnTo>
                    <a:lnTo>
                      <a:pt x="0" y="94869"/>
                    </a:lnTo>
                    <a:lnTo>
                      <a:pt x="37433" y="0"/>
                    </a:lnTo>
                    <a:lnTo>
                      <a:pt x="56960" y="0"/>
                    </a:lnTo>
                    <a:close/>
                    <a:moveTo>
                      <a:pt x="57817" y="57150"/>
                    </a:moveTo>
                    <a:lnTo>
                      <a:pt x="46577" y="27622"/>
                    </a:lnTo>
                    <a:lnTo>
                      <a:pt x="35814" y="57150"/>
                    </a:lnTo>
                    <a:lnTo>
                      <a:pt x="57817" y="571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0" name="任意形状 499"/>
              <p:cNvSpPr/>
              <p:nvPr/>
            </p:nvSpPr>
            <p:spPr>
              <a:xfrm>
                <a:off x="18723069" y="11502865"/>
                <a:ext cx="71342" cy="98869"/>
              </a:xfrm>
              <a:custGeom>
                <a:avLst/>
                <a:gdLst>
                  <a:gd name="connsiteX0" fmla="*/ 56197 w 71342"/>
                  <a:gd name="connsiteY0" fmla="*/ 4286 h 98869"/>
                  <a:gd name="connsiteX1" fmla="*/ 67246 w 71342"/>
                  <a:gd name="connsiteY1" fmla="*/ 16383 h 98869"/>
                  <a:gd name="connsiteX2" fmla="*/ 71342 w 71342"/>
                  <a:gd name="connsiteY2" fmla="*/ 35338 h 98869"/>
                  <a:gd name="connsiteX3" fmla="*/ 67246 w 71342"/>
                  <a:gd name="connsiteY3" fmla="*/ 54197 h 98869"/>
                  <a:gd name="connsiteX4" fmla="*/ 56197 w 71342"/>
                  <a:gd name="connsiteY4" fmla="*/ 66389 h 98869"/>
                  <a:gd name="connsiteX5" fmla="*/ 40957 w 71342"/>
                  <a:gd name="connsiteY5" fmla="*/ 70580 h 98869"/>
                  <a:gd name="connsiteX6" fmla="*/ 21146 w 71342"/>
                  <a:gd name="connsiteY6" fmla="*/ 61341 h 98869"/>
                  <a:gd name="connsiteX7" fmla="*/ 21146 w 71342"/>
                  <a:gd name="connsiteY7" fmla="*/ 98870 h 98869"/>
                  <a:gd name="connsiteX8" fmla="*/ 0 w 71342"/>
                  <a:gd name="connsiteY8" fmla="*/ 98870 h 98869"/>
                  <a:gd name="connsiteX9" fmla="*/ 0 w 71342"/>
                  <a:gd name="connsiteY9" fmla="*/ 1810 h 98869"/>
                  <a:gd name="connsiteX10" fmla="*/ 18764 w 71342"/>
                  <a:gd name="connsiteY10" fmla="*/ 1810 h 98869"/>
                  <a:gd name="connsiteX11" fmla="*/ 19717 w 71342"/>
                  <a:gd name="connsiteY11" fmla="*/ 11239 h 98869"/>
                  <a:gd name="connsiteX12" fmla="*/ 28765 w 71342"/>
                  <a:gd name="connsiteY12" fmla="*/ 2762 h 98869"/>
                  <a:gd name="connsiteX13" fmla="*/ 40957 w 71342"/>
                  <a:gd name="connsiteY13" fmla="*/ 0 h 98869"/>
                  <a:gd name="connsiteX14" fmla="*/ 56197 w 71342"/>
                  <a:gd name="connsiteY14" fmla="*/ 4191 h 98869"/>
                  <a:gd name="connsiteX15" fmla="*/ 45625 w 71342"/>
                  <a:gd name="connsiteY15" fmla="*/ 47625 h 98869"/>
                  <a:gd name="connsiteX16" fmla="*/ 49530 w 71342"/>
                  <a:gd name="connsiteY16" fmla="*/ 35338 h 98869"/>
                  <a:gd name="connsiteX17" fmla="*/ 45625 w 71342"/>
                  <a:gd name="connsiteY17" fmla="*/ 22670 h 98869"/>
                  <a:gd name="connsiteX18" fmla="*/ 35528 w 71342"/>
                  <a:gd name="connsiteY18" fmla="*/ 17907 h 98869"/>
                  <a:gd name="connsiteX19" fmla="*/ 25337 w 71342"/>
                  <a:gd name="connsiteY19" fmla="*/ 22479 h 98869"/>
                  <a:gd name="connsiteX20" fmla="*/ 21146 w 71342"/>
                  <a:gd name="connsiteY20" fmla="*/ 35433 h 98869"/>
                  <a:gd name="connsiteX21" fmla="*/ 25241 w 71342"/>
                  <a:gd name="connsiteY21" fmla="*/ 48006 h 98869"/>
                  <a:gd name="connsiteX22" fmla="*/ 35528 w 71342"/>
                  <a:gd name="connsiteY22" fmla="*/ 52197 h 98869"/>
                  <a:gd name="connsiteX23" fmla="*/ 45625 w 71342"/>
                  <a:gd name="connsiteY23" fmla="*/ 47720 h 9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1342" h="98869">
                    <a:moveTo>
                      <a:pt x="56197" y="4286"/>
                    </a:moveTo>
                    <a:cubicBezTo>
                      <a:pt x="60865" y="7049"/>
                      <a:pt x="64484" y="11049"/>
                      <a:pt x="67246" y="16383"/>
                    </a:cubicBezTo>
                    <a:cubicBezTo>
                      <a:pt x="70009" y="21717"/>
                      <a:pt x="71342" y="28004"/>
                      <a:pt x="71342" y="35338"/>
                    </a:cubicBezTo>
                    <a:cubicBezTo>
                      <a:pt x="71342" y="42672"/>
                      <a:pt x="70009" y="48863"/>
                      <a:pt x="67246" y="54197"/>
                    </a:cubicBezTo>
                    <a:cubicBezTo>
                      <a:pt x="64484" y="59531"/>
                      <a:pt x="60865" y="63532"/>
                      <a:pt x="56197" y="66389"/>
                    </a:cubicBezTo>
                    <a:cubicBezTo>
                      <a:pt x="51530" y="69247"/>
                      <a:pt x="46482" y="70580"/>
                      <a:pt x="40957" y="70580"/>
                    </a:cubicBezTo>
                    <a:cubicBezTo>
                      <a:pt x="32480" y="70580"/>
                      <a:pt x="25908" y="67532"/>
                      <a:pt x="21146" y="61341"/>
                    </a:cubicBezTo>
                    <a:lnTo>
                      <a:pt x="21146" y="98870"/>
                    </a:lnTo>
                    <a:lnTo>
                      <a:pt x="0" y="98870"/>
                    </a:lnTo>
                    <a:lnTo>
                      <a:pt x="0" y="1810"/>
                    </a:lnTo>
                    <a:lnTo>
                      <a:pt x="18764" y="1810"/>
                    </a:lnTo>
                    <a:cubicBezTo>
                      <a:pt x="19145" y="6668"/>
                      <a:pt x="19431" y="9811"/>
                      <a:pt x="19717" y="11239"/>
                    </a:cubicBezTo>
                    <a:cubicBezTo>
                      <a:pt x="22098" y="7429"/>
                      <a:pt x="25146" y="4572"/>
                      <a:pt x="28765" y="2762"/>
                    </a:cubicBezTo>
                    <a:cubicBezTo>
                      <a:pt x="32385" y="953"/>
                      <a:pt x="36481" y="0"/>
                      <a:pt x="40957" y="0"/>
                    </a:cubicBezTo>
                    <a:cubicBezTo>
                      <a:pt x="46482" y="0"/>
                      <a:pt x="51530" y="1429"/>
                      <a:pt x="56197" y="4191"/>
                    </a:cubicBezTo>
                    <a:close/>
                    <a:moveTo>
                      <a:pt x="45625" y="47625"/>
                    </a:moveTo>
                    <a:cubicBezTo>
                      <a:pt x="48196" y="44672"/>
                      <a:pt x="49530" y="40577"/>
                      <a:pt x="49530" y="35338"/>
                    </a:cubicBezTo>
                    <a:cubicBezTo>
                      <a:pt x="49530" y="30099"/>
                      <a:pt x="48196" y="25813"/>
                      <a:pt x="45625" y="22670"/>
                    </a:cubicBezTo>
                    <a:cubicBezTo>
                      <a:pt x="43053" y="19431"/>
                      <a:pt x="39624" y="17907"/>
                      <a:pt x="35528" y="17907"/>
                    </a:cubicBezTo>
                    <a:cubicBezTo>
                      <a:pt x="31432" y="17907"/>
                      <a:pt x="28099" y="19431"/>
                      <a:pt x="25337" y="22479"/>
                    </a:cubicBezTo>
                    <a:cubicBezTo>
                      <a:pt x="22574" y="25527"/>
                      <a:pt x="21146" y="29813"/>
                      <a:pt x="21146" y="35433"/>
                    </a:cubicBezTo>
                    <a:cubicBezTo>
                      <a:pt x="21146" y="41053"/>
                      <a:pt x="22479" y="45244"/>
                      <a:pt x="25241" y="48006"/>
                    </a:cubicBezTo>
                    <a:cubicBezTo>
                      <a:pt x="28004" y="50768"/>
                      <a:pt x="31432" y="52197"/>
                      <a:pt x="35528" y="52197"/>
                    </a:cubicBezTo>
                    <a:cubicBezTo>
                      <a:pt x="39624" y="52197"/>
                      <a:pt x="43053" y="50673"/>
                      <a:pt x="45625" y="4772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1" name="任意形状 500"/>
              <p:cNvSpPr/>
              <p:nvPr/>
            </p:nvSpPr>
            <p:spPr>
              <a:xfrm>
                <a:off x="18805937" y="11502865"/>
                <a:ext cx="71342" cy="98869"/>
              </a:xfrm>
              <a:custGeom>
                <a:avLst/>
                <a:gdLst>
                  <a:gd name="connsiteX0" fmla="*/ 56197 w 71342"/>
                  <a:gd name="connsiteY0" fmla="*/ 4286 h 98869"/>
                  <a:gd name="connsiteX1" fmla="*/ 67246 w 71342"/>
                  <a:gd name="connsiteY1" fmla="*/ 16383 h 98869"/>
                  <a:gd name="connsiteX2" fmla="*/ 71342 w 71342"/>
                  <a:gd name="connsiteY2" fmla="*/ 35338 h 98869"/>
                  <a:gd name="connsiteX3" fmla="*/ 67246 w 71342"/>
                  <a:gd name="connsiteY3" fmla="*/ 54197 h 98869"/>
                  <a:gd name="connsiteX4" fmla="*/ 56197 w 71342"/>
                  <a:gd name="connsiteY4" fmla="*/ 66389 h 98869"/>
                  <a:gd name="connsiteX5" fmla="*/ 40958 w 71342"/>
                  <a:gd name="connsiteY5" fmla="*/ 70580 h 98869"/>
                  <a:gd name="connsiteX6" fmla="*/ 21146 w 71342"/>
                  <a:gd name="connsiteY6" fmla="*/ 61341 h 98869"/>
                  <a:gd name="connsiteX7" fmla="*/ 21146 w 71342"/>
                  <a:gd name="connsiteY7" fmla="*/ 98870 h 98869"/>
                  <a:gd name="connsiteX8" fmla="*/ 0 w 71342"/>
                  <a:gd name="connsiteY8" fmla="*/ 98870 h 98869"/>
                  <a:gd name="connsiteX9" fmla="*/ 0 w 71342"/>
                  <a:gd name="connsiteY9" fmla="*/ 1810 h 98869"/>
                  <a:gd name="connsiteX10" fmla="*/ 18764 w 71342"/>
                  <a:gd name="connsiteY10" fmla="*/ 1810 h 98869"/>
                  <a:gd name="connsiteX11" fmla="*/ 19717 w 71342"/>
                  <a:gd name="connsiteY11" fmla="*/ 11239 h 98869"/>
                  <a:gd name="connsiteX12" fmla="*/ 28766 w 71342"/>
                  <a:gd name="connsiteY12" fmla="*/ 2762 h 98869"/>
                  <a:gd name="connsiteX13" fmla="*/ 40958 w 71342"/>
                  <a:gd name="connsiteY13" fmla="*/ 0 h 98869"/>
                  <a:gd name="connsiteX14" fmla="*/ 56197 w 71342"/>
                  <a:gd name="connsiteY14" fmla="*/ 4191 h 98869"/>
                  <a:gd name="connsiteX15" fmla="*/ 45625 w 71342"/>
                  <a:gd name="connsiteY15" fmla="*/ 47625 h 98869"/>
                  <a:gd name="connsiteX16" fmla="*/ 49530 w 71342"/>
                  <a:gd name="connsiteY16" fmla="*/ 35338 h 98869"/>
                  <a:gd name="connsiteX17" fmla="*/ 45625 w 71342"/>
                  <a:gd name="connsiteY17" fmla="*/ 22670 h 98869"/>
                  <a:gd name="connsiteX18" fmla="*/ 35528 w 71342"/>
                  <a:gd name="connsiteY18" fmla="*/ 17907 h 98869"/>
                  <a:gd name="connsiteX19" fmla="*/ 25337 w 71342"/>
                  <a:gd name="connsiteY19" fmla="*/ 22479 h 98869"/>
                  <a:gd name="connsiteX20" fmla="*/ 21241 w 71342"/>
                  <a:gd name="connsiteY20" fmla="*/ 35433 h 98869"/>
                  <a:gd name="connsiteX21" fmla="*/ 25337 w 71342"/>
                  <a:gd name="connsiteY21" fmla="*/ 48006 h 98869"/>
                  <a:gd name="connsiteX22" fmla="*/ 35624 w 71342"/>
                  <a:gd name="connsiteY22" fmla="*/ 52197 h 98869"/>
                  <a:gd name="connsiteX23" fmla="*/ 45720 w 71342"/>
                  <a:gd name="connsiteY23" fmla="*/ 47720 h 9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1342" h="98869">
                    <a:moveTo>
                      <a:pt x="56197" y="4286"/>
                    </a:moveTo>
                    <a:cubicBezTo>
                      <a:pt x="60865" y="7049"/>
                      <a:pt x="64484" y="11049"/>
                      <a:pt x="67246" y="16383"/>
                    </a:cubicBezTo>
                    <a:cubicBezTo>
                      <a:pt x="70009" y="21717"/>
                      <a:pt x="71342" y="28004"/>
                      <a:pt x="71342" y="35338"/>
                    </a:cubicBezTo>
                    <a:cubicBezTo>
                      <a:pt x="71342" y="42672"/>
                      <a:pt x="70009" y="48863"/>
                      <a:pt x="67246" y="54197"/>
                    </a:cubicBezTo>
                    <a:cubicBezTo>
                      <a:pt x="64484" y="59531"/>
                      <a:pt x="60865" y="63532"/>
                      <a:pt x="56197" y="66389"/>
                    </a:cubicBezTo>
                    <a:cubicBezTo>
                      <a:pt x="51626" y="69152"/>
                      <a:pt x="46482" y="70580"/>
                      <a:pt x="40958" y="70580"/>
                    </a:cubicBezTo>
                    <a:cubicBezTo>
                      <a:pt x="32480" y="70580"/>
                      <a:pt x="25908" y="67532"/>
                      <a:pt x="21146" y="61341"/>
                    </a:cubicBezTo>
                    <a:lnTo>
                      <a:pt x="21146" y="98870"/>
                    </a:lnTo>
                    <a:lnTo>
                      <a:pt x="0" y="98870"/>
                    </a:lnTo>
                    <a:lnTo>
                      <a:pt x="0" y="1810"/>
                    </a:lnTo>
                    <a:lnTo>
                      <a:pt x="18764" y="1810"/>
                    </a:lnTo>
                    <a:cubicBezTo>
                      <a:pt x="19145" y="6668"/>
                      <a:pt x="19431" y="9811"/>
                      <a:pt x="19717" y="11239"/>
                    </a:cubicBezTo>
                    <a:cubicBezTo>
                      <a:pt x="22098" y="7429"/>
                      <a:pt x="25146" y="4572"/>
                      <a:pt x="28766" y="2762"/>
                    </a:cubicBezTo>
                    <a:cubicBezTo>
                      <a:pt x="32385" y="953"/>
                      <a:pt x="36481" y="0"/>
                      <a:pt x="40958" y="0"/>
                    </a:cubicBezTo>
                    <a:cubicBezTo>
                      <a:pt x="46482" y="0"/>
                      <a:pt x="51530" y="1429"/>
                      <a:pt x="56197" y="4191"/>
                    </a:cubicBezTo>
                    <a:close/>
                    <a:moveTo>
                      <a:pt x="45625" y="47625"/>
                    </a:moveTo>
                    <a:cubicBezTo>
                      <a:pt x="48196" y="44672"/>
                      <a:pt x="49530" y="40577"/>
                      <a:pt x="49530" y="35338"/>
                    </a:cubicBezTo>
                    <a:cubicBezTo>
                      <a:pt x="49530" y="30099"/>
                      <a:pt x="48196" y="25813"/>
                      <a:pt x="45625" y="22670"/>
                    </a:cubicBezTo>
                    <a:cubicBezTo>
                      <a:pt x="43053" y="19431"/>
                      <a:pt x="39624" y="17907"/>
                      <a:pt x="35528" y="17907"/>
                    </a:cubicBezTo>
                    <a:cubicBezTo>
                      <a:pt x="31433" y="17907"/>
                      <a:pt x="28099" y="19431"/>
                      <a:pt x="25337" y="22479"/>
                    </a:cubicBezTo>
                    <a:cubicBezTo>
                      <a:pt x="22574" y="25527"/>
                      <a:pt x="21241" y="29813"/>
                      <a:pt x="21241" y="35433"/>
                    </a:cubicBezTo>
                    <a:cubicBezTo>
                      <a:pt x="21241" y="41053"/>
                      <a:pt x="22574" y="45244"/>
                      <a:pt x="25337" y="48006"/>
                    </a:cubicBezTo>
                    <a:cubicBezTo>
                      <a:pt x="28099" y="50768"/>
                      <a:pt x="31528" y="52197"/>
                      <a:pt x="35624" y="52197"/>
                    </a:cubicBezTo>
                    <a:cubicBezTo>
                      <a:pt x="39719" y="52197"/>
                      <a:pt x="43148" y="50673"/>
                      <a:pt x="45720" y="4772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2" name="任意形状 501"/>
              <p:cNvSpPr/>
              <p:nvPr/>
            </p:nvSpPr>
            <p:spPr>
              <a:xfrm>
                <a:off x="18888900" y="11473243"/>
                <a:ext cx="21145" cy="98583"/>
              </a:xfrm>
              <a:custGeom>
                <a:avLst/>
                <a:gdLst>
                  <a:gd name="connsiteX0" fmla="*/ 21146 w 21145"/>
                  <a:gd name="connsiteY0" fmla="*/ 98584 h 98583"/>
                  <a:gd name="connsiteX1" fmla="*/ 0 w 21145"/>
                  <a:gd name="connsiteY1" fmla="*/ 98584 h 98583"/>
                  <a:gd name="connsiteX2" fmla="*/ 0 w 21145"/>
                  <a:gd name="connsiteY2" fmla="*/ 0 h 98583"/>
                  <a:gd name="connsiteX3" fmla="*/ 21146 w 21145"/>
                  <a:gd name="connsiteY3" fmla="*/ 0 h 98583"/>
                  <a:gd name="connsiteX4" fmla="*/ 21146 w 21145"/>
                  <a:gd name="connsiteY4" fmla="*/ 98584 h 98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45" h="98583">
                    <a:moveTo>
                      <a:pt x="21146" y="98584"/>
                    </a:moveTo>
                    <a:lnTo>
                      <a:pt x="0" y="98584"/>
                    </a:lnTo>
                    <a:lnTo>
                      <a:pt x="0" y="0"/>
                    </a:lnTo>
                    <a:lnTo>
                      <a:pt x="21146" y="0"/>
                    </a:lnTo>
                    <a:lnTo>
                      <a:pt x="21146" y="9858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3" name="任意形状 502"/>
              <p:cNvSpPr/>
              <p:nvPr/>
            </p:nvSpPr>
            <p:spPr>
              <a:xfrm>
                <a:off x="18923666" y="11472671"/>
                <a:ext cx="24669" cy="99155"/>
              </a:xfrm>
              <a:custGeom>
                <a:avLst/>
                <a:gdLst>
                  <a:gd name="connsiteX0" fmla="*/ 3620 w 24669"/>
                  <a:gd name="connsiteY0" fmla="*/ 21336 h 99155"/>
                  <a:gd name="connsiteX1" fmla="*/ 0 w 24669"/>
                  <a:gd name="connsiteY1" fmla="*/ 12573 h 99155"/>
                  <a:gd name="connsiteX2" fmla="*/ 3524 w 24669"/>
                  <a:gd name="connsiteY2" fmla="*/ 3715 h 99155"/>
                  <a:gd name="connsiteX3" fmla="*/ 12287 w 24669"/>
                  <a:gd name="connsiteY3" fmla="*/ 0 h 99155"/>
                  <a:gd name="connsiteX4" fmla="*/ 20955 w 24669"/>
                  <a:gd name="connsiteY4" fmla="*/ 3715 h 99155"/>
                  <a:gd name="connsiteX5" fmla="*/ 24670 w 24669"/>
                  <a:gd name="connsiteY5" fmla="*/ 12478 h 99155"/>
                  <a:gd name="connsiteX6" fmla="*/ 21050 w 24669"/>
                  <a:gd name="connsiteY6" fmla="*/ 21241 h 99155"/>
                  <a:gd name="connsiteX7" fmla="*/ 12382 w 24669"/>
                  <a:gd name="connsiteY7" fmla="*/ 24955 h 99155"/>
                  <a:gd name="connsiteX8" fmla="*/ 3715 w 24669"/>
                  <a:gd name="connsiteY8" fmla="*/ 21241 h 99155"/>
                  <a:gd name="connsiteX9" fmla="*/ 22860 w 24669"/>
                  <a:gd name="connsiteY9" fmla="*/ 99155 h 99155"/>
                  <a:gd name="connsiteX10" fmla="*/ 1714 w 24669"/>
                  <a:gd name="connsiteY10" fmla="*/ 99155 h 99155"/>
                  <a:gd name="connsiteX11" fmla="*/ 1714 w 24669"/>
                  <a:gd name="connsiteY11" fmla="*/ 32194 h 99155"/>
                  <a:gd name="connsiteX12" fmla="*/ 22860 w 24669"/>
                  <a:gd name="connsiteY12" fmla="*/ 32194 h 99155"/>
                  <a:gd name="connsiteX13" fmla="*/ 22860 w 24669"/>
                  <a:gd name="connsiteY13" fmla="*/ 99155 h 99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669" h="99155">
                    <a:moveTo>
                      <a:pt x="3620" y="21336"/>
                    </a:moveTo>
                    <a:cubicBezTo>
                      <a:pt x="1238" y="18859"/>
                      <a:pt x="0" y="15907"/>
                      <a:pt x="0" y="12573"/>
                    </a:cubicBezTo>
                    <a:cubicBezTo>
                      <a:pt x="0" y="9239"/>
                      <a:pt x="1143" y="6191"/>
                      <a:pt x="3524" y="3715"/>
                    </a:cubicBezTo>
                    <a:cubicBezTo>
                      <a:pt x="5905" y="1238"/>
                      <a:pt x="8763" y="0"/>
                      <a:pt x="12287" y="0"/>
                    </a:cubicBezTo>
                    <a:cubicBezTo>
                      <a:pt x="15812" y="0"/>
                      <a:pt x="18479" y="1238"/>
                      <a:pt x="20955" y="3715"/>
                    </a:cubicBezTo>
                    <a:cubicBezTo>
                      <a:pt x="23431" y="6191"/>
                      <a:pt x="24670" y="9144"/>
                      <a:pt x="24670" y="12478"/>
                    </a:cubicBezTo>
                    <a:cubicBezTo>
                      <a:pt x="24670" y="15812"/>
                      <a:pt x="23431" y="18764"/>
                      <a:pt x="21050" y="21241"/>
                    </a:cubicBezTo>
                    <a:cubicBezTo>
                      <a:pt x="18669" y="23717"/>
                      <a:pt x="15716" y="24955"/>
                      <a:pt x="12382" y="24955"/>
                    </a:cubicBezTo>
                    <a:cubicBezTo>
                      <a:pt x="9049" y="24955"/>
                      <a:pt x="6096" y="23717"/>
                      <a:pt x="3715" y="21241"/>
                    </a:cubicBezTo>
                    <a:close/>
                    <a:moveTo>
                      <a:pt x="22860" y="99155"/>
                    </a:moveTo>
                    <a:lnTo>
                      <a:pt x="1714" y="99155"/>
                    </a:lnTo>
                    <a:lnTo>
                      <a:pt x="1714" y="32194"/>
                    </a:lnTo>
                    <a:lnTo>
                      <a:pt x="22860" y="32194"/>
                    </a:lnTo>
                    <a:lnTo>
                      <a:pt x="22860" y="9915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4" name="任意形状 503"/>
              <p:cNvSpPr/>
              <p:nvPr/>
            </p:nvSpPr>
            <p:spPr>
              <a:xfrm>
                <a:off x="18958051" y="11503151"/>
                <a:ext cx="62007" cy="70294"/>
              </a:xfrm>
              <a:custGeom>
                <a:avLst/>
                <a:gdLst>
                  <a:gd name="connsiteX0" fmla="*/ 41338 w 62007"/>
                  <a:gd name="connsiteY0" fmla="*/ 50292 h 70294"/>
                  <a:gd name="connsiteX1" fmla="*/ 46101 w 62007"/>
                  <a:gd name="connsiteY1" fmla="*/ 45149 h 70294"/>
                  <a:gd name="connsiteX2" fmla="*/ 62008 w 62007"/>
                  <a:gd name="connsiteY2" fmla="*/ 54388 h 70294"/>
                  <a:gd name="connsiteX3" fmla="*/ 51530 w 62007"/>
                  <a:gd name="connsiteY3" fmla="*/ 66199 h 70294"/>
                  <a:gd name="connsiteX4" fmla="*/ 34862 w 62007"/>
                  <a:gd name="connsiteY4" fmla="*/ 70295 h 70294"/>
                  <a:gd name="connsiteX5" fmla="*/ 17907 w 62007"/>
                  <a:gd name="connsiteY5" fmla="*/ 66389 h 70294"/>
                  <a:gd name="connsiteX6" fmla="*/ 4953 w 62007"/>
                  <a:gd name="connsiteY6" fmla="*/ 54483 h 70294"/>
                  <a:gd name="connsiteX7" fmla="*/ 0 w 62007"/>
                  <a:gd name="connsiteY7" fmla="*/ 35147 h 70294"/>
                  <a:gd name="connsiteX8" fmla="*/ 4953 w 62007"/>
                  <a:gd name="connsiteY8" fmla="*/ 15812 h 70294"/>
                  <a:gd name="connsiteX9" fmla="*/ 17907 w 62007"/>
                  <a:gd name="connsiteY9" fmla="*/ 3905 h 70294"/>
                  <a:gd name="connsiteX10" fmla="*/ 34862 w 62007"/>
                  <a:gd name="connsiteY10" fmla="*/ 0 h 70294"/>
                  <a:gd name="connsiteX11" fmla="*/ 51530 w 62007"/>
                  <a:gd name="connsiteY11" fmla="*/ 4096 h 70294"/>
                  <a:gd name="connsiteX12" fmla="*/ 62008 w 62007"/>
                  <a:gd name="connsiteY12" fmla="*/ 15812 h 70294"/>
                  <a:gd name="connsiteX13" fmla="*/ 46101 w 62007"/>
                  <a:gd name="connsiteY13" fmla="*/ 25146 h 70294"/>
                  <a:gd name="connsiteX14" fmla="*/ 41243 w 62007"/>
                  <a:gd name="connsiteY14" fmla="*/ 20003 h 70294"/>
                  <a:gd name="connsiteX15" fmla="*/ 34862 w 62007"/>
                  <a:gd name="connsiteY15" fmla="*/ 18193 h 70294"/>
                  <a:gd name="connsiteX16" fmla="*/ 25337 w 62007"/>
                  <a:gd name="connsiteY16" fmla="*/ 22955 h 70294"/>
                  <a:gd name="connsiteX17" fmla="*/ 21812 w 62007"/>
                  <a:gd name="connsiteY17" fmla="*/ 35338 h 70294"/>
                  <a:gd name="connsiteX18" fmla="*/ 25337 w 62007"/>
                  <a:gd name="connsiteY18" fmla="*/ 47625 h 70294"/>
                  <a:gd name="connsiteX19" fmla="*/ 34862 w 62007"/>
                  <a:gd name="connsiteY19" fmla="*/ 52292 h 70294"/>
                  <a:gd name="connsiteX20" fmla="*/ 41434 w 62007"/>
                  <a:gd name="connsiteY20" fmla="*/ 50578 h 70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2007" h="70294">
                    <a:moveTo>
                      <a:pt x="41338" y="50292"/>
                    </a:moveTo>
                    <a:cubicBezTo>
                      <a:pt x="43148" y="49149"/>
                      <a:pt x="44672" y="47435"/>
                      <a:pt x="46101" y="45149"/>
                    </a:cubicBezTo>
                    <a:lnTo>
                      <a:pt x="62008" y="54388"/>
                    </a:lnTo>
                    <a:cubicBezTo>
                      <a:pt x="59912" y="59531"/>
                      <a:pt x="56483" y="63532"/>
                      <a:pt x="51530" y="66199"/>
                    </a:cubicBezTo>
                    <a:cubicBezTo>
                      <a:pt x="46577" y="68961"/>
                      <a:pt x="41053" y="70295"/>
                      <a:pt x="34862" y="70295"/>
                    </a:cubicBezTo>
                    <a:cubicBezTo>
                      <a:pt x="28670" y="70295"/>
                      <a:pt x="23241" y="68961"/>
                      <a:pt x="17907" y="66389"/>
                    </a:cubicBezTo>
                    <a:cubicBezTo>
                      <a:pt x="12573" y="63722"/>
                      <a:pt x="8287" y="59817"/>
                      <a:pt x="4953" y="54483"/>
                    </a:cubicBezTo>
                    <a:cubicBezTo>
                      <a:pt x="1619" y="49149"/>
                      <a:pt x="0" y="42672"/>
                      <a:pt x="0" y="35147"/>
                    </a:cubicBezTo>
                    <a:cubicBezTo>
                      <a:pt x="0" y="27622"/>
                      <a:pt x="1619" y="21050"/>
                      <a:pt x="4953" y="15812"/>
                    </a:cubicBezTo>
                    <a:cubicBezTo>
                      <a:pt x="8287" y="10573"/>
                      <a:pt x="12573" y="6572"/>
                      <a:pt x="17907" y="3905"/>
                    </a:cubicBezTo>
                    <a:cubicBezTo>
                      <a:pt x="23241" y="1238"/>
                      <a:pt x="28861" y="0"/>
                      <a:pt x="34862" y="0"/>
                    </a:cubicBezTo>
                    <a:cubicBezTo>
                      <a:pt x="40862" y="0"/>
                      <a:pt x="46672" y="1334"/>
                      <a:pt x="51530" y="4096"/>
                    </a:cubicBezTo>
                    <a:cubicBezTo>
                      <a:pt x="56483" y="6858"/>
                      <a:pt x="59912" y="10763"/>
                      <a:pt x="62008" y="15812"/>
                    </a:cubicBezTo>
                    <a:lnTo>
                      <a:pt x="46101" y="25146"/>
                    </a:lnTo>
                    <a:cubicBezTo>
                      <a:pt x="44672" y="22860"/>
                      <a:pt x="43053" y="21146"/>
                      <a:pt x="41243" y="20003"/>
                    </a:cubicBezTo>
                    <a:cubicBezTo>
                      <a:pt x="39434" y="18764"/>
                      <a:pt x="37338" y="18193"/>
                      <a:pt x="34862" y="18193"/>
                    </a:cubicBezTo>
                    <a:cubicBezTo>
                      <a:pt x="30861" y="18193"/>
                      <a:pt x="27718" y="19812"/>
                      <a:pt x="25337" y="22955"/>
                    </a:cubicBezTo>
                    <a:cubicBezTo>
                      <a:pt x="22955" y="26099"/>
                      <a:pt x="21812" y="30194"/>
                      <a:pt x="21812" y="35338"/>
                    </a:cubicBezTo>
                    <a:cubicBezTo>
                      <a:pt x="21812" y="40481"/>
                      <a:pt x="22955" y="44577"/>
                      <a:pt x="25337" y="47625"/>
                    </a:cubicBezTo>
                    <a:cubicBezTo>
                      <a:pt x="27718" y="50768"/>
                      <a:pt x="30861" y="52292"/>
                      <a:pt x="34862" y="52292"/>
                    </a:cubicBezTo>
                    <a:cubicBezTo>
                      <a:pt x="37433" y="52292"/>
                      <a:pt x="39624" y="51721"/>
                      <a:pt x="41434" y="5057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5" name="任意形状 504"/>
              <p:cNvSpPr/>
              <p:nvPr/>
            </p:nvSpPr>
            <p:spPr>
              <a:xfrm>
                <a:off x="19023869" y="11503056"/>
                <a:ext cx="63150" cy="70484"/>
              </a:xfrm>
              <a:custGeom>
                <a:avLst/>
                <a:gdLst>
                  <a:gd name="connsiteX0" fmla="*/ 55245 w 63150"/>
                  <a:gd name="connsiteY0" fmla="*/ 8096 h 70484"/>
                  <a:gd name="connsiteX1" fmla="*/ 63151 w 63150"/>
                  <a:gd name="connsiteY1" fmla="*/ 30956 h 70484"/>
                  <a:gd name="connsiteX2" fmla="*/ 63151 w 63150"/>
                  <a:gd name="connsiteY2" fmla="*/ 68771 h 70484"/>
                  <a:gd name="connsiteX3" fmla="*/ 45434 w 63150"/>
                  <a:gd name="connsiteY3" fmla="*/ 68771 h 70484"/>
                  <a:gd name="connsiteX4" fmla="*/ 44482 w 63150"/>
                  <a:gd name="connsiteY4" fmla="*/ 61531 h 70484"/>
                  <a:gd name="connsiteX5" fmla="*/ 36957 w 63150"/>
                  <a:gd name="connsiteY5" fmla="*/ 68294 h 70484"/>
                  <a:gd name="connsiteX6" fmla="*/ 25813 w 63150"/>
                  <a:gd name="connsiteY6" fmla="*/ 70485 h 70484"/>
                  <a:gd name="connsiteX7" fmla="*/ 12763 w 63150"/>
                  <a:gd name="connsiteY7" fmla="*/ 67913 h 70484"/>
                  <a:gd name="connsiteX8" fmla="*/ 3429 w 63150"/>
                  <a:gd name="connsiteY8" fmla="*/ 60674 h 70484"/>
                  <a:gd name="connsiteX9" fmla="*/ 0 w 63150"/>
                  <a:gd name="connsiteY9" fmla="*/ 49434 h 70484"/>
                  <a:gd name="connsiteX10" fmla="*/ 3810 w 63150"/>
                  <a:gd name="connsiteY10" fmla="*/ 37624 h 70484"/>
                  <a:gd name="connsiteX11" fmla="*/ 14097 w 63150"/>
                  <a:gd name="connsiteY11" fmla="*/ 29813 h 70484"/>
                  <a:gd name="connsiteX12" fmla="*/ 28194 w 63150"/>
                  <a:gd name="connsiteY12" fmla="*/ 27051 h 70484"/>
                  <a:gd name="connsiteX13" fmla="*/ 42196 w 63150"/>
                  <a:gd name="connsiteY13" fmla="*/ 29527 h 70484"/>
                  <a:gd name="connsiteX14" fmla="*/ 30671 w 63150"/>
                  <a:gd name="connsiteY14" fmla="*/ 16859 h 70484"/>
                  <a:gd name="connsiteX15" fmla="*/ 17717 w 63150"/>
                  <a:gd name="connsiteY15" fmla="*/ 25146 h 70484"/>
                  <a:gd name="connsiteX16" fmla="*/ 2858 w 63150"/>
                  <a:gd name="connsiteY16" fmla="*/ 16478 h 70484"/>
                  <a:gd name="connsiteX17" fmla="*/ 14478 w 63150"/>
                  <a:gd name="connsiteY17" fmla="*/ 4381 h 70484"/>
                  <a:gd name="connsiteX18" fmla="*/ 32766 w 63150"/>
                  <a:gd name="connsiteY18" fmla="*/ 0 h 70484"/>
                  <a:gd name="connsiteX19" fmla="*/ 55150 w 63150"/>
                  <a:gd name="connsiteY19" fmla="*/ 8096 h 70484"/>
                  <a:gd name="connsiteX20" fmla="*/ 42291 w 63150"/>
                  <a:gd name="connsiteY20" fmla="*/ 42577 h 70484"/>
                  <a:gd name="connsiteX21" fmla="*/ 32671 w 63150"/>
                  <a:gd name="connsiteY21" fmla="*/ 41243 h 70484"/>
                  <a:gd name="connsiteX22" fmla="*/ 24289 w 63150"/>
                  <a:gd name="connsiteY22" fmla="*/ 43148 h 70484"/>
                  <a:gd name="connsiteX23" fmla="*/ 21146 w 63150"/>
                  <a:gd name="connsiteY23" fmla="*/ 48292 h 70484"/>
                  <a:gd name="connsiteX24" fmla="*/ 23527 w 63150"/>
                  <a:gd name="connsiteY24" fmla="*/ 52959 h 70484"/>
                  <a:gd name="connsiteX25" fmla="*/ 29528 w 63150"/>
                  <a:gd name="connsiteY25" fmla="*/ 54673 h 70484"/>
                  <a:gd name="connsiteX26" fmla="*/ 38386 w 63150"/>
                  <a:gd name="connsiteY26" fmla="*/ 51816 h 70484"/>
                  <a:gd name="connsiteX27" fmla="*/ 42291 w 63150"/>
                  <a:gd name="connsiteY27" fmla="*/ 44196 h 70484"/>
                  <a:gd name="connsiteX28" fmla="*/ 42291 w 63150"/>
                  <a:gd name="connsiteY28" fmla="*/ 42481 h 70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3150" h="70484">
                    <a:moveTo>
                      <a:pt x="55245" y="8096"/>
                    </a:moveTo>
                    <a:cubicBezTo>
                      <a:pt x="60484" y="13525"/>
                      <a:pt x="63151" y="21146"/>
                      <a:pt x="63151" y="30956"/>
                    </a:cubicBezTo>
                    <a:lnTo>
                      <a:pt x="63151" y="68771"/>
                    </a:lnTo>
                    <a:lnTo>
                      <a:pt x="45434" y="68771"/>
                    </a:lnTo>
                    <a:cubicBezTo>
                      <a:pt x="44958" y="65151"/>
                      <a:pt x="44672" y="62770"/>
                      <a:pt x="44482" y="61531"/>
                    </a:cubicBezTo>
                    <a:cubicBezTo>
                      <a:pt x="42386" y="64579"/>
                      <a:pt x="39910" y="66770"/>
                      <a:pt x="36957" y="68294"/>
                    </a:cubicBezTo>
                    <a:cubicBezTo>
                      <a:pt x="34004" y="69723"/>
                      <a:pt x="30289" y="70485"/>
                      <a:pt x="25813" y="70485"/>
                    </a:cubicBezTo>
                    <a:cubicBezTo>
                      <a:pt x="21050" y="70485"/>
                      <a:pt x="16764" y="69628"/>
                      <a:pt x="12763" y="67913"/>
                    </a:cubicBezTo>
                    <a:cubicBezTo>
                      <a:pt x="8858" y="66199"/>
                      <a:pt x="5715" y="63817"/>
                      <a:pt x="3429" y="60674"/>
                    </a:cubicBezTo>
                    <a:cubicBezTo>
                      <a:pt x="1143" y="57531"/>
                      <a:pt x="0" y="53816"/>
                      <a:pt x="0" y="49434"/>
                    </a:cubicBezTo>
                    <a:cubicBezTo>
                      <a:pt x="0" y="45053"/>
                      <a:pt x="1238" y="40957"/>
                      <a:pt x="3810" y="37624"/>
                    </a:cubicBezTo>
                    <a:cubicBezTo>
                      <a:pt x="6382" y="34195"/>
                      <a:pt x="9811" y="31623"/>
                      <a:pt x="14097" y="29813"/>
                    </a:cubicBezTo>
                    <a:cubicBezTo>
                      <a:pt x="18383" y="28003"/>
                      <a:pt x="23146" y="27051"/>
                      <a:pt x="28194" y="27051"/>
                    </a:cubicBezTo>
                    <a:cubicBezTo>
                      <a:pt x="32956" y="27051"/>
                      <a:pt x="37624" y="27908"/>
                      <a:pt x="42196" y="29527"/>
                    </a:cubicBezTo>
                    <a:cubicBezTo>
                      <a:pt x="41624" y="21050"/>
                      <a:pt x="37719" y="16859"/>
                      <a:pt x="30671" y="16859"/>
                    </a:cubicBezTo>
                    <a:cubicBezTo>
                      <a:pt x="24670" y="16859"/>
                      <a:pt x="20384" y="19621"/>
                      <a:pt x="17717" y="25146"/>
                    </a:cubicBezTo>
                    <a:lnTo>
                      <a:pt x="2858" y="16478"/>
                    </a:lnTo>
                    <a:cubicBezTo>
                      <a:pt x="5334" y="11334"/>
                      <a:pt x="9239" y="7334"/>
                      <a:pt x="14478" y="4381"/>
                    </a:cubicBezTo>
                    <a:cubicBezTo>
                      <a:pt x="19717" y="1429"/>
                      <a:pt x="25813" y="0"/>
                      <a:pt x="32766" y="0"/>
                    </a:cubicBezTo>
                    <a:cubicBezTo>
                      <a:pt x="42481" y="0"/>
                      <a:pt x="49911" y="2667"/>
                      <a:pt x="55150" y="8096"/>
                    </a:cubicBezTo>
                    <a:close/>
                    <a:moveTo>
                      <a:pt x="42291" y="42577"/>
                    </a:moveTo>
                    <a:cubicBezTo>
                      <a:pt x="38957" y="41719"/>
                      <a:pt x="35719" y="41243"/>
                      <a:pt x="32671" y="41243"/>
                    </a:cubicBezTo>
                    <a:cubicBezTo>
                      <a:pt x="29146" y="41243"/>
                      <a:pt x="26289" y="41910"/>
                      <a:pt x="24289" y="43148"/>
                    </a:cubicBezTo>
                    <a:cubicBezTo>
                      <a:pt x="22288" y="44386"/>
                      <a:pt x="21146" y="46196"/>
                      <a:pt x="21146" y="48292"/>
                    </a:cubicBezTo>
                    <a:cubicBezTo>
                      <a:pt x="21146" y="50292"/>
                      <a:pt x="21908" y="51816"/>
                      <a:pt x="23527" y="52959"/>
                    </a:cubicBezTo>
                    <a:cubicBezTo>
                      <a:pt x="25146" y="54102"/>
                      <a:pt x="27051" y="54673"/>
                      <a:pt x="29528" y="54673"/>
                    </a:cubicBezTo>
                    <a:cubicBezTo>
                      <a:pt x="32766" y="54673"/>
                      <a:pt x="35719" y="53721"/>
                      <a:pt x="38386" y="51816"/>
                    </a:cubicBezTo>
                    <a:cubicBezTo>
                      <a:pt x="41053" y="49911"/>
                      <a:pt x="42291" y="47339"/>
                      <a:pt x="42291" y="44196"/>
                    </a:cubicBezTo>
                    <a:lnTo>
                      <a:pt x="42291" y="4248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6" name="任意形状 505"/>
              <p:cNvSpPr/>
              <p:nvPr/>
            </p:nvSpPr>
            <p:spPr>
              <a:xfrm>
                <a:off x="19093211" y="11483339"/>
                <a:ext cx="58864" cy="90201"/>
              </a:xfrm>
              <a:custGeom>
                <a:avLst/>
                <a:gdLst>
                  <a:gd name="connsiteX0" fmla="*/ 58864 w 58864"/>
                  <a:gd name="connsiteY0" fmla="*/ 83725 h 90201"/>
                  <a:gd name="connsiteX1" fmla="*/ 38386 w 58864"/>
                  <a:gd name="connsiteY1" fmla="*/ 90202 h 90201"/>
                  <a:gd name="connsiteX2" fmla="*/ 19431 w 58864"/>
                  <a:gd name="connsiteY2" fmla="*/ 84011 h 90201"/>
                  <a:gd name="connsiteX3" fmla="*/ 12287 w 58864"/>
                  <a:gd name="connsiteY3" fmla="*/ 62198 h 90201"/>
                  <a:gd name="connsiteX4" fmla="*/ 12287 w 58864"/>
                  <a:gd name="connsiteY4" fmla="*/ 39243 h 90201"/>
                  <a:gd name="connsiteX5" fmla="*/ 0 w 58864"/>
                  <a:gd name="connsiteY5" fmla="*/ 39243 h 90201"/>
                  <a:gd name="connsiteX6" fmla="*/ 0 w 58864"/>
                  <a:gd name="connsiteY6" fmla="*/ 21526 h 90201"/>
                  <a:gd name="connsiteX7" fmla="*/ 12287 w 58864"/>
                  <a:gd name="connsiteY7" fmla="*/ 21526 h 90201"/>
                  <a:gd name="connsiteX8" fmla="*/ 12287 w 58864"/>
                  <a:gd name="connsiteY8" fmla="*/ 0 h 90201"/>
                  <a:gd name="connsiteX9" fmla="*/ 33433 w 58864"/>
                  <a:gd name="connsiteY9" fmla="*/ 0 h 90201"/>
                  <a:gd name="connsiteX10" fmla="*/ 33433 w 58864"/>
                  <a:gd name="connsiteY10" fmla="*/ 21526 h 90201"/>
                  <a:gd name="connsiteX11" fmla="*/ 53912 w 58864"/>
                  <a:gd name="connsiteY11" fmla="*/ 21526 h 90201"/>
                  <a:gd name="connsiteX12" fmla="*/ 53912 w 58864"/>
                  <a:gd name="connsiteY12" fmla="*/ 39243 h 90201"/>
                  <a:gd name="connsiteX13" fmla="*/ 33433 w 58864"/>
                  <a:gd name="connsiteY13" fmla="*/ 39243 h 90201"/>
                  <a:gd name="connsiteX14" fmla="*/ 33433 w 58864"/>
                  <a:gd name="connsiteY14" fmla="*/ 58388 h 90201"/>
                  <a:gd name="connsiteX15" fmla="*/ 35338 w 58864"/>
                  <a:gd name="connsiteY15" fmla="*/ 68389 h 90201"/>
                  <a:gd name="connsiteX16" fmla="*/ 42767 w 58864"/>
                  <a:gd name="connsiteY16" fmla="*/ 71914 h 90201"/>
                  <a:gd name="connsiteX17" fmla="*/ 51435 w 58864"/>
                  <a:gd name="connsiteY17" fmla="*/ 68961 h 90201"/>
                  <a:gd name="connsiteX18" fmla="*/ 58864 w 58864"/>
                  <a:gd name="connsiteY18" fmla="*/ 83629 h 90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8864" h="90201">
                    <a:moveTo>
                      <a:pt x="58864" y="83725"/>
                    </a:moveTo>
                    <a:cubicBezTo>
                      <a:pt x="54007" y="88011"/>
                      <a:pt x="47244" y="90202"/>
                      <a:pt x="38386" y="90202"/>
                    </a:cubicBezTo>
                    <a:cubicBezTo>
                      <a:pt x="30480" y="90202"/>
                      <a:pt x="24194" y="88106"/>
                      <a:pt x="19431" y="84011"/>
                    </a:cubicBezTo>
                    <a:cubicBezTo>
                      <a:pt x="14669" y="79915"/>
                      <a:pt x="12287" y="72676"/>
                      <a:pt x="12287" y="62198"/>
                    </a:cubicBezTo>
                    <a:lnTo>
                      <a:pt x="12287" y="39243"/>
                    </a:lnTo>
                    <a:lnTo>
                      <a:pt x="0" y="39243"/>
                    </a:lnTo>
                    <a:lnTo>
                      <a:pt x="0" y="21526"/>
                    </a:lnTo>
                    <a:lnTo>
                      <a:pt x="12287" y="21526"/>
                    </a:lnTo>
                    <a:lnTo>
                      <a:pt x="12287" y="0"/>
                    </a:lnTo>
                    <a:lnTo>
                      <a:pt x="33433" y="0"/>
                    </a:lnTo>
                    <a:lnTo>
                      <a:pt x="33433" y="21526"/>
                    </a:lnTo>
                    <a:lnTo>
                      <a:pt x="53912" y="21526"/>
                    </a:lnTo>
                    <a:lnTo>
                      <a:pt x="53912" y="39243"/>
                    </a:lnTo>
                    <a:lnTo>
                      <a:pt x="33433" y="39243"/>
                    </a:lnTo>
                    <a:lnTo>
                      <a:pt x="33433" y="58388"/>
                    </a:lnTo>
                    <a:cubicBezTo>
                      <a:pt x="33433" y="62674"/>
                      <a:pt x="34100" y="66104"/>
                      <a:pt x="35338" y="68389"/>
                    </a:cubicBezTo>
                    <a:cubicBezTo>
                      <a:pt x="36576" y="70675"/>
                      <a:pt x="39053" y="71914"/>
                      <a:pt x="42767" y="71914"/>
                    </a:cubicBezTo>
                    <a:cubicBezTo>
                      <a:pt x="45720" y="71914"/>
                      <a:pt x="48578" y="70961"/>
                      <a:pt x="51435" y="68961"/>
                    </a:cubicBezTo>
                    <a:lnTo>
                      <a:pt x="58864" y="8362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7" name="任意形状 506"/>
              <p:cNvSpPr/>
              <p:nvPr/>
            </p:nvSpPr>
            <p:spPr>
              <a:xfrm>
                <a:off x="19157028" y="11472671"/>
                <a:ext cx="24669" cy="99155"/>
              </a:xfrm>
              <a:custGeom>
                <a:avLst/>
                <a:gdLst>
                  <a:gd name="connsiteX0" fmla="*/ 3620 w 24669"/>
                  <a:gd name="connsiteY0" fmla="*/ 21336 h 99155"/>
                  <a:gd name="connsiteX1" fmla="*/ 0 w 24669"/>
                  <a:gd name="connsiteY1" fmla="*/ 12573 h 99155"/>
                  <a:gd name="connsiteX2" fmla="*/ 3524 w 24669"/>
                  <a:gd name="connsiteY2" fmla="*/ 3715 h 99155"/>
                  <a:gd name="connsiteX3" fmla="*/ 12287 w 24669"/>
                  <a:gd name="connsiteY3" fmla="*/ 0 h 99155"/>
                  <a:gd name="connsiteX4" fmla="*/ 20955 w 24669"/>
                  <a:gd name="connsiteY4" fmla="*/ 3715 h 99155"/>
                  <a:gd name="connsiteX5" fmla="*/ 24670 w 24669"/>
                  <a:gd name="connsiteY5" fmla="*/ 12478 h 99155"/>
                  <a:gd name="connsiteX6" fmla="*/ 21050 w 24669"/>
                  <a:gd name="connsiteY6" fmla="*/ 21241 h 99155"/>
                  <a:gd name="connsiteX7" fmla="*/ 12382 w 24669"/>
                  <a:gd name="connsiteY7" fmla="*/ 24955 h 99155"/>
                  <a:gd name="connsiteX8" fmla="*/ 3715 w 24669"/>
                  <a:gd name="connsiteY8" fmla="*/ 21241 h 99155"/>
                  <a:gd name="connsiteX9" fmla="*/ 22860 w 24669"/>
                  <a:gd name="connsiteY9" fmla="*/ 99155 h 99155"/>
                  <a:gd name="connsiteX10" fmla="*/ 1714 w 24669"/>
                  <a:gd name="connsiteY10" fmla="*/ 99155 h 99155"/>
                  <a:gd name="connsiteX11" fmla="*/ 1714 w 24669"/>
                  <a:gd name="connsiteY11" fmla="*/ 32194 h 99155"/>
                  <a:gd name="connsiteX12" fmla="*/ 22860 w 24669"/>
                  <a:gd name="connsiteY12" fmla="*/ 32194 h 99155"/>
                  <a:gd name="connsiteX13" fmla="*/ 22860 w 24669"/>
                  <a:gd name="connsiteY13" fmla="*/ 99155 h 99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669" h="99155">
                    <a:moveTo>
                      <a:pt x="3620" y="21336"/>
                    </a:moveTo>
                    <a:cubicBezTo>
                      <a:pt x="1238" y="18859"/>
                      <a:pt x="0" y="15907"/>
                      <a:pt x="0" y="12573"/>
                    </a:cubicBezTo>
                    <a:cubicBezTo>
                      <a:pt x="0" y="9239"/>
                      <a:pt x="1143" y="6191"/>
                      <a:pt x="3524" y="3715"/>
                    </a:cubicBezTo>
                    <a:cubicBezTo>
                      <a:pt x="5905" y="1238"/>
                      <a:pt x="8763" y="0"/>
                      <a:pt x="12287" y="0"/>
                    </a:cubicBezTo>
                    <a:cubicBezTo>
                      <a:pt x="15812" y="0"/>
                      <a:pt x="18479" y="1238"/>
                      <a:pt x="20955" y="3715"/>
                    </a:cubicBezTo>
                    <a:cubicBezTo>
                      <a:pt x="23431" y="6191"/>
                      <a:pt x="24670" y="9144"/>
                      <a:pt x="24670" y="12478"/>
                    </a:cubicBezTo>
                    <a:cubicBezTo>
                      <a:pt x="24670" y="15812"/>
                      <a:pt x="23431" y="18764"/>
                      <a:pt x="21050" y="21241"/>
                    </a:cubicBezTo>
                    <a:cubicBezTo>
                      <a:pt x="18669" y="23717"/>
                      <a:pt x="15716" y="24955"/>
                      <a:pt x="12382" y="24955"/>
                    </a:cubicBezTo>
                    <a:cubicBezTo>
                      <a:pt x="9049" y="24955"/>
                      <a:pt x="6096" y="23717"/>
                      <a:pt x="3715" y="21241"/>
                    </a:cubicBezTo>
                    <a:close/>
                    <a:moveTo>
                      <a:pt x="22860" y="99155"/>
                    </a:moveTo>
                    <a:lnTo>
                      <a:pt x="1714" y="99155"/>
                    </a:lnTo>
                    <a:lnTo>
                      <a:pt x="1714" y="32194"/>
                    </a:lnTo>
                    <a:lnTo>
                      <a:pt x="22860" y="32194"/>
                    </a:lnTo>
                    <a:lnTo>
                      <a:pt x="22860" y="9915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8" name="任意形状 507"/>
              <p:cNvSpPr/>
              <p:nvPr/>
            </p:nvSpPr>
            <p:spPr>
              <a:xfrm>
                <a:off x="19191318" y="11503056"/>
                <a:ext cx="70484" cy="70579"/>
              </a:xfrm>
              <a:custGeom>
                <a:avLst/>
                <a:gdLst>
                  <a:gd name="connsiteX0" fmla="*/ 4858 w 70484"/>
                  <a:gd name="connsiteY0" fmla="*/ 16573 h 70579"/>
                  <a:gd name="connsiteX1" fmla="*/ 17907 w 70484"/>
                  <a:gd name="connsiteY1" fmla="*/ 4286 h 70579"/>
                  <a:gd name="connsiteX2" fmla="*/ 35433 w 70484"/>
                  <a:gd name="connsiteY2" fmla="*/ 0 h 70579"/>
                  <a:gd name="connsiteX3" fmla="*/ 52864 w 70484"/>
                  <a:gd name="connsiteY3" fmla="*/ 4286 h 70579"/>
                  <a:gd name="connsiteX4" fmla="*/ 65722 w 70484"/>
                  <a:gd name="connsiteY4" fmla="*/ 16573 h 70579"/>
                  <a:gd name="connsiteX5" fmla="*/ 70485 w 70484"/>
                  <a:gd name="connsiteY5" fmla="*/ 35242 h 70579"/>
                  <a:gd name="connsiteX6" fmla="*/ 65722 w 70484"/>
                  <a:gd name="connsiteY6" fmla="*/ 54007 h 70579"/>
                  <a:gd name="connsiteX7" fmla="*/ 52864 w 70484"/>
                  <a:gd name="connsiteY7" fmla="*/ 66294 h 70579"/>
                  <a:gd name="connsiteX8" fmla="*/ 35338 w 70484"/>
                  <a:gd name="connsiteY8" fmla="*/ 70580 h 70579"/>
                  <a:gd name="connsiteX9" fmla="*/ 17812 w 70484"/>
                  <a:gd name="connsiteY9" fmla="*/ 66294 h 70579"/>
                  <a:gd name="connsiteX10" fmla="*/ 4858 w 70484"/>
                  <a:gd name="connsiteY10" fmla="*/ 54007 h 70579"/>
                  <a:gd name="connsiteX11" fmla="*/ 0 w 70484"/>
                  <a:gd name="connsiteY11" fmla="*/ 35242 h 70579"/>
                  <a:gd name="connsiteX12" fmla="*/ 4858 w 70484"/>
                  <a:gd name="connsiteY12" fmla="*/ 16573 h 70579"/>
                  <a:gd name="connsiteX13" fmla="*/ 25622 w 70484"/>
                  <a:gd name="connsiteY13" fmla="*/ 47720 h 70579"/>
                  <a:gd name="connsiteX14" fmla="*/ 35242 w 70484"/>
                  <a:gd name="connsiteY14" fmla="*/ 52292 h 70579"/>
                  <a:gd name="connsiteX15" fmla="*/ 44767 w 70484"/>
                  <a:gd name="connsiteY15" fmla="*/ 47720 h 70579"/>
                  <a:gd name="connsiteX16" fmla="*/ 48577 w 70484"/>
                  <a:gd name="connsiteY16" fmla="*/ 35242 h 70579"/>
                  <a:gd name="connsiteX17" fmla="*/ 44767 w 70484"/>
                  <a:gd name="connsiteY17" fmla="*/ 22669 h 70579"/>
                  <a:gd name="connsiteX18" fmla="*/ 35242 w 70484"/>
                  <a:gd name="connsiteY18" fmla="*/ 18002 h 70579"/>
                  <a:gd name="connsiteX19" fmla="*/ 25622 w 70484"/>
                  <a:gd name="connsiteY19" fmla="*/ 22669 h 70579"/>
                  <a:gd name="connsiteX20" fmla="*/ 21812 w 70484"/>
                  <a:gd name="connsiteY20" fmla="*/ 35242 h 70579"/>
                  <a:gd name="connsiteX21" fmla="*/ 25622 w 70484"/>
                  <a:gd name="connsiteY21" fmla="*/ 47720 h 7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0484" h="70579">
                    <a:moveTo>
                      <a:pt x="4858" y="16573"/>
                    </a:moveTo>
                    <a:cubicBezTo>
                      <a:pt x="8096" y="11239"/>
                      <a:pt x="12478" y="7144"/>
                      <a:pt x="17907" y="4286"/>
                    </a:cubicBezTo>
                    <a:cubicBezTo>
                      <a:pt x="23336" y="1429"/>
                      <a:pt x="29146" y="0"/>
                      <a:pt x="35433" y="0"/>
                    </a:cubicBezTo>
                    <a:cubicBezTo>
                      <a:pt x="41719" y="0"/>
                      <a:pt x="47434" y="1429"/>
                      <a:pt x="52864" y="4286"/>
                    </a:cubicBezTo>
                    <a:cubicBezTo>
                      <a:pt x="58293" y="7144"/>
                      <a:pt x="62579" y="11239"/>
                      <a:pt x="65722" y="16573"/>
                    </a:cubicBezTo>
                    <a:cubicBezTo>
                      <a:pt x="68961" y="21907"/>
                      <a:pt x="70485" y="28099"/>
                      <a:pt x="70485" y="35242"/>
                    </a:cubicBezTo>
                    <a:cubicBezTo>
                      <a:pt x="70485" y="42386"/>
                      <a:pt x="68866" y="48673"/>
                      <a:pt x="65722" y="54007"/>
                    </a:cubicBezTo>
                    <a:cubicBezTo>
                      <a:pt x="62484" y="59341"/>
                      <a:pt x="58293" y="63436"/>
                      <a:pt x="52864" y="66294"/>
                    </a:cubicBezTo>
                    <a:cubicBezTo>
                      <a:pt x="47530" y="69151"/>
                      <a:pt x="41624" y="70580"/>
                      <a:pt x="35338" y="70580"/>
                    </a:cubicBezTo>
                    <a:cubicBezTo>
                      <a:pt x="29051" y="70580"/>
                      <a:pt x="23146" y="69151"/>
                      <a:pt x="17812" y="66294"/>
                    </a:cubicBezTo>
                    <a:cubicBezTo>
                      <a:pt x="12382" y="63436"/>
                      <a:pt x="8096" y="59341"/>
                      <a:pt x="4858" y="54007"/>
                    </a:cubicBezTo>
                    <a:cubicBezTo>
                      <a:pt x="1619" y="48673"/>
                      <a:pt x="0" y="42481"/>
                      <a:pt x="0" y="35242"/>
                    </a:cubicBezTo>
                    <a:cubicBezTo>
                      <a:pt x="0" y="28003"/>
                      <a:pt x="1619" y="21907"/>
                      <a:pt x="4858" y="16573"/>
                    </a:cubicBezTo>
                    <a:close/>
                    <a:moveTo>
                      <a:pt x="25622" y="47720"/>
                    </a:moveTo>
                    <a:cubicBezTo>
                      <a:pt x="28194" y="50768"/>
                      <a:pt x="31337" y="52292"/>
                      <a:pt x="35242" y="52292"/>
                    </a:cubicBezTo>
                    <a:cubicBezTo>
                      <a:pt x="39148" y="52292"/>
                      <a:pt x="42196" y="50768"/>
                      <a:pt x="44767" y="47720"/>
                    </a:cubicBezTo>
                    <a:cubicBezTo>
                      <a:pt x="47339" y="44672"/>
                      <a:pt x="48577" y="40481"/>
                      <a:pt x="48577" y="35242"/>
                    </a:cubicBezTo>
                    <a:cubicBezTo>
                      <a:pt x="48577" y="30004"/>
                      <a:pt x="47339" y="25813"/>
                      <a:pt x="44767" y="22669"/>
                    </a:cubicBezTo>
                    <a:cubicBezTo>
                      <a:pt x="42196" y="19526"/>
                      <a:pt x="39052" y="18002"/>
                      <a:pt x="35242" y="18002"/>
                    </a:cubicBezTo>
                    <a:cubicBezTo>
                      <a:pt x="31432" y="18002"/>
                      <a:pt x="28099" y="19526"/>
                      <a:pt x="25622" y="22669"/>
                    </a:cubicBezTo>
                    <a:cubicBezTo>
                      <a:pt x="23050" y="25813"/>
                      <a:pt x="21812" y="30004"/>
                      <a:pt x="21812" y="35242"/>
                    </a:cubicBezTo>
                    <a:cubicBezTo>
                      <a:pt x="21812" y="40481"/>
                      <a:pt x="23050" y="44672"/>
                      <a:pt x="25622" y="4772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9" name="任意形状 508"/>
              <p:cNvSpPr/>
              <p:nvPr/>
            </p:nvSpPr>
            <p:spPr>
              <a:xfrm>
                <a:off x="19273328" y="11503056"/>
                <a:ext cx="65531" cy="68770"/>
              </a:xfrm>
              <a:custGeom>
                <a:avLst/>
                <a:gdLst>
                  <a:gd name="connsiteX0" fmla="*/ 59150 w 65531"/>
                  <a:gd name="connsiteY0" fmla="*/ 7334 h 68770"/>
                  <a:gd name="connsiteX1" fmla="*/ 65532 w 65531"/>
                  <a:gd name="connsiteY1" fmla="*/ 29051 h 68770"/>
                  <a:gd name="connsiteX2" fmla="*/ 65532 w 65531"/>
                  <a:gd name="connsiteY2" fmla="*/ 68675 h 68770"/>
                  <a:gd name="connsiteX3" fmla="*/ 44387 w 65531"/>
                  <a:gd name="connsiteY3" fmla="*/ 68675 h 68770"/>
                  <a:gd name="connsiteX4" fmla="*/ 44387 w 65531"/>
                  <a:gd name="connsiteY4" fmla="*/ 36195 h 68770"/>
                  <a:gd name="connsiteX5" fmla="*/ 41815 w 65531"/>
                  <a:gd name="connsiteY5" fmla="*/ 23146 h 68770"/>
                  <a:gd name="connsiteX6" fmla="*/ 33433 w 65531"/>
                  <a:gd name="connsiteY6" fmla="*/ 18478 h 68770"/>
                  <a:gd name="connsiteX7" fmla="*/ 24384 w 65531"/>
                  <a:gd name="connsiteY7" fmla="*/ 23431 h 68770"/>
                  <a:gd name="connsiteX8" fmla="*/ 21146 w 65531"/>
                  <a:gd name="connsiteY8" fmla="*/ 37147 h 68770"/>
                  <a:gd name="connsiteX9" fmla="*/ 21146 w 65531"/>
                  <a:gd name="connsiteY9" fmla="*/ 68771 h 68770"/>
                  <a:gd name="connsiteX10" fmla="*/ 0 w 65531"/>
                  <a:gd name="connsiteY10" fmla="*/ 68771 h 68770"/>
                  <a:gd name="connsiteX11" fmla="*/ 0 w 65531"/>
                  <a:gd name="connsiteY11" fmla="*/ 1809 h 68770"/>
                  <a:gd name="connsiteX12" fmla="*/ 18764 w 65531"/>
                  <a:gd name="connsiteY12" fmla="*/ 1809 h 68770"/>
                  <a:gd name="connsiteX13" fmla="*/ 19907 w 65531"/>
                  <a:gd name="connsiteY13" fmla="*/ 12192 h 68770"/>
                  <a:gd name="connsiteX14" fmla="*/ 41148 w 65531"/>
                  <a:gd name="connsiteY14" fmla="*/ 0 h 68770"/>
                  <a:gd name="connsiteX15" fmla="*/ 58960 w 65531"/>
                  <a:gd name="connsiteY15" fmla="*/ 7429 h 68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5531" h="68770">
                    <a:moveTo>
                      <a:pt x="59150" y="7334"/>
                    </a:moveTo>
                    <a:cubicBezTo>
                      <a:pt x="63437" y="12287"/>
                      <a:pt x="65532" y="19526"/>
                      <a:pt x="65532" y="29051"/>
                    </a:cubicBezTo>
                    <a:lnTo>
                      <a:pt x="65532" y="68675"/>
                    </a:lnTo>
                    <a:lnTo>
                      <a:pt x="44387" y="68675"/>
                    </a:lnTo>
                    <a:lnTo>
                      <a:pt x="44387" y="36195"/>
                    </a:lnTo>
                    <a:cubicBezTo>
                      <a:pt x="44387" y="30575"/>
                      <a:pt x="43529" y="26194"/>
                      <a:pt x="41815" y="23146"/>
                    </a:cubicBezTo>
                    <a:cubicBezTo>
                      <a:pt x="40100" y="20002"/>
                      <a:pt x="37338" y="18478"/>
                      <a:pt x="33433" y="18478"/>
                    </a:cubicBezTo>
                    <a:cubicBezTo>
                      <a:pt x="29528" y="18478"/>
                      <a:pt x="26479" y="20098"/>
                      <a:pt x="24384" y="23431"/>
                    </a:cubicBezTo>
                    <a:cubicBezTo>
                      <a:pt x="22193" y="26670"/>
                      <a:pt x="21146" y="31242"/>
                      <a:pt x="21146" y="37147"/>
                    </a:cubicBezTo>
                    <a:lnTo>
                      <a:pt x="21146" y="68771"/>
                    </a:lnTo>
                    <a:lnTo>
                      <a:pt x="0" y="68771"/>
                    </a:lnTo>
                    <a:lnTo>
                      <a:pt x="0" y="1809"/>
                    </a:lnTo>
                    <a:lnTo>
                      <a:pt x="18764" y="1809"/>
                    </a:lnTo>
                    <a:cubicBezTo>
                      <a:pt x="18955" y="6096"/>
                      <a:pt x="19336" y="9620"/>
                      <a:pt x="19907" y="12192"/>
                    </a:cubicBezTo>
                    <a:cubicBezTo>
                      <a:pt x="24194" y="4096"/>
                      <a:pt x="31337" y="0"/>
                      <a:pt x="41148" y="0"/>
                    </a:cubicBezTo>
                    <a:cubicBezTo>
                      <a:pt x="48768" y="0"/>
                      <a:pt x="54673" y="2476"/>
                      <a:pt x="58960" y="742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0" name="任意形状 509"/>
              <p:cNvSpPr/>
              <p:nvPr/>
            </p:nvSpPr>
            <p:spPr>
              <a:xfrm>
                <a:off x="19376199" y="11476957"/>
                <a:ext cx="95440" cy="94869"/>
              </a:xfrm>
              <a:custGeom>
                <a:avLst/>
                <a:gdLst>
                  <a:gd name="connsiteX0" fmla="*/ 56959 w 95440"/>
                  <a:gd name="connsiteY0" fmla="*/ 0 h 94869"/>
                  <a:gd name="connsiteX1" fmla="*/ 95440 w 95440"/>
                  <a:gd name="connsiteY1" fmla="*/ 94869 h 94869"/>
                  <a:gd name="connsiteX2" fmla="*/ 72104 w 95440"/>
                  <a:gd name="connsiteY2" fmla="*/ 94869 h 94869"/>
                  <a:gd name="connsiteX3" fmla="*/ 64865 w 95440"/>
                  <a:gd name="connsiteY3" fmla="*/ 75724 h 94869"/>
                  <a:gd name="connsiteX4" fmla="*/ 28956 w 95440"/>
                  <a:gd name="connsiteY4" fmla="*/ 75724 h 94869"/>
                  <a:gd name="connsiteX5" fmla="*/ 22003 w 95440"/>
                  <a:gd name="connsiteY5" fmla="*/ 94869 h 94869"/>
                  <a:gd name="connsiteX6" fmla="*/ 0 w 95440"/>
                  <a:gd name="connsiteY6" fmla="*/ 94869 h 94869"/>
                  <a:gd name="connsiteX7" fmla="*/ 37433 w 95440"/>
                  <a:gd name="connsiteY7" fmla="*/ 0 h 94869"/>
                  <a:gd name="connsiteX8" fmla="*/ 56959 w 95440"/>
                  <a:gd name="connsiteY8" fmla="*/ 0 h 94869"/>
                  <a:gd name="connsiteX9" fmla="*/ 57912 w 95440"/>
                  <a:gd name="connsiteY9" fmla="*/ 57150 h 94869"/>
                  <a:gd name="connsiteX10" fmla="*/ 46672 w 95440"/>
                  <a:gd name="connsiteY10" fmla="*/ 27622 h 94869"/>
                  <a:gd name="connsiteX11" fmla="*/ 35909 w 95440"/>
                  <a:gd name="connsiteY11" fmla="*/ 57150 h 94869"/>
                  <a:gd name="connsiteX12" fmla="*/ 57912 w 95440"/>
                  <a:gd name="connsiteY12" fmla="*/ 5715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5440" h="94869">
                    <a:moveTo>
                      <a:pt x="56959" y="0"/>
                    </a:moveTo>
                    <a:lnTo>
                      <a:pt x="95440" y="94869"/>
                    </a:lnTo>
                    <a:lnTo>
                      <a:pt x="72104" y="94869"/>
                    </a:lnTo>
                    <a:lnTo>
                      <a:pt x="64865" y="75724"/>
                    </a:lnTo>
                    <a:lnTo>
                      <a:pt x="28956" y="75724"/>
                    </a:lnTo>
                    <a:lnTo>
                      <a:pt x="22003" y="94869"/>
                    </a:lnTo>
                    <a:lnTo>
                      <a:pt x="0" y="94869"/>
                    </a:lnTo>
                    <a:lnTo>
                      <a:pt x="37433" y="0"/>
                    </a:lnTo>
                    <a:lnTo>
                      <a:pt x="56959" y="0"/>
                    </a:lnTo>
                    <a:close/>
                    <a:moveTo>
                      <a:pt x="57912" y="57150"/>
                    </a:moveTo>
                    <a:lnTo>
                      <a:pt x="46672" y="27622"/>
                    </a:lnTo>
                    <a:lnTo>
                      <a:pt x="35909" y="57150"/>
                    </a:lnTo>
                    <a:lnTo>
                      <a:pt x="57912" y="571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1" name="任意形状 510"/>
              <p:cNvSpPr/>
              <p:nvPr/>
            </p:nvSpPr>
            <p:spPr>
              <a:xfrm>
                <a:off x="19480021" y="11473243"/>
                <a:ext cx="21145" cy="98583"/>
              </a:xfrm>
              <a:custGeom>
                <a:avLst/>
                <a:gdLst>
                  <a:gd name="connsiteX0" fmla="*/ 21146 w 21145"/>
                  <a:gd name="connsiteY0" fmla="*/ 98584 h 98583"/>
                  <a:gd name="connsiteX1" fmla="*/ 0 w 21145"/>
                  <a:gd name="connsiteY1" fmla="*/ 98584 h 98583"/>
                  <a:gd name="connsiteX2" fmla="*/ 0 w 21145"/>
                  <a:gd name="connsiteY2" fmla="*/ 0 h 98583"/>
                  <a:gd name="connsiteX3" fmla="*/ 21146 w 21145"/>
                  <a:gd name="connsiteY3" fmla="*/ 0 h 98583"/>
                  <a:gd name="connsiteX4" fmla="*/ 21146 w 21145"/>
                  <a:gd name="connsiteY4" fmla="*/ 98584 h 98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45" h="98583">
                    <a:moveTo>
                      <a:pt x="21146" y="98584"/>
                    </a:moveTo>
                    <a:lnTo>
                      <a:pt x="0" y="98584"/>
                    </a:lnTo>
                    <a:lnTo>
                      <a:pt x="0" y="0"/>
                    </a:lnTo>
                    <a:lnTo>
                      <a:pt x="21146" y="0"/>
                    </a:lnTo>
                    <a:lnTo>
                      <a:pt x="21146" y="9858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2" name="任意形状 511"/>
              <p:cNvSpPr/>
              <p:nvPr/>
            </p:nvSpPr>
            <p:spPr>
              <a:xfrm>
                <a:off x="19516597" y="11473243"/>
                <a:ext cx="21145" cy="98583"/>
              </a:xfrm>
              <a:custGeom>
                <a:avLst/>
                <a:gdLst>
                  <a:gd name="connsiteX0" fmla="*/ 21145 w 21145"/>
                  <a:gd name="connsiteY0" fmla="*/ 98584 h 98583"/>
                  <a:gd name="connsiteX1" fmla="*/ 0 w 21145"/>
                  <a:gd name="connsiteY1" fmla="*/ 98584 h 98583"/>
                  <a:gd name="connsiteX2" fmla="*/ 0 w 21145"/>
                  <a:gd name="connsiteY2" fmla="*/ 0 h 98583"/>
                  <a:gd name="connsiteX3" fmla="*/ 21145 w 21145"/>
                  <a:gd name="connsiteY3" fmla="*/ 0 h 98583"/>
                  <a:gd name="connsiteX4" fmla="*/ 21145 w 21145"/>
                  <a:gd name="connsiteY4" fmla="*/ 98584 h 98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45" h="98583">
                    <a:moveTo>
                      <a:pt x="21145" y="98584"/>
                    </a:moveTo>
                    <a:lnTo>
                      <a:pt x="0" y="98584"/>
                    </a:lnTo>
                    <a:lnTo>
                      <a:pt x="0" y="0"/>
                    </a:lnTo>
                    <a:lnTo>
                      <a:pt x="21145" y="0"/>
                    </a:lnTo>
                    <a:lnTo>
                      <a:pt x="21145" y="9858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3" name="任意形状 512"/>
              <p:cNvSpPr/>
              <p:nvPr/>
            </p:nvSpPr>
            <p:spPr>
              <a:xfrm>
                <a:off x="19551363" y="11472671"/>
                <a:ext cx="24670" cy="99155"/>
              </a:xfrm>
              <a:custGeom>
                <a:avLst/>
                <a:gdLst>
                  <a:gd name="connsiteX0" fmla="*/ 3620 w 24670"/>
                  <a:gd name="connsiteY0" fmla="*/ 21336 h 99155"/>
                  <a:gd name="connsiteX1" fmla="*/ 0 w 24670"/>
                  <a:gd name="connsiteY1" fmla="*/ 12573 h 99155"/>
                  <a:gd name="connsiteX2" fmla="*/ 3525 w 24670"/>
                  <a:gd name="connsiteY2" fmla="*/ 3715 h 99155"/>
                  <a:gd name="connsiteX3" fmla="*/ 12288 w 24670"/>
                  <a:gd name="connsiteY3" fmla="*/ 0 h 99155"/>
                  <a:gd name="connsiteX4" fmla="*/ 20955 w 24670"/>
                  <a:gd name="connsiteY4" fmla="*/ 3715 h 99155"/>
                  <a:gd name="connsiteX5" fmla="*/ 24670 w 24670"/>
                  <a:gd name="connsiteY5" fmla="*/ 12478 h 99155"/>
                  <a:gd name="connsiteX6" fmla="*/ 21050 w 24670"/>
                  <a:gd name="connsiteY6" fmla="*/ 21241 h 99155"/>
                  <a:gd name="connsiteX7" fmla="*/ 12383 w 24670"/>
                  <a:gd name="connsiteY7" fmla="*/ 24955 h 99155"/>
                  <a:gd name="connsiteX8" fmla="*/ 3715 w 24670"/>
                  <a:gd name="connsiteY8" fmla="*/ 21241 h 99155"/>
                  <a:gd name="connsiteX9" fmla="*/ 22956 w 24670"/>
                  <a:gd name="connsiteY9" fmla="*/ 99155 h 99155"/>
                  <a:gd name="connsiteX10" fmla="*/ 1810 w 24670"/>
                  <a:gd name="connsiteY10" fmla="*/ 99155 h 99155"/>
                  <a:gd name="connsiteX11" fmla="*/ 1810 w 24670"/>
                  <a:gd name="connsiteY11" fmla="*/ 32194 h 99155"/>
                  <a:gd name="connsiteX12" fmla="*/ 22956 w 24670"/>
                  <a:gd name="connsiteY12" fmla="*/ 32194 h 99155"/>
                  <a:gd name="connsiteX13" fmla="*/ 22956 w 24670"/>
                  <a:gd name="connsiteY13" fmla="*/ 99155 h 99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670" h="99155">
                    <a:moveTo>
                      <a:pt x="3620" y="21336"/>
                    </a:moveTo>
                    <a:cubicBezTo>
                      <a:pt x="1238" y="18859"/>
                      <a:pt x="0" y="15907"/>
                      <a:pt x="0" y="12573"/>
                    </a:cubicBezTo>
                    <a:cubicBezTo>
                      <a:pt x="0" y="9239"/>
                      <a:pt x="1144" y="6191"/>
                      <a:pt x="3525" y="3715"/>
                    </a:cubicBezTo>
                    <a:cubicBezTo>
                      <a:pt x="5906" y="1238"/>
                      <a:pt x="8763" y="0"/>
                      <a:pt x="12288" y="0"/>
                    </a:cubicBezTo>
                    <a:cubicBezTo>
                      <a:pt x="15812" y="0"/>
                      <a:pt x="18479" y="1238"/>
                      <a:pt x="20955" y="3715"/>
                    </a:cubicBezTo>
                    <a:cubicBezTo>
                      <a:pt x="23432" y="6191"/>
                      <a:pt x="24670" y="9144"/>
                      <a:pt x="24670" y="12478"/>
                    </a:cubicBezTo>
                    <a:cubicBezTo>
                      <a:pt x="24670" y="15812"/>
                      <a:pt x="23432" y="18764"/>
                      <a:pt x="21050" y="21241"/>
                    </a:cubicBezTo>
                    <a:cubicBezTo>
                      <a:pt x="18669" y="23717"/>
                      <a:pt x="15716" y="24955"/>
                      <a:pt x="12383" y="24955"/>
                    </a:cubicBezTo>
                    <a:cubicBezTo>
                      <a:pt x="9049" y="24955"/>
                      <a:pt x="6096" y="23717"/>
                      <a:pt x="3715" y="21241"/>
                    </a:cubicBezTo>
                    <a:close/>
                    <a:moveTo>
                      <a:pt x="22956" y="99155"/>
                    </a:moveTo>
                    <a:lnTo>
                      <a:pt x="1810" y="99155"/>
                    </a:lnTo>
                    <a:lnTo>
                      <a:pt x="1810" y="32194"/>
                    </a:lnTo>
                    <a:lnTo>
                      <a:pt x="22956" y="32194"/>
                    </a:lnTo>
                    <a:lnTo>
                      <a:pt x="22956" y="9915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4" name="任意形状 513"/>
              <p:cNvSpPr/>
              <p:nvPr/>
            </p:nvSpPr>
            <p:spPr>
              <a:xfrm>
                <a:off x="19586129" y="11503056"/>
                <a:ext cx="63150" cy="70484"/>
              </a:xfrm>
              <a:custGeom>
                <a:avLst/>
                <a:gdLst>
                  <a:gd name="connsiteX0" fmla="*/ 55245 w 63150"/>
                  <a:gd name="connsiteY0" fmla="*/ 8096 h 70484"/>
                  <a:gd name="connsiteX1" fmla="*/ 63151 w 63150"/>
                  <a:gd name="connsiteY1" fmla="*/ 30956 h 70484"/>
                  <a:gd name="connsiteX2" fmla="*/ 63151 w 63150"/>
                  <a:gd name="connsiteY2" fmla="*/ 68771 h 70484"/>
                  <a:gd name="connsiteX3" fmla="*/ 45434 w 63150"/>
                  <a:gd name="connsiteY3" fmla="*/ 68771 h 70484"/>
                  <a:gd name="connsiteX4" fmla="*/ 44482 w 63150"/>
                  <a:gd name="connsiteY4" fmla="*/ 61531 h 70484"/>
                  <a:gd name="connsiteX5" fmla="*/ 36957 w 63150"/>
                  <a:gd name="connsiteY5" fmla="*/ 68294 h 70484"/>
                  <a:gd name="connsiteX6" fmla="*/ 25813 w 63150"/>
                  <a:gd name="connsiteY6" fmla="*/ 70485 h 70484"/>
                  <a:gd name="connsiteX7" fmla="*/ 12764 w 63150"/>
                  <a:gd name="connsiteY7" fmla="*/ 67913 h 70484"/>
                  <a:gd name="connsiteX8" fmla="*/ 3429 w 63150"/>
                  <a:gd name="connsiteY8" fmla="*/ 60674 h 70484"/>
                  <a:gd name="connsiteX9" fmla="*/ 0 w 63150"/>
                  <a:gd name="connsiteY9" fmla="*/ 49434 h 70484"/>
                  <a:gd name="connsiteX10" fmla="*/ 3810 w 63150"/>
                  <a:gd name="connsiteY10" fmla="*/ 37624 h 70484"/>
                  <a:gd name="connsiteX11" fmla="*/ 14097 w 63150"/>
                  <a:gd name="connsiteY11" fmla="*/ 29813 h 70484"/>
                  <a:gd name="connsiteX12" fmla="*/ 28194 w 63150"/>
                  <a:gd name="connsiteY12" fmla="*/ 27051 h 70484"/>
                  <a:gd name="connsiteX13" fmla="*/ 42196 w 63150"/>
                  <a:gd name="connsiteY13" fmla="*/ 29527 h 70484"/>
                  <a:gd name="connsiteX14" fmla="*/ 30671 w 63150"/>
                  <a:gd name="connsiteY14" fmla="*/ 16859 h 70484"/>
                  <a:gd name="connsiteX15" fmla="*/ 17716 w 63150"/>
                  <a:gd name="connsiteY15" fmla="*/ 25146 h 70484"/>
                  <a:gd name="connsiteX16" fmla="*/ 2857 w 63150"/>
                  <a:gd name="connsiteY16" fmla="*/ 16478 h 70484"/>
                  <a:gd name="connsiteX17" fmla="*/ 14478 w 63150"/>
                  <a:gd name="connsiteY17" fmla="*/ 4381 h 70484"/>
                  <a:gd name="connsiteX18" fmla="*/ 32861 w 63150"/>
                  <a:gd name="connsiteY18" fmla="*/ 0 h 70484"/>
                  <a:gd name="connsiteX19" fmla="*/ 55245 w 63150"/>
                  <a:gd name="connsiteY19" fmla="*/ 8096 h 70484"/>
                  <a:gd name="connsiteX20" fmla="*/ 42291 w 63150"/>
                  <a:gd name="connsiteY20" fmla="*/ 42577 h 70484"/>
                  <a:gd name="connsiteX21" fmla="*/ 32671 w 63150"/>
                  <a:gd name="connsiteY21" fmla="*/ 41243 h 70484"/>
                  <a:gd name="connsiteX22" fmla="*/ 24289 w 63150"/>
                  <a:gd name="connsiteY22" fmla="*/ 43148 h 70484"/>
                  <a:gd name="connsiteX23" fmla="*/ 21146 w 63150"/>
                  <a:gd name="connsiteY23" fmla="*/ 48292 h 70484"/>
                  <a:gd name="connsiteX24" fmla="*/ 23432 w 63150"/>
                  <a:gd name="connsiteY24" fmla="*/ 52959 h 70484"/>
                  <a:gd name="connsiteX25" fmla="*/ 29433 w 63150"/>
                  <a:gd name="connsiteY25" fmla="*/ 54673 h 70484"/>
                  <a:gd name="connsiteX26" fmla="*/ 38291 w 63150"/>
                  <a:gd name="connsiteY26" fmla="*/ 51816 h 70484"/>
                  <a:gd name="connsiteX27" fmla="*/ 42196 w 63150"/>
                  <a:gd name="connsiteY27" fmla="*/ 44196 h 70484"/>
                  <a:gd name="connsiteX28" fmla="*/ 42196 w 63150"/>
                  <a:gd name="connsiteY28" fmla="*/ 42481 h 70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3150" h="70484">
                    <a:moveTo>
                      <a:pt x="55245" y="8096"/>
                    </a:moveTo>
                    <a:cubicBezTo>
                      <a:pt x="60484" y="13525"/>
                      <a:pt x="63151" y="21146"/>
                      <a:pt x="63151" y="30956"/>
                    </a:cubicBezTo>
                    <a:lnTo>
                      <a:pt x="63151" y="68771"/>
                    </a:lnTo>
                    <a:lnTo>
                      <a:pt x="45434" y="68771"/>
                    </a:lnTo>
                    <a:cubicBezTo>
                      <a:pt x="45053" y="65151"/>
                      <a:pt x="44672" y="62770"/>
                      <a:pt x="44482" y="61531"/>
                    </a:cubicBezTo>
                    <a:cubicBezTo>
                      <a:pt x="42386" y="64579"/>
                      <a:pt x="39910" y="66770"/>
                      <a:pt x="36957" y="68294"/>
                    </a:cubicBezTo>
                    <a:cubicBezTo>
                      <a:pt x="34004" y="69723"/>
                      <a:pt x="30289" y="70485"/>
                      <a:pt x="25813" y="70485"/>
                    </a:cubicBezTo>
                    <a:cubicBezTo>
                      <a:pt x="21050" y="70485"/>
                      <a:pt x="16764" y="69628"/>
                      <a:pt x="12764" y="67913"/>
                    </a:cubicBezTo>
                    <a:cubicBezTo>
                      <a:pt x="8763" y="66199"/>
                      <a:pt x="5715" y="63817"/>
                      <a:pt x="3429" y="60674"/>
                    </a:cubicBezTo>
                    <a:cubicBezTo>
                      <a:pt x="1143" y="57531"/>
                      <a:pt x="0" y="53816"/>
                      <a:pt x="0" y="49434"/>
                    </a:cubicBezTo>
                    <a:cubicBezTo>
                      <a:pt x="0" y="45053"/>
                      <a:pt x="1238" y="40957"/>
                      <a:pt x="3810" y="37624"/>
                    </a:cubicBezTo>
                    <a:cubicBezTo>
                      <a:pt x="6382" y="34195"/>
                      <a:pt x="9811" y="31623"/>
                      <a:pt x="14097" y="29813"/>
                    </a:cubicBezTo>
                    <a:cubicBezTo>
                      <a:pt x="18383" y="28003"/>
                      <a:pt x="23146" y="27051"/>
                      <a:pt x="28194" y="27051"/>
                    </a:cubicBezTo>
                    <a:cubicBezTo>
                      <a:pt x="32957" y="27051"/>
                      <a:pt x="37624" y="27908"/>
                      <a:pt x="42196" y="29527"/>
                    </a:cubicBezTo>
                    <a:cubicBezTo>
                      <a:pt x="41624" y="21050"/>
                      <a:pt x="37719" y="16859"/>
                      <a:pt x="30671" y="16859"/>
                    </a:cubicBezTo>
                    <a:cubicBezTo>
                      <a:pt x="24670" y="16859"/>
                      <a:pt x="20384" y="19621"/>
                      <a:pt x="17716" y="25146"/>
                    </a:cubicBezTo>
                    <a:lnTo>
                      <a:pt x="2857" y="16478"/>
                    </a:lnTo>
                    <a:cubicBezTo>
                      <a:pt x="5334" y="11334"/>
                      <a:pt x="9240" y="7334"/>
                      <a:pt x="14478" y="4381"/>
                    </a:cubicBezTo>
                    <a:cubicBezTo>
                      <a:pt x="19717" y="1429"/>
                      <a:pt x="25813" y="0"/>
                      <a:pt x="32861" y="0"/>
                    </a:cubicBezTo>
                    <a:cubicBezTo>
                      <a:pt x="42577" y="0"/>
                      <a:pt x="50006" y="2667"/>
                      <a:pt x="55245" y="8096"/>
                    </a:cubicBezTo>
                    <a:close/>
                    <a:moveTo>
                      <a:pt x="42291" y="42577"/>
                    </a:moveTo>
                    <a:cubicBezTo>
                      <a:pt x="38958" y="41719"/>
                      <a:pt x="35719" y="41243"/>
                      <a:pt x="32671" y="41243"/>
                    </a:cubicBezTo>
                    <a:cubicBezTo>
                      <a:pt x="29146" y="41243"/>
                      <a:pt x="26289" y="41910"/>
                      <a:pt x="24289" y="43148"/>
                    </a:cubicBezTo>
                    <a:cubicBezTo>
                      <a:pt x="22289" y="44386"/>
                      <a:pt x="21146" y="46196"/>
                      <a:pt x="21146" y="48292"/>
                    </a:cubicBezTo>
                    <a:cubicBezTo>
                      <a:pt x="21146" y="50292"/>
                      <a:pt x="21907" y="51816"/>
                      <a:pt x="23432" y="52959"/>
                    </a:cubicBezTo>
                    <a:cubicBezTo>
                      <a:pt x="24955" y="54102"/>
                      <a:pt x="26956" y="54673"/>
                      <a:pt x="29433" y="54673"/>
                    </a:cubicBezTo>
                    <a:cubicBezTo>
                      <a:pt x="32671" y="54673"/>
                      <a:pt x="35623" y="53721"/>
                      <a:pt x="38291" y="51816"/>
                    </a:cubicBezTo>
                    <a:cubicBezTo>
                      <a:pt x="40957" y="49911"/>
                      <a:pt x="42196" y="47339"/>
                      <a:pt x="42196" y="44196"/>
                    </a:cubicBezTo>
                    <a:lnTo>
                      <a:pt x="42196" y="4248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5" name="任意形状 514"/>
              <p:cNvSpPr/>
              <p:nvPr/>
            </p:nvSpPr>
            <p:spPr>
              <a:xfrm>
                <a:off x="19663377" y="11503056"/>
                <a:ext cx="65532" cy="68770"/>
              </a:xfrm>
              <a:custGeom>
                <a:avLst/>
                <a:gdLst>
                  <a:gd name="connsiteX0" fmla="*/ 59150 w 65532"/>
                  <a:gd name="connsiteY0" fmla="*/ 7334 h 68770"/>
                  <a:gd name="connsiteX1" fmla="*/ 65532 w 65532"/>
                  <a:gd name="connsiteY1" fmla="*/ 29051 h 68770"/>
                  <a:gd name="connsiteX2" fmla="*/ 65532 w 65532"/>
                  <a:gd name="connsiteY2" fmla="*/ 68675 h 68770"/>
                  <a:gd name="connsiteX3" fmla="*/ 44387 w 65532"/>
                  <a:gd name="connsiteY3" fmla="*/ 68675 h 68770"/>
                  <a:gd name="connsiteX4" fmla="*/ 44387 w 65532"/>
                  <a:gd name="connsiteY4" fmla="*/ 36195 h 68770"/>
                  <a:gd name="connsiteX5" fmla="*/ 41815 w 65532"/>
                  <a:gd name="connsiteY5" fmla="*/ 23146 h 68770"/>
                  <a:gd name="connsiteX6" fmla="*/ 33433 w 65532"/>
                  <a:gd name="connsiteY6" fmla="*/ 18478 h 68770"/>
                  <a:gd name="connsiteX7" fmla="*/ 24384 w 65532"/>
                  <a:gd name="connsiteY7" fmla="*/ 23431 h 68770"/>
                  <a:gd name="connsiteX8" fmla="*/ 21146 w 65532"/>
                  <a:gd name="connsiteY8" fmla="*/ 37147 h 68770"/>
                  <a:gd name="connsiteX9" fmla="*/ 21146 w 65532"/>
                  <a:gd name="connsiteY9" fmla="*/ 68771 h 68770"/>
                  <a:gd name="connsiteX10" fmla="*/ 0 w 65532"/>
                  <a:gd name="connsiteY10" fmla="*/ 68771 h 68770"/>
                  <a:gd name="connsiteX11" fmla="*/ 0 w 65532"/>
                  <a:gd name="connsiteY11" fmla="*/ 1809 h 68770"/>
                  <a:gd name="connsiteX12" fmla="*/ 18765 w 65532"/>
                  <a:gd name="connsiteY12" fmla="*/ 1809 h 68770"/>
                  <a:gd name="connsiteX13" fmla="*/ 19908 w 65532"/>
                  <a:gd name="connsiteY13" fmla="*/ 12192 h 68770"/>
                  <a:gd name="connsiteX14" fmla="*/ 41148 w 65532"/>
                  <a:gd name="connsiteY14" fmla="*/ 0 h 68770"/>
                  <a:gd name="connsiteX15" fmla="*/ 58960 w 65532"/>
                  <a:gd name="connsiteY15" fmla="*/ 7429 h 68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5532" h="68770">
                    <a:moveTo>
                      <a:pt x="59150" y="7334"/>
                    </a:moveTo>
                    <a:cubicBezTo>
                      <a:pt x="63437" y="12287"/>
                      <a:pt x="65532" y="19526"/>
                      <a:pt x="65532" y="29051"/>
                    </a:cubicBezTo>
                    <a:lnTo>
                      <a:pt x="65532" y="68675"/>
                    </a:lnTo>
                    <a:lnTo>
                      <a:pt x="44387" y="68675"/>
                    </a:lnTo>
                    <a:lnTo>
                      <a:pt x="44387" y="36195"/>
                    </a:lnTo>
                    <a:cubicBezTo>
                      <a:pt x="44387" y="30575"/>
                      <a:pt x="43529" y="26194"/>
                      <a:pt x="41815" y="23146"/>
                    </a:cubicBezTo>
                    <a:cubicBezTo>
                      <a:pt x="40100" y="20002"/>
                      <a:pt x="37338" y="18478"/>
                      <a:pt x="33433" y="18478"/>
                    </a:cubicBezTo>
                    <a:cubicBezTo>
                      <a:pt x="29528" y="18478"/>
                      <a:pt x="26480" y="20098"/>
                      <a:pt x="24384" y="23431"/>
                    </a:cubicBezTo>
                    <a:cubicBezTo>
                      <a:pt x="22193" y="26670"/>
                      <a:pt x="21146" y="31242"/>
                      <a:pt x="21146" y="37147"/>
                    </a:cubicBezTo>
                    <a:lnTo>
                      <a:pt x="21146" y="68771"/>
                    </a:lnTo>
                    <a:lnTo>
                      <a:pt x="0" y="68771"/>
                    </a:lnTo>
                    <a:lnTo>
                      <a:pt x="0" y="1809"/>
                    </a:lnTo>
                    <a:lnTo>
                      <a:pt x="18765" y="1809"/>
                    </a:lnTo>
                    <a:cubicBezTo>
                      <a:pt x="18955" y="6096"/>
                      <a:pt x="19336" y="9620"/>
                      <a:pt x="19908" y="12192"/>
                    </a:cubicBezTo>
                    <a:cubicBezTo>
                      <a:pt x="24194" y="4096"/>
                      <a:pt x="31338" y="0"/>
                      <a:pt x="41148" y="0"/>
                    </a:cubicBezTo>
                    <a:cubicBezTo>
                      <a:pt x="48768" y="0"/>
                      <a:pt x="54673" y="2476"/>
                      <a:pt x="58960" y="742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6" name="任意形状 515"/>
              <p:cNvSpPr/>
              <p:nvPr/>
            </p:nvSpPr>
            <p:spPr>
              <a:xfrm>
                <a:off x="19739768" y="11503151"/>
                <a:ext cx="61912" cy="70294"/>
              </a:xfrm>
              <a:custGeom>
                <a:avLst/>
                <a:gdLst>
                  <a:gd name="connsiteX0" fmla="*/ 41243 w 61912"/>
                  <a:gd name="connsiteY0" fmla="*/ 50292 h 70294"/>
                  <a:gd name="connsiteX1" fmla="*/ 46006 w 61912"/>
                  <a:gd name="connsiteY1" fmla="*/ 45149 h 70294"/>
                  <a:gd name="connsiteX2" fmla="*/ 61913 w 61912"/>
                  <a:gd name="connsiteY2" fmla="*/ 54388 h 70294"/>
                  <a:gd name="connsiteX3" fmla="*/ 51435 w 61912"/>
                  <a:gd name="connsiteY3" fmla="*/ 66199 h 70294"/>
                  <a:gd name="connsiteX4" fmla="*/ 34766 w 61912"/>
                  <a:gd name="connsiteY4" fmla="*/ 70295 h 70294"/>
                  <a:gd name="connsiteX5" fmla="*/ 17907 w 61912"/>
                  <a:gd name="connsiteY5" fmla="*/ 66389 h 70294"/>
                  <a:gd name="connsiteX6" fmla="*/ 4953 w 61912"/>
                  <a:gd name="connsiteY6" fmla="*/ 54483 h 70294"/>
                  <a:gd name="connsiteX7" fmla="*/ 0 w 61912"/>
                  <a:gd name="connsiteY7" fmla="*/ 35147 h 70294"/>
                  <a:gd name="connsiteX8" fmla="*/ 4953 w 61912"/>
                  <a:gd name="connsiteY8" fmla="*/ 15812 h 70294"/>
                  <a:gd name="connsiteX9" fmla="*/ 17907 w 61912"/>
                  <a:gd name="connsiteY9" fmla="*/ 3905 h 70294"/>
                  <a:gd name="connsiteX10" fmla="*/ 34766 w 61912"/>
                  <a:gd name="connsiteY10" fmla="*/ 0 h 70294"/>
                  <a:gd name="connsiteX11" fmla="*/ 51435 w 61912"/>
                  <a:gd name="connsiteY11" fmla="*/ 4096 h 70294"/>
                  <a:gd name="connsiteX12" fmla="*/ 61913 w 61912"/>
                  <a:gd name="connsiteY12" fmla="*/ 15812 h 70294"/>
                  <a:gd name="connsiteX13" fmla="*/ 46006 w 61912"/>
                  <a:gd name="connsiteY13" fmla="*/ 25146 h 70294"/>
                  <a:gd name="connsiteX14" fmla="*/ 41148 w 61912"/>
                  <a:gd name="connsiteY14" fmla="*/ 20003 h 70294"/>
                  <a:gd name="connsiteX15" fmla="*/ 34766 w 61912"/>
                  <a:gd name="connsiteY15" fmla="*/ 18193 h 70294"/>
                  <a:gd name="connsiteX16" fmla="*/ 25241 w 61912"/>
                  <a:gd name="connsiteY16" fmla="*/ 22955 h 70294"/>
                  <a:gd name="connsiteX17" fmla="*/ 21717 w 61912"/>
                  <a:gd name="connsiteY17" fmla="*/ 35338 h 70294"/>
                  <a:gd name="connsiteX18" fmla="*/ 25241 w 61912"/>
                  <a:gd name="connsiteY18" fmla="*/ 47625 h 70294"/>
                  <a:gd name="connsiteX19" fmla="*/ 34766 w 61912"/>
                  <a:gd name="connsiteY19" fmla="*/ 52292 h 70294"/>
                  <a:gd name="connsiteX20" fmla="*/ 41339 w 61912"/>
                  <a:gd name="connsiteY20" fmla="*/ 50578 h 70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912" h="70294">
                    <a:moveTo>
                      <a:pt x="41243" y="50292"/>
                    </a:moveTo>
                    <a:cubicBezTo>
                      <a:pt x="43053" y="49149"/>
                      <a:pt x="44577" y="47435"/>
                      <a:pt x="46006" y="45149"/>
                    </a:cubicBezTo>
                    <a:lnTo>
                      <a:pt x="61913" y="54388"/>
                    </a:lnTo>
                    <a:cubicBezTo>
                      <a:pt x="59817" y="59531"/>
                      <a:pt x="56292" y="63532"/>
                      <a:pt x="51435" y="66199"/>
                    </a:cubicBezTo>
                    <a:cubicBezTo>
                      <a:pt x="46482" y="68961"/>
                      <a:pt x="40957" y="70295"/>
                      <a:pt x="34766" y="70295"/>
                    </a:cubicBezTo>
                    <a:cubicBezTo>
                      <a:pt x="28575" y="70295"/>
                      <a:pt x="23146" y="68961"/>
                      <a:pt x="17907" y="66389"/>
                    </a:cubicBezTo>
                    <a:cubicBezTo>
                      <a:pt x="12573" y="63722"/>
                      <a:pt x="8287" y="59817"/>
                      <a:pt x="4953" y="54483"/>
                    </a:cubicBezTo>
                    <a:cubicBezTo>
                      <a:pt x="1619" y="49149"/>
                      <a:pt x="0" y="42672"/>
                      <a:pt x="0" y="35147"/>
                    </a:cubicBezTo>
                    <a:cubicBezTo>
                      <a:pt x="0" y="27622"/>
                      <a:pt x="1619" y="21050"/>
                      <a:pt x="4953" y="15812"/>
                    </a:cubicBezTo>
                    <a:cubicBezTo>
                      <a:pt x="8287" y="10478"/>
                      <a:pt x="12573" y="6572"/>
                      <a:pt x="17907" y="3905"/>
                    </a:cubicBezTo>
                    <a:cubicBezTo>
                      <a:pt x="23241" y="1238"/>
                      <a:pt x="28861" y="0"/>
                      <a:pt x="34766" y="0"/>
                    </a:cubicBezTo>
                    <a:cubicBezTo>
                      <a:pt x="40672" y="0"/>
                      <a:pt x="46577" y="1334"/>
                      <a:pt x="51435" y="4096"/>
                    </a:cubicBezTo>
                    <a:cubicBezTo>
                      <a:pt x="56388" y="6858"/>
                      <a:pt x="59817" y="10763"/>
                      <a:pt x="61913" y="15812"/>
                    </a:cubicBezTo>
                    <a:lnTo>
                      <a:pt x="46006" y="25146"/>
                    </a:lnTo>
                    <a:cubicBezTo>
                      <a:pt x="44577" y="22860"/>
                      <a:pt x="42958" y="21146"/>
                      <a:pt x="41148" y="20003"/>
                    </a:cubicBezTo>
                    <a:cubicBezTo>
                      <a:pt x="39338" y="18764"/>
                      <a:pt x="37242" y="18193"/>
                      <a:pt x="34766" y="18193"/>
                    </a:cubicBezTo>
                    <a:cubicBezTo>
                      <a:pt x="30766" y="18193"/>
                      <a:pt x="27623" y="19812"/>
                      <a:pt x="25241" y="22955"/>
                    </a:cubicBezTo>
                    <a:cubicBezTo>
                      <a:pt x="22860" y="26099"/>
                      <a:pt x="21717" y="30194"/>
                      <a:pt x="21717" y="35338"/>
                    </a:cubicBezTo>
                    <a:cubicBezTo>
                      <a:pt x="21717" y="40481"/>
                      <a:pt x="22860" y="44577"/>
                      <a:pt x="25241" y="47625"/>
                    </a:cubicBezTo>
                    <a:cubicBezTo>
                      <a:pt x="27623" y="50768"/>
                      <a:pt x="30766" y="52292"/>
                      <a:pt x="34766" y="52292"/>
                    </a:cubicBezTo>
                    <a:cubicBezTo>
                      <a:pt x="37338" y="52292"/>
                      <a:pt x="39529" y="51721"/>
                      <a:pt x="41339" y="5057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7" name="任意形状 516"/>
              <p:cNvSpPr/>
              <p:nvPr/>
            </p:nvSpPr>
            <p:spPr>
              <a:xfrm>
                <a:off x="19804824" y="11503246"/>
                <a:ext cx="65626" cy="70389"/>
              </a:xfrm>
              <a:custGeom>
                <a:avLst/>
                <a:gdLst>
                  <a:gd name="connsiteX0" fmla="*/ 50768 w 65626"/>
                  <a:gd name="connsiteY0" fmla="*/ 3715 h 70389"/>
                  <a:gd name="connsiteX1" fmla="*/ 61722 w 65626"/>
                  <a:gd name="connsiteY1" fmla="*/ 15049 h 70389"/>
                  <a:gd name="connsiteX2" fmla="*/ 65627 w 65626"/>
                  <a:gd name="connsiteY2" fmla="*/ 32290 h 70389"/>
                  <a:gd name="connsiteX3" fmla="*/ 64865 w 65626"/>
                  <a:gd name="connsiteY3" fmla="*/ 41148 h 70389"/>
                  <a:gd name="connsiteX4" fmla="*/ 22003 w 65626"/>
                  <a:gd name="connsiteY4" fmla="*/ 41148 h 70389"/>
                  <a:gd name="connsiteX5" fmla="*/ 26955 w 65626"/>
                  <a:gd name="connsiteY5" fmla="*/ 49721 h 70389"/>
                  <a:gd name="connsiteX6" fmla="*/ 35528 w 65626"/>
                  <a:gd name="connsiteY6" fmla="*/ 52769 h 70389"/>
                  <a:gd name="connsiteX7" fmla="*/ 42958 w 65626"/>
                  <a:gd name="connsiteY7" fmla="*/ 50863 h 70389"/>
                  <a:gd name="connsiteX8" fmla="*/ 47815 w 65626"/>
                  <a:gd name="connsiteY8" fmla="*/ 45148 h 70389"/>
                  <a:gd name="connsiteX9" fmla="*/ 63246 w 65626"/>
                  <a:gd name="connsiteY9" fmla="*/ 54388 h 70389"/>
                  <a:gd name="connsiteX10" fmla="*/ 52483 w 65626"/>
                  <a:gd name="connsiteY10" fmla="*/ 66199 h 70389"/>
                  <a:gd name="connsiteX11" fmla="*/ 34766 w 65626"/>
                  <a:gd name="connsiteY11" fmla="*/ 70390 h 70389"/>
                  <a:gd name="connsiteX12" fmla="*/ 17716 w 65626"/>
                  <a:gd name="connsiteY12" fmla="*/ 66389 h 70389"/>
                  <a:gd name="connsiteX13" fmla="*/ 4858 w 65626"/>
                  <a:gd name="connsiteY13" fmla="*/ 54293 h 70389"/>
                  <a:gd name="connsiteX14" fmla="*/ 0 w 65626"/>
                  <a:gd name="connsiteY14" fmla="*/ 34862 h 70389"/>
                  <a:gd name="connsiteX15" fmla="*/ 4858 w 65626"/>
                  <a:gd name="connsiteY15" fmla="*/ 15716 h 70389"/>
                  <a:gd name="connsiteX16" fmla="*/ 17621 w 65626"/>
                  <a:gd name="connsiteY16" fmla="*/ 3905 h 70389"/>
                  <a:gd name="connsiteX17" fmla="*/ 34576 w 65626"/>
                  <a:gd name="connsiteY17" fmla="*/ 0 h 70389"/>
                  <a:gd name="connsiteX18" fmla="*/ 50863 w 65626"/>
                  <a:gd name="connsiteY18" fmla="*/ 3905 h 70389"/>
                  <a:gd name="connsiteX19" fmla="*/ 26479 w 65626"/>
                  <a:gd name="connsiteY19" fmla="*/ 19240 h 70389"/>
                  <a:gd name="connsiteX20" fmla="*/ 22003 w 65626"/>
                  <a:gd name="connsiteY20" fmla="*/ 26670 h 70389"/>
                  <a:gd name="connsiteX21" fmla="*/ 44291 w 65626"/>
                  <a:gd name="connsiteY21" fmla="*/ 26670 h 70389"/>
                  <a:gd name="connsiteX22" fmla="*/ 40957 w 65626"/>
                  <a:gd name="connsiteY22" fmla="*/ 19145 h 70389"/>
                  <a:gd name="connsiteX23" fmla="*/ 34004 w 65626"/>
                  <a:gd name="connsiteY23" fmla="*/ 16573 h 70389"/>
                  <a:gd name="connsiteX24" fmla="*/ 26575 w 65626"/>
                  <a:gd name="connsiteY24" fmla="*/ 19240 h 70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5626" h="70389">
                    <a:moveTo>
                      <a:pt x="50768" y="3715"/>
                    </a:moveTo>
                    <a:cubicBezTo>
                      <a:pt x="55436" y="6382"/>
                      <a:pt x="59150" y="10096"/>
                      <a:pt x="61722" y="15049"/>
                    </a:cubicBezTo>
                    <a:cubicBezTo>
                      <a:pt x="64294" y="20003"/>
                      <a:pt x="65627" y="25718"/>
                      <a:pt x="65627" y="32290"/>
                    </a:cubicBezTo>
                    <a:cubicBezTo>
                      <a:pt x="65627" y="35052"/>
                      <a:pt x="65341" y="38005"/>
                      <a:pt x="64865" y="41148"/>
                    </a:cubicBezTo>
                    <a:lnTo>
                      <a:pt x="22003" y="41148"/>
                    </a:lnTo>
                    <a:cubicBezTo>
                      <a:pt x="22955" y="44863"/>
                      <a:pt x="24574" y="47720"/>
                      <a:pt x="26955" y="49721"/>
                    </a:cubicBezTo>
                    <a:cubicBezTo>
                      <a:pt x="29337" y="51721"/>
                      <a:pt x="32099" y="52769"/>
                      <a:pt x="35528" y="52769"/>
                    </a:cubicBezTo>
                    <a:cubicBezTo>
                      <a:pt x="38290" y="52769"/>
                      <a:pt x="40767" y="52102"/>
                      <a:pt x="42958" y="50863"/>
                    </a:cubicBezTo>
                    <a:cubicBezTo>
                      <a:pt x="45148" y="49625"/>
                      <a:pt x="46767" y="47625"/>
                      <a:pt x="47815" y="45148"/>
                    </a:cubicBezTo>
                    <a:lnTo>
                      <a:pt x="63246" y="54388"/>
                    </a:lnTo>
                    <a:cubicBezTo>
                      <a:pt x="61341" y="59531"/>
                      <a:pt x="57721" y="63437"/>
                      <a:pt x="52483" y="66199"/>
                    </a:cubicBezTo>
                    <a:cubicBezTo>
                      <a:pt x="47244" y="68961"/>
                      <a:pt x="41338" y="70390"/>
                      <a:pt x="34766" y="70390"/>
                    </a:cubicBezTo>
                    <a:cubicBezTo>
                      <a:pt x="28670" y="70390"/>
                      <a:pt x="23050" y="69056"/>
                      <a:pt x="17716" y="66389"/>
                    </a:cubicBezTo>
                    <a:cubicBezTo>
                      <a:pt x="12382" y="63722"/>
                      <a:pt x="8096" y="59722"/>
                      <a:pt x="4858" y="54293"/>
                    </a:cubicBezTo>
                    <a:cubicBezTo>
                      <a:pt x="1619" y="48958"/>
                      <a:pt x="0" y="42481"/>
                      <a:pt x="0" y="34862"/>
                    </a:cubicBezTo>
                    <a:cubicBezTo>
                      <a:pt x="0" y="27241"/>
                      <a:pt x="1619" y="20955"/>
                      <a:pt x="4858" y="15716"/>
                    </a:cubicBezTo>
                    <a:cubicBezTo>
                      <a:pt x="8096" y="10478"/>
                      <a:pt x="12382" y="6477"/>
                      <a:pt x="17621" y="3905"/>
                    </a:cubicBezTo>
                    <a:cubicBezTo>
                      <a:pt x="22860" y="1238"/>
                      <a:pt x="28575" y="0"/>
                      <a:pt x="34576" y="0"/>
                    </a:cubicBezTo>
                    <a:cubicBezTo>
                      <a:pt x="40577" y="0"/>
                      <a:pt x="46101" y="1333"/>
                      <a:pt x="50863" y="3905"/>
                    </a:cubicBezTo>
                    <a:close/>
                    <a:moveTo>
                      <a:pt x="26479" y="19240"/>
                    </a:moveTo>
                    <a:cubicBezTo>
                      <a:pt x="24479" y="21050"/>
                      <a:pt x="22955" y="23527"/>
                      <a:pt x="22003" y="26670"/>
                    </a:cubicBezTo>
                    <a:lnTo>
                      <a:pt x="44291" y="26670"/>
                    </a:lnTo>
                    <a:cubicBezTo>
                      <a:pt x="43910" y="23431"/>
                      <a:pt x="42863" y="20860"/>
                      <a:pt x="40957" y="19145"/>
                    </a:cubicBezTo>
                    <a:cubicBezTo>
                      <a:pt x="39052" y="17431"/>
                      <a:pt x="36766" y="16573"/>
                      <a:pt x="34004" y="16573"/>
                    </a:cubicBezTo>
                    <a:cubicBezTo>
                      <a:pt x="31052" y="16573"/>
                      <a:pt x="28575" y="17431"/>
                      <a:pt x="26575" y="1924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543" name="组合 542"/>
          <p:cNvGrpSpPr/>
          <p:nvPr/>
        </p:nvGrpSpPr>
        <p:grpSpPr>
          <a:xfrm>
            <a:off x="26737787" y="12616288"/>
            <a:ext cx="5065864" cy="2890190"/>
            <a:chOff x="24901536" y="13295957"/>
            <a:chExt cx="5065864" cy="2890190"/>
          </a:xfrm>
        </p:grpSpPr>
        <p:sp>
          <p:nvSpPr>
            <p:cNvPr id="518" name="任意形状 517"/>
            <p:cNvSpPr/>
            <p:nvPr/>
          </p:nvSpPr>
          <p:spPr>
            <a:xfrm>
              <a:off x="26168958" y="13295957"/>
              <a:ext cx="2531020" cy="1617620"/>
            </a:xfrm>
            <a:custGeom>
              <a:avLst/>
              <a:gdLst>
                <a:gd name="connsiteX0" fmla="*/ 634270 w 993457"/>
                <a:gd name="connsiteY0" fmla="*/ 204692 h 634936"/>
                <a:gd name="connsiteX1" fmla="*/ 707422 w 993457"/>
                <a:gd name="connsiteY1" fmla="*/ 204692 h 634936"/>
                <a:gd name="connsiteX2" fmla="*/ 808768 w 993457"/>
                <a:gd name="connsiteY2" fmla="*/ 451104 h 634936"/>
                <a:gd name="connsiteX3" fmla="*/ 658844 w 993457"/>
                <a:gd name="connsiteY3" fmla="*/ 451104 h 634936"/>
                <a:gd name="connsiteX4" fmla="*/ 637604 w 993457"/>
                <a:gd name="connsiteY4" fmla="*/ 399574 h 634936"/>
                <a:gd name="connsiteX5" fmla="*/ 714375 w 993457"/>
                <a:gd name="connsiteY5" fmla="*/ 399574 h 634936"/>
                <a:gd name="connsiteX6" fmla="*/ 670750 w 993457"/>
                <a:gd name="connsiteY6" fmla="*/ 293656 h 634936"/>
                <a:gd name="connsiteX7" fmla="*/ 613410 w 993457"/>
                <a:gd name="connsiteY7" fmla="*/ 432530 h 634936"/>
                <a:gd name="connsiteX8" fmla="*/ 317468 w 993457"/>
                <a:gd name="connsiteY8" fmla="*/ 634937 h 634936"/>
                <a:gd name="connsiteX9" fmla="*/ 0 w 993457"/>
                <a:gd name="connsiteY9" fmla="*/ 317468 h 634936"/>
                <a:gd name="connsiteX10" fmla="*/ 317468 w 993457"/>
                <a:gd name="connsiteY10" fmla="*/ 0 h 634936"/>
                <a:gd name="connsiteX11" fmla="*/ 555498 w 993457"/>
                <a:gd name="connsiteY11" fmla="*/ 107347 h 634936"/>
                <a:gd name="connsiteX12" fmla="*/ 525875 w 993457"/>
                <a:gd name="connsiteY12" fmla="*/ 179356 h 634936"/>
                <a:gd name="connsiteX13" fmla="*/ 317468 w 993457"/>
                <a:gd name="connsiteY13" fmla="*/ 67437 h 634936"/>
                <a:gd name="connsiteX14" fmla="*/ 67532 w 993457"/>
                <a:gd name="connsiteY14" fmla="*/ 317373 h 634936"/>
                <a:gd name="connsiteX15" fmla="*/ 317468 w 993457"/>
                <a:gd name="connsiteY15" fmla="*/ 567309 h 634936"/>
                <a:gd name="connsiteX16" fmla="*/ 550926 w 993457"/>
                <a:gd name="connsiteY16" fmla="*/ 406718 h 634936"/>
                <a:gd name="connsiteX17" fmla="*/ 550926 w 993457"/>
                <a:gd name="connsiteY17" fmla="*/ 406718 h 634936"/>
                <a:gd name="connsiteX18" fmla="*/ 634079 w 993457"/>
                <a:gd name="connsiteY18" fmla="*/ 204597 h 634936"/>
                <a:gd name="connsiteX19" fmla="*/ 634079 w 993457"/>
                <a:gd name="connsiteY19" fmla="*/ 204597 h 634936"/>
                <a:gd name="connsiteX20" fmla="*/ 414242 w 993457"/>
                <a:gd name="connsiteY20" fmla="*/ 451104 h 634936"/>
                <a:gd name="connsiteX21" fmla="*/ 487394 w 993457"/>
                <a:gd name="connsiteY21" fmla="*/ 451104 h 634936"/>
                <a:gd name="connsiteX22" fmla="*/ 588740 w 993457"/>
                <a:gd name="connsiteY22" fmla="*/ 204692 h 634936"/>
                <a:gd name="connsiteX23" fmla="*/ 515588 w 993457"/>
                <a:gd name="connsiteY23" fmla="*/ 204692 h 634936"/>
                <a:gd name="connsiteX24" fmla="*/ 450818 w 993457"/>
                <a:gd name="connsiteY24" fmla="*/ 362141 h 634936"/>
                <a:gd name="connsiteX25" fmla="*/ 390906 w 993457"/>
                <a:gd name="connsiteY25" fmla="*/ 216503 h 634936"/>
                <a:gd name="connsiteX26" fmla="*/ 381190 w 993457"/>
                <a:gd name="connsiteY26" fmla="*/ 216503 h 634936"/>
                <a:gd name="connsiteX27" fmla="*/ 321278 w 993457"/>
                <a:gd name="connsiteY27" fmla="*/ 362141 h 634936"/>
                <a:gd name="connsiteX28" fmla="*/ 256508 w 993457"/>
                <a:gd name="connsiteY28" fmla="*/ 204692 h 634936"/>
                <a:gd name="connsiteX29" fmla="*/ 183356 w 993457"/>
                <a:gd name="connsiteY29" fmla="*/ 204692 h 634936"/>
                <a:gd name="connsiteX30" fmla="*/ 284702 w 993457"/>
                <a:gd name="connsiteY30" fmla="*/ 451104 h 634936"/>
                <a:gd name="connsiteX31" fmla="*/ 357854 w 993457"/>
                <a:gd name="connsiteY31" fmla="*/ 451104 h 634936"/>
                <a:gd name="connsiteX32" fmla="*/ 386048 w 993457"/>
                <a:gd name="connsiteY32" fmla="*/ 382524 h 634936"/>
                <a:gd name="connsiteX33" fmla="*/ 414242 w 993457"/>
                <a:gd name="connsiteY33" fmla="*/ 451104 h 634936"/>
                <a:gd name="connsiteX34" fmla="*/ 414242 w 993457"/>
                <a:gd name="connsiteY34" fmla="*/ 451104 h 634936"/>
                <a:gd name="connsiteX35" fmla="*/ 818864 w 993457"/>
                <a:gd name="connsiteY35" fmla="*/ 204692 h 634936"/>
                <a:gd name="connsiteX36" fmla="*/ 780479 w 993457"/>
                <a:gd name="connsiteY36" fmla="*/ 298037 h 634936"/>
                <a:gd name="connsiteX37" fmla="*/ 817055 w 993457"/>
                <a:gd name="connsiteY37" fmla="*/ 387001 h 634936"/>
                <a:gd name="connsiteX38" fmla="*/ 855440 w 993457"/>
                <a:gd name="connsiteY38" fmla="*/ 293656 h 634936"/>
                <a:gd name="connsiteX39" fmla="*/ 899065 w 993457"/>
                <a:gd name="connsiteY39" fmla="*/ 399574 h 634936"/>
                <a:gd name="connsiteX40" fmla="*/ 822293 w 993457"/>
                <a:gd name="connsiteY40" fmla="*/ 399574 h 634936"/>
                <a:gd name="connsiteX41" fmla="*/ 843534 w 993457"/>
                <a:gd name="connsiteY41" fmla="*/ 451104 h 634936"/>
                <a:gd name="connsiteX42" fmla="*/ 993458 w 993457"/>
                <a:gd name="connsiteY42" fmla="*/ 451104 h 634936"/>
                <a:gd name="connsiteX43" fmla="*/ 892112 w 993457"/>
                <a:gd name="connsiteY43" fmla="*/ 204692 h 634936"/>
                <a:gd name="connsiteX44" fmla="*/ 818960 w 993457"/>
                <a:gd name="connsiteY44" fmla="*/ 204692 h 634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93457" h="634936">
                  <a:moveTo>
                    <a:pt x="634270" y="204692"/>
                  </a:moveTo>
                  <a:lnTo>
                    <a:pt x="707422" y="204692"/>
                  </a:lnTo>
                  <a:lnTo>
                    <a:pt x="808768" y="451104"/>
                  </a:lnTo>
                  <a:lnTo>
                    <a:pt x="658844" y="451104"/>
                  </a:lnTo>
                  <a:cubicBezTo>
                    <a:pt x="658844" y="451104"/>
                    <a:pt x="637604" y="399574"/>
                    <a:pt x="637604" y="399574"/>
                  </a:cubicBezTo>
                  <a:lnTo>
                    <a:pt x="714375" y="399574"/>
                  </a:lnTo>
                  <a:lnTo>
                    <a:pt x="670750" y="293656"/>
                  </a:lnTo>
                  <a:lnTo>
                    <a:pt x="613410" y="432530"/>
                  </a:lnTo>
                  <a:cubicBezTo>
                    <a:pt x="567309" y="550926"/>
                    <a:pt x="452247" y="634937"/>
                    <a:pt x="317468" y="634937"/>
                  </a:cubicBezTo>
                  <a:cubicBezTo>
                    <a:pt x="142113" y="634937"/>
                    <a:pt x="0" y="492824"/>
                    <a:pt x="0" y="317468"/>
                  </a:cubicBezTo>
                  <a:cubicBezTo>
                    <a:pt x="0" y="142113"/>
                    <a:pt x="142113" y="0"/>
                    <a:pt x="317468" y="0"/>
                  </a:cubicBezTo>
                  <a:cubicBezTo>
                    <a:pt x="412242" y="0"/>
                    <a:pt x="497300" y="41529"/>
                    <a:pt x="555498" y="107347"/>
                  </a:cubicBezTo>
                  <a:lnTo>
                    <a:pt x="525875" y="179356"/>
                  </a:lnTo>
                  <a:cubicBezTo>
                    <a:pt x="481108" y="111919"/>
                    <a:pt x="404527" y="67437"/>
                    <a:pt x="317468" y="67437"/>
                  </a:cubicBezTo>
                  <a:cubicBezTo>
                    <a:pt x="179451" y="67437"/>
                    <a:pt x="67532" y="179356"/>
                    <a:pt x="67532" y="317373"/>
                  </a:cubicBezTo>
                  <a:cubicBezTo>
                    <a:pt x="67532" y="455390"/>
                    <a:pt x="179451" y="567309"/>
                    <a:pt x="317468" y="567309"/>
                  </a:cubicBezTo>
                  <a:cubicBezTo>
                    <a:pt x="424053" y="567309"/>
                    <a:pt x="515017" y="500634"/>
                    <a:pt x="550926" y="406718"/>
                  </a:cubicBezTo>
                  <a:lnTo>
                    <a:pt x="550926" y="406718"/>
                  </a:lnTo>
                  <a:cubicBezTo>
                    <a:pt x="550926" y="406718"/>
                    <a:pt x="634079" y="204597"/>
                    <a:pt x="634079" y="204597"/>
                  </a:cubicBezTo>
                  <a:lnTo>
                    <a:pt x="634079" y="204597"/>
                  </a:lnTo>
                  <a:close/>
                  <a:moveTo>
                    <a:pt x="414242" y="451104"/>
                  </a:moveTo>
                  <a:lnTo>
                    <a:pt x="487394" y="451104"/>
                  </a:lnTo>
                  <a:lnTo>
                    <a:pt x="588740" y="204692"/>
                  </a:lnTo>
                  <a:lnTo>
                    <a:pt x="515588" y="204692"/>
                  </a:lnTo>
                  <a:lnTo>
                    <a:pt x="450818" y="362141"/>
                  </a:lnTo>
                  <a:lnTo>
                    <a:pt x="390906" y="216503"/>
                  </a:lnTo>
                  <a:lnTo>
                    <a:pt x="381190" y="216503"/>
                  </a:lnTo>
                  <a:lnTo>
                    <a:pt x="321278" y="362141"/>
                  </a:lnTo>
                  <a:lnTo>
                    <a:pt x="256508" y="204692"/>
                  </a:lnTo>
                  <a:lnTo>
                    <a:pt x="183356" y="204692"/>
                  </a:lnTo>
                  <a:lnTo>
                    <a:pt x="284702" y="451104"/>
                  </a:lnTo>
                  <a:lnTo>
                    <a:pt x="357854" y="451104"/>
                  </a:lnTo>
                  <a:lnTo>
                    <a:pt x="386048" y="382524"/>
                  </a:lnTo>
                  <a:lnTo>
                    <a:pt x="414242" y="451104"/>
                  </a:lnTo>
                  <a:lnTo>
                    <a:pt x="414242" y="451104"/>
                  </a:lnTo>
                  <a:close/>
                  <a:moveTo>
                    <a:pt x="818864" y="204692"/>
                  </a:moveTo>
                  <a:lnTo>
                    <a:pt x="780479" y="298037"/>
                  </a:lnTo>
                  <a:lnTo>
                    <a:pt x="817055" y="387001"/>
                  </a:lnTo>
                  <a:lnTo>
                    <a:pt x="855440" y="293656"/>
                  </a:lnTo>
                  <a:lnTo>
                    <a:pt x="899065" y="399574"/>
                  </a:lnTo>
                  <a:lnTo>
                    <a:pt x="822293" y="399574"/>
                  </a:lnTo>
                  <a:lnTo>
                    <a:pt x="843534" y="451104"/>
                  </a:lnTo>
                  <a:lnTo>
                    <a:pt x="993458" y="451104"/>
                  </a:lnTo>
                  <a:cubicBezTo>
                    <a:pt x="993458" y="451104"/>
                    <a:pt x="892112" y="204692"/>
                    <a:pt x="892112" y="204692"/>
                  </a:cubicBezTo>
                  <a:lnTo>
                    <a:pt x="818960" y="204692"/>
                  </a:lnTo>
                  <a:close/>
                </a:path>
              </a:pathLst>
            </a:custGeom>
            <a:solidFill>
              <a:srgbClr val="0097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519" name="图形 5"/>
            <p:cNvGrpSpPr/>
            <p:nvPr/>
          </p:nvGrpSpPr>
          <p:grpSpPr>
            <a:xfrm>
              <a:off x="24901536" y="15798470"/>
              <a:ext cx="5065864" cy="387677"/>
              <a:chOff x="18183954" y="11472671"/>
              <a:chExt cx="1686496" cy="129063"/>
            </a:xfrm>
            <a:solidFill>
              <a:srgbClr val="595757"/>
            </a:solidFill>
          </p:grpSpPr>
          <p:sp>
            <p:nvSpPr>
              <p:cNvPr id="520" name="任意形状 519"/>
              <p:cNvSpPr/>
              <p:nvPr/>
            </p:nvSpPr>
            <p:spPr>
              <a:xfrm>
                <a:off x="18183954" y="11476957"/>
                <a:ext cx="131064" cy="94869"/>
              </a:xfrm>
              <a:custGeom>
                <a:avLst/>
                <a:gdLst>
                  <a:gd name="connsiteX0" fmla="*/ 75057 w 131064"/>
                  <a:gd name="connsiteY0" fmla="*/ 0 h 94869"/>
                  <a:gd name="connsiteX1" fmla="*/ 93154 w 131064"/>
                  <a:gd name="connsiteY1" fmla="*/ 58293 h 94869"/>
                  <a:gd name="connsiteX2" fmla="*/ 109823 w 131064"/>
                  <a:gd name="connsiteY2" fmla="*/ 0 h 94869"/>
                  <a:gd name="connsiteX3" fmla="*/ 131064 w 131064"/>
                  <a:gd name="connsiteY3" fmla="*/ 0 h 94869"/>
                  <a:gd name="connsiteX4" fmla="*/ 101155 w 131064"/>
                  <a:gd name="connsiteY4" fmla="*/ 94869 h 94869"/>
                  <a:gd name="connsiteX5" fmla="*/ 84201 w 131064"/>
                  <a:gd name="connsiteY5" fmla="*/ 94869 h 94869"/>
                  <a:gd name="connsiteX6" fmla="*/ 65818 w 131064"/>
                  <a:gd name="connsiteY6" fmla="*/ 38291 h 94869"/>
                  <a:gd name="connsiteX7" fmla="*/ 47911 w 131064"/>
                  <a:gd name="connsiteY7" fmla="*/ 94869 h 94869"/>
                  <a:gd name="connsiteX8" fmla="*/ 31052 w 131064"/>
                  <a:gd name="connsiteY8" fmla="*/ 94869 h 94869"/>
                  <a:gd name="connsiteX9" fmla="*/ 0 w 131064"/>
                  <a:gd name="connsiteY9" fmla="*/ 0 h 94869"/>
                  <a:gd name="connsiteX10" fmla="*/ 22765 w 131064"/>
                  <a:gd name="connsiteY10" fmla="*/ 0 h 94869"/>
                  <a:gd name="connsiteX11" fmla="*/ 40481 w 131064"/>
                  <a:gd name="connsiteY11" fmla="*/ 58293 h 94869"/>
                  <a:gd name="connsiteX12" fmla="*/ 57626 w 131064"/>
                  <a:gd name="connsiteY12" fmla="*/ 0 h 94869"/>
                  <a:gd name="connsiteX13" fmla="*/ 74962 w 131064"/>
                  <a:gd name="connsiteY13" fmla="*/ 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1064" h="94869">
                    <a:moveTo>
                      <a:pt x="75057" y="0"/>
                    </a:moveTo>
                    <a:lnTo>
                      <a:pt x="93154" y="58293"/>
                    </a:lnTo>
                    <a:lnTo>
                      <a:pt x="109823" y="0"/>
                    </a:lnTo>
                    <a:lnTo>
                      <a:pt x="131064" y="0"/>
                    </a:lnTo>
                    <a:lnTo>
                      <a:pt x="101155" y="94869"/>
                    </a:lnTo>
                    <a:lnTo>
                      <a:pt x="84201" y="94869"/>
                    </a:lnTo>
                    <a:lnTo>
                      <a:pt x="65818" y="38291"/>
                    </a:lnTo>
                    <a:lnTo>
                      <a:pt x="47911" y="94869"/>
                    </a:lnTo>
                    <a:lnTo>
                      <a:pt x="31052" y="94869"/>
                    </a:lnTo>
                    <a:lnTo>
                      <a:pt x="0" y="0"/>
                    </a:lnTo>
                    <a:lnTo>
                      <a:pt x="22765" y="0"/>
                    </a:lnTo>
                    <a:lnTo>
                      <a:pt x="40481" y="58293"/>
                    </a:lnTo>
                    <a:lnTo>
                      <a:pt x="57626" y="0"/>
                    </a:lnTo>
                    <a:lnTo>
                      <a:pt x="74962" y="0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1" name="任意形状 520"/>
              <p:cNvSpPr/>
              <p:nvPr/>
            </p:nvSpPr>
            <p:spPr>
              <a:xfrm>
                <a:off x="18325305" y="11476957"/>
                <a:ext cx="63817" cy="94869"/>
              </a:xfrm>
              <a:custGeom>
                <a:avLst/>
                <a:gdLst>
                  <a:gd name="connsiteX0" fmla="*/ 0 w 63817"/>
                  <a:gd name="connsiteY0" fmla="*/ 0 h 94869"/>
                  <a:gd name="connsiteX1" fmla="*/ 22193 w 63817"/>
                  <a:gd name="connsiteY1" fmla="*/ 0 h 94869"/>
                  <a:gd name="connsiteX2" fmla="*/ 22193 w 63817"/>
                  <a:gd name="connsiteY2" fmla="*/ 75152 h 94869"/>
                  <a:gd name="connsiteX3" fmla="*/ 63818 w 63817"/>
                  <a:gd name="connsiteY3" fmla="*/ 75152 h 94869"/>
                  <a:gd name="connsiteX4" fmla="*/ 63818 w 63817"/>
                  <a:gd name="connsiteY4" fmla="*/ 94869 h 94869"/>
                  <a:gd name="connsiteX5" fmla="*/ 95 w 63817"/>
                  <a:gd name="connsiteY5" fmla="*/ 94869 h 94869"/>
                  <a:gd name="connsiteX6" fmla="*/ 95 w 63817"/>
                  <a:gd name="connsiteY6" fmla="*/ 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817" h="94869">
                    <a:moveTo>
                      <a:pt x="0" y="0"/>
                    </a:moveTo>
                    <a:lnTo>
                      <a:pt x="22193" y="0"/>
                    </a:lnTo>
                    <a:lnTo>
                      <a:pt x="22193" y="75152"/>
                    </a:lnTo>
                    <a:lnTo>
                      <a:pt x="63818" y="75152"/>
                    </a:lnTo>
                    <a:lnTo>
                      <a:pt x="63818" y="94869"/>
                    </a:lnTo>
                    <a:lnTo>
                      <a:pt x="95" y="94869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2" name="任意形状 521"/>
              <p:cNvSpPr/>
              <p:nvPr/>
            </p:nvSpPr>
            <p:spPr>
              <a:xfrm>
                <a:off x="18392742" y="11476957"/>
                <a:ext cx="95440" cy="94869"/>
              </a:xfrm>
              <a:custGeom>
                <a:avLst/>
                <a:gdLst>
                  <a:gd name="connsiteX0" fmla="*/ 56960 w 95440"/>
                  <a:gd name="connsiteY0" fmla="*/ 0 h 94869"/>
                  <a:gd name="connsiteX1" fmla="*/ 95441 w 95440"/>
                  <a:gd name="connsiteY1" fmla="*/ 94869 h 94869"/>
                  <a:gd name="connsiteX2" fmla="*/ 72104 w 95440"/>
                  <a:gd name="connsiteY2" fmla="*/ 94869 h 94869"/>
                  <a:gd name="connsiteX3" fmla="*/ 64866 w 95440"/>
                  <a:gd name="connsiteY3" fmla="*/ 75724 h 94869"/>
                  <a:gd name="connsiteX4" fmla="*/ 28956 w 95440"/>
                  <a:gd name="connsiteY4" fmla="*/ 75724 h 94869"/>
                  <a:gd name="connsiteX5" fmla="*/ 22003 w 95440"/>
                  <a:gd name="connsiteY5" fmla="*/ 94869 h 94869"/>
                  <a:gd name="connsiteX6" fmla="*/ 0 w 95440"/>
                  <a:gd name="connsiteY6" fmla="*/ 94869 h 94869"/>
                  <a:gd name="connsiteX7" fmla="*/ 37433 w 95440"/>
                  <a:gd name="connsiteY7" fmla="*/ 0 h 94869"/>
                  <a:gd name="connsiteX8" fmla="*/ 56960 w 95440"/>
                  <a:gd name="connsiteY8" fmla="*/ 0 h 94869"/>
                  <a:gd name="connsiteX9" fmla="*/ 57912 w 95440"/>
                  <a:gd name="connsiteY9" fmla="*/ 57150 h 94869"/>
                  <a:gd name="connsiteX10" fmla="*/ 46673 w 95440"/>
                  <a:gd name="connsiteY10" fmla="*/ 27622 h 94869"/>
                  <a:gd name="connsiteX11" fmla="*/ 35909 w 95440"/>
                  <a:gd name="connsiteY11" fmla="*/ 57150 h 94869"/>
                  <a:gd name="connsiteX12" fmla="*/ 57912 w 95440"/>
                  <a:gd name="connsiteY12" fmla="*/ 5715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5440" h="94869">
                    <a:moveTo>
                      <a:pt x="56960" y="0"/>
                    </a:moveTo>
                    <a:lnTo>
                      <a:pt x="95441" y="94869"/>
                    </a:lnTo>
                    <a:lnTo>
                      <a:pt x="72104" y="94869"/>
                    </a:lnTo>
                    <a:lnTo>
                      <a:pt x="64866" y="75724"/>
                    </a:lnTo>
                    <a:lnTo>
                      <a:pt x="28956" y="75724"/>
                    </a:lnTo>
                    <a:lnTo>
                      <a:pt x="22003" y="94869"/>
                    </a:lnTo>
                    <a:lnTo>
                      <a:pt x="0" y="94869"/>
                    </a:lnTo>
                    <a:lnTo>
                      <a:pt x="37433" y="0"/>
                    </a:lnTo>
                    <a:lnTo>
                      <a:pt x="56960" y="0"/>
                    </a:lnTo>
                    <a:close/>
                    <a:moveTo>
                      <a:pt x="57912" y="57150"/>
                    </a:moveTo>
                    <a:lnTo>
                      <a:pt x="46673" y="27622"/>
                    </a:lnTo>
                    <a:lnTo>
                      <a:pt x="35909" y="57150"/>
                    </a:lnTo>
                    <a:lnTo>
                      <a:pt x="57912" y="57150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3" name="任意形状 522"/>
              <p:cNvSpPr/>
              <p:nvPr/>
            </p:nvSpPr>
            <p:spPr>
              <a:xfrm>
                <a:off x="18498279" y="11476957"/>
                <a:ext cx="80962" cy="94869"/>
              </a:xfrm>
              <a:custGeom>
                <a:avLst/>
                <a:gdLst>
                  <a:gd name="connsiteX0" fmla="*/ 17716 w 80962"/>
                  <a:gd name="connsiteY0" fmla="*/ 0 h 94869"/>
                  <a:gd name="connsiteX1" fmla="*/ 60770 w 80962"/>
                  <a:gd name="connsiteY1" fmla="*/ 57531 h 94869"/>
                  <a:gd name="connsiteX2" fmla="*/ 60770 w 80962"/>
                  <a:gd name="connsiteY2" fmla="*/ 0 h 94869"/>
                  <a:gd name="connsiteX3" fmla="*/ 80963 w 80962"/>
                  <a:gd name="connsiteY3" fmla="*/ 0 h 94869"/>
                  <a:gd name="connsiteX4" fmla="*/ 80963 w 80962"/>
                  <a:gd name="connsiteY4" fmla="*/ 94869 h 94869"/>
                  <a:gd name="connsiteX5" fmla="*/ 63246 w 80962"/>
                  <a:gd name="connsiteY5" fmla="*/ 94869 h 94869"/>
                  <a:gd name="connsiteX6" fmla="*/ 20193 w 80962"/>
                  <a:gd name="connsiteY6" fmla="*/ 37243 h 94869"/>
                  <a:gd name="connsiteX7" fmla="*/ 20193 w 80962"/>
                  <a:gd name="connsiteY7" fmla="*/ 94869 h 94869"/>
                  <a:gd name="connsiteX8" fmla="*/ 0 w 80962"/>
                  <a:gd name="connsiteY8" fmla="*/ 94869 h 94869"/>
                  <a:gd name="connsiteX9" fmla="*/ 0 w 80962"/>
                  <a:gd name="connsiteY9" fmla="*/ 0 h 94869"/>
                  <a:gd name="connsiteX10" fmla="*/ 17716 w 80962"/>
                  <a:gd name="connsiteY10" fmla="*/ 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0962" h="94869">
                    <a:moveTo>
                      <a:pt x="17716" y="0"/>
                    </a:moveTo>
                    <a:lnTo>
                      <a:pt x="60770" y="57531"/>
                    </a:lnTo>
                    <a:lnTo>
                      <a:pt x="60770" y="0"/>
                    </a:lnTo>
                    <a:lnTo>
                      <a:pt x="80963" y="0"/>
                    </a:lnTo>
                    <a:lnTo>
                      <a:pt x="80963" y="94869"/>
                    </a:lnTo>
                    <a:lnTo>
                      <a:pt x="63246" y="94869"/>
                    </a:lnTo>
                    <a:lnTo>
                      <a:pt x="20193" y="37243"/>
                    </a:lnTo>
                    <a:lnTo>
                      <a:pt x="20193" y="94869"/>
                    </a:lnTo>
                    <a:lnTo>
                      <a:pt x="0" y="94869"/>
                    </a:lnTo>
                    <a:lnTo>
                      <a:pt x="0" y="0"/>
                    </a:lnTo>
                    <a:lnTo>
                      <a:pt x="17716" y="0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4" name="任意形状 523"/>
              <p:cNvSpPr/>
              <p:nvPr/>
            </p:nvSpPr>
            <p:spPr>
              <a:xfrm>
                <a:off x="18619247" y="11476957"/>
                <a:ext cx="95440" cy="94869"/>
              </a:xfrm>
              <a:custGeom>
                <a:avLst/>
                <a:gdLst>
                  <a:gd name="connsiteX0" fmla="*/ 56960 w 95440"/>
                  <a:gd name="connsiteY0" fmla="*/ 0 h 94869"/>
                  <a:gd name="connsiteX1" fmla="*/ 95441 w 95440"/>
                  <a:gd name="connsiteY1" fmla="*/ 94869 h 94869"/>
                  <a:gd name="connsiteX2" fmla="*/ 72104 w 95440"/>
                  <a:gd name="connsiteY2" fmla="*/ 94869 h 94869"/>
                  <a:gd name="connsiteX3" fmla="*/ 64866 w 95440"/>
                  <a:gd name="connsiteY3" fmla="*/ 75724 h 94869"/>
                  <a:gd name="connsiteX4" fmla="*/ 28956 w 95440"/>
                  <a:gd name="connsiteY4" fmla="*/ 75724 h 94869"/>
                  <a:gd name="connsiteX5" fmla="*/ 22003 w 95440"/>
                  <a:gd name="connsiteY5" fmla="*/ 94869 h 94869"/>
                  <a:gd name="connsiteX6" fmla="*/ 0 w 95440"/>
                  <a:gd name="connsiteY6" fmla="*/ 94869 h 94869"/>
                  <a:gd name="connsiteX7" fmla="*/ 37433 w 95440"/>
                  <a:gd name="connsiteY7" fmla="*/ 0 h 94869"/>
                  <a:gd name="connsiteX8" fmla="*/ 56960 w 95440"/>
                  <a:gd name="connsiteY8" fmla="*/ 0 h 94869"/>
                  <a:gd name="connsiteX9" fmla="*/ 57817 w 95440"/>
                  <a:gd name="connsiteY9" fmla="*/ 57150 h 94869"/>
                  <a:gd name="connsiteX10" fmla="*/ 46577 w 95440"/>
                  <a:gd name="connsiteY10" fmla="*/ 27622 h 94869"/>
                  <a:gd name="connsiteX11" fmla="*/ 35814 w 95440"/>
                  <a:gd name="connsiteY11" fmla="*/ 57150 h 94869"/>
                  <a:gd name="connsiteX12" fmla="*/ 57817 w 95440"/>
                  <a:gd name="connsiteY12" fmla="*/ 5715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5440" h="94869">
                    <a:moveTo>
                      <a:pt x="56960" y="0"/>
                    </a:moveTo>
                    <a:lnTo>
                      <a:pt x="95441" y="94869"/>
                    </a:lnTo>
                    <a:lnTo>
                      <a:pt x="72104" y="94869"/>
                    </a:lnTo>
                    <a:lnTo>
                      <a:pt x="64866" y="75724"/>
                    </a:lnTo>
                    <a:lnTo>
                      <a:pt x="28956" y="75724"/>
                    </a:lnTo>
                    <a:lnTo>
                      <a:pt x="22003" y="94869"/>
                    </a:lnTo>
                    <a:lnTo>
                      <a:pt x="0" y="94869"/>
                    </a:lnTo>
                    <a:lnTo>
                      <a:pt x="37433" y="0"/>
                    </a:lnTo>
                    <a:lnTo>
                      <a:pt x="56960" y="0"/>
                    </a:lnTo>
                    <a:close/>
                    <a:moveTo>
                      <a:pt x="57817" y="57150"/>
                    </a:moveTo>
                    <a:lnTo>
                      <a:pt x="46577" y="27622"/>
                    </a:lnTo>
                    <a:lnTo>
                      <a:pt x="35814" y="57150"/>
                    </a:lnTo>
                    <a:lnTo>
                      <a:pt x="57817" y="57150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5" name="任意形状 524"/>
              <p:cNvSpPr/>
              <p:nvPr/>
            </p:nvSpPr>
            <p:spPr>
              <a:xfrm>
                <a:off x="18723069" y="11502865"/>
                <a:ext cx="71342" cy="98869"/>
              </a:xfrm>
              <a:custGeom>
                <a:avLst/>
                <a:gdLst>
                  <a:gd name="connsiteX0" fmla="*/ 56197 w 71342"/>
                  <a:gd name="connsiteY0" fmla="*/ 4286 h 98869"/>
                  <a:gd name="connsiteX1" fmla="*/ 67246 w 71342"/>
                  <a:gd name="connsiteY1" fmla="*/ 16383 h 98869"/>
                  <a:gd name="connsiteX2" fmla="*/ 71342 w 71342"/>
                  <a:gd name="connsiteY2" fmla="*/ 35338 h 98869"/>
                  <a:gd name="connsiteX3" fmla="*/ 67246 w 71342"/>
                  <a:gd name="connsiteY3" fmla="*/ 54197 h 98869"/>
                  <a:gd name="connsiteX4" fmla="*/ 56197 w 71342"/>
                  <a:gd name="connsiteY4" fmla="*/ 66389 h 98869"/>
                  <a:gd name="connsiteX5" fmla="*/ 40957 w 71342"/>
                  <a:gd name="connsiteY5" fmla="*/ 70580 h 98869"/>
                  <a:gd name="connsiteX6" fmla="*/ 21146 w 71342"/>
                  <a:gd name="connsiteY6" fmla="*/ 61341 h 98869"/>
                  <a:gd name="connsiteX7" fmla="*/ 21146 w 71342"/>
                  <a:gd name="connsiteY7" fmla="*/ 98870 h 98869"/>
                  <a:gd name="connsiteX8" fmla="*/ 0 w 71342"/>
                  <a:gd name="connsiteY8" fmla="*/ 98870 h 98869"/>
                  <a:gd name="connsiteX9" fmla="*/ 0 w 71342"/>
                  <a:gd name="connsiteY9" fmla="*/ 1810 h 98869"/>
                  <a:gd name="connsiteX10" fmla="*/ 18764 w 71342"/>
                  <a:gd name="connsiteY10" fmla="*/ 1810 h 98869"/>
                  <a:gd name="connsiteX11" fmla="*/ 19717 w 71342"/>
                  <a:gd name="connsiteY11" fmla="*/ 11239 h 98869"/>
                  <a:gd name="connsiteX12" fmla="*/ 28765 w 71342"/>
                  <a:gd name="connsiteY12" fmla="*/ 2762 h 98869"/>
                  <a:gd name="connsiteX13" fmla="*/ 40957 w 71342"/>
                  <a:gd name="connsiteY13" fmla="*/ 0 h 98869"/>
                  <a:gd name="connsiteX14" fmla="*/ 56197 w 71342"/>
                  <a:gd name="connsiteY14" fmla="*/ 4191 h 98869"/>
                  <a:gd name="connsiteX15" fmla="*/ 45625 w 71342"/>
                  <a:gd name="connsiteY15" fmla="*/ 47625 h 98869"/>
                  <a:gd name="connsiteX16" fmla="*/ 49530 w 71342"/>
                  <a:gd name="connsiteY16" fmla="*/ 35338 h 98869"/>
                  <a:gd name="connsiteX17" fmla="*/ 45625 w 71342"/>
                  <a:gd name="connsiteY17" fmla="*/ 22670 h 98869"/>
                  <a:gd name="connsiteX18" fmla="*/ 35528 w 71342"/>
                  <a:gd name="connsiteY18" fmla="*/ 17907 h 98869"/>
                  <a:gd name="connsiteX19" fmla="*/ 25337 w 71342"/>
                  <a:gd name="connsiteY19" fmla="*/ 22479 h 98869"/>
                  <a:gd name="connsiteX20" fmla="*/ 21146 w 71342"/>
                  <a:gd name="connsiteY20" fmla="*/ 35433 h 98869"/>
                  <a:gd name="connsiteX21" fmla="*/ 25241 w 71342"/>
                  <a:gd name="connsiteY21" fmla="*/ 48006 h 98869"/>
                  <a:gd name="connsiteX22" fmla="*/ 35528 w 71342"/>
                  <a:gd name="connsiteY22" fmla="*/ 52197 h 98869"/>
                  <a:gd name="connsiteX23" fmla="*/ 45625 w 71342"/>
                  <a:gd name="connsiteY23" fmla="*/ 47720 h 9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1342" h="98869">
                    <a:moveTo>
                      <a:pt x="56197" y="4286"/>
                    </a:moveTo>
                    <a:cubicBezTo>
                      <a:pt x="60865" y="7049"/>
                      <a:pt x="64484" y="11049"/>
                      <a:pt x="67246" y="16383"/>
                    </a:cubicBezTo>
                    <a:cubicBezTo>
                      <a:pt x="70009" y="21717"/>
                      <a:pt x="71342" y="28004"/>
                      <a:pt x="71342" y="35338"/>
                    </a:cubicBezTo>
                    <a:cubicBezTo>
                      <a:pt x="71342" y="42672"/>
                      <a:pt x="70009" y="48863"/>
                      <a:pt x="67246" y="54197"/>
                    </a:cubicBezTo>
                    <a:cubicBezTo>
                      <a:pt x="64484" y="59531"/>
                      <a:pt x="60865" y="63532"/>
                      <a:pt x="56197" y="66389"/>
                    </a:cubicBezTo>
                    <a:cubicBezTo>
                      <a:pt x="51530" y="69247"/>
                      <a:pt x="46482" y="70580"/>
                      <a:pt x="40957" y="70580"/>
                    </a:cubicBezTo>
                    <a:cubicBezTo>
                      <a:pt x="32480" y="70580"/>
                      <a:pt x="25908" y="67532"/>
                      <a:pt x="21146" y="61341"/>
                    </a:cubicBezTo>
                    <a:lnTo>
                      <a:pt x="21146" y="98870"/>
                    </a:lnTo>
                    <a:lnTo>
                      <a:pt x="0" y="98870"/>
                    </a:lnTo>
                    <a:lnTo>
                      <a:pt x="0" y="1810"/>
                    </a:lnTo>
                    <a:lnTo>
                      <a:pt x="18764" y="1810"/>
                    </a:lnTo>
                    <a:cubicBezTo>
                      <a:pt x="19145" y="6668"/>
                      <a:pt x="19431" y="9811"/>
                      <a:pt x="19717" y="11239"/>
                    </a:cubicBezTo>
                    <a:cubicBezTo>
                      <a:pt x="22098" y="7429"/>
                      <a:pt x="25146" y="4572"/>
                      <a:pt x="28765" y="2762"/>
                    </a:cubicBezTo>
                    <a:cubicBezTo>
                      <a:pt x="32385" y="953"/>
                      <a:pt x="36481" y="0"/>
                      <a:pt x="40957" y="0"/>
                    </a:cubicBezTo>
                    <a:cubicBezTo>
                      <a:pt x="46482" y="0"/>
                      <a:pt x="51530" y="1429"/>
                      <a:pt x="56197" y="4191"/>
                    </a:cubicBezTo>
                    <a:close/>
                    <a:moveTo>
                      <a:pt x="45625" y="47625"/>
                    </a:moveTo>
                    <a:cubicBezTo>
                      <a:pt x="48196" y="44672"/>
                      <a:pt x="49530" y="40577"/>
                      <a:pt x="49530" y="35338"/>
                    </a:cubicBezTo>
                    <a:cubicBezTo>
                      <a:pt x="49530" y="30099"/>
                      <a:pt x="48196" y="25813"/>
                      <a:pt x="45625" y="22670"/>
                    </a:cubicBezTo>
                    <a:cubicBezTo>
                      <a:pt x="43053" y="19431"/>
                      <a:pt x="39624" y="17907"/>
                      <a:pt x="35528" y="17907"/>
                    </a:cubicBezTo>
                    <a:cubicBezTo>
                      <a:pt x="31432" y="17907"/>
                      <a:pt x="28099" y="19431"/>
                      <a:pt x="25337" y="22479"/>
                    </a:cubicBezTo>
                    <a:cubicBezTo>
                      <a:pt x="22574" y="25527"/>
                      <a:pt x="21146" y="29813"/>
                      <a:pt x="21146" y="35433"/>
                    </a:cubicBezTo>
                    <a:cubicBezTo>
                      <a:pt x="21146" y="41053"/>
                      <a:pt x="22479" y="45244"/>
                      <a:pt x="25241" y="48006"/>
                    </a:cubicBezTo>
                    <a:cubicBezTo>
                      <a:pt x="28004" y="50768"/>
                      <a:pt x="31432" y="52197"/>
                      <a:pt x="35528" y="52197"/>
                    </a:cubicBezTo>
                    <a:cubicBezTo>
                      <a:pt x="39624" y="52197"/>
                      <a:pt x="43053" y="50673"/>
                      <a:pt x="45625" y="47720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6" name="任意形状 525"/>
              <p:cNvSpPr/>
              <p:nvPr/>
            </p:nvSpPr>
            <p:spPr>
              <a:xfrm>
                <a:off x="18805937" y="11502865"/>
                <a:ext cx="71342" cy="98869"/>
              </a:xfrm>
              <a:custGeom>
                <a:avLst/>
                <a:gdLst>
                  <a:gd name="connsiteX0" fmla="*/ 56197 w 71342"/>
                  <a:gd name="connsiteY0" fmla="*/ 4286 h 98869"/>
                  <a:gd name="connsiteX1" fmla="*/ 67246 w 71342"/>
                  <a:gd name="connsiteY1" fmla="*/ 16383 h 98869"/>
                  <a:gd name="connsiteX2" fmla="*/ 71342 w 71342"/>
                  <a:gd name="connsiteY2" fmla="*/ 35338 h 98869"/>
                  <a:gd name="connsiteX3" fmla="*/ 67246 w 71342"/>
                  <a:gd name="connsiteY3" fmla="*/ 54197 h 98869"/>
                  <a:gd name="connsiteX4" fmla="*/ 56197 w 71342"/>
                  <a:gd name="connsiteY4" fmla="*/ 66389 h 98869"/>
                  <a:gd name="connsiteX5" fmla="*/ 40958 w 71342"/>
                  <a:gd name="connsiteY5" fmla="*/ 70580 h 98869"/>
                  <a:gd name="connsiteX6" fmla="*/ 21146 w 71342"/>
                  <a:gd name="connsiteY6" fmla="*/ 61341 h 98869"/>
                  <a:gd name="connsiteX7" fmla="*/ 21146 w 71342"/>
                  <a:gd name="connsiteY7" fmla="*/ 98870 h 98869"/>
                  <a:gd name="connsiteX8" fmla="*/ 0 w 71342"/>
                  <a:gd name="connsiteY8" fmla="*/ 98870 h 98869"/>
                  <a:gd name="connsiteX9" fmla="*/ 0 w 71342"/>
                  <a:gd name="connsiteY9" fmla="*/ 1810 h 98869"/>
                  <a:gd name="connsiteX10" fmla="*/ 18764 w 71342"/>
                  <a:gd name="connsiteY10" fmla="*/ 1810 h 98869"/>
                  <a:gd name="connsiteX11" fmla="*/ 19717 w 71342"/>
                  <a:gd name="connsiteY11" fmla="*/ 11239 h 98869"/>
                  <a:gd name="connsiteX12" fmla="*/ 28766 w 71342"/>
                  <a:gd name="connsiteY12" fmla="*/ 2762 h 98869"/>
                  <a:gd name="connsiteX13" fmla="*/ 40958 w 71342"/>
                  <a:gd name="connsiteY13" fmla="*/ 0 h 98869"/>
                  <a:gd name="connsiteX14" fmla="*/ 56197 w 71342"/>
                  <a:gd name="connsiteY14" fmla="*/ 4191 h 98869"/>
                  <a:gd name="connsiteX15" fmla="*/ 45625 w 71342"/>
                  <a:gd name="connsiteY15" fmla="*/ 47625 h 98869"/>
                  <a:gd name="connsiteX16" fmla="*/ 49530 w 71342"/>
                  <a:gd name="connsiteY16" fmla="*/ 35338 h 98869"/>
                  <a:gd name="connsiteX17" fmla="*/ 45625 w 71342"/>
                  <a:gd name="connsiteY17" fmla="*/ 22670 h 98869"/>
                  <a:gd name="connsiteX18" fmla="*/ 35528 w 71342"/>
                  <a:gd name="connsiteY18" fmla="*/ 17907 h 98869"/>
                  <a:gd name="connsiteX19" fmla="*/ 25337 w 71342"/>
                  <a:gd name="connsiteY19" fmla="*/ 22479 h 98869"/>
                  <a:gd name="connsiteX20" fmla="*/ 21241 w 71342"/>
                  <a:gd name="connsiteY20" fmla="*/ 35433 h 98869"/>
                  <a:gd name="connsiteX21" fmla="*/ 25337 w 71342"/>
                  <a:gd name="connsiteY21" fmla="*/ 48006 h 98869"/>
                  <a:gd name="connsiteX22" fmla="*/ 35624 w 71342"/>
                  <a:gd name="connsiteY22" fmla="*/ 52197 h 98869"/>
                  <a:gd name="connsiteX23" fmla="*/ 45720 w 71342"/>
                  <a:gd name="connsiteY23" fmla="*/ 47720 h 9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1342" h="98869">
                    <a:moveTo>
                      <a:pt x="56197" y="4286"/>
                    </a:moveTo>
                    <a:cubicBezTo>
                      <a:pt x="60865" y="7049"/>
                      <a:pt x="64484" y="11049"/>
                      <a:pt x="67246" y="16383"/>
                    </a:cubicBezTo>
                    <a:cubicBezTo>
                      <a:pt x="70009" y="21717"/>
                      <a:pt x="71342" y="28004"/>
                      <a:pt x="71342" y="35338"/>
                    </a:cubicBezTo>
                    <a:cubicBezTo>
                      <a:pt x="71342" y="42672"/>
                      <a:pt x="70009" y="48863"/>
                      <a:pt x="67246" y="54197"/>
                    </a:cubicBezTo>
                    <a:cubicBezTo>
                      <a:pt x="64484" y="59531"/>
                      <a:pt x="60865" y="63532"/>
                      <a:pt x="56197" y="66389"/>
                    </a:cubicBezTo>
                    <a:cubicBezTo>
                      <a:pt x="51626" y="69152"/>
                      <a:pt x="46482" y="70580"/>
                      <a:pt x="40958" y="70580"/>
                    </a:cubicBezTo>
                    <a:cubicBezTo>
                      <a:pt x="32480" y="70580"/>
                      <a:pt x="25908" y="67532"/>
                      <a:pt x="21146" y="61341"/>
                    </a:cubicBezTo>
                    <a:lnTo>
                      <a:pt x="21146" y="98870"/>
                    </a:lnTo>
                    <a:lnTo>
                      <a:pt x="0" y="98870"/>
                    </a:lnTo>
                    <a:lnTo>
                      <a:pt x="0" y="1810"/>
                    </a:lnTo>
                    <a:lnTo>
                      <a:pt x="18764" y="1810"/>
                    </a:lnTo>
                    <a:cubicBezTo>
                      <a:pt x="19145" y="6668"/>
                      <a:pt x="19431" y="9811"/>
                      <a:pt x="19717" y="11239"/>
                    </a:cubicBezTo>
                    <a:cubicBezTo>
                      <a:pt x="22098" y="7429"/>
                      <a:pt x="25146" y="4572"/>
                      <a:pt x="28766" y="2762"/>
                    </a:cubicBezTo>
                    <a:cubicBezTo>
                      <a:pt x="32385" y="953"/>
                      <a:pt x="36481" y="0"/>
                      <a:pt x="40958" y="0"/>
                    </a:cubicBezTo>
                    <a:cubicBezTo>
                      <a:pt x="46482" y="0"/>
                      <a:pt x="51530" y="1429"/>
                      <a:pt x="56197" y="4191"/>
                    </a:cubicBezTo>
                    <a:close/>
                    <a:moveTo>
                      <a:pt x="45625" y="47625"/>
                    </a:moveTo>
                    <a:cubicBezTo>
                      <a:pt x="48196" y="44672"/>
                      <a:pt x="49530" y="40577"/>
                      <a:pt x="49530" y="35338"/>
                    </a:cubicBezTo>
                    <a:cubicBezTo>
                      <a:pt x="49530" y="30099"/>
                      <a:pt x="48196" y="25813"/>
                      <a:pt x="45625" y="22670"/>
                    </a:cubicBezTo>
                    <a:cubicBezTo>
                      <a:pt x="43053" y="19431"/>
                      <a:pt x="39624" y="17907"/>
                      <a:pt x="35528" y="17907"/>
                    </a:cubicBezTo>
                    <a:cubicBezTo>
                      <a:pt x="31433" y="17907"/>
                      <a:pt x="28099" y="19431"/>
                      <a:pt x="25337" y="22479"/>
                    </a:cubicBezTo>
                    <a:cubicBezTo>
                      <a:pt x="22574" y="25527"/>
                      <a:pt x="21241" y="29813"/>
                      <a:pt x="21241" y="35433"/>
                    </a:cubicBezTo>
                    <a:cubicBezTo>
                      <a:pt x="21241" y="41053"/>
                      <a:pt x="22574" y="45244"/>
                      <a:pt x="25337" y="48006"/>
                    </a:cubicBezTo>
                    <a:cubicBezTo>
                      <a:pt x="28099" y="50768"/>
                      <a:pt x="31528" y="52197"/>
                      <a:pt x="35624" y="52197"/>
                    </a:cubicBezTo>
                    <a:cubicBezTo>
                      <a:pt x="39719" y="52197"/>
                      <a:pt x="43148" y="50673"/>
                      <a:pt x="45720" y="47720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7" name="任意形状 526"/>
              <p:cNvSpPr/>
              <p:nvPr/>
            </p:nvSpPr>
            <p:spPr>
              <a:xfrm>
                <a:off x="18888900" y="11473243"/>
                <a:ext cx="21145" cy="98583"/>
              </a:xfrm>
              <a:custGeom>
                <a:avLst/>
                <a:gdLst>
                  <a:gd name="connsiteX0" fmla="*/ 21146 w 21145"/>
                  <a:gd name="connsiteY0" fmla="*/ 98584 h 98583"/>
                  <a:gd name="connsiteX1" fmla="*/ 0 w 21145"/>
                  <a:gd name="connsiteY1" fmla="*/ 98584 h 98583"/>
                  <a:gd name="connsiteX2" fmla="*/ 0 w 21145"/>
                  <a:gd name="connsiteY2" fmla="*/ 0 h 98583"/>
                  <a:gd name="connsiteX3" fmla="*/ 21146 w 21145"/>
                  <a:gd name="connsiteY3" fmla="*/ 0 h 98583"/>
                  <a:gd name="connsiteX4" fmla="*/ 21146 w 21145"/>
                  <a:gd name="connsiteY4" fmla="*/ 98584 h 98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45" h="98583">
                    <a:moveTo>
                      <a:pt x="21146" y="98584"/>
                    </a:moveTo>
                    <a:lnTo>
                      <a:pt x="0" y="98584"/>
                    </a:lnTo>
                    <a:lnTo>
                      <a:pt x="0" y="0"/>
                    </a:lnTo>
                    <a:lnTo>
                      <a:pt x="21146" y="0"/>
                    </a:lnTo>
                    <a:lnTo>
                      <a:pt x="21146" y="98584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8" name="任意形状 527"/>
              <p:cNvSpPr/>
              <p:nvPr/>
            </p:nvSpPr>
            <p:spPr>
              <a:xfrm>
                <a:off x="18923666" y="11472671"/>
                <a:ext cx="24669" cy="99155"/>
              </a:xfrm>
              <a:custGeom>
                <a:avLst/>
                <a:gdLst>
                  <a:gd name="connsiteX0" fmla="*/ 3620 w 24669"/>
                  <a:gd name="connsiteY0" fmla="*/ 21336 h 99155"/>
                  <a:gd name="connsiteX1" fmla="*/ 0 w 24669"/>
                  <a:gd name="connsiteY1" fmla="*/ 12573 h 99155"/>
                  <a:gd name="connsiteX2" fmla="*/ 3524 w 24669"/>
                  <a:gd name="connsiteY2" fmla="*/ 3715 h 99155"/>
                  <a:gd name="connsiteX3" fmla="*/ 12287 w 24669"/>
                  <a:gd name="connsiteY3" fmla="*/ 0 h 99155"/>
                  <a:gd name="connsiteX4" fmla="*/ 20955 w 24669"/>
                  <a:gd name="connsiteY4" fmla="*/ 3715 h 99155"/>
                  <a:gd name="connsiteX5" fmla="*/ 24670 w 24669"/>
                  <a:gd name="connsiteY5" fmla="*/ 12478 h 99155"/>
                  <a:gd name="connsiteX6" fmla="*/ 21050 w 24669"/>
                  <a:gd name="connsiteY6" fmla="*/ 21241 h 99155"/>
                  <a:gd name="connsiteX7" fmla="*/ 12382 w 24669"/>
                  <a:gd name="connsiteY7" fmla="*/ 24955 h 99155"/>
                  <a:gd name="connsiteX8" fmla="*/ 3715 w 24669"/>
                  <a:gd name="connsiteY8" fmla="*/ 21241 h 99155"/>
                  <a:gd name="connsiteX9" fmla="*/ 22860 w 24669"/>
                  <a:gd name="connsiteY9" fmla="*/ 99155 h 99155"/>
                  <a:gd name="connsiteX10" fmla="*/ 1714 w 24669"/>
                  <a:gd name="connsiteY10" fmla="*/ 99155 h 99155"/>
                  <a:gd name="connsiteX11" fmla="*/ 1714 w 24669"/>
                  <a:gd name="connsiteY11" fmla="*/ 32194 h 99155"/>
                  <a:gd name="connsiteX12" fmla="*/ 22860 w 24669"/>
                  <a:gd name="connsiteY12" fmla="*/ 32194 h 99155"/>
                  <a:gd name="connsiteX13" fmla="*/ 22860 w 24669"/>
                  <a:gd name="connsiteY13" fmla="*/ 99155 h 99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669" h="99155">
                    <a:moveTo>
                      <a:pt x="3620" y="21336"/>
                    </a:moveTo>
                    <a:cubicBezTo>
                      <a:pt x="1238" y="18859"/>
                      <a:pt x="0" y="15907"/>
                      <a:pt x="0" y="12573"/>
                    </a:cubicBezTo>
                    <a:cubicBezTo>
                      <a:pt x="0" y="9239"/>
                      <a:pt x="1143" y="6191"/>
                      <a:pt x="3524" y="3715"/>
                    </a:cubicBezTo>
                    <a:cubicBezTo>
                      <a:pt x="5905" y="1238"/>
                      <a:pt x="8763" y="0"/>
                      <a:pt x="12287" y="0"/>
                    </a:cubicBezTo>
                    <a:cubicBezTo>
                      <a:pt x="15812" y="0"/>
                      <a:pt x="18479" y="1238"/>
                      <a:pt x="20955" y="3715"/>
                    </a:cubicBezTo>
                    <a:cubicBezTo>
                      <a:pt x="23431" y="6191"/>
                      <a:pt x="24670" y="9144"/>
                      <a:pt x="24670" y="12478"/>
                    </a:cubicBezTo>
                    <a:cubicBezTo>
                      <a:pt x="24670" y="15812"/>
                      <a:pt x="23431" y="18764"/>
                      <a:pt x="21050" y="21241"/>
                    </a:cubicBezTo>
                    <a:cubicBezTo>
                      <a:pt x="18669" y="23717"/>
                      <a:pt x="15716" y="24955"/>
                      <a:pt x="12382" y="24955"/>
                    </a:cubicBezTo>
                    <a:cubicBezTo>
                      <a:pt x="9049" y="24955"/>
                      <a:pt x="6096" y="23717"/>
                      <a:pt x="3715" y="21241"/>
                    </a:cubicBezTo>
                    <a:close/>
                    <a:moveTo>
                      <a:pt x="22860" y="99155"/>
                    </a:moveTo>
                    <a:lnTo>
                      <a:pt x="1714" y="99155"/>
                    </a:lnTo>
                    <a:lnTo>
                      <a:pt x="1714" y="32194"/>
                    </a:lnTo>
                    <a:lnTo>
                      <a:pt x="22860" y="32194"/>
                    </a:lnTo>
                    <a:lnTo>
                      <a:pt x="22860" y="99155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9" name="任意形状 528"/>
              <p:cNvSpPr/>
              <p:nvPr/>
            </p:nvSpPr>
            <p:spPr>
              <a:xfrm>
                <a:off x="18958051" y="11503151"/>
                <a:ext cx="62007" cy="70294"/>
              </a:xfrm>
              <a:custGeom>
                <a:avLst/>
                <a:gdLst>
                  <a:gd name="connsiteX0" fmla="*/ 41338 w 62007"/>
                  <a:gd name="connsiteY0" fmla="*/ 50292 h 70294"/>
                  <a:gd name="connsiteX1" fmla="*/ 46101 w 62007"/>
                  <a:gd name="connsiteY1" fmla="*/ 45149 h 70294"/>
                  <a:gd name="connsiteX2" fmla="*/ 62008 w 62007"/>
                  <a:gd name="connsiteY2" fmla="*/ 54388 h 70294"/>
                  <a:gd name="connsiteX3" fmla="*/ 51530 w 62007"/>
                  <a:gd name="connsiteY3" fmla="*/ 66199 h 70294"/>
                  <a:gd name="connsiteX4" fmla="*/ 34862 w 62007"/>
                  <a:gd name="connsiteY4" fmla="*/ 70295 h 70294"/>
                  <a:gd name="connsiteX5" fmla="*/ 17907 w 62007"/>
                  <a:gd name="connsiteY5" fmla="*/ 66389 h 70294"/>
                  <a:gd name="connsiteX6" fmla="*/ 4953 w 62007"/>
                  <a:gd name="connsiteY6" fmla="*/ 54483 h 70294"/>
                  <a:gd name="connsiteX7" fmla="*/ 0 w 62007"/>
                  <a:gd name="connsiteY7" fmla="*/ 35147 h 70294"/>
                  <a:gd name="connsiteX8" fmla="*/ 4953 w 62007"/>
                  <a:gd name="connsiteY8" fmla="*/ 15812 h 70294"/>
                  <a:gd name="connsiteX9" fmla="*/ 17907 w 62007"/>
                  <a:gd name="connsiteY9" fmla="*/ 3905 h 70294"/>
                  <a:gd name="connsiteX10" fmla="*/ 34862 w 62007"/>
                  <a:gd name="connsiteY10" fmla="*/ 0 h 70294"/>
                  <a:gd name="connsiteX11" fmla="*/ 51530 w 62007"/>
                  <a:gd name="connsiteY11" fmla="*/ 4096 h 70294"/>
                  <a:gd name="connsiteX12" fmla="*/ 62008 w 62007"/>
                  <a:gd name="connsiteY12" fmla="*/ 15812 h 70294"/>
                  <a:gd name="connsiteX13" fmla="*/ 46101 w 62007"/>
                  <a:gd name="connsiteY13" fmla="*/ 25146 h 70294"/>
                  <a:gd name="connsiteX14" fmla="*/ 41243 w 62007"/>
                  <a:gd name="connsiteY14" fmla="*/ 20003 h 70294"/>
                  <a:gd name="connsiteX15" fmla="*/ 34862 w 62007"/>
                  <a:gd name="connsiteY15" fmla="*/ 18193 h 70294"/>
                  <a:gd name="connsiteX16" fmla="*/ 25337 w 62007"/>
                  <a:gd name="connsiteY16" fmla="*/ 22955 h 70294"/>
                  <a:gd name="connsiteX17" fmla="*/ 21812 w 62007"/>
                  <a:gd name="connsiteY17" fmla="*/ 35338 h 70294"/>
                  <a:gd name="connsiteX18" fmla="*/ 25337 w 62007"/>
                  <a:gd name="connsiteY18" fmla="*/ 47625 h 70294"/>
                  <a:gd name="connsiteX19" fmla="*/ 34862 w 62007"/>
                  <a:gd name="connsiteY19" fmla="*/ 52292 h 70294"/>
                  <a:gd name="connsiteX20" fmla="*/ 41434 w 62007"/>
                  <a:gd name="connsiteY20" fmla="*/ 50578 h 70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2007" h="70294">
                    <a:moveTo>
                      <a:pt x="41338" y="50292"/>
                    </a:moveTo>
                    <a:cubicBezTo>
                      <a:pt x="43148" y="49149"/>
                      <a:pt x="44672" y="47435"/>
                      <a:pt x="46101" y="45149"/>
                    </a:cubicBezTo>
                    <a:lnTo>
                      <a:pt x="62008" y="54388"/>
                    </a:lnTo>
                    <a:cubicBezTo>
                      <a:pt x="59912" y="59531"/>
                      <a:pt x="56483" y="63532"/>
                      <a:pt x="51530" y="66199"/>
                    </a:cubicBezTo>
                    <a:cubicBezTo>
                      <a:pt x="46577" y="68961"/>
                      <a:pt x="41053" y="70295"/>
                      <a:pt x="34862" y="70295"/>
                    </a:cubicBezTo>
                    <a:cubicBezTo>
                      <a:pt x="28670" y="70295"/>
                      <a:pt x="23241" y="68961"/>
                      <a:pt x="17907" y="66389"/>
                    </a:cubicBezTo>
                    <a:cubicBezTo>
                      <a:pt x="12573" y="63722"/>
                      <a:pt x="8287" y="59817"/>
                      <a:pt x="4953" y="54483"/>
                    </a:cubicBezTo>
                    <a:cubicBezTo>
                      <a:pt x="1619" y="49149"/>
                      <a:pt x="0" y="42672"/>
                      <a:pt x="0" y="35147"/>
                    </a:cubicBezTo>
                    <a:cubicBezTo>
                      <a:pt x="0" y="27622"/>
                      <a:pt x="1619" y="21050"/>
                      <a:pt x="4953" y="15812"/>
                    </a:cubicBezTo>
                    <a:cubicBezTo>
                      <a:pt x="8287" y="10573"/>
                      <a:pt x="12573" y="6572"/>
                      <a:pt x="17907" y="3905"/>
                    </a:cubicBezTo>
                    <a:cubicBezTo>
                      <a:pt x="23241" y="1238"/>
                      <a:pt x="28861" y="0"/>
                      <a:pt x="34862" y="0"/>
                    </a:cubicBezTo>
                    <a:cubicBezTo>
                      <a:pt x="40862" y="0"/>
                      <a:pt x="46672" y="1334"/>
                      <a:pt x="51530" y="4096"/>
                    </a:cubicBezTo>
                    <a:cubicBezTo>
                      <a:pt x="56483" y="6858"/>
                      <a:pt x="59912" y="10763"/>
                      <a:pt x="62008" y="15812"/>
                    </a:cubicBezTo>
                    <a:lnTo>
                      <a:pt x="46101" y="25146"/>
                    </a:lnTo>
                    <a:cubicBezTo>
                      <a:pt x="44672" y="22860"/>
                      <a:pt x="43053" y="21146"/>
                      <a:pt x="41243" y="20003"/>
                    </a:cubicBezTo>
                    <a:cubicBezTo>
                      <a:pt x="39434" y="18764"/>
                      <a:pt x="37338" y="18193"/>
                      <a:pt x="34862" y="18193"/>
                    </a:cubicBezTo>
                    <a:cubicBezTo>
                      <a:pt x="30861" y="18193"/>
                      <a:pt x="27718" y="19812"/>
                      <a:pt x="25337" y="22955"/>
                    </a:cubicBezTo>
                    <a:cubicBezTo>
                      <a:pt x="22955" y="26099"/>
                      <a:pt x="21812" y="30194"/>
                      <a:pt x="21812" y="35338"/>
                    </a:cubicBezTo>
                    <a:cubicBezTo>
                      <a:pt x="21812" y="40481"/>
                      <a:pt x="22955" y="44577"/>
                      <a:pt x="25337" y="47625"/>
                    </a:cubicBezTo>
                    <a:cubicBezTo>
                      <a:pt x="27718" y="50768"/>
                      <a:pt x="30861" y="52292"/>
                      <a:pt x="34862" y="52292"/>
                    </a:cubicBezTo>
                    <a:cubicBezTo>
                      <a:pt x="37433" y="52292"/>
                      <a:pt x="39624" y="51721"/>
                      <a:pt x="41434" y="50578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0" name="任意形状 529"/>
              <p:cNvSpPr/>
              <p:nvPr/>
            </p:nvSpPr>
            <p:spPr>
              <a:xfrm>
                <a:off x="19023869" y="11503056"/>
                <a:ext cx="63150" cy="70484"/>
              </a:xfrm>
              <a:custGeom>
                <a:avLst/>
                <a:gdLst>
                  <a:gd name="connsiteX0" fmla="*/ 55245 w 63150"/>
                  <a:gd name="connsiteY0" fmla="*/ 8096 h 70484"/>
                  <a:gd name="connsiteX1" fmla="*/ 63151 w 63150"/>
                  <a:gd name="connsiteY1" fmla="*/ 30956 h 70484"/>
                  <a:gd name="connsiteX2" fmla="*/ 63151 w 63150"/>
                  <a:gd name="connsiteY2" fmla="*/ 68771 h 70484"/>
                  <a:gd name="connsiteX3" fmla="*/ 45434 w 63150"/>
                  <a:gd name="connsiteY3" fmla="*/ 68771 h 70484"/>
                  <a:gd name="connsiteX4" fmla="*/ 44482 w 63150"/>
                  <a:gd name="connsiteY4" fmla="*/ 61531 h 70484"/>
                  <a:gd name="connsiteX5" fmla="*/ 36957 w 63150"/>
                  <a:gd name="connsiteY5" fmla="*/ 68294 h 70484"/>
                  <a:gd name="connsiteX6" fmla="*/ 25813 w 63150"/>
                  <a:gd name="connsiteY6" fmla="*/ 70485 h 70484"/>
                  <a:gd name="connsiteX7" fmla="*/ 12763 w 63150"/>
                  <a:gd name="connsiteY7" fmla="*/ 67913 h 70484"/>
                  <a:gd name="connsiteX8" fmla="*/ 3429 w 63150"/>
                  <a:gd name="connsiteY8" fmla="*/ 60674 h 70484"/>
                  <a:gd name="connsiteX9" fmla="*/ 0 w 63150"/>
                  <a:gd name="connsiteY9" fmla="*/ 49434 h 70484"/>
                  <a:gd name="connsiteX10" fmla="*/ 3810 w 63150"/>
                  <a:gd name="connsiteY10" fmla="*/ 37624 h 70484"/>
                  <a:gd name="connsiteX11" fmla="*/ 14097 w 63150"/>
                  <a:gd name="connsiteY11" fmla="*/ 29813 h 70484"/>
                  <a:gd name="connsiteX12" fmla="*/ 28194 w 63150"/>
                  <a:gd name="connsiteY12" fmla="*/ 27051 h 70484"/>
                  <a:gd name="connsiteX13" fmla="*/ 42196 w 63150"/>
                  <a:gd name="connsiteY13" fmla="*/ 29527 h 70484"/>
                  <a:gd name="connsiteX14" fmla="*/ 30671 w 63150"/>
                  <a:gd name="connsiteY14" fmla="*/ 16859 h 70484"/>
                  <a:gd name="connsiteX15" fmla="*/ 17717 w 63150"/>
                  <a:gd name="connsiteY15" fmla="*/ 25146 h 70484"/>
                  <a:gd name="connsiteX16" fmla="*/ 2858 w 63150"/>
                  <a:gd name="connsiteY16" fmla="*/ 16478 h 70484"/>
                  <a:gd name="connsiteX17" fmla="*/ 14478 w 63150"/>
                  <a:gd name="connsiteY17" fmla="*/ 4381 h 70484"/>
                  <a:gd name="connsiteX18" fmla="*/ 32766 w 63150"/>
                  <a:gd name="connsiteY18" fmla="*/ 0 h 70484"/>
                  <a:gd name="connsiteX19" fmla="*/ 55150 w 63150"/>
                  <a:gd name="connsiteY19" fmla="*/ 8096 h 70484"/>
                  <a:gd name="connsiteX20" fmla="*/ 42291 w 63150"/>
                  <a:gd name="connsiteY20" fmla="*/ 42577 h 70484"/>
                  <a:gd name="connsiteX21" fmla="*/ 32671 w 63150"/>
                  <a:gd name="connsiteY21" fmla="*/ 41243 h 70484"/>
                  <a:gd name="connsiteX22" fmla="*/ 24289 w 63150"/>
                  <a:gd name="connsiteY22" fmla="*/ 43148 h 70484"/>
                  <a:gd name="connsiteX23" fmla="*/ 21146 w 63150"/>
                  <a:gd name="connsiteY23" fmla="*/ 48292 h 70484"/>
                  <a:gd name="connsiteX24" fmla="*/ 23527 w 63150"/>
                  <a:gd name="connsiteY24" fmla="*/ 52959 h 70484"/>
                  <a:gd name="connsiteX25" fmla="*/ 29528 w 63150"/>
                  <a:gd name="connsiteY25" fmla="*/ 54673 h 70484"/>
                  <a:gd name="connsiteX26" fmla="*/ 38386 w 63150"/>
                  <a:gd name="connsiteY26" fmla="*/ 51816 h 70484"/>
                  <a:gd name="connsiteX27" fmla="*/ 42291 w 63150"/>
                  <a:gd name="connsiteY27" fmla="*/ 44196 h 70484"/>
                  <a:gd name="connsiteX28" fmla="*/ 42291 w 63150"/>
                  <a:gd name="connsiteY28" fmla="*/ 42481 h 70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3150" h="70484">
                    <a:moveTo>
                      <a:pt x="55245" y="8096"/>
                    </a:moveTo>
                    <a:cubicBezTo>
                      <a:pt x="60484" y="13525"/>
                      <a:pt x="63151" y="21146"/>
                      <a:pt x="63151" y="30956"/>
                    </a:cubicBezTo>
                    <a:lnTo>
                      <a:pt x="63151" y="68771"/>
                    </a:lnTo>
                    <a:lnTo>
                      <a:pt x="45434" y="68771"/>
                    </a:lnTo>
                    <a:cubicBezTo>
                      <a:pt x="44958" y="65151"/>
                      <a:pt x="44672" y="62770"/>
                      <a:pt x="44482" y="61531"/>
                    </a:cubicBezTo>
                    <a:cubicBezTo>
                      <a:pt x="42386" y="64579"/>
                      <a:pt x="39910" y="66770"/>
                      <a:pt x="36957" y="68294"/>
                    </a:cubicBezTo>
                    <a:cubicBezTo>
                      <a:pt x="34004" y="69723"/>
                      <a:pt x="30289" y="70485"/>
                      <a:pt x="25813" y="70485"/>
                    </a:cubicBezTo>
                    <a:cubicBezTo>
                      <a:pt x="21050" y="70485"/>
                      <a:pt x="16764" y="69628"/>
                      <a:pt x="12763" y="67913"/>
                    </a:cubicBezTo>
                    <a:cubicBezTo>
                      <a:pt x="8858" y="66199"/>
                      <a:pt x="5715" y="63817"/>
                      <a:pt x="3429" y="60674"/>
                    </a:cubicBezTo>
                    <a:cubicBezTo>
                      <a:pt x="1143" y="57531"/>
                      <a:pt x="0" y="53816"/>
                      <a:pt x="0" y="49434"/>
                    </a:cubicBezTo>
                    <a:cubicBezTo>
                      <a:pt x="0" y="45053"/>
                      <a:pt x="1238" y="40957"/>
                      <a:pt x="3810" y="37624"/>
                    </a:cubicBezTo>
                    <a:cubicBezTo>
                      <a:pt x="6382" y="34195"/>
                      <a:pt x="9811" y="31623"/>
                      <a:pt x="14097" y="29813"/>
                    </a:cubicBezTo>
                    <a:cubicBezTo>
                      <a:pt x="18383" y="28003"/>
                      <a:pt x="23146" y="27051"/>
                      <a:pt x="28194" y="27051"/>
                    </a:cubicBezTo>
                    <a:cubicBezTo>
                      <a:pt x="32956" y="27051"/>
                      <a:pt x="37624" y="27908"/>
                      <a:pt x="42196" y="29527"/>
                    </a:cubicBezTo>
                    <a:cubicBezTo>
                      <a:pt x="41624" y="21050"/>
                      <a:pt x="37719" y="16859"/>
                      <a:pt x="30671" y="16859"/>
                    </a:cubicBezTo>
                    <a:cubicBezTo>
                      <a:pt x="24670" y="16859"/>
                      <a:pt x="20384" y="19621"/>
                      <a:pt x="17717" y="25146"/>
                    </a:cubicBezTo>
                    <a:lnTo>
                      <a:pt x="2858" y="16478"/>
                    </a:lnTo>
                    <a:cubicBezTo>
                      <a:pt x="5334" y="11334"/>
                      <a:pt x="9239" y="7334"/>
                      <a:pt x="14478" y="4381"/>
                    </a:cubicBezTo>
                    <a:cubicBezTo>
                      <a:pt x="19717" y="1429"/>
                      <a:pt x="25813" y="0"/>
                      <a:pt x="32766" y="0"/>
                    </a:cubicBezTo>
                    <a:cubicBezTo>
                      <a:pt x="42481" y="0"/>
                      <a:pt x="49911" y="2667"/>
                      <a:pt x="55150" y="8096"/>
                    </a:cubicBezTo>
                    <a:close/>
                    <a:moveTo>
                      <a:pt x="42291" y="42577"/>
                    </a:moveTo>
                    <a:cubicBezTo>
                      <a:pt x="38957" y="41719"/>
                      <a:pt x="35719" y="41243"/>
                      <a:pt x="32671" y="41243"/>
                    </a:cubicBezTo>
                    <a:cubicBezTo>
                      <a:pt x="29146" y="41243"/>
                      <a:pt x="26289" y="41910"/>
                      <a:pt x="24289" y="43148"/>
                    </a:cubicBezTo>
                    <a:cubicBezTo>
                      <a:pt x="22288" y="44386"/>
                      <a:pt x="21146" y="46196"/>
                      <a:pt x="21146" y="48292"/>
                    </a:cubicBezTo>
                    <a:cubicBezTo>
                      <a:pt x="21146" y="50292"/>
                      <a:pt x="21908" y="51816"/>
                      <a:pt x="23527" y="52959"/>
                    </a:cubicBezTo>
                    <a:cubicBezTo>
                      <a:pt x="25146" y="54102"/>
                      <a:pt x="27051" y="54673"/>
                      <a:pt x="29528" y="54673"/>
                    </a:cubicBezTo>
                    <a:cubicBezTo>
                      <a:pt x="32766" y="54673"/>
                      <a:pt x="35719" y="53721"/>
                      <a:pt x="38386" y="51816"/>
                    </a:cubicBezTo>
                    <a:cubicBezTo>
                      <a:pt x="41053" y="49911"/>
                      <a:pt x="42291" y="47339"/>
                      <a:pt x="42291" y="44196"/>
                    </a:cubicBezTo>
                    <a:lnTo>
                      <a:pt x="42291" y="42481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1" name="任意形状 530"/>
              <p:cNvSpPr/>
              <p:nvPr/>
            </p:nvSpPr>
            <p:spPr>
              <a:xfrm>
                <a:off x="19093211" y="11483339"/>
                <a:ext cx="58864" cy="90201"/>
              </a:xfrm>
              <a:custGeom>
                <a:avLst/>
                <a:gdLst>
                  <a:gd name="connsiteX0" fmla="*/ 58864 w 58864"/>
                  <a:gd name="connsiteY0" fmla="*/ 83725 h 90201"/>
                  <a:gd name="connsiteX1" fmla="*/ 38386 w 58864"/>
                  <a:gd name="connsiteY1" fmla="*/ 90202 h 90201"/>
                  <a:gd name="connsiteX2" fmla="*/ 19431 w 58864"/>
                  <a:gd name="connsiteY2" fmla="*/ 84011 h 90201"/>
                  <a:gd name="connsiteX3" fmla="*/ 12287 w 58864"/>
                  <a:gd name="connsiteY3" fmla="*/ 62198 h 90201"/>
                  <a:gd name="connsiteX4" fmla="*/ 12287 w 58864"/>
                  <a:gd name="connsiteY4" fmla="*/ 39243 h 90201"/>
                  <a:gd name="connsiteX5" fmla="*/ 0 w 58864"/>
                  <a:gd name="connsiteY5" fmla="*/ 39243 h 90201"/>
                  <a:gd name="connsiteX6" fmla="*/ 0 w 58864"/>
                  <a:gd name="connsiteY6" fmla="*/ 21526 h 90201"/>
                  <a:gd name="connsiteX7" fmla="*/ 12287 w 58864"/>
                  <a:gd name="connsiteY7" fmla="*/ 21526 h 90201"/>
                  <a:gd name="connsiteX8" fmla="*/ 12287 w 58864"/>
                  <a:gd name="connsiteY8" fmla="*/ 0 h 90201"/>
                  <a:gd name="connsiteX9" fmla="*/ 33433 w 58864"/>
                  <a:gd name="connsiteY9" fmla="*/ 0 h 90201"/>
                  <a:gd name="connsiteX10" fmla="*/ 33433 w 58864"/>
                  <a:gd name="connsiteY10" fmla="*/ 21526 h 90201"/>
                  <a:gd name="connsiteX11" fmla="*/ 53912 w 58864"/>
                  <a:gd name="connsiteY11" fmla="*/ 21526 h 90201"/>
                  <a:gd name="connsiteX12" fmla="*/ 53912 w 58864"/>
                  <a:gd name="connsiteY12" fmla="*/ 39243 h 90201"/>
                  <a:gd name="connsiteX13" fmla="*/ 33433 w 58864"/>
                  <a:gd name="connsiteY13" fmla="*/ 39243 h 90201"/>
                  <a:gd name="connsiteX14" fmla="*/ 33433 w 58864"/>
                  <a:gd name="connsiteY14" fmla="*/ 58388 h 90201"/>
                  <a:gd name="connsiteX15" fmla="*/ 35338 w 58864"/>
                  <a:gd name="connsiteY15" fmla="*/ 68389 h 90201"/>
                  <a:gd name="connsiteX16" fmla="*/ 42767 w 58864"/>
                  <a:gd name="connsiteY16" fmla="*/ 71914 h 90201"/>
                  <a:gd name="connsiteX17" fmla="*/ 51435 w 58864"/>
                  <a:gd name="connsiteY17" fmla="*/ 68961 h 90201"/>
                  <a:gd name="connsiteX18" fmla="*/ 58864 w 58864"/>
                  <a:gd name="connsiteY18" fmla="*/ 83629 h 90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8864" h="90201">
                    <a:moveTo>
                      <a:pt x="58864" y="83725"/>
                    </a:moveTo>
                    <a:cubicBezTo>
                      <a:pt x="54007" y="88011"/>
                      <a:pt x="47244" y="90202"/>
                      <a:pt x="38386" y="90202"/>
                    </a:cubicBezTo>
                    <a:cubicBezTo>
                      <a:pt x="30480" y="90202"/>
                      <a:pt x="24194" y="88106"/>
                      <a:pt x="19431" y="84011"/>
                    </a:cubicBezTo>
                    <a:cubicBezTo>
                      <a:pt x="14669" y="79915"/>
                      <a:pt x="12287" y="72676"/>
                      <a:pt x="12287" y="62198"/>
                    </a:cubicBezTo>
                    <a:lnTo>
                      <a:pt x="12287" y="39243"/>
                    </a:lnTo>
                    <a:lnTo>
                      <a:pt x="0" y="39243"/>
                    </a:lnTo>
                    <a:lnTo>
                      <a:pt x="0" y="21526"/>
                    </a:lnTo>
                    <a:lnTo>
                      <a:pt x="12287" y="21526"/>
                    </a:lnTo>
                    <a:lnTo>
                      <a:pt x="12287" y="0"/>
                    </a:lnTo>
                    <a:lnTo>
                      <a:pt x="33433" y="0"/>
                    </a:lnTo>
                    <a:lnTo>
                      <a:pt x="33433" y="21526"/>
                    </a:lnTo>
                    <a:lnTo>
                      <a:pt x="53912" y="21526"/>
                    </a:lnTo>
                    <a:lnTo>
                      <a:pt x="53912" y="39243"/>
                    </a:lnTo>
                    <a:lnTo>
                      <a:pt x="33433" y="39243"/>
                    </a:lnTo>
                    <a:lnTo>
                      <a:pt x="33433" y="58388"/>
                    </a:lnTo>
                    <a:cubicBezTo>
                      <a:pt x="33433" y="62674"/>
                      <a:pt x="34100" y="66104"/>
                      <a:pt x="35338" y="68389"/>
                    </a:cubicBezTo>
                    <a:cubicBezTo>
                      <a:pt x="36576" y="70675"/>
                      <a:pt x="39053" y="71914"/>
                      <a:pt x="42767" y="71914"/>
                    </a:cubicBezTo>
                    <a:cubicBezTo>
                      <a:pt x="45720" y="71914"/>
                      <a:pt x="48578" y="70961"/>
                      <a:pt x="51435" y="68961"/>
                    </a:cubicBezTo>
                    <a:lnTo>
                      <a:pt x="58864" y="83629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2" name="任意形状 531"/>
              <p:cNvSpPr/>
              <p:nvPr/>
            </p:nvSpPr>
            <p:spPr>
              <a:xfrm>
                <a:off x="19157028" y="11472671"/>
                <a:ext cx="24669" cy="99155"/>
              </a:xfrm>
              <a:custGeom>
                <a:avLst/>
                <a:gdLst>
                  <a:gd name="connsiteX0" fmla="*/ 3620 w 24669"/>
                  <a:gd name="connsiteY0" fmla="*/ 21336 h 99155"/>
                  <a:gd name="connsiteX1" fmla="*/ 0 w 24669"/>
                  <a:gd name="connsiteY1" fmla="*/ 12573 h 99155"/>
                  <a:gd name="connsiteX2" fmla="*/ 3524 w 24669"/>
                  <a:gd name="connsiteY2" fmla="*/ 3715 h 99155"/>
                  <a:gd name="connsiteX3" fmla="*/ 12287 w 24669"/>
                  <a:gd name="connsiteY3" fmla="*/ 0 h 99155"/>
                  <a:gd name="connsiteX4" fmla="*/ 20955 w 24669"/>
                  <a:gd name="connsiteY4" fmla="*/ 3715 h 99155"/>
                  <a:gd name="connsiteX5" fmla="*/ 24670 w 24669"/>
                  <a:gd name="connsiteY5" fmla="*/ 12478 h 99155"/>
                  <a:gd name="connsiteX6" fmla="*/ 21050 w 24669"/>
                  <a:gd name="connsiteY6" fmla="*/ 21241 h 99155"/>
                  <a:gd name="connsiteX7" fmla="*/ 12382 w 24669"/>
                  <a:gd name="connsiteY7" fmla="*/ 24955 h 99155"/>
                  <a:gd name="connsiteX8" fmla="*/ 3715 w 24669"/>
                  <a:gd name="connsiteY8" fmla="*/ 21241 h 99155"/>
                  <a:gd name="connsiteX9" fmla="*/ 22860 w 24669"/>
                  <a:gd name="connsiteY9" fmla="*/ 99155 h 99155"/>
                  <a:gd name="connsiteX10" fmla="*/ 1714 w 24669"/>
                  <a:gd name="connsiteY10" fmla="*/ 99155 h 99155"/>
                  <a:gd name="connsiteX11" fmla="*/ 1714 w 24669"/>
                  <a:gd name="connsiteY11" fmla="*/ 32194 h 99155"/>
                  <a:gd name="connsiteX12" fmla="*/ 22860 w 24669"/>
                  <a:gd name="connsiteY12" fmla="*/ 32194 h 99155"/>
                  <a:gd name="connsiteX13" fmla="*/ 22860 w 24669"/>
                  <a:gd name="connsiteY13" fmla="*/ 99155 h 99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669" h="99155">
                    <a:moveTo>
                      <a:pt x="3620" y="21336"/>
                    </a:moveTo>
                    <a:cubicBezTo>
                      <a:pt x="1238" y="18859"/>
                      <a:pt x="0" y="15907"/>
                      <a:pt x="0" y="12573"/>
                    </a:cubicBezTo>
                    <a:cubicBezTo>
                      <a:pt x="0" y="9239"/>
                      <a:pt x="1143" y="6191"/>
                      <a:pt x="3524" y="3715"/>
                    </a:cubicBezTo>
                    <a:cubicBezTo>
                      <a:pt x="5905" y="1238"/>
                      <a:pt x="8763" y="0"/>
                      <a:pt x="12287" y="0"/>
                    </a:cubicBezTo>
                    <a:cubicBezTo>
                      <a:pt x="15812" y="0"/>
                      <a:pt x="18479" y="1238"/>
                      <a:pt x="20955" y="3715"/>
                    </a:cubicBezTo>
                    <a:cubicBezTo>
                      <a:pt x="23431" y="6191"/>
                      <a:pt x="24670" y="9144"/>
                      <a:pt x="24670" y="12478"/>
                    </a:cubicBezTo>
                    <a:cubicBezTo>
                      <a:pt x="24670" y="15812"/>
                      <a:pt x="23431" y="18764"/>
                      <a:pt x="21050" y="21241"/>
                    </a:cubicBezTo>
                    <a:cubicBezTo>
                      <a:pt x="18669" y="23717"/>
                      <a:pt x="15716" y="24955"/>
                      <a:pt x="12382" y="24955"/>
                    </a:cubicBezTo>
                    <a:cubicBezTo>
                      <a:pt x="9049" y="24955"/>
                      <a:pt x="6096" y="23717"/>
                      <a:pt x="3715" y="21241"/>
                    </a:cubicBezTo>
                    <a:close/>
                    <a:moveTo>
                      <a:pt x="22860" y="99155"/>
                    </a:moveTo>
                    <a:lnTo>
                      <a:pt x="1714" y="99155"/>
                    </a:lnTo>
                    <a:lnTo>
                      <a:pt x="1714" y="32194"/>
                    </a:lnTo>
                    <a:lnTo>
                      <a:pt x="22860" y="32194"/>
                    </a:lnTo>
                    <a:lnTo>
                      <a:pt x="22860" y="99155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3" name="任意形状 532"/>
              <p:cNvSpPr/>
              <p:nvPr/>
            </p:nvSpPr>
            <p:spPr>
              <a:xfrm>
                <a:off x="19191318" y="11503056"/>
                <a:ext cx="70484" cy="70579"/>
              </a:xfrm>
              <a:custGeom>
                <a:avLst/>
                <a:gdLst>
                  <a:gd name="connsiteX0" fmla="*/ 4858 w 70484"/>
                  <a:gd name="connsiteY0" fmla="*/ 16573 h 70579"/>
                  <a:gd name="connsiteX1" fmla="*/ 17907 w 70484"/>
                  <a:gd name="connsiteY1" fmla="*/ 4286 h 70579"/>
                  <a:gd name="connsiteX2" fmla="*/ 35433 w 70484"/>
                  <a:gd name="connsiteY2" fmla="*/ 0 h 70579"/>
                  <a:gd name="connsiteX3" fmla="*/ 52864 w 70484"/>
                  <a:gd name="connsiteY3" fmla="*/ 4286 h 70579"/>
                  <a:gd name="connsiteX4" fmla="*/ 65722 w 70484"/>
                  <a:gd name="connsiteY4" fmla="*/ 16573 h 70579"/>
                  <a:gd name="connsiteX5" fmla="*/ 70485 w 70484"/>
                  <a:gd name="connsiteY5" fmla="*/ 35242 h 70579"/>
                  <a:gd name="connsiteX6" fmla="*/ 65722 w 70484"/>
                  <a:gd name="connsiteY6" fmla="*/ 54007 h 70579"/>
                  <a:gd name="connsiteX7" fmla="*/ 52864 w 70484"/>
                  <a:gd name="connsiteY7" fmla="*/ 66294 h 70579"/>
                  <a:gd name="connsiteX8" fmla="*/ 35338 w 70484"/>
                  <a:gd name="connsiteY8" fmla="*/ 70580 h 70579"/>
                  <a:gd name="connsiteX9" fmla="*/ 17812 w 70484"/>
                  <a:gd name="connsiteY9" fmla="*/ 66294 h 70579"/>
                  <a:gd name="connsiteX10" fmla="*/ 4858 w 70484"/>
                  <a:gd name="connsiteY10" fmla="*/ 54007 h 70579"/>
                  <a:gd name="connsiteX11" fmla="*/ 0 w 70484"/>
                  <a:gd name="connsiteY11" fmla="*/ 35242 h 70579"/>
                  <a:gd name="connsiteX12" fmla="*/ 4858 w 70484"/>
                  <a:gd name="connsiteY12" fmla="*/ 16573 h 70579"/>
                  <a:gd name="connsiteX13" fmla="*/ 25622 w 70484"/>
                  <a:gd name="connsiteY13" fmla="*/ 47720 h 70579"/>
                  <a:gd name="connsiteX14" fmla="*/ 35242 w 70484"/>
                  <a:gd name="connsiteY14" fmla="*/ 52292 h 70579"/>
                  <a:gd name="connsiteX15" fmla="*/ 44767 w 70484"/>
                  <a:gd name="connsiteY15" fmla="*/ 47720 h 70579"/>
                  <a:gd name="connsiteX16" fmla="*/ 48577 w 70484"/>
                  <a:gd name="connsiteY16" fmla="*/ 35242 h 70579"/>
                  <a:gd name="connsiteX17" fmla="*/ 44767 w 70484"/>
                  <a:gd name="connsiteY17" fmla="*/ 22669 h 70579"/>
                  <a:gd name="connsiteX18" fmla="*/ 35242 w 70484"/>
                  <a:gd name="connsiteY18" fmla="*/ 18002 h 70579"/>
                  <a:gd name="connsiteX19" fmla="*/ 25622 w 70484"/>
                  <a:gd name="connsiteY19" fmla="*/ 22669 h 70579"/>
                  <a:gd name="connsiteX20" fmla="*/ 21812 w 70484"/>
                  <a:gd name="connsiteY20" fmla="*/ 35242 h 70579"/>
                  <a:gd name="connsiteX21" fmla="*/ 25622 w 70484"/>
                  <a:gd name="connsiteY21" fmla="*/ 47720 h 7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0484" h="70579">
                    <a:moveTo>
                      <a:pt x="4858" y="16573"/>
                    </a:moveTo>
                    <a:cubicBezTo>
                      <a:pt x="8096" y="11239"/>
                      <a:pt x="12478" y="7144"/>
                      <a:pt x="17907" y="4286"/>
                    </a:cubicBezTo>
                    <a:cubicBezTo>
                      <a:pt x="23336" y="1429"/>
                      <a:pt x="29146" y="0"/>
                      <a:pt x="35433" y="0"/>
                    </a:cubicBezTo>
                    <a:cubicBezTo>
                      <a:pt x="41719" y="0"/>
                      <a:pt x="47434" y="1429"/>
                      <a:pt x="52864" y="4286"/>
                    </a:cubicBezTo>
                    <a:cubicBezTo>
                      <a:pt x="58293" y="7144"/>
                      <a:pt x="62579" y="11239"/>
                      <a:pt x="65722" y="16573"/>
                    </a:cubicBezTo>
                    <a:cubicBezTo>
                      <a:pt x="68961" y="21907"/>
                      <a:pt x="70485" y="28099"/>
                      <a:pt x="70485" y="35242"/>
                    </a:cubicBezTo>
                    <a:cubicBezTo>
                      <a:pt x="70485" y="42386"/>
                      <a:pt x="68866" y="48673"/>
                      <a:pt x="65722" y="54007"/>
                    </a:cubicBezTo>
                    <a:cubicBezTo>
                      <a:pt x="62484" y="59341"/>
                      <a:pt x="58293" y="63436"/>
                      <a:pt x="52864" y="66294"/>
                    </a:cubicBezTo>
                    <a:cubicBezTo>
                      <a:pt x="47530" y="69151"/>
                      <a:pt x="41624" y="70580"/>
                      <a:pt x="35338" y="70580"/>
                    </a:cubicBezTo>
                    <a:cubicBezTo>
                      <a:pt x="29051" y="70580"/>
                      <a:pt x="23146" y="69151"/>
                      <a:pt x="17812" y="66294"/>
                    </a:cubicBezTo>
                    <a:cubicBezTo>
                      <a:pt x="12382" y="63436"/>
                      <a:pt x="8096" y="59341"/>
                      <a:pt x="4858" y="54007"/>
                    </a:cubicBezTo>
                    <a:cubicBezTo>
                      <a:pt x="1619" y="48673"/>
                      <a:pt x="0" y="42481"/>
                      <a:pt x="0" y="35242"/>
                    </a:cubicBezTo>
                    <a:cubicBezTo>
                      <a:pt x="0" y="28003"/>
                      <a:pt x="1619" y="21907"/>
                      <a:pt x="4858" y="16573"/>
                    </a:cubicBezTo>
                    <a:close/>
                    <a:moveTo>
                      <a:pt x="25622" y="47720"/>
                    </a:moveTo>
                    <a:cubicBezTo>
                      <a:pt x="28194" y="50768"/>
                      <a:pt x="31337" y="52292"/>
                      <a:pt x="35242" y="52292"/>
                    </a:cubicBezTo>
                    <a:cubicBezTo>
                      <a:pt x="39148" y="52292"/>
                      <a:pt x="42196" y="50768"/>
                      <a:pt x="44767" y="47720"/>
                    </a:cubicBezTo>
                    <a:cubicBezTo>
                      <a:pt x="47339" y="44672"/>
                      <a:pt x="48577" y="40481"/>
                      <a:pt x="48577" y="35242"/>
                    </a:cubicBezTo>
                    <a:cubicBezTo>
                      <a:pt x="48577" y="30004"/>
                      <a:pt x="47339" y="25813"/>
                      <a:pt x="44767" y="22669"/>
                    </a:cubicBezTo>
                    <a:cubicBezTo>
                      <a:pt x="42196" y="19526"/>
                      <a:pt x="39052" y="18002"/>
                      <a:pt x="35242" y="18002"/>
                    </a:cubicBezTo>
                    <a:cubicBezTo>
                      <a:pt x="31432" y="18002"/>
                      <a:pt x="28099" y="19526"/>
                      <a:pt x="25622" y="22669"/>
                    </a:cubicBezTo>
                    <a:cubicBezTo>
                      <a:pt x="23050" y="25813"/>
                      <a:pt x="21812" y="30004"/>
                      <a:pt x="21812" y="35242"/>
                    </a:cubicBezTo>
                    <a:cubicBezTo>
                      <a:pt x="21812" y="40481"/>
                      <a:pt x="23050" y="44672"/>
                      <a:pt x="25622" y="47720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4" name="任意形状 533"/>
              <p:cNvSpPr/>
              <p:nvPr/>
            </p:nvSpPr>
            <p:spPr>
              <a:xfrm>
                <a:off x="19273328" y="11503056"/>
                <a:ext cx="65531" cy="68770"/>
              </a:xfrm>
              <a:custGeom>
                <a:avLst/>
                <a:gdLst>
                  <a:gd name="connsiteX0" fmla="*/ 59150 w 65531"/>
                  <a:gd name="connsiteY0" fmla="*/ 7334 h 68770"/>
                  <a:gd name="connsiteX1" fmla="*/ 65532 w 65531"/>
                  <a:gd name="connsiteY1" fmla="*/ 29051 h 68770"/>
                  <a:gd name="connsiteX2" fmla="*/ 65532 w 65531"/>
                  <a:gd name="connsiteY2" fmla="*/ 68675 h 68770"/>
                  <a:gd name="connsiteX3" fmla="*/ 44387 w 65531"/>
                  <a:gd name="connsiteY3" fmla="*/ 68675 h 68770"/>
                  <a:gd name="connsiteX4" fmla="*/ 44387 w 65531"/>
                  <a:gd name="connsiteY4" fmla="*/ 36195 h 68770"/>
                  <a:gd name="connsiteX5" fmla="*/ 41815 w 65531"/>
                  <a:gd name="connsiteY5" fmla="*/ 23146 h 68770"/>
                  <a:gd name="connsiteX6" fmla="*/ 33433 w 65531"/>
                  <a:gd name="connsiteY6" fmla="*/ 18478 h 68770"/>
                  <a:gd name="connsiteX7" fmla="*/ 24384 w 65531"/>
                  <a:gd name="connsiteY7" fmla="*/ 23431 h 68770"/>
                  <a:gd name="connsiteX8" fmla="*/ 21146 w 65531"/>
                  <a:gd name="connsiteY8" fmla="*/ 37147 h 68770"/>
                  <a:gd name="connsiteX9" fmla="*/ 21146 w 65531"/>
                  <a:gd name="connsiteY9" fmla="*/ 68771 h 68770"/>
                  <a:gd name="connsiteX10" fmla="*/ 0 w 65531"/>
                  <a:gd name="connsiteY10" fmla="*/ 68771 h 68770"/>
                  <a:gd name="connsiteX11" fmla="*/ 0 w 65531"/>
                  <a:gd name="connsiteY11" fmla="*/ 1809 h 68770"/>
                  <a:gd name="connsiteX12" fmla="*/ 18764 w 65531"/>
                  <a:gd name="connsiteY12" fmla="*/ 1809 h 68770"/>
                  <a:gd name="connsiteX13" fmla="*/ 19907 w 65531"/>
                  <a:gd name="connsiteY13" fmla="*/ 12192 h 68770"/>
                  <a:gd name="connsiteX14" fmla="*/ 41148 w 65531"/>
                  <a:gd name="connsiteY14" fmla="*/ 0 h 68770"/>
                  <a:gd name="connsiteX15" fmla="*/ 58960 w 65531"/>
                  <a:gd name="connsiteY15" fmla="*/ 7429 h 68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5531" h="68770">
                    <a:moveTo>
                      <a:pt x="59150" y="7334"/>
                    </a:moveTo>
                    <a:cubicBezTo>
                      <a:pt x="63437" y="12287"/>
                      <a:pt x="65532" y="19526"/>
                      <a:pt x="65532" y="29051"/>
                    </a:cubicBezTo>
                    <a:lnTo>
                      <a:pt x="65532" y="68675"/>
                    </a:lnTo>
                    <a:lnTo>
                      <a:pt x="44387" y="68675"/>
                    </a:lnTo>
                    <a:lnTo>
                      <a:pt x="44387" y="36195"/>
                    </a:lnTo>
                    <a:cubicBezTo>
                      <a:pt x="44387" y="30575"/>
                      <a:pt x="43529" y="26194"/>
                      <a:pt x="41815" y="23146"/>
                    </a:cubicBezTo>
                    <a:cubicBezTo>
                      <a:pt x="40100" y="20002"/>
                      <a:pt x="37338" y="18478"/>
                      <a:pt x="33433" y="18478"/>
                    </a:cubicBezTo>
                    <a:cubicBezTo>
                      <a:pt x="29528" y="18478"/>
                      <a:pt x="26479" y="20098"/>
                      <a:pt x="24384" y="23431"/>
                    </a:cubicBezTo>
                    <a:cubicBezTo>
                      <a:pt x="22193" y="26670"/>
                      <a:pt x="21146" y="31242"/>
                      <a:pt x="21146" y="37147"/>
                    </a:cubicBezTo>
                    <a:lnTo>
                      <a:pt x="21146" y="68771"/>
                    </a:lnTo>
                    <a:lnTo>
                      <a:pt x="0" y="68771"/>
                    </a:lnTo>
                    <a:lnTo>
                      <a:pt x="0" y="1809"/>
                    </a:lnTo>
                    <a:lnTo>
                      <a:pt x="18764" y="1809"/>
                    </a:lnTo>
                    <a:cubicBezTo>
                      <a:pt x="18955" y="6096"/>
                      <a:pt x="19336" y="9620"/>
                      <a:pt x="19907" y="12192"/>
                    </a:cubicBezTo>
                    <a:cubicBezTo>
                      <a:pt x="24194" y="4096"/>
                      <a:pt x="31337" y="0"/>
                      <a:pt x="41148" y="0"/>
                    </a:cubicBezTo>
                    <a:cubicBezTo>
                      <a:pt x="48768" y="0"/>
                      <a:pt x="54673" y="2476"/>
                      <a:pt x="58960" y="7429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5" name="任意形状 534"/>
              <p:cNvSpPr/>
              <p:nvPr/>
            </p:nvSpPr>
            <p:spPr>
              <a:xfrm>
                <a:off x="19376199" y="11476957"/>
                <a:ext cx="95440" cy="94869"/>
              </a:xfrm>
              <a:custGeom>
                <a:avLst/>
                <a:gdLst>
                  <a:gd name="connsiteX0" fmla="*/ 56959 w 95440"/>
                  <a:gd name="connsiteY0" fmla="*/ 0 h 94869"/>
                  <a:gd name="connsiteX1" fmla="*/ 95440 w 95440"/>
                  <a:gd name="connsiteY1" fmla="*/ 94869 h 94869"/>
                  <a:gd name="connsiteX2" fmla="*/ 72104 w 95440"/>
                  <a:gd name="connsiteY2" fmla="*/ 94869 h 94869"/>
                  <a:gd name="connsiteX3" fmla="*/ 64865 w 95440"/>
                  <a:gd name="connsiteY3" fmla="*/ 75724 h 94869"/>
                  <a:gd name="connsiteX4" fmla="*/ 28956 w 95440"/>
                  <a:gd name="connsiteY4" fmla="*/ 75724 h 94869"/>
                  <a:gd name="connsiteX5" fmla="*/ 22003 w 95440"/>
                  <a:gd name="connsiteY5" fmla="*/ 94869 h 94869"/>
                  <a:gd name="connsiteX6" fmla="*/ 0 w 95440"/>
                  <a:gd name="connsiteY6" fmla="*/ 94869 h 94869"/>
                  <a:gd name="connsiteX7" fmla="*/ 37433 w 95440"/>
                  <a:gd name="connsiteY7" fmla="*/ 0 h 94869"/>
                  <a:gd name="connsiteX8" fmla="*/ 56959 w 95440"/>
                  <a:gd name="connsiteY8" fmla="*/ 0 h 94869"/>
                  <a:gd name="connsiteX9" fmla="*/ 57912 w 95440"/>
                  <a:gd name="connsiteY9" fmla="*/ 57150 h 94869"/>
                  <a:gd name="connsiteX10" fmla="*/ 46672 w 95440"/>
                  <a:gd name="connsiteY10" fmla="*/ 27622 h 94869"/>
                  <a:gd name="connsiteX11" fmla="*/ 35909 w 95440"/>
                  <a:gd name="connsiteY11" fmla="*/ 57150 h 94869"/>
                  <a:gd name="connsiteX12" fmla="*/ 57912 w 95440"/>
                  <a:gd name="connsiteY12" fmla="*/ 5715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5440" h="94869">
                    <a:moveTo>
                      <a:pt x="56959" y="0"/>
                    </a:moveTo>
                    <a:lnTo>
                      <a:pt x="95440" y="94869"/>
                    </a:lnTo>
                    <a:lnTo>
                      <a:pt x="72104" y="94869"/>
                    </a:lnTo>
                    <a:lnTo>
                      <a:pt x="64865" y="75724"/>
                    </a:lnTo>
                    <a:lnTo>
                      <a:pt x="28956" y="75724"/>
                    </a:lnTo>
                    <a:lnTo>
                      <a:pt x="22003" y="94869"/>
                    </a:lnTo>
                    <a:lnTo>
                      <a:pt x="0" y="94869"/>
                    </a:lnTo>
                    <a:lnTo>
                      <a:pt x="37433" y="0"/>
                    </a:lnTo>
                    <a:lnTo>
                      <a:pt x="56959" y="0"/>
                    </a:lnTo>
                    <a:close/>
                    <a:moveTo>
                      <a:pt x="57912" y="57150"/>
                    </a:moveTo>
                    <a:lnTo>
                      <a:pt x="46672" y="27622"/>
                    </a:lnTo>
                    <a:lnTo>
                      <a:pt x="35909" y="57150"/>
                    </a:lnTo>
                    <a:lnTo>
                      <a:pt x="57912" y="57150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6" name="任意形状 535"/>
              <p:cNvSpPr/>
              <p:nvPr/>
            </p:nvSpPr>
            <p:spPr>
              <a:xfrm>
                <a:off x="19480021" y="11473243"/>
                <a:ext cx="21145" cy="98583"/>
              </a:xfrm>
              <a:custGeom>
                <a:avLst/>
                <a:gdLst>
                  <a:gd name="connsiteX0" fmla="*/ 21146 w 21145"/>
                  <a:gd name="connsiteY0" fmla="*/ 98584 h 98583"/>
                  <a:gd name="connsiteX1" fmla="*/ 0 w 21145"/>
                  <a:gd name="connsiteY1" fmla="*/ 98584 h 98583"/>
                  <a:gd name="connsiteX2" fmla="*/ 0 w 21145"/>
                  <a:gd name="connsiteY2" fmla="*/ 0 h 98583"/>
                  <a:gd name="connsiteX3" fmla="*/ 21146 w 21145"/>
                  <a:gd name="connsiteY3" fmla="*/ 0 h 98583"/>
                  <a:gd name="connsiteX4" fmla="*/ 21146 w 21145"/>
                  <a:gd name="connsiteY4" fmla="*/ 98584 h 98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45" h="98583">
                    <a:moveTo>
                      <a:pt x="21146" y="98584"/>
                    </a:moveTo>
                    <a:lnTo>
                      <a:pt x="0" y="98584"/>
                    </a:lnTo>
                    <a:lnTo>
                      <a:pt x="0" y="0"/>
                    </a:lnTo>
                    <a:lnTo>
                      <a:pt x="21146" y="0"/>
                    </a:lnTo>
                    <a:lnTo>
                      <a:pt x="21146" y="98584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7" name="任意形状 536"/>
              <p:cNvSpPr/>
              <p:nvPr/>
            </p:nvSpPr>
            <p:spPr>
              <a:xfrm>
                <a:off x="19516597" y="11473243"/>
                <a:ext cx="21145" cy="98583"/>
              </a:xfrm>
              <a:custGeom>
                <a:avLst/>
                <a:gdLst>
                  <a:gd name="connsiteX0" fmla="*/ 21145 w 21145"/>
                  <a:gd name="connsiteY0" fmla="*/ 98584 h 98583"/>
                  <a:gd name="connsiteX1" fmla="*/ 0 w 21145"/>
                  <a:gd name="connsiteY1" fmla="*/ 98584 h 98583"/>
                  <a:gd name="connsiteX2" fmla="*/ 0 w 21145"/>
                  <a:gd name="connsiteY2" fmla="*/ 0 h 98583"/>
                  <a:gd name="connsiteX3" fmla="*/ 21145 w 21145"/>
                  <a:gd name="connsiteY3" fmla="*/ 0 h 98583"/>
                  <a:gd name="connsiteX4" fmla="*/ 21145 w 21145"/>
                  <a:gd name="connsiteY4" fmla="*/ 98584 h 98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45" h="98583">
                    <a:moveTo>
                      <a:pt x="21145" y="98584"/>
                    </a:moveTo>
                    <a:lnTo>
                      <a:pt x="0" y="98584"/>
                    </a:lnTo>
                    <a:lnTo>
                      <a:pt x="0" y="0"/>
                    </a:lnTo>
                    <a:lnTo>
                      <a:pt x="21145" y="0"/>
                    </a:lnTo>
                    <a:lnTo>
                      <a:pt x="21145" y="98584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8" name="任意形状 537"/>
              <p:cNvSpPr/>
              <p:nvPr/>
            </p:nvSpPr>
            <p:spPr>
              <a:xfrm>
                <a:off x="19551363" y="11472671"/>
                <a:ext cx="24670" cy="99155"/>
              </a:xfrm>
              <a:custGeom>
                <a:avLst/>
                <a:gdLst>
                  <a:gd name="connsiteX0" fmla="*/ 3620 w 24670"/>
                  <a:gd name="connsiteY0" fmla="*/ 21336 h 99155"/>
                  <a:gd name="connsiteX1" fmla="*/ 0 w 24670"/>
                  <a:gd name="connsiteY1" fmla="*/ 12573 h 99155"/>
                  <a:gd name="connsiteX2" fmla="*/ 3525 w 24670"/>
                  <a:gd name="connsiteY2" fmla="*/ 3715 h 99155"/>
                  <a:gd name="connsiteX3" fmla="*/ 12288 w 24670"/>
                  <a:gd name="connsiteY3" fmla="*/ 0 h 99155"/>
                  <a:gd name="connsiteX4" fmla="*/ 20955 w 24670"/>
                  <a:gd name="connsiteY4" fmla="*/ 3715 h 99155"/>
                  <a:gd name="connsiteX5" fmla="*/ 24670 w 24670"/>
                  <a:gd name="connsiteY5" fmla="*/ 12478 h 99155"/>
                  <a:gd name="connsiteX6" fmla="*/ 21050 w 24670"/>
                  <a:gd name="connsiteY6" fmla="*/ 21241 h 99155"/>
                  <a:gd name="connsiteX7" fmla="*/ 12383 w 24670"/>
                  <a:gd name="connsiteY7" fmla="*/ 24955 h 99155"/>
                  <a:gd name="connsiteX8" fmla="*/ 3715 w 24670"/>
                  <a:gd name="connsiteY8" fmla="*/ 21241 h 99155"/>
                  <a:gd name="connsiteX9" fmla="*/ 22956 w 24670"/>
                  <a:gd name="connsiteY9" fmla="*/ 99155 h 99155"/>
                  <a:gd name="connsiteX10" fmla="*/ 1810 w 24670"/>
                  <a:gd name="connsiteY10" fmla="*/ 99155 h 99155"/>
                  <a:gd name="connsiteX11" fmla="*/ 1810 w 24670"/>
                  <a:gd name="connsiteY11" fmla="*/ 32194 h 99155"/>
                  <a:gd name="connsiteX12" fmla="*/ 22956 w 24670"/>
                  <a:gd name="connsiteY12" fmla="*/ 32194 h 99155"/>
                  <a:gd name="connsiteX13" fmla="*/ 22956 w 24670"/>
                  <a:gd name="connsiteY13" fmla="*/ 99155 h 99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670" h="99155">
                    <a:moveTo>
                      <a:pt x="3620" y="21336"/>
                    </a:moveTo>
                    <a:cubicBezTo>
                      <a:pt x="1238" y="18859"/>
                      <a:pt x="0" y="15907"/>
                      <a:pt x="0" y="12573"/>
                    </a:cubicBezTo>
                    <a:cubicBezTo>
                      <a:pt x="0" y="9239"/>
                      <a:pt x="1144" y="6191"/>
                      <a:pt x="3525" y="3715"/>
                    </a:cubicBezTo>
                    <a:cubicBezTo>
                      <a:pt x="5906" y="1238"/>
                      <a:pt x="8763" y="0"/>
                      <a:pt x="12288" y="0"/>
                    </a:cubicBezTo>
                    <a:cubicBezTo>
                      <a:pt x="15812" y="0"/>
                      <a:pt x="18479" y="1238"/>
                      <a:pt x="20955" y="3715"/>
                    </a:cubicBezTo>
                    <a:cubicBezTo>
                      <a:pt x="23432" y="6191"/>
                      <a:pt x="24670" y="9144"/>
                      <a:pt x="24670" y="12478"/>
                    </a:cubicBezTo>
                    <a:cubicBezTo>
                      <a:pt x="24670" y="15812"/>
                      <a:pt x="23432" y="18764"/>
                      <a:pt x="21050" y="21241"/>
                    </a:cubicBezTo>
                    <a:cubicBezTo>
                      <a:pt x="18669" y="23717"/>
                      <a:pt x="15716" y="24955"/>
                      <a:pt x="12383" y="24955"/>
                    </a:cubicBezTo>
                    <a:cubicBezTo>
                      <a:pt x="9049" y="24955"/>
                      <a:pt x="6096" y="23717"/>
                      <a:pt x="3715" y="21241"/>
                    </a:cubicBezTo>
                    <a:close/>
                    <a:moveTo>
                      <a:pt x="22956" y="99155"/>
                    </a:moveTo>
                    <a:lnTo>
                      <a:pt x="1810" y="99155"/>
                    </a:lnTo>
                    <a:lnTo>
                      <a:pt x="1810" y="32194"/>
                    </a:lnTo>
                    <a:lnTo>
                      <a:pt x="22956" y="32194"/>
                    </a:lnTo>
                    <a:lnTo>
                      <a:pt x="22956" y="99155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9" name="任意形状 538"/>
              <p:cNvSpPr/>
              <p:nvPr/>
            </p:nvSpPr>
            <p:spPr>
              <a:xfrm>
                <a:off x="19586129" y="11503056"/>
                <a:ext cx="63150" cy="70484"/>
              </a:xfrm>
              <a:custGeom>
                <a:avLst/>
                <a:gdLst>
                  <a:gd name="connsiteX0" fmla="*/ 55245 w 63150"/>
                  <a:gd name="connsiteY0" fmla="*/ 8096 h 70484"/>
                  <a:gd name="connsiteX1" fmla="*/ 63151 w 63150"/>
                  <a:gd name="connsiteY1" fmla="*/ 30956 h 70484"/>
                  <a:gd name="connsiteX2" fmla="*/ 63151 w 63150"/>
                  <a:gd name="connsiteY2" fmla="*/ 68771 h 70484"/>
                  <a:gd name="connsiteX3" fmla="*/ 45434 w 63150"/>
                  <a:gd name="connsiteY3" fmla="*/ 68771 h 70484"/>
                  <a:gd name="connsiteX4" fmla="*/ 44482 w 63150"/>
                  <a:gd name="connsiteY4" fmla="*/ 61531 h 70484"/>
                  <a:gd name="connsiteX5" fmla="*/ 36957 w 63150"/>
                  <a:gd name="connsiteY5" fmla="*/ 68294 h 70484"/>
                  <a:gd name="connsiteX6" fmla="*/ 25813 w 63150"/>
                  <a:gd name="connsiteY6" fmla="*/ 70485 h 70484"/>
                  <a:gd name="connsiteX7" fmla="*/ 12764 w 63150"/>
                  <a:gd name="connsiteY7" fmla="*/ 67913 h 70484"/>
                  <a:gd name="connsiteX8" fmla="*/ 3429 w 63150"/>
                  <a:gd name="connsiteY8" fmla="*/ 60674 h 70484"/>
                  <a:gd name="connsiteX9" fmla="*/ 0 w 63150"/>
                  <a:gd name="connsiteY9" fmla="*/ 49434 h 70484"/>
                  <a:gd name="connsiteX10" fmla="*/ 3810 w 63150"/>
                  <a:gd name="connsiteY10" fmla="*/ 37624 h 70484"/>
                  <a:gd name="connsiteX11" fmla="*/ 14097 w 63150"/>
                  <a:gd name="connsiteY11" fmla="*/ 29813 h 70484"/>
                  <a:gd name="connsiteX12" fmla="*/ 28194 w 63150"/>
                  <a:gd name="connsiteY12" fmla="*/ 27051 h 70484"/>
                  <a:gd name="connsiteX13" fmla="*/ 42196 w 63150"/>
                  <a:gd name="connsiteY13" fmla="*/ 29527 h 70484"/>
                  <a:gd name="connsiteX14" fmla="*/ 30671 w 63150"/>
                  <a:gd name="connsiteY14" fmla="*/ 16859 h 70484"/>
                  <a:gd name="connsiteX15" fmla="*/ 17716 w 63150"/>
                  <a:gd name="connsiteY15" fmla="*/ 25146 h 70484"/>
                  <a:gd name="connsiteX16" fmla="*/ 2857 w 63150"/>
                  <a:gd name="connsiteY16" fmla="*/ 16478 h 70484"/>
                  <a:gd name="connsiteX17" fmla="*/ 14478 w 63150"/>
                  <a:gd name="connsiteY17" fmla="*/ 4381 h 70484"/>
                  <a:gd name="connsiteX18" fmla="*/ 32861 w 63150"/>
                  <a:gd name="connsiteY18" fmla="*/ 0 h 70484"/>
                  <a:gd name="connsiteX19" fmla="*/ 55245 w 63150"/>
                  <a:gd name="connsiteY19" fmla="*/ 8096 h 70484"/>
                  <a:gd name="connsiteX20" fmla="*/ 42291 w 63150"/>
                  <a:gd name="connsiteY20" fmla="*/ 42577 h 70484"/>
                  <a:gd name="connsiteX21" fmla="*/ 32671 w 63150"/>
                  <a:gd name="connsiteY21" fmla="*/ 41243 h 70484"/>
                  <a:gd name="connsiteX22" fmla="*/ 24289 w 63150"/>
                  <a:gd name="connsiteY22" fmla="*/ 43148 h 70484"/>
                  <a:gd name="connsiteX23" fmla="*/ 21146 w 63150"/>
                  <a:gd name="connsiteY23" fmla="*/ 48292 h 70484"/>
                  <a:gd name="connsiteX24" fmla="*/ 23432 w 63150"/>
                  <a:gd name="connsiteY24" fmla="*/ 52959 h 70484"/>
                  <a:gd name="connsiteX25" fmla="*/ 29433 w 63150"/>
                  <a:gd name="connsiteY25" fmla="*/ 54673 h 70484"/>
                  <a:gd name="connsiteX26" fmla="*/ 38291 w 63150"/>
                  <a:gd name="connsiteY26" fmla="*/ 51816 h 70484"/>
                  <a:gd name="connsiteX27" fmla="*/ 42196 w 63150"/>
                  <a:gd name="connsiteY27" fmla="*/ 44196 h 70484"/>
                  <a:gd name="connsiteX28" fmla="*/ 42196 w 63150"/>
                  <a:gd name="connsiteY28" fmla="*/ 42481 h 70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3150" h="70484">
                    <a:moveTo>
                      <a:pt x="55245" y="8096"/>
                    </a:moveTo>
                    <a:cubicBezTo>
                      <a:pt x="60484" y="13525"/>
                      <a:pt x="63151" y="21146"/>
                      <a:pt x="63151" y="30956"/>
                    </a:cubicBezTo>
                    <a:lnTo>
                      <a:pt x="63151" y="68771"/>
                    </a:lnTo>
                    <a:lnTo>
                      <a:pt x="45434" y="68771"/>
                    </a:lnTo>
                    <a:cubicBezTo>
                      <a:pt x="45053" y="65151"/>
                      <a:pt x="44672" y="62770"/>
                      <a:pt x="44482" y="61531"/>
                    </a:cubicBezTo>
                    <a:cubicBezTo>
                      <a:pt x="42386" y="64579"/>
                      <a:pt x="39910" y="66770"/>
                      <a:pt x="36957" y="68294"/>
                    </a:cubicBezTo>
                    <a:cubicBezTo>
                      <a:pt x="34004" y="69723"/>
                      <a:pt x="30289" y="70485"/>
                      <a:pt x="25813" y="70485"/>
                    </a:cubicBezTo>
                    <a:cubicBezTo>
                      <a:pt x="21050" y="70485"/>
                      <a:pt x="16764" y="69628"/>
                      <a:pt x="12764" y="67913"/>
                    </a:cubicBezTo>
                    <a:cubicBezTo>
                      <a:pt x="8763" y="66199"/>
                      <a:pt x="5715" y="63817"/>
                      <a:pt x="3429" y="60674"/>
                    </a:cubicBezTo>
                    <a:cubicBezTo>
                      <a:pt x="1143" y="57531"/>
                      <a:pt x="0" y="53816"/>
                      <a:pt x="0" y="49434"/>
                    </a:cubicBezTo>
                    <a:cubicBezTo>
                      <a:pt x="0" y="45053"/>
                      <a:pt x="1238" y="40957"/>
                      <a:pt x="3810" y="37624"/>
                    </a:cubicBezTo>
                    <a:cubicBezTo>
                      <a:pt x="6382" y="34195"/>
                      <a:pt x="9811" y="31623"/>
                      <a:pt x="14097" y="29813"/>
                    </a:cubicBezTo>
                    <a:cubicBezTo>
                      <a:pt x="18383" y="28003"/>
                      <a:pt x="23146" y="27051"/>
                      <a:pt x="28194" y="27051"/>
                    </a:cubicBezTo>
                    <a:cubicBezTo>
                      <a:pt x="32957" y="27051"/>
                      <a:pt x="37624" y="27908"/>
                      <a:pt x="42196" y="29527"/>
                    </a:cubicBezTo>
                    <a:cubicBezTo>
                      <a:pt x="41624" y="21050"/>
                      <a:pt x="37719" y="16859"/>
                      <a:pt x="30671" y="16859"/>
                    </a:cubicBezTo>
                    <a:cubicBezTo>
                      <a:pt x="24670" y="16859"/>
                      <a:pt x="20384" y="19621"/>
                      <a:pt x="17716" y="25146"/>
                    </a:cubicBezTo>
                    <a:lnTo>
                      <a:pt x="2857" y="16478"/>
                    </a:lnTo>
                    <a:cubicBezTo>
                      <a:pt x="5334" y="11334"/>
                      <a:pt x="9240" y="7334"/>
                      <a:pt x="14478" y="4381"/>
                    </a:cubicBezTo>
                    <a:cubicBezTo>
                      <a:pt x="19717" y="1429"/>
                      <a:pt x="25813" y="0"/>
                      <a:pt x="32861" y="0"/>
                    </a:cubicBezTo>
                    <a:cubicBezTo>
                      <a:pt x="42577" y="0"/>
                      <a:pt x="50006" y="2667"/>
                      <a:pt x="55245" y="8096"/>
                    </a:cubicBezTo>
                    <a:close/>
                    <a:moveTo>
                      <a:pt x="42291" y="42577"/>
                    </a:moveTo>
                    <a:cubicBezTo>
                      <a:pt x="38958" y="41719"/>
                      <a:pt x="35719" y="41243"/>
                      <a:pt x="32671" y="41243"/>
                    </a:cubicBezTo>
                    <a:cubicBezTo>
                      <a:pt x="29146" y="41243"/>
                      <a:pt x="26289" y="41910"/>
                      <a:pt x="24289" y="43148"/>
                    </a:cubicBezTo>
                    <a:cubicBezTo>
                      <a:pt x="22289" y="44386"/>
                      <a:pt x="21146" y="46196"/>
                      <a:pt x="21146" y="48292"/>
                    </a:cubicBezTo>
                    <a:cubicBezTo>
                      <a:pt x="21146" y="50292"/>
                      <a:pt x="21907" y="51816"/>
                      <a:pt x="23432" y="52959"/>
                    </a:cubicBezTo>
                    <a:cubicBezTo>
                      <a:pt x="24955" y="54102"/>
                      <a:pt x="26956" y="54673"/>
                      <a:pt x="29433" y="54673"/>
                    </a:cubicBezTo>
                    <a:cubicBezTo>
                      <a:pt x="32671" y="54673"/>
                      <a:pt x="35623" y="53721"/>
                      <a:pt x="38291" y="51816"/>
                    </a:cubicBezTo>
                    <a:cubicBezTo>
                      <a:pt x="40957" y="49911"/>
                      <a:pt x="42196" y="47339"/>
                      <a:pt x="42196" y="44196"/>
                    </a:cubicBezTo>
                    <a:lnTo>
                      <a:pt x="42196" y="42481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40" name="任意形状 539"/>
              <p:cNvSpPr/>
              <p:nvPr/>
            </p:nvSpPr>
            <p:spPr>
              <a:xfrm>
                <a:off x="19663377" y="11503056"/>
                <a:ext cx="65532" cy="68770"/>
              </a:xfrm>
              <a:custGeom>
                <a:avLst/>
                <a:gdLst>
                  <a:gd name="connsiteX0" fmla="*/ 59150 w 65532"/>
                  <a:gd name="connsiteY0" fmla="*/ 7334 h 68770"/>
                  <a:gd name="connsiteX1" fmla="*/ 65532 w 65532"/>
                  <a:gd name="connsiteY1" fmla="*/ 29051 h 68770"/>
                  <a:gd name="connsiteX2" fmla="*/ 65532 w 65532"/>
                  <a:gd name="connsiteY2" fmla="*/ 68675 h 68770"/>
                  <a:gd name="connsiteX3" fmla="*/ 44387 w 65532"/>
                  <a:gd name="connsiteY3" fmla="*/ 68675 h 68770"/>
                  <a:gd name="connsiteX4" fmla="*/ 44387 w 65532"/>
                  <a:gd name="connsiteY4" fmla="*/ 36195 h 68770"/>
                  <a:gd name="connsiteX5" fmla="*/ 41815 w 65532"/>
                  <a:gd name="connsiteY5" fmla="*/ 23146 h 68770"/>
                  <a:gd name="connsiteX6" fmla="*/ 33433 w 65532"/>
                  <a:gd name="connsiteY6" fmla="*/ 18478 h 68770"/>
                  <a:gd name="connsiteX7" fmla="*/ 24384 w 65532"/>
                  <a:gd name="connsiteY7" fmla="*/ 23431 h 68770"/>
                  <a:gd name="connsiteX8" fmla="*/ 21146 w 65532"/>
                  <a:gd name="connsiteY8" fmla="*/ 37147 h 68770"/>
                  <a:gd name="connsiteX9" fmla="*/ 21146 w 65532"/>
                  <a:gd name="connsiteY9" fmla="*/ 68771 h 68770"/>
                  <a:gd name="connsiteX10" fmla="*/ 0 w 65532"/>
                  <a:gd name="connsiteY10" fmla="*/ 68771 h 68770"/>
                  <a:gd name="connsiteX11" fmla="*/ 0 w 65532"/>
                  <a:gd name="connsiteY11" fmla="*/ 1809 h 68770"/>
                  <a:gd name="connsiteX12" fmla="*/ 18765 w 65532"/>
                  <a:gd name="connsiteY12" fmla="*/ 1809 h 68770"/>
                  <a:gd name="connsiteX13" fmla="*/ 19908 w 65532"/>
                  <a:gd name="connsiteY13" fmla="*/ 12192 h 68770"/>
                  <a:gd name="connsiteX14" fmla="*/ 41148 w 65532"/>
                  <a:gd name="connsiteY14" fmla="*/ 0 h 68770"/>
                  <a:gd name="connsiteX15" fmla="*/ 58960 w 65532"/>
                  <a:gd name="connsiteY15" fmla="*/ 7429 h 68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5532" h="68770">
                    <a:moveTo>
                      <a:pt x="59150" y="7334"/>
                    </a:moveTo>
                    <a:cubicBezTo>
                      <a:pt x="63437" y="12287"/>
                      <a:pt x="65532" y="19526"/>
                      <a:pt x="65532" y="29051"/>
                    </a:cubicBezTo>
                    <a:lnTo>
                      <a:pt x="65532" y="68675"/>
                    </a:lnTo>
                    <a:lnTo>
                      <a:pt x="44387" y="68675"/>
                    </a:lnTo>
                    <a:lnTo>
                      <a:pt x="44387" y="36195"/>
                    </a:lnTo>
                    <a:cubicBezTo>
                      <a:pt x="44387" y="30575"/>
                      <a:pt x="43529" y="26194"/>
                      <a:pt x="41815" y="23146"/>
                    </a:cubicBezTo>
                    <a:cubicBezTo>
                      <a:pt x="40100" y="20002"/>
                      <a:pt x="37338" y="18478"/>
                      <a:pt x="33433" y="18478"/>
                    </a:cubicBezTo>
                    <a:cubicBezTo>
                      <a:pt x="29528" y="18478"/>
                      <a:pt x="26480" y="20098"/>
                      <a:pt x="24384" y="23431"/>
                    </a:cubicBezTo>
                    <a:cubicBezTo>
                      <a:pt x="22193" y="26670"/>
                      <a:pt x="21146" y="31242"/>
                      <a:pt x="21146" y="37147"/>
                    </a:cubicBezTo>
                    <a:lnTo>
                      <a:pt x="21146" y="68771"/>
                    </a:lnTo>
                    <a:lnTo>
                      <a:pt x="0" y="68771"/>
                    </a:lnTo>
                    <a:lnTo>
                      <a:pt x="0" y="1809"/>
                    </a:lnTo>
                    <a:lnTo>
                      <a:pt x="18765" y="1809"/>
                    </a:lnTo>
                    <a:cubicBezTo>
                      <a:pt x="18955" y="6096"/>
                      <a:pt x="19336" y="9620"/>
                      <a:pt x="19908" y="12192"/>
                    </a:cubicBezTo>
                    <a:cubicBezTo>
                      <a:pt x="24194" y="4096"/>
                      <a:pt x="31338" y="0"/>
                      <a:pt x="41148" y="0"/>
                    </a:cubicBezTo>
                    <a:cubicBezTo>
                      <a:pt x="48768" y="0"/>
                      <a:pt x="54673" y="2476"/>
                      <a:pt x="58960" y="7429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41" name="任意形状 540"/>
              <p:cNvSpPr/>
              <p:nvPr/>
            </p:nvSpPr>
            <p:spPr>
              <a:xfrm>
                <a:off x="19739768" y="11503151"/>
                <a:ext cx="61912" cy="70294"/>
              </a:xfrm>
              <a:custGeom>
                <a:avLst/>
                <a:gdLst>
                  <a:gd name="connsiteX0" fmla="*/ 41243 w 61912"/>
                  <a:gd name="connsiteY0" fmla="*/ 50292 h 70294"/>
                  <a:gd name="connsiteX1" fmla="*/ 46006 w 61912"/>
                  <a:gd name="connsiteY1" fmla="*/ 45149 h 70294"/>
                  <a:gd name="connsiteX2" fmla="*/ 61913 w 61912"/>
                  <a:gd name="connsiteY2" fmla="*/ 54388 h 70294"/>
                  <a:gd name="connsiteX3" fmla="*/ 51435 w 61912"/>
                  <a:gd name="connsiteY3" fmla="*/ 66199 h 70294"/>
                  <a:gd name="connsiteX4" fmla="*/ 34766 w 61912"/>
                  <a:gd name="connsiteY4" fmla="*/ 70295 h 70294"/>
                  <a:gd name="connsiteX5" fmla="*/ 17907 w 61912"/>
                  <a:gd name="connsiteY5" fmla="*/ 66389 h 70294"/>
                  <a:gd name="connsiteX6" fmla="*/ 4953 w 61912"/>
                  <a:gd name="connsiteY6" fmla="*/ 54483 h 70294"/>
                  <a:gd name="connsiteX7" fmla="*/ 0 w 61912"/>
                  <a:gd name="connsiteY7" fmla="*/ 35147 h 70294"/>
                  <a:gd name="connsiteX8" fmla="*/ 4953 w 61912"/>
                  <a:gd name="connsiteY8" fmla="*/ 15812 h 70294"/>
                  <a:gd name="connsiteX9" fmla="*/ 17907 w 61912"/>
                  <a:gd name="connsiteY9" fmla="*/ 3905 h 70294"/>
                  <a:gd name="connsiteX10" fmla="*/ 34766 w 61912"/>
                  <a:gd name="connsiteY10" fmla="*/ 0 h 70294"/>
                  <a:gd name="connsiteX11" fmla="*/ 51435 w 61912"/>
                  <a:gd name="connsiteY11" fmla="*/ 4096 h 70294"/>
                  <a:gd name="connsiteX12" fmla="*/ 61913 w 61912"/>
                  <a:gd name="connsiteY12" fmla="*/ 15812 h 70294"/>
                  <a:gd name="connsiteX13" fmla="*/ 46006 w 61912"/>
                  <a:gd name="connsiteY13" fmla="*/ 25146 h 70294"/>
                  <a:gd name="connsiteX14" fmla="*/ 41148 w 61912"/>
                  <a:gd name="connsiteY14" fmla="*/ 20003 h 70294"/>
                  <a:gd name="connsiteX15" fmla="*/ 34766 w 61912"/>
                  <a:gd name="connsiteY15" fmla="*/ 18193 h 70294"/>
                  <a:gd name="connsiteX16" fmla="*/ 25241 w 61912"/>
                  <a:gd name="connsiteY16" fmla="*/ 22955 h 70294"/>
                  <a:gd name="connsiteX17" fmla="*/ 21717 w 61912"/>
                  <a:gd name="connsiteY17" fmla="*/ 35338 h 70294"/>
                  <a:gd name="connsiteX18" fmla="*/ 25241 w 61912"/>
                  <a:gd name="connsiteY18" fmla="*/ 47625 h 70294"/>
                  <a:gd name="connsiteX19" fmla="*/ 34766 w 61912"/>
                  <a:gd name="connsiteY19" fmla="*/ 52292 h 70294"/>
                  <a:gd name="connsiteX20" fmla="*/ 41339 w 61912"/>
                  <a:gd name="connsiteY20" fmla="*/ 50578 h 70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912" h="70294">
                    <a:moveTo>
                      <a:pt x="41243" y="50292"/>
                    </a:moveTo>
                    <a:cubicBezTo>
                      <a:pt x="43053" y="49149"/>
                      <a:pt x="44577" y="47435"/>
                      <a:pt x="46006" y="45149"/>
                    </a:cubicBezTo>
                    <a:lnTo>
                      <a:pt x="61913" y="54388"/>
                    </a:lnTo>
                    <a:cubicBezTo>
                      <a:pt x="59817" y="59531"/>
                      <a:pt x="56292" y="63532"/>
                      <a:pt x="51435" y="66199"/>
                    </a:cubicBezTo>
                    <a:cubicBezTo>
                      <a:pt x="46482" y="68961"/>
                      <a:pt x="40957" y="70295"/>
                      <a:pt x="34766" y="70295"/>
                    </a:cubicBezTo>
                    <a:cubicBezTo>
                      <a:pt x="28575" y="70295"/>
                      <a:pt x="23146" y="68961"/>
                      <a:pt x="17907" y="66389"/>
                    </a:cubicBezTo>
                    <a:cubicBezTo>
                      <a:pt x="12573" y="63722"/>
                      <a:pt x="8287" y="59817"/>
                      <a:pt x="4953" y="54483"/>
                    </a:cubicBezTo>
                    <a:cubicBezTo>
                      <a:pt x="1619" y="49149"/>
                      <a:pt x="0" y="42672"/>
                      <a:pt x="0" y="35147"/>
                    </a:cubicBezTo>
                    <a:cubicBezTo>
                      <a:pt x="0" y="27622"/>
                      <a:pt x="1619" y="21050"/>
                      <a:pt x="4953" y="15812"/>
                    </a:cubicBezTo>
                    <a:cubicBezTo>
                      <a:pt x="8287" y="10478"/>
                      <a:pt x="12573" y="6572"/>
                      <a:pt x="17907" y="3905"/>
                    </a:cubicBezTo>
                    <a:cubicBezTo>
                      <a:pt x="23241" y="1238"/>
                      <a:pt x="28861" y="0"/>
                      <a:pt x="34766" y="0"/>
                    </a:cubicBezTo>
                    <a:cubicBezTo>
                      <a:pt x="40672" y="0"/>
                      <a:pt x="46577" y="1334"/>
                      <a:pt x="51435" y="4096"/>
                    </a:cubicBezTo>
                    <a:cubicBezTo>
                      <a:pt x="56388" y="6858"/>
                      <a:pt x="59817" y="10763"/>
                      <a:pt x="61913" y="15812"/>
                    </a:cubicBezTo>
                    <a:lnTo>
                      <a:pt x="46006" y="25146"/>
                    </a:lnTo>
                    <a:cubicBezTo>
                      <a:pt x="44577" y="22860"/>
                      <a:pt x="42958" y="21146"/>
                      <a:pt x="41148" y="20003"/>
                    </a:cubicBezTo>
                    <a:cubicBezTo>
                      <a:pt x="39338" y="18764"/>
                      <a:pt x="37242" y="18193"/>
                      <a:pt x="34766" y="18193"/>
                    </a:cubicBezTo>
                    <a:cubicBezTo>
                      <a:pt x="30766" y="18193"/>
                      <a:pt x="27623" y="19812"/>
                      <a:pt x="25241" y="22955"/>
                    </a:cubicBezTo>
                    <a:cubicBezTo>
                      <a:pt x="22860" y="26099"/>
                      <a:pt x="21717" y="30194"/>
                      <a:pt x="21717" y="35338"/>
                    </a:cubicBezTo>
                    <a:cubicBezTo>
                      <a:pt x="21717" y="40481"/>
                      <a:pt x="22860" y="44577"/>
                      <a:pt x="25241" y="47625"/>
                    </a:cubicBezTo>
                    <a:cubicBezTo>
                      <a:pt x="27623" y="50768"/>
                      <a:pt x="30766" y="52292"/>
                      <a:pt x="34766" y="52292"/>
                    </a:cubicBezTo>
                    <a:cubicBezTo>
                      <a:pt x="37338" y="52292"/>
                      <a:pt x="39529" y="51721"/>
                      <a:pt x="41339" y="50578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42" name="任意形状 541"/>
              <p:cNvSpPr/>
              <p:nvPr/>
            </p:nvSpPr>
            <p:spPr>
              <a:xfrm>
                <a:off x="19804824" y="11503246"/>
                <a:ext cx="65626" cy="70389"/>
              </a:xfrm>
              <a:custGeom>
                <a:avLst/>
                <a:gdLst>
                  <a:gd name="connsiteX0" fmla="*/ 50768 w 65626"/>
                  <a:gd name="connsiteY0" fmla="*/ 3715 h 70389"/>
                  <a:gd name="connsiteX1" fmla="*/ 61722 w 65626"/>
                  <a:gd name="connsiteY1" fmla="*/ 15049 h 70389"/>
                  <a:gd name="connsiteX2" fmla="*/ 65627 w 65626"/>
                  <a:gd name="connsiteY2" fmla="*/ 32290 h 70389"/>
                  <a:gd name="connsiteX3" fmla="*/ 64865 w 65626"/>
                  <a:gd name="connsiteY3" fmla="*/ 41148 h 70389"/>
                  <a:gd name="connsiteX4" fmla="*/ 22003 w 65626"/>
                  <a:gd name="connsiteY4" fmla="*/ 41148 h 70389"/>
                  <a:gd name="connsiteX5" fmla="*/ 26955 w 65626"/>
                  <a:gd name="connsiteY5" fmla="*/ 49721 h 70389"/>
                  <a:gd name="connsiteX6" fmla="*/ 35528 w 65626"/>
                  <a:gd name="connsiteY6" fmla="*/ 52769 h 70389"/>
                  <a:gd name="connsiteX7" fmla="*/ 42958 w 65626"/>
                  <a:gd name="connsiteY7" fmla="*/ 50863 h 70389"/>
                  <a:gd name="connsiteX8" fmla="*/ 47815 w 65626"/>
                  <a:gd name="connsiteY8" fmla="*/ 45148 h 70389"/>
                  <a:gd name="connsiteX9" fmla="*/ 63246 w 65626"/>
                  <a:gd name="connsiteY9" fmla="*/ 54388 h 70389"/>
                  <a:gd name="connsiteX10" fmla="*/ 52483 w 65626"/>
                  <a:gd name="connsiteY10" fmla="*/ 66199 h 70389"/>
                  <a:gd name="connsiteX11" fmla="*/ 34766 w 65626"/>
                  <a:gd name="connsiteY11" fmla="*/ 70390 h 70389"/>
                  <a:gd name="connsiteX12" fmla="*/ 17716 w 65626"/>
                  <a:gd name="connsiteY12" fmla="*/ 66389 h 70389"/>
                  <a:gd name="connsiteX13" fmla="*/ 4858 w 65626"/>
                  <a:gd name="connsiteY13" fmla="*/ 54293 h 70389"/>
                  <a:gd name="connsiteX14" fmla="*/ 0 w 65626"/>
                  <a:gd name="connsiteY14" fmla="*/ 34862 h 70389"/>
                  <a:gd name="connsiteX15" fmla="*/ 4858 w 65626"/>
                  <a:gd name="connsiteY15" fmla="*/ 15716 h 70389"/>
                  <a:gd name="connsiteX16" fmla="*/ 17621 w 65626"/>
                  <a:gd name="connsiteY16" fmla="*/ 3905 h 70389"/>
                  <a:gd name="connsiteX17" fmla="*/ 34576 w 65626"/>
                  <a:gd name="connsiteY17" fmla="*/ 0 h 70389"/>
                  <a:gd name="connsiteX18" fmla="*/ 50863 w 65626"/>
                  <a:gd name="connsiteY18" fmla="*/ 3905 h 70389"/>
                  <a:gd name="connsiteX19" fmla="*/ 26479 w 65626"/>
                  <a:gd name="connsiteY19" fmla="*/ 19240 h 70389"/>
                  <a:gd name="connsiteX20" fmla="*/ 22003 w 65626"/>
                  <a:gd name="connsiteY20" fmla="*/ 26670 h 70389"/>
                  <a:gd name="connsiteX21" fmla="*/ 44291 w 65626"/>
                  <a:gd name="connsiteY21" fmla="*/ 26670 h 70389"/>
                  <a:gd name="connsiteX22" fmla="*/ 40957 w 65626"/>
                  <a:gd name="connsiteY22" fmla="*/ 19145 h 70389"/>
                  <a:gd name="connsiteX23" fmla="*/ 34004 w 65626"/>
                  <a:gd name="connsiteY23" fmla="*/ 16573 h 70389"/>
                  <a:gd name="connsiteX24" fmla="*/ 26575 w 65626"/>
                  <a:gd name="connsiteY24" fmla="*/ 19240 h 70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5626" h="70389">
                    <a:moveTo>
                      <a:pt x="50768" y="3715"/>
                    </a:moveTo>
                    <a:cubicBezTo>
                      <a:pt x="55436" y="6382"/>
                      <a:pt x="59150" y="10096"/>
                      <a:pt x="61722" y="15049"/>
                    </a:cubicBezTo>
                    <a:cubicBezTo>
                      <a:pt x="64294" y="20003"/>
                      <a:pt x="65627" y="25718"/>
                      <a:pt x="65627" y="32290"/>
                    </a:cubicBezTo>
                    <a:cubicBezTo>
                      <a:pt x="65627" y="35052"/>
                      <a:pt x="65341" y="38005"/>
                      <a:pt x="64865" y="41148"/>
                    </a:cubicBezTo>
                    <a:lnTo>
                      <a:pt x="22003" y="41148"/>
                    </a:lnTo>
                    <a:cubicBezTo>
                      <a:pt x="22955" y="44863"/>
                      <a:pt x="24574" y="47720"/>
                      <a:pt x="26955" y="49721"/>
                    </a:cubicBezTo>
                    <a:cubicBezTo>
                      <a:pt x="29337" y="51721"/>
                      <a:pt x="32099" y="52769"/>
                      <a:pt x="35528" y="52769"/>
                    </a:cubicBezTo>
                    <a:cubicBezTo>
                      <a:pt x="38290" y="52769"/>
                      <a:pt x="40767" y="52102"/>
                      <a:pt x="42958" y="50863"/>
                    </a:cubicBezTo>
                    <a:cubicBezTo>
                      <a:pt x="45148" y="49625"/>
                      <a:pt x="46767" y="47625"/>
                      <a:pt x="47815" y="45148"/>
                    </a:cubicBezTo>
                    <a:lnTo>
                      <a:pt x="63246" y="54388"/>
                    </a:lnTo>
                    <a:cubicBezTo>
                      <a:pt x="61341" y="59531"/>
                      <a:pt x="57721" y="63437"/>
                      <a:pt x="52483" y="66199"/>
                    </a:cubicBezTo>
                    <a:cubicBezTo>
                      <a:pt x="47244" y="68961"/>
                      <a:pt x="41338" y="70390"/>
                      <a:pt x="34766" y="70390"/>
                    </a:cubicBezTo>
                    <a:cubicBezTo>
                      <a:pt x="28670" y="70390"/>
                      <a:pt x="23050" y="69056"/>
                      <a:pt x="17716" y="66389"/>
                    </a:cubicBezTo>
                    <a:cubicBezTo>
                      <a:pt x="12382" y="63722"/>
                      <a:pt x="8096" y="59722"/>
                      <a:pt x="4858" y="54293"/>
                    </a:cubicBezTo>
                    <a:cubicBezTo>
                      <a:pt x="1619" y="48958"/>
                      <a:pt x="0" y="42481"/>
                      <a:pt x="0" y="34862"/>
                    </a:cubicBezTo>
                    <a:cubicBezTo>
                      <a:pt x="0" y="27241"/>
                      <a:pt x="1619" y="20955"/>
                      <a:pt x="4858" y="15716"/>
                    </a:cubicBezTo>
                    <a:cubicBezTo>
                      <a:pt x="8096" y="10478"/>
                      <a:pt x="12382" y="6477"/>
                      <a:pt x="17621" y="3905"/>
                    </a:cubicBezTo>
                    <a:cubicBezTo>
                      <a:pt x="22860" y="1238"/>
                      <a:pt x="28575" y="0"/>
                      <a:pt x="34576" y="0"/>
                    </a:cubicBezTo>
                    <a:cubicBezTo>
                      <a:pt x="40577" y="0"/>
                      <a:pt x="46101" y="1333"/>
                      <a:pt x="50863" y="3905"/>
                    </a:cubicBezTo>
                    <a:close/>
                    <a:moveTo>
                      <a:pt x="26479" y="19240"/>
                    </a:moveTo>
                    <a:cubicBezTo>
                      <a:pt x="24479" y="21050"/>
                      <a:pt x="22955" y="23527"/>
                      <a:pt x="22003" y="26670"/>
                    </a:cubicBezTo>
                    <a:lnTo>
                      <a:pt x="44291" y="26670"/>
                    </a:lnTo>
                    <a:cubicBezTo>
                      <a:pt x="43910" y="23431"/>
                      <a:pt x="42863" y="20860"/>
                      <a:pt x="40957" y="19145"/>
                    </a:cubicBezTo>
                    <a:cubicBezTo>
                      <a:pt x="39052" y="17431"/>
                      <a:pt x="36766" y="16573"/>
                      <a:pt x="34004" y="16573"/>
                    </a:cubicBezTo>
                    <a:cubicBezTo>
                      <a:pt x="31052" y="16573"/>
                      <a:pt x="28575" y="17431"/>
                      <a:pt x="26575" y="19240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570" name="组合 569"/>
          <p:cNvGrpSpPr/>
          <p:nvPr/>
        </p:nvGrpSpPr>
        <p:grpSpPr>
          <a:xfrm>
            <a:off x="19955589" y="12616288"/>
            <a:ext cx="5065864" cy="2890190"/>
            <a:chOff x="24901536" y="13295957"/>
            <a:chExt cx="5065864" cy="2890190"/>
          </a:xfrm>
        </p:grpSpPr>
        <p:sp>
          <p:nvSpPr>
            <p:cNvPr id="571" name="任意形状 570"/>
            <p:cNvSpPr/>
            <p:nvPr/>
          </p:nvSpPr>
          <p:spPr>
            <a:xfrm>
              <a:off x="26168958" y="13295957"/>
              <a:ext cx="2531020" cy="1617620"/>
            </a:xfrm>
            <a:custGeom>
              <a:avLst/>
              <a:gdLst>
                <a:gd name="connsiteX0" fmla="*/ 634270 w 993457"/>
                <a:gd name="connsiteY0" fmla="*/ 204692 h 634936"/>
                <a:gd name="connsiteX1" fmla="*/ 707422 w 993457"/>
                <a:gd name="connsiteY1" fmla="*/ 204692 h 634936"/>
                <a:gd name="connsiteX2" fmla="*/ 808768 w 993457"/>
                <a:gd name="connsiteY2" fmla="*/ 451104 h 634936"/>
                <a:gd name="connsiteX3" fmla="*/ 658844 w 993457"/>
                <a:gd name="connsiteY3" fmla="*/ 451104 h 634936"/>
                <a:gd name="connsiteX4" fmla="*/ 637604 w 993457"/>
                <a:gd name="connsiteY4" fmla="*/ 399574 h 634936"/>
                <a:gd name="connsiteX5" fmla="*/ 714375 w 993457"/>
                <a:gd name="connsiteY5" fmla="*/ 399574 h 634936"/>
                <a:gd name="connsiteX6" fmla="*/ 670750 w 993457"/>
                <a:gd name="connsiteY6" fmla="*/ 293656 h 634936"/>
                <a:gd name="connsiteX7" fmla="*/ 613410 w 993457"/>
                <a:gd name="connsiteY7" fmla="*/ 432530 h 634936"/>
                <a:gd name="connsiteX8" fmla="*/ 317468 w 993457"/>
                <a:gd name="connsiteY8" fmla="*/ 634937 h 634936"/>
                <a:gd name="connsiteX9" fmla="*/ 0 w 993457"/>
                <a:gd name="connsiteY9" fmla="*/ 317468 h 634936"/>
                <a:gd name="connsiteX10" fmla="*/ 317468 w 993457"/>
                <a:gd name="connsiteY10" fmla="*/ 0 h 634936"/>
                <a:gd name="connsiteX11" fmla="*/ 555498 w 993457"/>
                <a:gd name="connsiteY11" fmla="*/ 107347 h 634936"/>
                <a:gd name="connsiteX12" fmla="*/ 525875 w 993457"/>
                <a:gd name="connsiteY12" fmla="*/ 179356 h 634936"/>
                <a:gd name="connsiteX13" fmla="*/ 317468 w 993457"/>
                <a:gd name="connsiteY13" fmla="*/ 67437 h 634936"/>
                <a:gd name="connsiteX14" fmla="*/ 67532 w 993457"/>
                <a:gd name="connsiteY14" fmla="*/ 317373 h 634936"/>
                <a:gd name="connsiteX15" fmla="*/ 317468 w 993457"/>
                <a:gd name="connsiteY15" fmla="*/ 567309 h 634936"/>
                <a:gd name="connsiteX16" fmla="*/ 550926 w 993457"/>
                <a:gd name="connsiteY16" fmla="*/ 406718 h 634936"/>
                <a:gd name="connsiteX17" fmla="*/ 550926 w 993457"/>
                <a:gd name="connsiteY17" fmla="*/ 406718 h 634936"/>
                <a:gd name="connsiteX18" fmla="*/ 634079 w 993457"/>
                <a:gd name="connsiteY18" fmla="*/ 204597 h 634936"/>
                <a:gd name="connsiteX19" fmla="*/ 634079 w 993457"/>
                <a:gd name="connsiteY19" fmla="*/ 204597 h 634936"/>
                <a:gd name="connsiteX20" fmla="*/ 414242 w 993457"/>
                <a:gd name="connsiteY20" fmla="*/ 451104 h 634936"/>
                <a:gd name="connsiteX21" fmla="*/ 487394 w 993457"/>
                <a:gd name="connsiteY21" fmla="*/ 451104 h 634936"/>
                <a:gd name="connsiteX22" fmla="*/ 588740 w 993457"/>
                <a:gd name="connsiteY22" fmla="*/ 204692 h 634936"/>
                <a:gd name="connsiteX23" fmla="*/ 515588 w 993457"/>
                <a:gd name="connsiteY23" fmla="*/ 204692 h 634936"/>
                <a:gd name="connsiteX24" fmla="*/ 450818 w 993457"/>
                <a:gd name="connsiteY24" fmla="*/ 362141 h 634936"/>
                <a:gd name="connsiteX25" fmla="*/ 390906 w 993457"/>
                <a:gd name="connsiteY25" fmla="*/ 216503 h 634936"/>
                <a:gd name="connsiteX26" fmla="*/ 381190 w 993457"/>
                <a:gd name="connsiteY26" fmla="*/ 216503 h 634936"/>
                <a:gd name="connsiteX27" fmla="*/ 321278 w 993457"/>
                <a:gd name="connsiteY27" fmla="*/ 362141 h 634936"/>
                <a:gd name="connsiteX28" fmla="*/ 256508 w 993457"/>
                <a:gd name="connsiteY28" fmla="*/ 204692 h 634936"/>
                <a:gd name="connsiteX29" fmla="*/ 183356 w 993457"/>
                <a:gd name="connsiteY29" fmla="*/ 204692 h 634936"/>
                <a:gd name="connsiteX30" fmla="*/ 284702 w 993457"/>
                <a:gd name="connsiteY30" fmla="*/ 451104 h 634936"/>
                <a:gd name="connsiteX31" fmla="*/ 357854 w 993457"/>
                <a:gd name="connsiteY31" fmla="*/ 451104 h 634936"/>
                <a:gd name="connsiteX32" fmla="*/ 386048 w 993457"/>
                <a:gd name="connsiteY32" fmla="*/ 382524 h 634936"/>
                <a:gd name="connsiteX33" fmla="*/ 414242 w 993457"/>
                <a:gd name="connsiteY33" fmla="*/ 451104 h 634936"/>
                <a:gd name="connsiteX34" fmla="*/ 414242 w 993457"/>
                <a:gd name="connsiteY34" fmla="*/ 451104 h 634936"/>
                <a:gd name="connsiteX35" fmla="*/ 818864 w 993457"/>
                <a:gd name="connsiteY35" fmla="*/ 204692 h 634936"/>
                <a:gd name="connsiteX36" fmla="*/ 780479 w 993457"/>
                <a:gd name="connsiteY36" fmla="*/ 298037 h 634936"/>
                <a:gd name="connsiteX37" fmla="*/ 817055 w 993457"/>
                <a:gd name="connsiteY37" fmla="*/ 387001 h 634936"/>
                <a:gd name="connsiteX38" fmla="*/ 855440 w 993457"/>
                <a:gd name="connsiteY38" fmla="*/ 293656 h 634936"/>
                <a:gd name="connsiteX39" fmla="*/ 899065 w 993457"/>
                <a:gd name="connsiteY39" fmla="*/ 399574 h 634936"/>
                <a:gd name="connsiteX40" fmla="*/ 822293 w 993457"/>
                <a:gd name="connsiteY40" fmla="*/ 399574 h 634936"/>
                <a:gd name="connsiteX41" fmla="*/ 843534 w 993457"/>
                <a:gd name="connsiteY41" fmla="*/ 451104 h 634936"/>
                <a:gd name="connsiteX42" fmla="*/ 993458 w 993457"/>
                <a:gd name="connsiteY42" fmla="*/ 451104 h 634936"/>
                <a:gd name="connsiteX43" fmla="*/ 892112 w 993457"/>
                <a:gd name="connsiteY43" fmla="*/ 204692 h 634936"/>
                <a:gd name="connsiteX44" fmla="*/ 818960 w 993457"/>
                <a:gd name="connsiteY44" fmla="*/ 204692 h 634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93457" h="634936">
                  <a:moveTo>
                    <a:pt x="634270" y="204692"/>
                  </a:moveTo>
                  <a:lnTo>
                    <a:pt x="707422" y="204692"/>
                  </a:lnTo>
                  <a:lnTo>
                    <a:pt x="808768" y="451104"/>
                  </a:lnTo>
                  <a:lnTo>
                    <a:pt x="658844" y="451104"/>
                  </a:lnTo>
                  <a:cubicBezTo>
                    <a:pt x="658844" y="451104"/>
                    <a:pt x="637604" y="399574"/>
                    <a:pt x="637604" y="399574"/>
                  </a:cubicBezTo>
                  <a:lnTo>
                    <a:pt x="714375" y="399574"/>
                  </a:lnTo>
                  <a:lnTo>
                    <a:pt x="670750" y="293656"/>
                  </a:lnTo>
                  <a:lnTo>
                    <a:pt x="613410" y="432530"/>
                  </a:lnTo>
                  <a:cubicBezTo>
                    <a:pt x="567309" y="550926"/>
                    <a:pt x="452247" y="634937"/>
                    <a:pt x="317468" y="634937"/>
                  </a:cubicBezTo>
                  <a:cubicBezTo>
                    <a:pt x="142113" y="634937"/>
                    <a:pt x="0" y="492824"/>
                    <a:pt x="0" y="317468"/>
                  </a:cubicBezTo>
                  <a:cubicBezTo>
                    <a:pt x="0" y="142113"/>
                    <a:pt x="142113" y="0"/>
                    <a:pt x="317468" y="0"/>
                  </a:cubicBezTo>
                  <a:cubicBezTo>
                    <a:pt x="412242" y="0"/>
                    <a:pt x="497300" y="41529"/>
                    <a:pt x="555498" y="107347"/>
                  </a:cubicBezTo>
                  <a:lnTo>
                    <a:pt x="525875" y="179356"/>
                  </a:lnTo>
                  <a:cubicBezTo>
                    <a:pt x="481108" y="111919"/>
                    <a:pt x="404527" y="67437"/>
                    <a:pt x="317468" y="67437"/>
                  </a:cubicBezTo>
                  <a:cubicBezTo>
                    <a:pt x="179451" y="67437"/>
                    <a:pt x="67532" y="179356"/>
                    <a:pt x="67532" y="317373"/>
                  </a:cubicBezTo>
                  <a:cubicBezTo>
                    <a:pt x="67532" y="455390"/>
                    <a:pt x="179451" y="567309"/>
                    <a:pt x="317468" y="567309"/>
                  </a:cubicBezTo>
                  <a:cubicBezTo>
                    <a:pt x="424053" y="567309"/>
                    <a:pt x="515017" y="500634"/>
                    <a:pt x="550926" y="406718"/>
                  </a:cubicBezTo>
                  <a:lnTo>
                    <a:pt x="550926" y="406718"/>
                  </a:lnTo>
                  <a:cubicBezTo>
                    <a:pt x="550926" y="406718"/>
                    <a:pt x="634079" y="204597"/>
                    <a:pt x="634079" y="204597"/>
                  </a:cubicBezTo>
                  <a:lnTo>
                    <a:pt x="634079" y="204597"/>
                  </a:lnTo>
                  <a:close/>
                  <a:moveTo>
                    <a:pt x="414242" y="451104"/>
                  </a:moveTo>
                  <a:lnTo>
                    <a:pt x="487394" y="451104"/>
                  </a:lnTo>
                  <a:lnTo>
                    <a:pt x="588740" y="204692"/>
                  </a:lnTo>
                  <a:lnTo>
                    <a:pt x="515588" y="204692"/>
                  </a:lnTo>
                  <a:lnTo>
                    <a:pt x="450818" y="362141"/>
                  </a:lnTo>
                  <a:lnTo>
                    <a:pt x="390906" y="216503"/>
                  </a:lnTo>
                  <a:lnTo>
                    <a:pt x="381190" y="216503"/>
                  </a:lnTo>
                  <a:lnTo>
                    <a:pt x="321278" y="362141"/>
                  </a:lnTo>
                  <a:lnTo>
                    <a:pt x="256508" y="204692"/>
                  </a:lnTo>
                  <a:lnTo>
                    <a:pt x="183356" y="204692"/>
                  </a:lnTo>
                  <a:lnTo>
                    <a:pt x="284702" y="451104"/>
                  </a:lnTo>
                  <a:lnTo>
                    <a:pt x="357854" y="451104"/>
                  </a:lnTo>
                  <a:lnTo>
                    <a:pt x="386048" y="382524"/>
                  </a:lnTo>
                  <a:lnTo>
                    <a:pt x="414242" y="451104"/>
                  </a:lnTo>
                  <a:lnTo>
                    <a:pt x="414242" y="451104"/>
                  </a:lnTo>
                  <a:close/>
                  <a:moveTo>
                    <a:pt x="818864" y="204692"/>
                  </a:moveTo>
                  <a:lnTo>
                    <a:pt x="780479" y="298037"/>
                  </a:lnTo>
                  <a:lnTo>
                    <a:pt x="817055" y="387001"/>
                  </a:lnTo>
                  <a:lnTo>
                    <a:pt x="855440" y="293656"/>
                  </a:lnTo>
                  <a:lnTo>
                    <a:pt x="899065" y="399574"/>
                  </a:lnTo>
                  <a:lnTo>
                    <a:pt x="822293" y="399574"/>
                  </a:lnTo>
                  <a:lnTo>
                    <a:pt x="843534" y="451104"/>
                  </a:lnTo>
                  <a:lnTo>
                    <a:pt x="993458" y="451104"/>
                  </a:lnTo>
                  <a:cubicBezTo>
                    <a:pt x="993458" y="451104"/>
                    <a:pt x="892112" y="204692"/>
                    <a:pt x="892112" y="204692"/>
                  </a:cubicBezTo>
                  <a:lnTo>
                    <a:pt x="818960" y="20469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572" name="图形 5"/>
            <p:cNvGrpSpPr/>
            <p:nvPr/>
          </p:nvGrpSpPr>
          <p:grpSpPr>
            <a:xfrm>
              <a:off x="24901536" y="15798470"/>
              <a:ext cx="5065864" cy="387677"/>
              <a:chOff x="18183954" y="11472671"/>
              <a:chExt cx="1686496" cy="129063"/>
            </a:xfrm>
            <a:solidFill>
              <a:schemeClr val="bg1"/>
            </a:solidFill>
          </p:grpSpPr>
          <p:sp>
            <p:nvSpPr>
              <p:cNvPr id="573" name="任意形状 572"/>
              <p:cNvSpPr/>
              <p:nvPr/>
            </p:nvSpPr>
            <p:spPr>
              <a:xfrm>
                <a:off x="18183954" y="11476957"/>
                <a:ext cx="131064" cy="94869"/>
              </a:xfrm>
              <a:custGeom>
                <a:avLst/>
                <a:gdLst>
                  <a:gd name="connsiteX0" fmla="*/ 75057 w 131064"/>
                  <a:gd name="connsiteY0" fmla="*/ 0 h 94869"/>
                  <a:gd name="connsiteX1" fmla="*/ 93154 w 131064"/>
                  <a:gd name="connsiteY1" fmla="*/ 58293 h 94869"/>
                  <a:gd name="connsiteX2" fmla="*/ 109823 w 131064"/>
                  <a:gd name="connsiteY2" fmla="*/ 0 h 94869"/>
                  <a:gd name="connsiteX3" fmla="*/ 131064 w 131064"/>
                  <a:gd name="connsiteY3" fmla="*/ 0 h 94869"/>
                  <a:gd name="connsiteX4" fmla="*/ 101155 w 131064"/>
                  <a:gd name="connsiteY4" fmla="*/ 94869 h 94869"/>
                  <a:gd name="connsiteX5" fmla="*/ 84201 w 131064"/>
                  <a:gd name="connsiteY5" fmla="*/ 94869 h 94869"/>
                  <a:gd name="connsiteX6" fmla="*/ 65818 w 131064"/>
                  <a:gd name="connsiteY6" fmla="*/ 38291 h 94869"/>
                  <a:gd name="connsiteX7" fmla="*/ 47911 w 131064"/>
                  <a:gd name="connsiteY7" fmla="*/ 94869 h 94869"/>
                  <a:gd name="connsiteX8" fmla="*/ 31052 w 131064"/>
                  <a:gd name="connsiteY8" fmla="*/ 94869 h 94869"/>
                  <a:gd name="connsiteX9" fmla="*/ 0 w 131064"/>
                  <a:gd name="connsiteY9" fmla="*/ 0 h 94869"/>
                  <a:gd name="connsiteX10" fmla="*/ 22765 w 131064"/>
                  <a:gd name="connsiteY10" fmla="*/ 0 h 94869"/>
                  <a:gd name="connsiteX11" fmla="*/ 40481 w 131064"/>
                  <a:gd name="connsiteY11" fmla="*/ 58293 h 94869"/>
                  <a:gd name="connsiteX12" fmla="*/ 57626 w 131064"/>
                  <a:gd name="connsiteY12" fmla="*/ 0 h 94869"/>
                  <a:gd name="connsiteX13" fmla="*/ 74962 w 131064"/>
                  <a:gd name="connsiteY13" fmla="*/ 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1064" h="94869">
                    <a:moveTo>
                      <a:pt x="75057" y="0"/>
                    </a:moveTo>
                    <a:lnTo>
                      <a:pt x="93154" y="58293"/>
                    </a:lnTo>
                    <a:lnTo>
                      <a:pt x="109823" y="0"/>
                    </a:lnTo>
                    <a:lnTo>
                      <a:pt x="131064" y="0"/>
                    </a:lnTo>
                    <a:lnTo>
                      <a:pt x="101155" y="94869"/>
                    </a:lnTo>
                    <a:lnTo>
                      <a:pt x="84201" y="94869"/>
                    </a:lnTo>
                    <a:lnTo>
                      <a:pt x="65818" y="38291"/>
                    </a:lnTo>
                    <a:lnTo>
                      <a:pt x="47911" y="94869"/>
                    </a:lnTo>
                    <a:lnTo>
                      <a:pt x="31052" y="94869"/>
                    </a:lnTo>
                    <a:lnTo>
                      <a:pt x="0" y="0"/>
                    </a:lnTo>
                    <a:lnTo>
                      <a:pt x="22765" y="0"/>
                    </a:lnTo>
                    <a:lnTo>
                      <a:pt x="40481" y="58293"/>
                    </a:lnTo>
                    <a:lnTo>
                      <a:pt x="57626" y="0"/>
                    </a:lnTo>
                    <a:lnTo>
                      <a:pt x="74962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74" name="任意形状 573"/>
              <p:cNvSpPr/>
              <p:nvPr/>
            </p:nvSpPr>
            <p:spPr>
              <a:xfrm>
                <a:off x="18325305" y="11476957"/>
                <a:ext cx="63817" cy="94869"/>
              </a:xfrm>
              <a:custGeom>
                <a:avLst/>
                <a:gdLst>
                  <a:gd name="connsiteX0" fmla="*/ 0 w 63817"/>
                  <a:gd name="connsiteY0" fmla="*/ 0 h 94869"/>
                  <a:gd name="connsiteX1" fmla="*/ 22193 w 63817"/>
                  <a:gd name="connsiteY1" fmla="*/ 0 h 94869"/>
                  <a:gd name="connsiteX2" fmla="*/ 22193 w 63817"/>
                  <a:gd name="connsiteY2" fmla="*/ 75152 h 94869"/>
                  <a:gd name="connsiteX3" fmla="*/ 63818 w 63817"/>
                  <a:gd name="connsiteY3" fmla="*/ 75152 h 94869"/>
                  <a:gd name="connsiteX4" fmla="*/ 63818 w 63817"/>
                  <a:gd name="connsiteY4" fmla="*/ 94869 h 94869"/>
                  <a:gd name="connsiteX5" fmla="*/ 95 w 63817"/>
                  <a:gd name="connsiteY5" fmla="*/ 94869 h 94869"/>
                  <a:gd name="connsiteX6" fmla="*/ 95 w 63817"/>
                  <a:gd name="connsiteY6" fmla="*/ 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817" h="94869">
                    <a:moveTo>
                      <a:pt x="0" y="0"/>
                    </a:moveTo>
                    <a:lnTo>
                      <a:pt x="22193" y="0"/>
                    </a:lnTo>
                    <a:lnTo>
                      <a:pt x="22193" y="75152"/>
                    </a:lnTo>
                    <a:lnTo>
                      <a:pt x="63818" y="75152"/>
                    </a:lnTo>
                    <a:lnTo>
                      <a:pt x="63818" y="94869"/>
                    </a:lnTo>
                    <a:lnTo>
                      <a:pt x="95" y="94869"/>
                    </a:lnTo>
                    <a:lnTo>
                      <a:pt x="95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75" name="任意形状 574"/>
              <p:cNvSpPr/>
              <p:nvPr/>
            </p:nvSpPr>
            <p:spPr>
              <a:xfrm>
                <a:off x="18392742" y="11476957"/>
                <a:ext cx="95440" cy="94869"/>
              </a:xfrm>
              <a:custGeom>
                <a:avLst/>
                <a:gdLst>
                  <a:gd name="connsiteX0" fmla="*/ 56960 w 95440"/>
                  <a:gd name="connsiteY0" fmla="*/ 0 h 94869"/>
                  <a:gd name="connsiteX1" fmla="*/ 95441 w 95440"/>
                  <a:gd name="connsiteY1" fmla="*/ 94869 h 94869"/>
                  <a:gd name="connsiteX2" fmla="*/ 72104 w 95440"/>
                  <a:gd name="connsiteY2" fmla="*/ 94869 h 94869"/>
                  <a:gd name="connsiteX3" fmla="*/ 64866 w 95440"/>
                  <a:gd name="connsiteY3" fmla="*/ 75724 h 94869"/>
                  <a:gd name="connsiteX4" fmla="*/ 28956 w 95440"/>
                  <a:gd name="connsiteY4" fmla="*/ 75724 h 94869"/>
                  <a:gd name="connsiteX5" fmla="*/ 22003 w 95440"/>
                  <a:gd name="connsiteY5" fmla="*/ 94869 h 94869"/>
                  <a:gd name="connsiteX6" fmla="*/ 0 w 95440"/>
                  <a:gd name="connsiteY6" fmla="*/ 94869 h 94869"/>
                  <a:gd name="connsiteX7" fmla="*/ 37433 w 95440"/>
                  <a:gd name="connsiteY7" fmla="*/ 0 h 94869"/>
                  <a:gd name="connsiteX8" fmla="*/ 56960 w 95440"/>
                  <a:gd name="connsiteY8" fmla="*/ 0 h 94869"/>
                  <a:gd name="connsiteX9" fmla="*/ 57912 w 95440"/>
                  <a:gd name="connsiteY9" fmla="*/ 57150 h 94869"/>
                  <a:gd name="connsiteX10" fmla="*/ 46673 w 95440"/>
                  <a:gd name="connsiteY10" fmla="*/ 27622 h 94869"/>
                  <a:gd name="connsiteX11" fmla="*/ 35909 w 95440"/>
                  <a:gd name="connsiteY11" fmla="*/ 57150 h 94869"/>
                  <a:gd name="connsiteX12" fmla="*/ 57912 w 95440"/>
                  <a:gd name="connsiteY12" fmla="*/ 5715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5440" h="94869">
                    <a:moveTo>
                      <a:pt x="56960" y="0"/>
                    </a:moveTo>
                    <a:lnTo>
                      <a:pt x="95441" y="94869"/>
                    </a:lnTo>
                    <a:lnTo>
                      <a:pt x="72104" y="94869"/>
                    </a:lnTo>
                    <a:lnTo>
                      <a:pt x="64866" y="75724"/>
                    </a:lnTo>
                    <a:lnTo>
                      <a:pt x="28956" y="75724"/>
                    </a:lnTo>
                    <a:lnTo>
                      <a:pt x="22003" y="94869"/>
                    </a:lnTo>
                    <a:lnTo>
                      <a:pt x="0" y="94869"/>
                    </a:lnTo>
                    <a:lnTo>
                      <a:pt x="37433" y="0"/>
                    </a:lnTo>
                    <a:lnTo>
                      <a:pt x="56960" y="0"/>
                    </a:lnTo>
                    <a:close/>
                    <a:moveTo>
                      <a:pt x="57912" y="57150"/>
                    </a:moveTo>
                    <a:lnTo>
                      <a:pt x="46673" y="27622"/>
                    </a:lnTo>
                    <a:lnTo>
                      <a:pt x="35909" y="57150"/>
                    </a:lnTo>
                    <a:lnTo>
                      <a:pt x="57912" y="571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76" name="任意形状 575"/>
              <p:cNvSpPr/>
              <p:nvPr/>
            </p:nvSpPr>
            <p:spPr>
              <a:xfrm>
                <a:off x="18498279" y="11476957"/>
                <a:ext cx="80962" cy="94869"/>
              </a:xfrm>
              <a:custGeom>
                <a:avLst/>
                <a:gdLst>
                  <a:gd name="connsiteX0" fmla="*/ 17716 w 80962"/>
                  <a:gd name="connsiteY0" fmla="*/ 0 h 94869"/>
                  <a:gd name="connsiteX1" fmla="*/ 60770 w 80962"/>
                  <a:gd name="connsiteY1" fmla="*/ 57531 h 94869"/>
                  <a:gd name="connsiteX2" fmla="*/ 60770 w 80962"/>
                  <a:gd name="connsiteY2" fmla="*/ 0 h 94869"/>
                  <a:gd name="connsiteX3" fmla="*/ 80963 w 80962"/>
                  <a:gd name="connsiteY3" fmla="*/ 0 h 94869"/>
                  <a:gd name="connsiteX4" fmla="*/ 80963 w 80962"/>
                  <a:gd name="connsiteY4" fmla="*/ 94869 h 94869"/>
                  <a:gd name="connsiteX5" fmla="*/ 63246 w 80962"/>
                  <a:gd name="connsiteY5" fmla="*/ 94869 h 94869"/>
                  <a:gd name="connsiteX6" fmla="*/ 20193 w 80962"/>
                  <a:gd name="connsiteY6" fmla="*/ 37243 h 94869"/>
                  <a:gd name="connsiteX7" fmla="*/ 20193 w 80962"/>
                  <a:gd name="connsiteY7" fmla="*/ 94869 h 94869"/>
                  <a:gd name="connsiteX8" fmla="*/ 0 w 80962"/>
                  <a:gd name="connsiteY8" fmla="*/ 94869 h 94869"/>
                  <a:gd name="connsiteX9" fmla="*/ 0 w 80962"/>
                  <a:gd name="connsiteY9" fmla="*/ 0 h 94869"/>
                  <a:gd name="connsiteX10" fmla="*/ 17716 w 80962"/>
                  <a:gd name="connsiteY10" fmla="*/ 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0962" h="94869">
                    <a:moveTo>
                      <a:pt x="17716" y="0"/>
                    </a:moveTo>
                    <a:lnTo>
                      <a:pt x="60770" y="57531"/>
                    </a:lnTo>
                    <a:lnTo>
                      <a:pt x="60770" y="0"/>
                    </a:lnTo>
                    <a:lnTo>
                      <a:pt x="80963" y="0"/>
                    </a:lnTo>
                    <a:lnTo>
                      <a:pt x="80963" y="94869"/>
                    </a:lnTo>
                    <a:lnTo>
                      <a:pt x="63246" y="94869"/>
                    </a:lnTo>
                    <a:lnTo>
                      <a:pt x="20193" y="37243"/>
                    </a:lnTo>
                    <a:lnTo>
                      <a:pt x="20193" y="94869"/>
                    </a:lnTo>
                    <a:lnTo>
                      <a:pt x="0" y="94869"/>
                    </a:lnTo>
                    <a:lnTo>
                      <a:pt x="0" y="0"/>
                    </a:lnTo>
                    <a:lnTo>
                      <a:pt x="17716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77" name="任意形状 576"/>
              <p:cNvSpPr/>
              <p:nvPr/>
            </p:nvSpPr>
            <p:spPr>
              <a:xfrm>
                <a:off x="18619247" y="11476957"/>
                <a:ext cx="95440" cy="94869"/>
              </a:xfrm>
              <a:custGeom>
                <a:avLst/>
                <a:gdLst>
                  <a:gd name="connsiteX0" fmla="*/ 56960 w 95440"/>
                  <a:gd name="connsiteY0" fmla="*/ 0 h 94869"/>
                  <a:gd name="connsiteX1" fmla="*/ 95441 w 95440"/>
                  <a:gd name="connsiteY1" fmla="*/ 94869 h 94869"/>
                  <a:gd name="connsiteX2" fmla="*/ 72104 w 95440"/>
                  <a:gd name="connsiteY2" fmla="*/ 94869 h 94869"/>
                  <a:gd name="connsiteX3" fmla="*/ 64866 w 95440"/>
                  <a:gd name="connsiteY3" fmla="*/ 75724 h 94869"/>
                  <a:gd name="connsiteX4" fmla="*/ 28956 w 95440"/>
                  <a:gd name="connsiteY4" fmla="*/ 75724 h 94869"/>
                  <a:gd name="connsiteX5" fmla="*/ 22003 w 95440"/>
                  <a:gd name="connsiteY5" fmla="*/ 94869 h 94869"/>
                  <a:gd name="connsiteX6" fmla="*/ 0 w 95440"/>
                  <a:gd name="connsiteY6" fmla="*/ 94869 h 94869"/>
                  <a:gd name="connsiteX7" fmla="*/ 37433 w 95440"/>
                  <a:gd name="connsiteY7" fmla="*/ 0 h 94869"/>
                  <a:gd name="connsiteX8" fmla="*/ 56960 w 95440"/>
                  <a:gd name="connsiteY8" fmla="*/ 0 h 94869"/>
                  <a:gd name="connsiteX9" fmla="*/ 57817 w 95440"/>
                  <a:gd name="connsiteY9" fmla="*/ 57150 h 94869"/>
                  <a:gd name="connsiteX10" fmla="*/ 46577 w 95440"/>
                  <a:gd name="connsiteY10" fmla="*/ 27622 h 94869"/>
                  <a:gd name="connsiteX11" fmla="*/ 35814 w 95440"/>
                  <a:gd name="connsiteY11" fmla="*/ 57150 h 94869"/>
                  <a:gd name="connsiteX12" fmla="*/ 57817 w 95440"/>
                  <a:gd name="connsiteY12" fmla="*/ 5715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5440" h="94869">
                    <a:moveTo>
                      <a:pt x="56960" y="0"/>
                    </a:moveTo>
                    <a:lnTo>
                      <a:pt x="95441" y="94869"/>
                    </a:lnTo>
                    <a:lnTo>
                      <a:pt x="72104" y="94869"/>
                    </a:lnTo>
                    <a:lnTo>
                      <a:pt x="64866" y="75724"/>
                    </a:lnTo>
                    <a:lnTo>
                      <a:pt x="28956" y="75724"/>
                    </a:lnTo>
                    <a:lnTo>
                      <a:pt x="22003" y="94869"/>
                    </a:lnTo>
                    <a:lnTo>
                      <a:pt x="0" y="94869"/>
                    </a:lnTo>
                    <a:lnTo>
                      <a:pt x="37433" y="0"/>
                    </a:lnTo>
                    <a:lnTo>
                      <a:pt x="56960" y="0"/>
                    </a:lnTo>
                    <a:close/>
                    <a:moveTo>
                      <a:pt x="57817" y="57150"/>
                    </a:moveTo>
                    <a:lnTo>
                      <a:pt x="46577" y="27622"/>
                    </a:lnTo>
                    <a:lnTo>
                      <a:pt x="35814" y="57150"/>
                    </a:lnTo>
                    <a:lnTo>
                      <a:pt x="57817" y="571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78" name="任意形状 577"/>
              <p:cNvSpPr/>
              <p:nvPr/>
            </p:nvSpPr>
            <p:spPr>
              <a:xfrm>
                <a:off x="18723069" y="11502865"/>
                <a:ext cx="71342" cy="98869"/>
              </a:xfrm>
              <a:custGeom>
                <a:avLst/>
                <a:gdLst>
                  <a:gd name="connsiteX0" fmla="*/ 56197 w 71342"/>
                  <a:gd name="connsiteY0" fmla="*/ 4286 h 98869"/>
                  <a:gd name="connsiteX1" fmla="*/ 67246 w 71342"/>
                  <a:gd name="connsiteY1" fmla="*/ 16383 h 98869"/>
                  <a:gd name="connsiteX2" fmla="*/ 71342 w 71342"/>
                  <a:gd name="connsiteY2" fmla="*/ 35338 h 98869"/>
                  <a:gd name="connsiteX3" fmla="*/ 67246 w 71342"/>
                  <a:gd name="connsiteY3" fmla="*/ 54197 h 98869"/>
                  <a:gd name="connsiteX4" fmla="*/ 56197 w 71342"/>
                  <a:gd name="connsiteY4" fmla="*/ 66389 h 98869"/>
                  <a:gd name="connsiteX5" fmla="*/ 40957 w 71342"/>
                  <a:gd name="connsiteY5" fmla="*/ 70580 h 98869"/>
                  <a:gd name="connsiteX6" fmla="*/ 21146 w 71342"/>
                  <a:gd name="connsiteY6" fmla="*/ 61341 h 98869"/>
                  <a:gd name="connsiteX7" fmla="*/ 21146 w 71342"/>
                  <a:gd name="connsiteY7" fmla="*/ 98870 h 98869"/>
                  <a:gd name="connsiteX8" fmla="*/ 0 w 71342"/>
                  <a:gd name="connsiteY8" fmla="*/ 98870 h 98869"/>
                  <a:gd name="connsiteX9" fmla="*/ 0 w 71342"/>
                  <a:gd name="connsiteY9" fmla="*/ 1810 h 98869"/>
                  <a:gd name="connsiteX10" fmla="*/ 18764 w 71342"/>
                  <a:gd name="connsiteY10" fmla="*/ 1810 h 98869"/>
                  <a:gd name="connsiteX11" fmla="*/ 19717 w 71342"/>
                  <a:gd name="connsiteY11" fmla="*/ 11239 h 98869"/>
                  <a:gd name="connsiteX12" fmla="*/ 28765 w 71342"/>
                  <a:gd name="connsiteY12" fmla="*/ 2762 h 98869"/>
                  <a:gd name="connsiteX13" fmla="*/ 40957 w 71342"/>
                  <a:gd name="connsiteY13" fmla="*/ 0 h 98869"/>
                  <a:gd name="connsiteX14" fmla="*/ 56197 w 71342"/>
                  <a:gd name="connsiteY14" fmla="*/ 4191 h 98869"/>
                  <a:gd name="connsiteX15" fmla="*/ 45625 w 71342"/>
                  <a:gd name="connsiteY15" fmla="*/ 47625 h 98869"/>
                  <a:gd name="connsiteX16" fmla="*/ 49530 w 71342"/>
                  <a:gd name="connsiteY16" fmla="*/ 35338 h 98869"/>
                  <a:gd name="connsiteX17" fmla="*/ 45625 w 71342"/>
                  <a:gd name="connsiteY17" fmla="*/ 22670 h 98869"/>
                  <a:gd name="connsiteX18" fmla="*/ 35528 w 71342"/>
                  <a:gd name="connsiteY18" fmla="*/ 17907 h 98869"/>
                  <a:gd name="connsiteX19" fmla="*/ 25337 w 71342"/>
                  <a:gd name="connsiteY19" fmla="*/ 22479 h 98869"/>
                  <a:gd name="connsiteX20" fmla="*/ 21146 w 71342"/>
                  <a:gd name="connsiteY20" fmla="*/ 35433 h 98869"/>
                  <a:gd name="connsiteX21" fmla="*/ 25241 w 71342"/>
                  <a:gd name="connsiteY21" fmla="*/ 48006 h 98869"/>
                  <a:gd name="connsiteX22" fmla="*/ 35528 w 71342"/>
                  <a:gd name="connsiteY22" fmla="*/ 52197 h 98869"/>
                  <a:gd name="connsiteX23" fmla="*/ 45625 w 71342"/>
                  <a:gd name="connsiteY23" fmla="*/ 47720 h 9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1342" h="98869">
                    <a:moveTo>
                      <a:pt x="56197" y="4286"/>
                    </a:moveTo>
                    <a:cubicBezTo>
                      <a:pt x="60865" y="7049"/>
                      <a:pt x="64484" y="11049"/>
                      <a:pt x="67246" y="16383"/>
                    </a:cubicBezTo>
                    <a:cubicBezTo>
                      <a:pt x="70009" y="21717"/>
                      <a:pt x="71342" y="28004"/>
                      <a:pt x="71342" y="35338"/>
                    </a:cubicBezTo>
                    <a:cubicBezTo>
                      <a:pt x="71342" y="42672"/>
                      <a:pt x="70009" y="48863"/>
                      <a:pt x="67246" y="54197"/>
                    </a:cubicBezTo>
                    <a:cubicBezTo>
                      <a:pt x="64484" y="59531"/>
                      <a:pt x="60865" y="63532"/>
                      <a:pt x="56197" y="66389"/>
                    </a:cubicBezTo>
                    <a:cubicBezTo>
                      <a:pt x="51530" y="69247"/>
                      <a:pt x="46482" y="70580"/>
                      <a:pt x="40957" y="70580"/>
                    </a:cubicBezTo>
                    <a:cubicBezTo>
                      <a:pt x="32480" y="70580"/>
                      <a:pt x="25908" y="67532"/>
                      <a:pt x="21146" y="61341"/>
                    </a:cubicBezTo>
                    <a:lnTo>
                      <a:pt x="21146" y="98870"/>
                    </a:lnTo>
                    <a:lnTo>
                      <a:pt x="0" y="98870"/>
                    </a:lnTo>
                    <a:lnTo>
                      <a:pt x="0" y="1810"/>
                    </a:lnTo>
                    <a:lnTo>
                      <a:pt x="18764" y="1810"/>
                    </a:lnTo>
                    <a:cubicBezTo>
                      <a:pt x="19145" y="6668"/>
                      <a:pt x="19431" y="9811"/>
                      <a:pt x="19717" y="11239"/>
                    </a:cubicBezTo>
                    <a:cubicBezTo>
                      <a:pt x="22098" y="7429"/>
                      <a:pt x="25146" y="4572"/>
                      <a:pt x="28765" y="2762"/>
                    </a:cubicBezTo>
                    <a:cubicBezTo>
                      <a:pt x="32385" y="953"/>
                      <a:pt x="36481" y="0"/>
                      <a:pt x="40957" y="0"/>
                    </a:cubicBezTo>
                    <a:cubicBezTo>
                      <a:pt x="46482" y="0"/>
                      <a:pt x="51530" y="1429"/>
                      <a:pt x="56197" y="4191"/>
                    </a:cubicBezTo>
                    <a:close/>
                    <a:moveTo>
                      <a:pt x="45625" y="47625"/>
                    </a:moveTo>
                    <a:cubicBezTo>
                      <a:pt x="48196" y="44672"/>
                      <a:pt x="49530" y="40577"/>
                      <a:pt x="49530" y="35338"/>
                    </a:cubicBezTo>
                    <a:cubicBezTo>
                      <a:pt x="49530" y="30099"/>
                      <a:pt x="48196" y="25813"/>
                      <a:pt x="45625" y="22670"/>
                    </a:cubicBezTo>
                    <a:cubicBezTo>
                      <a:pt x="43053" y="19431"/>
                      <a:pt x="39624" y="17907"/>
                      <a:pt x="35528" y="17907"/>
                    </a:cubicBezTo>
                    <a:cubicBezTo>
                      <a:pt x="31432" y="17907"/>
                      <a:pt x="28099" y="19431"/>
                      <a:pt x="25337" y="22479"/>
                    </a:cubicBezTo>
                    <a:cubicBezTo>
                      <a:pt x="22574" y="25527"/>
                      <a:pt x="21146" y="29813"/>
                      <a:pt x="21146" y="35433"/>
                    </a:cubicBezTo>
                    <a:cubicBezTo>
                      <a:pt x="21146" y="41053"/>
                      <a:pt x="22479" y="45244"/>
                      <a:pt x="25241" y="48006"/>
                    </a:cubicBezTo>
                    <a:cubicBezTo>
                      <a:pt x="28004" y="50768"/>
                      <a:pt x="31432" y="52197"/>
                      <a:pt x="35528" y="52197"/>
                    </a:cubicBezTo>
                    <a:cubicBezTo>
                      <a:pt x="39624" y="52197"/>
                      <a:pt x="43053" y="50673"/>
                      <a:pt x="45625" y="4772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79" name="任意形状 578"/>
              <p:cNvSpPr/>
              <p:nvPr/>
            </p:nvSpPr>
            <p:spPr>
              <a:xfrm>
                <a:off x="18805937" y="11502865"/>
                <a:ext cx="71342" cy="98869"/>
              </a:xfrm>
              <a:custGeom>
                <a:avLst/>
                <a:gdLst>
                  <a:gd name="connsiteX0" fmla="*/ 56197 w 71342"/>
                  <a:gd name="connsiteY0" fmla="*/ 4286 h 98869"/>
                  <a:gd name="connsiteX1" fmla="*/ 67246 w 71342"/>
                  <a:gd name="connsiteY1" fmla="*/ 16383 h 98869"/>
                  <a:gd name="connsiteX2" fmla="*/ 71342 w 71342"/>
                  <a:gd name="connsiteY2" fmla="*/ 35338 h 98869"/>
                  <a:gd name="connsiteX3" fmla="*/ 67246 w 71342"/>
                  <a:gd name="connsiteY3" fmla="*/ 54197 h 98869"/>
                  <a:gd name="connsiteX4" fmla="*/ 56197 w 71342"/>
                  <a:gd name="connsiteY4" fmla="*/ 66389 h 98869"/>
                  <a:gd name="connsiteX5" fmla="*/ 40958 w 71342"/>
                  <a:gd name="connsiteY5" fmla="*/ 70580 h 98869"/>
                  <a:gd name="connsiteX6" fmla="*/ 21146 w 71342"/>
                  <a:gd name="connsiteY6" fmla="*/ 61341 h 98869"/>
                  <a:gd name="connsiteX7" fmla="*/ 21146 w 71342"/>
                  <a:gd name="connsiteY7" fmla="*/ 98870 h 98869"/>
                  <a:gd name="connsiteX8" fmla="*/ 0 w 71342"/>
                  <a:gd name="connsiteY8" fmla="*/ 98870 h 98869"/>
                  <a:gd name="connsiteX9" fmla="*/ 0 w 71342"/>
                  <a:gd name="connsiteY9" fmla="*/ 1810 h 98869"/>
                  <a:gd name="connsiteX10" fmla="*/ 18764 w 71342"/>
                  <a:gd name="connsiteY10" fmla="*/ 1810 h 98869"/>
                  <a:gd name="connsiteX11" fmla="*/ 19717 w 71342"/>
                  <a:gd name="connsiteY11" fmla="*/ 11239 h 98869"/>
                  <a:gd name="connsiteX12" fmla="*/ 28766 w 71342"/>
                  <a:gd name="connsiteY12" fmla="*/ 2762 h 98869"/>
                  <a:gd name="connsiteX13" fmla="*/ 40958 w 71342"/>
                  <a:gd name="connsiteY13" fmla="*/ 0 h 98869"/>
                  <a:gd name="connsiteX14" fmla="*/ 56197 w 71342"/>
                  <a:gd name="connsiteY14" fmla="*/ 4191 h 98869"/>
                  <a:gd name="connsiteX15" fmla="*/ 45625 w 71342"/>
                  <a:gd name="connsiteY15" fmla="*/ 47625 h 98869"/>
                  <a:gd name="connsiteX16" fmla="*/ 49530 w 71342"/>
                  <a:gd name="connsiteY16" fmla="*/ 35338 h 98869"/>
                  <a:gd name="connsiteX17" fmla="*/ 45625 w 71342"/>
                  <a:gd name="connsiteY17" fmla="*/ 22670 h 98869"/>
                  <a:gd name="connsiteX18" fmla="*/ 35528 w 71342"/>
                  <a:gd name="connsiteY18" fmla="*/ 17907 h 98869"/>
                  <a:gd name="connsiteX19" fmla="*/ 25337 w 71342"/>
                  <a:gd name="connsiteY19" fmla="*/ 22479 h 98869"/>
                  <a:gd name="connsiteX20" fmla="*/ 21241 w 71342"/>
                  <a:gd name="connsiteY20" fmla="*/ 35433 h 98869"/>
                  <a:gd name="connsiteX21" fmla="*/ 25337 w 71342"/>
                  <a:gd name="connsiteY21" fmla="*/ 48006 h 98869"/>
                  <a:gd name="connsiteX22" fmla="*/ 35624 w 71342"/>
                  <a:gd name="connsiteY22" fmla="*/ 52197 h 98869"/>
                  <a:gd name="connsiteX23" fmla="*/ 45720 w 71342"/>
                  <a:gd name="connsiteY23" fmla="*/ 47720 h 9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1342" h="98869">
                    <a:moveTo>
                      <a:pt x="56197" y="4286"/>
                    </a:moveTo>
                    <a:cubicBezTo>
                      <a:pt x="60865" y="7049"/>
                      <a:pt x="64484" y="11049"/>
                      <a:pt x="67246" y="16383"/>
                    </a:cubicBezTo>
                    <a:cubicBezTo>
                      <a:pt x="70009" y="21717"/>
                      <a:pt x="71342" y="28004"/>
                      <a:pt x="71342" y="35338"/>
                    </a:cubicBezTo>
                    <a:cubicBezTo>
                      <a:pt x="71342" y="42672"/>
                      <a:pt x="70009" y="48863"/>
                      <a:pt x="67246" y="54197"/>
                    </a:cubicBezTo>
                    <a:cubicBezTo>
                      <a:pt x="64484" y="59531"/>
                      <a:pt x="60865" y="63532"/>
                      <a:pt x="56197" y="66389"/>
                    </a:cubicBezTo>
                    <a:cubicBezTo>
                      <a:pt x="51626" y="69152"/>
                      <a:pt x="46482" y="70580"/>
                      <a:pt x="40958" y="70580"/>
                    </a:cubicBezTo>
                    <a:cubicBezTo>
                      <a:pt x="32480" y="70580"/>
                      <a:pt x="25908" y="67532"/>
                      <a:pt x="21146" y="61341"/>
                    </a:cubicBezTo>
                    <a:lnTo>
                      <a:pt x="21146" y="98870"/>
                    </a:lnTo>
                    <a:lnTo>
                      <a:pt x="0" y="98870"/>
                    </a:lnTo>
                    <a:lnTo>
                      <a:pt x="0" y="1810"/>
                    </a:lnTo>
                    <a:lnTo>
                      <a:pt x="18764" y="1810"/>
                    </a:lnTo>
                    <a:cubicBezTo>
                      <a:pt x="19145" y="6668"/>
                      <a:pt x="19431" y="9811"/>
                      <a:pt x="19717" y="11239"/>
                    </a:cubicBezTo>
                    <a:cubicBezTo>
                      <a:pt x="22098" y="7429"/>
                      <a:pt x="25146" y="4572"/>
                      <a:pt x="28766" y="2762"/>
                    </a:cubicBezTo>
                    <a:cubicBezTo>
                      <a:pt x="32385" y="953"/>
                      <a:pt x="36481" y="0"/>
                      <a:pt x="40958" y="0"/>
                    </a:cubicBezTo>
                    <a:cubicBezTo>
                      <a:pt x="46482" y="0"/>
                      <a:pt x="51530" y="1429"/>
                      <a:pt x="56197" y="4191"/>
                    </a:cubicBezTo>
                    <a:close/>
                    <a:moveTo>
                      <a:pt x="45625" y="47625"/>
                    </a:moveTo>
                    <a:cubicBezTo>
                      <a:pt x="48196" y="44672"/>
                      <a:pt x="49530" y="40577"/>
                      <a:pt x="49530" y="35338"/>
                    </a:cubicBezTo>
                    <a:cubicBezTo>
                      <a:pt x="49530" y="30099"/>
                      <a:pt x="48196" y="25813"/>
                      <a:pt x="45625" y="22670"/>
                    </a:cubicBezTo>
                    <a:cubicBezTo>
                      <a:pt x="43053" y="19431"/>
                      <a:pt x="39624" y="17907"/>
                      <a:pt x="35528" y="17907"/>
                    </a:cubicBezTo>
                    <a:cubicBezTo>
                      <a:pt x="31433" y="17907"/>
                      <a:pt x="28099" y="19431"/>
                      <a:pt x="25337" y="22479"/>
                    </a:cubicBezTo>
                    <a:cubicBezTo>
                      <a:pt x="22574" y="25527"/>
                      <a:pt x="21241" y="29813"/>
                      <a:pt x="21241" y="35433"/>
                    </a:cubicBezTo>
                    <a:cubicBezTo>
                      <a:pt x="21241" y="41053"/>
                      <a:pt x="22574" y="45244"/>
                      <a:pt x="25337" y="48006"/>
                    </a:cubicBezTo>
                    <a:cubicBezTo>
                      <a:pt x="28099" y="50768"/>
                      <a:pt x="31528" y="52197"/>
                      <a:pt x="35624" y="52197"/>
                    </a:cubicBezTo>
                    <a:cubicBezTo>
                      <a:pt x="39719" y="52197"/>
                      <a:pt x="43148" y="50673"/>
                      <a:pt x="45720" y="4772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0" name="任意形状 579"/>
              <p:cNvSpPr/>
              <p:nvPr/>
            </p:nvSpPr>
            <p:spPr>
              <a:xfrm>
                <a:off x="18888900" y="11473243"/>
                <a:ext cx="21145" cy="98583"/>
              </a:xfrm>
              <a:custGeom>
                <a:avLst/>
                <a:gdLst>
                  <a:gd name="connsiteX0" fmla="*/ 21146 w 21145"/>
                  <a:gd name="connsiteY0" fmla="*/ 98584 h 98583"/>
                  <a:gd name="connsiteX1" fmla="*/ 0 w 21145"/>
                  <a:gd name="connsiteY1" fmla="*/ 98584 h 98583"/>
                  <a:gd name="connsiteX2" fmla="*/ 0 w 21145"/>
                  <a:gd name="connsiteY2" fmla="*/ 0 h 98583"/>
                  <a:gd name="connsiteX3" fmla="*/ 21146 w 21145"/>
                  <a:gd name="connsiteY3" fmla="*/ 0 h 98583"/>
                  <a:gd name="connsiteX4" fmla="*/ 21146 w 21145"/>
                  <a:gd name="connsiteY4" fmla="*/ 98584 h 98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45" h="98583">
                    <a:moveTo>
                      <a:pt x="21146" y="98584"/>
                    </a:moveTo>
                    <a:lnTo>
                      <a:pt x="0" y="98584"/>
                    </a:lnTo>
                    <a:lnTo>
                      <a:pt x="0" y="0"/>
                    </a:lnTo>
                    <a:lnTo>
                      <a:pt x="21146" y="0"/>
                    </a:lnTo>
                    <a:lnTo>
                      <a:pt x="21146" y="9858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1" name="任意形状 580"/>
              <p:cNvSpPr/>
              <p:nvPr/>
            </p:nvSpPr>
            <p:spPr>
              <a:xfrm>
                <a:off x="18923666" y="11472671"/>
                <a:ext cx="24669" cy="99155"/>
              </a:xfrm>
              <a:custGeom>
                <a:avLst/>
                <a:gdLst>
                  <a:gd name="connsiteX0" fmla="*/ 3620 w 24669"/>
                  <a:gd name="connsiteY0" fmla="*/ 21336 h 99155"/>
                  <a:gd name="connsiteX1" fmla="*/ 0 w 24669"/>
                  <a:gd name="connsiteY1" fmla="*/ 12573 h 99155"/>
                  <a:gd name="connsiteX2" fmla="*/ 3524 w 24669"/>
                  <a:gd name="connsiteY2" fmla="*/ 3715 h 99155"/>
                  <a:gd name="connsiteX3" fmla="*/ 12287 w 24669"/>
                  <a:gd name="connsiteY3" fmla="*/ 0 h 99155"/>
                  <a:gd name="connsiteX4" fmla="*/ 20955 w 24669"/>
                  <a:gd name="connsiteY4" fmla="*/ 3715 h 99155"/>
                  <a:gd name="connsiteX5" fmla="*/ 24670 w 24669"/>
                  <a:gd name="connsiteY5" fmla="*/ 12478 h 99155"/>
                  <a:gd name="connsiteX6" fmla="*/ 21050 w 24669"/>
                  <a:gd name="connsiteY6" fmla="*/ 21241 h 99155"/>
                  <a:gd name="connsiteX7" fmla="*/ 12382 w 24669"/>
                  <a:gd name="connsiteY7" fmla="*/ 24955 h 99155"/>
                  <a:gd name="connsiteX8" fmla="*/ 3715 w 24669"/>
                  <a:gd name="connsiteY8" fmla="*/ 21241 h 99155"/>
                  <a:gd name="connsiteX9" fmla="*/ 22860 w 24669"/>
                  <a:gd name="connsiteY9" fmla="*/ 99155 h 99155"/>
                  <a:gd name="connsiteX10" fmla="*/ 1714 w 24669"/>
                  <a:gd name="connsiteY10" fmla="*/ 99155 h 99155"/>
                  <a:gd name="connsiteX11" fmla="*/ 1714 w 24669"/>
                  <a:gd name="connsiteY11" fmla="*/ 32194 h 99155"/>
                  <a:gd name="connsiteX12" fmla="*/ 22860 w 24669"/>
                  <a:gd name="connsiteY12" fmla="*/ 32194 h 99155"/>
                  <a:gd name="connsiteX13" fmla="*/ 22860 w 24669"/>
                  <a:gd name="connsiteY13" fmla="*/ 99155 h 99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669" h="99155">
                    <a:moveTo>
                      <a:pt x="3620" y="21336"/>
                    </a:moveTo>
                    <a:cubicBezTo>
                      <a:pt x="1238" y="18859"/>
                      <a:pt x="0" y="15907"/>
                      <a:pt x="0" y="12573"/>
                    </a:cubicBezTo>
                    <a:cubicBezTo>
                      <a:pt x="0" y="9239"/>
                      <a:pt x="1143" y="6191"/>
                      <a:pt x="3524" y="3715"/>
                    </a:cubicBezTo>
                    <a:cubicBezTo>
                      <a:pt x="5905" y="1238"/>
                      <a:pt x="8763" y="0"/>
                      <a:pt x="12287" y="0"/>
                    </a:cubicBezTo>
                    <a:cubicBezTo>
                      <a:pt x="15812" y="0"/>
                      <a:pt x="18479" y="1238"/>
                      <a:pt x="20955" y="3715"/>
                    </a:cubicBezTo>
                    <a:cubicBezTo>
                      <a:pt x="23431" y="6191"/>
                      <a:pt x="24670" y="9144"/>
                      <a:pt x="24670" y="12478"/>
                    </a:cubicBezTo>
                    <a:cubicBezTo>
                      <a:pt x="24670" y="15812"/>
                      <a:pt x="23431" y="18764"/>
                      <a:pt x="21050" y="21241"/>
                    </a:cubicBezTo>
                    <a:cubicBezTo>
                      <a:pt x="18669" y="23717"/>
                      <a:pt x="15716" y="24955"/>
                      <a:pt x="12382" y="24955"/>
                    </a:cubicBezTo>
                    <a:cubicBezTo>
                      <a:pt x="9049" y="24955"/>
                      <a:pt x="6096" y="23717"/>
                      <a:pt x="3715" y="21241"/>
                    </a:cubicBezTo>
                    <a:close/>
                    <a:moveTo>
                      <a:pt x="22860" y="99155"/>
                    </a:moveTo>
                    <a:lnTo>
                      <a:pt x="1714" y="99155"/>
                    </a:lnTo>
                    <a:lnTo>
                      <a:pt x="1714" y="32194"/>
                    </a:lnTo>
                    <a:lnTo>
                      <a:pt x="22860" y="32194"/>
                    </a:lnTo>
                    <a:lnTo>
                      <a:pt x="22860" y="9915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2" name="任意形状 581"/>
              <p:cNvSpPr/>
              <p:nvPr/>
            </p:nvSpPr>
            <p:spPr>
              <a:xfrm>
                <a:off x="18958051" y="11503151"/>
                <a:ext cx="62007" cy="70294"/>
              </a:xfrm>
              <a:custGeom>
                <a:avLst/>
                <a:gdLst>
                  <a:gd name="connsiteX0" fmla="*/ 41338 w 62007"/>
                  <a:gd name="connsiteY0" fmla="*/ 50292 h 70294"/>
                  <a:gd name="connsiteX1" fmla="*/ 46101 w 62007"/>
                  <a:gd name="connsiteY1" fmla="*/ 45149 h 70294"/>
                  <a:gd name="connsiteX2" fmla="*/ 62008 w 62007"/>
                  <a:gd name="connsiteY2" fmla="*/ 54388 h 70294"/>
                  <a:gd name="connsiteX3" fmla="*/ 51530 w 62007"/>
                  <a:gd name="connsiteY3" fmla="*/ 66199 h 70294"/>
                  <a:gd name="connsiteX4" fmla="*/ 34862 w 62007"/>
                  <a:gd name="connsiteY4" fmla="*/ 70295 h 70294"/>
                  <a:gd name="connsiteX5" fmla="*/ 17907 w 62007"/>
                  <a:gd name="connsiteY5" fmla="*/ 66389 h 70294"/>
                  <a:gd name="connsiteX6" fmla="*/ 4953 w 62007"/>
                  <a:gd name="connsiteY6" fmla="*/ 54483 h 70294"/>
                  <a:gd name="connsiteX7" fmla="*/ 0 w 62007"/>
                  <a:gd name="connsiteY7" fmla="*/ 35147 h 70294"/>
                  <a:gd name="connsiteX8" fmla="*/ 4953 w 62007"/>
                  <a:gd name="connsiteY8" fmla="*/ 15812 h 70294"/>
                  <a:gd name="connsiteX9" fmla="*/ 17907 w 62007"/>
                  <a:gd name="connsiteY9" fmla="*/ 3905 h 70294"/>
                  <a:gd name="connsiteX10" fmla="*/ 34862 w 62007"/>
                  <a:gd name="connsiteY10" fmla="*/ 0 h 70294"/>
                  <a:gd name="connsiteX11" fmla="*/ 51530 w 62007"/>
                  <a:gd name="connsiteY11" fmla="*/ 4096 h 70294"/>
                  <a:gd name="connsiteX12" fmla="*/ 62008 w 62007"/>
                  <a:gd name="connsiteY12" fmla="*/ 15812 h 70294"/>
                  <a:gd name="connsiteX13" fmla="*/ 46101 w 62007"/>
                  <a:gd name="connsiteY13" fmla="*/ 25146 h 70294"/>
                  <a:gd name="connsiteX14" fmla="*/ 41243 w 62007"/>
                  <a:gd name="connsiteY14" fmla="*/ 20003 h 70294"/>
                  <a:gd name="connsiteX15" fmla="*/ 34862 w 62007"/>
                  <a:gd name="connsiteY15" fmla="*/ 18193 h 70294"/>
                  <a:gd name="connsiteX16" fmla="*/ 25337 w 62007"/>
                  <a:gd name="connsiteY16" fmla="*/ 22955 h 70294"/>
                  <a:gd name="connsiteX17" fmla="*/ 21812 w 62007"/>
                  <a:gd name="connsiteY17" fmla="*/ 35338 h 70294"/>
                  <a:gd name="connsiteX18" fmla="*/ 25337 w 62007"/>
                  <a:gd name="connsiteY18" fmla="*/ 47625 h 70294"/>
                  <a:gd name="connsiteX19" fmla="*/ 34862 w 62007"/>
                  <a:gd name="connsiteY19" fmla="*/ 52292 h 70294"/>
                  <a:gd name="connsiteX20" fmla="*/ 41434 w 62007"/>
                  <a:gd name="connsiteY20" fmla="*/ 50578 h 70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2007" h="70294">
                    <a:moveTo>
                      <a:pt x="41338" y="50292"/>
                    </a:moveTo>
                    <a:cubicBezTo>
                      <a:pt x="43148" y="49149"/>
                      <a:pt x="44672" y="47435"/>
                      <a:pt x="46101" y="45149"/>
                    </a:cubicBezTo>
                    <a:lnTo>
                      <a:pt x="62008" y="54388"/>
                    </a:lnTo>
                    <a:cubicBezTo>
                      <a:pt x="59912" y="59531"/>
                      <a:pt x="56483" y="63532"/>
                      <a:pt x="51530" y="66199"/>
                    </a:cubicBezTo>
                    <a:cubicBezTo>
                      <a:pt x="46577" y="68961"/>
                      <a:pt x="41053" y="70295"/>
                      <a:pt x="34862" y="70295"/>
                    </a:cubicBezTo>
                    <a:cubicBezTo>
                      <a:pt x="28670" y="70295"/>
                      <a:pt x="23241" y="68961"/>
                      <a:pt x="17907" y="66389"/>
                    </a:cubicBezTo>
                    <a:cubicBezTo>
                      <a:pt x="12573" y="63722"/>
                      <a:pt x="8287" y="59817"/>
                      <a:pt x="4953" y="54483"/>
                    </a:cubicBezTo>
                    <a:cubicBezTo>
                      <a:pt x="1619" y="49149"/>
                      <a:pt x="0" y="42672"/>
                      <a:pt x="0" y="35147"/>
                    </a:cubicBezTo>
                    <a:cubicBezTo>
                      <a:pt x="0" y="27622"/>
                      <a:pt x="1619" y="21050"/>
                      <a:pt x="4953" y="15812"/>
                    </a:cubicBezTo>
                    <a:cubicBezTo>
                      <a:pt x="8287" y="10573"/>
                      <a:pt x="12573" y="6572"/>
                      <a:pt x="17907" y="3905"/>
                    </a:cubicBezTo>
                    <a:cubicBezTo>
                      <a:pt x="23241" y="1238"/>
                      <a:pt x="28861" y="0"/>
                      <a:pt x="34862" y="0"/>
                    </a:cubicBezTo>
                    <a:cubicBezTo>
                      <a:pt x="40862" y="0"/>
                      <a:pt x="46672" y="1334"/>
                      <a:pt x="51530" y="4096"/>
                    </a:cubicBezTo>
                    <a:cubicBezTo>
                      <a:pt x="56483" y="6858"/>
                      <a:pt x="59912" y="10763"/>
                      <a:pt x="62008" y="15812"/>
                    </a:cubicBezTo>
                    <a:lnTo>
                      <a:pt x="46101" y="25146"/>
                    </a:lnTo>
                    <a:cubicBezTo>
                      <a:pt x="44672" y="22860"/>
                      <a:pt x="43053" y="21146"/>
                      <a:pt x="41243" y="20003"/>
                    </a:cubicBezTo>
                    <a:cubicBezTo>
                      <a:pt x="39434" y="18764"/>
                      <a:pt x="37338" y="18193"/>
                      <a:pt x="34862" y="18193"/>
                    </a:cubicBezTo>
                    <a:cubicBezTo>
                      <a:pt x="30861" y="18193"/>
                      <a:pt x="27718" y="19812"/>
                      <a:pt x="25337" y="22955"/>
                    </a:cubicBezTo>
                    <a:cubicBezTo>
                      <a:pt x="22955" y="26099"/>
                      <a:pt x="21812" y="30194"/>
                      <a:pt x="21812" y="35338"/>
                    </a:cubicBezTo>
                    <a:cubicBezTo>
                      <a:pt x="21812" y="40481"/>
                      <a:pt x="22955" y="44577"/>
                      <a:pt x="25337" y="47625"/>
                    </a:cubicBezTo>
                    <a:cubicBezTo>
                      <a:pt x="27718" y="50768"/>
                      <a:pt x="30861" y="52292"/>
                      <a:pt x="34862" y="52292"/>
                    </a:cubicBezTo>
                    <a:cubicBezTo>
                      <a:pt x="37433" y="52292"/>
                      <a:pt x="39624" y="51721"/>
                      <a:pt x="41434" y="5057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3" name="任意形状 582"/>
              <p:cNvSpPr/>
              <p:nvPr/>
            </p:nvSpPr>
            <p:spPr>
              <a:xfrm>
                <a:off x="19023869" y="11503056"/>
                <a:ext cx="63150" cy="70484"/>
              </a:xfrm>
              <a:custGeom>
                <a:avLst/>
                <a:gdLst>
                  <a:gd name="connsiteX0" fmla="*/ 55245 w 63150"/>
                  <a:gd name="connsiteY0" fmla="*/ 8096 h 70484"/>
                  <a:gd name="connsiteX1" fmla="*/ 63151 w 63150"/>
                  <a:gd name="connsiteY1" fmla="*/ 30956 h 70484"/>
                  <a:gd name="connsiteX2" fmla="*/ 63151 w 63150"/>
                  <a:gd name="connsiteY2" fmla="*/ 68771 h 70484"/>
                  <a:gd name="connsiteX3" fmla="*/ 45434 w 63150"/>
                  <a:gd name="connsiteY3" fmla="*/ 68771 h 70484"/>
                  <a:gd name="connsiteX4" fmla="*/ 44482 w 63150"/>
                  <a:gd name="connsiteY4" fmla="*/ 61531 h 70484"/>
                  <a:gd name="connsiteX5" fmla="*/ 36957 w 63150"/>
                  <a:gd name="connsiteY5" fmla="*/ 68294 h 70484"/>
                  <a:gd name="connsiteX6" fmla="*/ 25813 w 63150"/>
                  <a:gd name="connsiteY6" fmla="*/ 70485 h 70484"/>
                  <a:gd name="connsiteX7" fmla="*/ 12763 w 63150"/>
                  <a:gd name="connsiteY7" fmla="*/ 67913 h 70484"/>
                  <a:gd name="connsiteX8" fmla="*/ 3429 w 63150"/>
                  <a:gd name="connsiteY8" fmla="*/ 60674 h 70484"/>
                  <a:gd name="connsiteX9" fmla="*/ 0 w 63150"/>
                  <a:gd name="connsiteY9" fmla="*/ 49434 h 70484"/>
                  <a:gd name="connsiteX10" fmla="*/ 3810 w 63150"/>
                  <a:gd name="connsiteY10" fmla="*/ 37624 h 70484"/>
                  <a:gd name="connsiteX11" fmla="*/ 14097 w 63150"/>
                  <a:gd name="connsiteY11" fmla="*/ 29813 h 70484"/>
                  <a:gd name="connsiteX12" fmla="*/ 28194 w 63150"/>
                  <a:gd name="connsiteY12" fmla="*/ 27051 h 70484"/>
                  <a:gd name="connsiteX13" fmla="*/ 42196 w 63150"/>
                  <a:gd name="connsiteY13" fmla="*/ 29527 h 70484"/>
                  <a:gd name="connsiteX14" fmla="*/ 30671 w 63150"/>
                  <a:gd name="connsiteY14" fmla="*/ 16859 h 70484"/>
                  <a:gd name="connsiteX15" fmla="*/ 17717 w 63150"/>
                  <a:gd name="connsiteY15" fmla="*/ 25146 h 70484"/>
                  <a:gd name="connsiteX16" fmla="*/ 2858 w 63150"/>
                  <a:gd name="connsiteY16" fmla="*/ 16478 h 70484"/>
                  <a:gd name="connsiteX17" fmla="*/ 14478 w 63150"/>
                  <a:gd name="connsiteY17" fmla="*/ 4381 h 70484"/>
                  <a:gd name="connsiteX18" fmla="*/ 32766 w 63150"/>
                  <a:gd name="connsiteY18" fmla="*/ 0 h 70484"/>
                  <a:gd name="connsiteX19" fmla="*/ 55150 w 63150"/>
                  <a:gd name="connsiteY19" fmla="*/ 8096 h 70484"/>
                  <a:gd name="connsiteX20" fmla="*/ 42291 w 63150"/>
                  <a:gd name="connsiteY20" fmla="*/ 42577 h 70484"/>
                  <a:gd name="connsiteX21" fmla="*/ 32671 w 63150"/>
                  <a:gd name="connsiteY21" fmla="*/ 41243 h 70484"/>
                  <a:gd name="connsiteX22" fmla="*/ 24289 w 63150"/>
                  <a:gd name="connsiteY22" fmla="*/ 43148 h 70484"/>
                  <a:gd name="connsiteX23" fmla="*/ 21146 w 63150"/>
                  <a:gd name="connsiteY23" fmla="*/ 48292 h 70484"/>
                  <a:gd name="connsiteX24" fmla="*/ 23527 w 63150"/>
                  <a:gd name="connsiteY24" fmla="*/ 52959 h 70484"/>
                  <a:gd name="connsiteX25" fmla="*/ 29528 w 63150"/>
                  <a:gd name="connsiteY25" fmla="*/ 54673 h 70484"/>
                  <a:gd name="connsiteX26" fmla="*/ 38386 w 63150"/>
                  <a:gd name="connsiteY26" fmla="*/ 51816 h 70484"/>
                  <a:gd name="connsiteX27" fmla="*/ 42291 w 63150"/>
                  <a:gd name="connsiteY27" fmla="*/ 44196 h 70484"/>
                  <a:gd name="connsiteX28" fmla="*/ 42291 w 63150"/>
                  <a:gd name="connsiteY28" fmla="*/ 42481 h 70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3150" h="70484">
                    <a:moveTo>
                      <a:pt x="55245" y="8096"/>
                    </a:moveTo>
                    <a:cubicBezTo>
                      <a:pt x="60484" y="13525"/>
                      <a:pt x="63151" y="21146"/>
                      <a:pt x="63151" y="30956"/>
                    </a:cubicBezTo>
                    <a:lnTo>
                      <a:pt x="63151" y="68771"/>
                    </a:lnTo>
                    <a:lnTo>
                      <a:pt x="45434" y="68771"/>
                    </a:lnTo>
                    <a:cubicBezTo>
                      <a:pt x="44958" y="65151"/>
                      <a:pt x="44672" y="62770"/>
                      <a:pt x="44482" y="61531"/>
                    </a:cubicBezTo>
                    <a:cubicBezTo>
                      <a:pt x="42386" y="64579"/>
                      <a:pt x="39910" y="66770"/>
                      <a:pt x="36957" y="68294"/>
                    </a:cubicBezTo>
                    <a:cubicBezTo>
                      <a:pt x="34004" y="69723"/>
                      <a:pt x="30289" y="70485"/>
                      <a:pt x="25813" y="70485"/>
                    </a:cubicBezTo>
                    <a:cubicBezTo>
                      <a:pt x="21050" y="70485"/>
                      <a:pt x="16764" y="69628"/>
                      <a:pt x="12763" y="67913"/>
                    </a:cubicBezTo>
                    <a:cubicBezTo>
                      <a:pt x="8858" y="66199"/>
                      <a:pt x="5715" y="63817"/>
                      <a:pt x="3429" y="60674"/>
                    </a:cubicBezTo>
                    <a:cubicBezTo>
                      <a:pt x="1143" y="57531"/>
                      <a:pt x="0" y="53816"/>
                      <a:pt x="0" y="49434"/>
                    </a:cubicBezTo>
                    <a:cubicBezTo>
                      <a:pt x="0" y="45053"/>
                      <a:pt x="1238" y="40957"/>
                      <a:pt x="3810" y="37624"/>
                    </a:cubicBezTo>
                    <a:cubicBezTo>
                      <a:pt x="6382" y="34195"/>
                      <a:pt x="9811" y="31623"/>
                      <a:pt x="14097" y="29813"/>
                    </a:cubicBezTo>
                    <a:cubicBezTo>
                      <a:pt x="18383" y="28003"/>
                      <a:pt x="23146" y="27051"/>
                      <a:pt x="28194" y="27051"/>
                    </a:cubicBezTo>
                    <a:cubicBezTo>
                      <a:pt x="32956" y="27051"/>
                      <a:pt x="37624" y="27908"/>
                      <a:pt x="42196" y="29527"/>
                    </a:cubicBezTo>
                    <a:cubicBezTo>
                      <a:pt x="41624" y="21050"/>
                      <a:pt x="37719" y="16859"/>
                      <a:pt x="30671" y="16859"/>
                    </a:cubicBezTo>
                    <a:cubicBezTo>
                      <a:pt x="24670" y="16859"/>
                      <a:pt x="20384" y="19621"/>
                      <a:pt x="17717" y="25146"/>
                    </a:cubicBezTo>
                    <a:lnTo>
                      <a:pt x="2858" y="16478"/>
                    </a:lnTo>
                    <a:cubicBezTo>
                      <a:pt x="5334" y="11334"/>
                      <a:pt x="9239" y="7334"/>
                      <a:pt x="14478" y="4381"/>
                    </a:cubicBezTo>
                    <a:cubicBezTo>
                      <a:pt x="19717" y="1429"/>
                      <a:pt x="25813" y="0"/>
                      <a:pt x="32766" y="0"/>
                    </a:cubicBezTo>
                    <a:cubicBezTo>
                      <a:pt x="42481" y="0"/>
                      <a:pt x="49911" y="2667"/>
                      <a:pt x="55150" y="8096"/>
                    </a:cubicBezTo>
                    <a:close/>
                    <a:moveTo>
                      <a:pt x="42291" y="42577"/>
                    </a:moveTo>
                    <a:cubicBezTo>
                      <a:pt x="38957" y="41719"/>
                      <a:pt x="35719" y="41243"/>
                      <a:pt x="32671" y="41243"/>
                    </a:cubicBezTo>
                    <a:cubicBezTo>
                      <a:pt x="29146" y="41243"/>
                      <a:pt x="26289" y="41910"/>
                      <a:pt x="24289" y="43148"/>
                    </a:cubicBezTo>
                    <a:cubicBezTo>
                      <a:pt x="22288" y="44386"/>
                      <a:pt x="21146" y="46196"/>
                      <a:pt x="21146" y="48292"/>
                    </a:cubicBezTo>
                    <a:cubicBezTo>
                      <a:pt x="21146" y="50292"/>
                      <a:pt x="21908" y="51816"/>
                      <a:pt x="23527" y="52959"/>
                    </a:cubicBezTo>
                    <a:cubicBezTo>
                      <a:pt x="25146" y="54102"/>
                      <a:pt x="27051" y="54673"/>
                      <a:pt x="29528" y="54673"/>
                    </a:cubicBezTo>
                    <a:cubicBezTo>
                      <a:pt x="32766" y="54673"/>
                      <a:pt x="35719" y="53721"/>
                      <a:pt x="38386" y="51816"/>
                    </a:cubicBezTo>
                    <a:cubicBezTo>
                      <a:pt x="41053" y="49911"/>
                      <a:pt x="42291" y="47339"/>
                      <a:pt x="42291" y="44196"/>
                    </a:cubicBezTo>
                    <a:lnTo>
                      <a:pt x="42291" y="4248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4" name="任意形状 583"/>
              <p:cNvSpPr/>
              <p:nvPr/>
            </p:nvSpPr>
            <p:spPr>
              <a:xfrm>
                <a:off x="19093211" y="11483339"/>
                <a:ext cx="58864" cy="90201"/>
              </a:xfrm>
              <a:custGeom>
                <a:avLst/>
                <a:gdLst>
                  <a:gd name="connsiteX0" fmla="*/ 58864 w 58864"/>
                  <a:gd name="connsiteY0" fmla="*/ 83725 h 90201"/>
                  <a:gd name="connsiteX1" fmla="*/ 38386 w 58864"/>
                  <a:gd name="connsiteY1" fmla="*/ 90202 h 90201"/>
                  <a:gd name="connsiteX2" fmla="*/ 19431 w 58864"/>
                  <a:gd name="connsiteY2" fmla="*/ 84011 h 90201"/>
                  <a:gd name="connsiteX3" fmla="*/ 12287 w 58864"/>
                  <a:gd name="connsiteY3" fmla="*/ 62198 h 90201"/>
                  <a:gd name="connsiteX4" fmla="*/ 12287 w 58864"/>
                  <a:gd name="connsiteY4" fmla="*/ 39243 h 90201"/>
                  <a:gd name="connsiteX5" fmla="*/ 0 w 58864"/>
                  <a:gd name="connsiteY5" fmla="*/ 39243 h 90201"/>
                  <a:gd name="connsiteX6" fmla="*/ 0 w 58864"/>
                  <a:gd name="connsiteY6" fmla="*/ 21526 h 90201"/>
                  <a:gd name="connsiteX7" fmla="*/ 12287 w 58864"/>
                  <a:gd name="connsiteY7" fmla="*/ 21526 h 90201"/>
                  <a:gd name="connsiteX8" fmla="*/ 12287 w 58864"/>
                  <a:gd name="connsiteY8" fmla="*/ 0 h 90201"/>
                  <a:gd name="connsiteX9" fmla="*/ 33433 w 58864"/>
                  <a:gd name="connsiteY9" fmla="*/ 0 h 90201"/>
                  <a:gd name="connsiteX10" fmla="*/ 33433 w 58864"/>
                  <a:gd name="connsiteY10" fmla="*/ 21526 h 90201"/>
                  <a:gd name="connsiteX11" fmla="*/ 53912 w 58864"/>
                  <a:gd name="connsiteY11" fmla="*/ 21526 h 90201"/>
                  <a:gd name="connsiteX12" fmla="*/ 53912 w 58864"/>
                  <a:gd name="connsiteY12" fmla="*/ 39243 h 90201"/>
                  <a:gd name="connsiteX13" fmla="*/ 33433 w 58864"/>
                  <a:gd name="connsiteY13" fmla="*/ 39243 h 90201"/>
                  <a:gd name="connsiteX14" fmla="*/ 33433 w 58864"/>
                  <a:gd name="connsiteY14" fmla="*/ 58388 h 90201"/>
                  <a:gd name="connsiteX15" fmla="*/ 35338 w 58864"/>
                  <a:gd name="connsiteY15" fmla="*/ 68389 h 90201"/>
                  <a:gd name="connsiteX16" fmla="*/ 42767 w 58864"/>
                  <a:gd name="connsiteY16" fmla="*/ 71914 h 90201"/>
                  <a:gd name="connsiteX17" fmla="*/ 51435 w 58864"/>
                  <a:gd name="connsiteY17" fmla="*/ 68961 h 90201"/>
                  <a:gd name="connsiteX18" fmla="*/ 58864 w 58864"/>
                  <a:gd name="connsiteY18" fmla="*/ 83629 h 90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8864" h="90201">
                    <a:moveTo>
                      <a:pt x="58864" y="83725"/>
                    </a:moveTo>
                    <a:cubicBezTo>
                      <a:pt x="54007" y="88011"/>
                      <a:pt x="47244" y="90202"/>
                      <a:pt x="38386" y="90202"/>
                    </a:cubicBezTo>
                    <a:cubicBezTo>
                      <a:pt x="30480" y="90202"/>
                      <a:pt x="24194" y="88106"/>
                      <a:pt x="19431" y="84011"/>
                    </a:cubicBezTo>
                    <a:cubicBezTo>
                      <a:pt x="14669" y="79915"/>
                      <a:pt x="12287" y="72676"/>
                      <a:pt x="12287" y="62198"/>
                    </a:cubicBezTo>
                    <a:lnTo>
                      <a:pt x="12287" y="39243"/>
                    </a:lnTo>
                    <a:lnTo>
                      <a:pt x="0" y="39243"/>
                    </a:lnTo>
                    <a:lnTo>
                      <a:pt x="0" y="21526"/>
                    </a:lnTo>
                    <a:lnTo>
                      <a:pt x="12287" y="21526"/>
                    </a:lnTo>
                    <a:lnTo>
                      <a:pt x="12287" y="0"/>
                    </a:lnTo>
                    <a:lnTo>
                      <a:pt x="33433" y="0"/>
                    </a:lnTo>
                    <a:lnTo>
                      <a:pt x="33433" y="21526"/>
                    </a:lnTo>
                    <a:lnTo>
                      <a:pt x="53912" y="21526"/>
                    </a:lnTo>
                    <a:lnTo>
                      <a:pt x="53912" y="39243"/>
                    </a:lnTo>
                    <a:lnTo>
                      <a:pt x="33433" y="39243"/>
                    </a:lnTo>
                    <a:lnTo>
                      <a:pt x="33433" y="58388"/>
                    </a:lnTo>
                    <a:cubicBezTo>
                      <a:pt x="33433" y="62674"/>
                      <a:pt x="34100" y="66104"/>
                      <a:pt x="35338" y="68389"/>
                    </a:cubicBezTo>
                    <a:cubicBezTo>
                      <a:pt x="36576" y="70675"/>
                      <a:pt x="39053" y="71914"/>
                      <a:pt x="42767" y="71914"/>
                    </a:cubicBezTo>
                    <a:cubicBezTo>
                      <a:pt x="45720" y="71914"/>
                      <a:pt x="48578" y="70961"/>
                      <a:pt x="51435" y="68961"/>
                    </a:cubicBezTo>
                    <a:lnTo>
                      <a:pt x="58864" y="8362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5" name="任意形状 584"/>
              <p:cNvSpPr/>
              <p:nvPr/>
            </p:nvSpPr>
            <p:spPr>
              <a:xfrm>
                <a:off x="19157028" y="11472671"/>
                <a:ext cx="24669" cy="99155"/>
              </a:xfrm>
              <a:custGeom>
                <a:avLst/>
                <a:gdLst>
                  <a:gd name="connsiteX0" fmla="*/ 3620 w 24669"/>
                  <a:gd name="connsiteY0" fmla="*/ 21336 h 99155"/>
                  <a:gd name="connsiteX1" fmla="*/ 0 w 24669"/>
                  <a:gd name="connsiteY1" fmla="*/ 12573 h 99155"/>
                  <a:gd name="connsiteX2" fmla="*/ 3524 w 24669"/>
                  <a:gd name="connsiteY2" fmla="*/ 3715 h 99155"/>
                  <a:gd name="connsiteX3" fmla="*/ 12287 w 24669"/>
                  <a:gd name="connsiteY3" fmla="*/ 0 h 99155"/>
                  <a:gd name="connsiteX4" fmla="*/ 20955 w 24669"/>
                  <a:gd name="connsiteY4" fmla="*/ 3715 h 99155"/>
                  <a:gd name="connsiteX5" fmla="*/ 24670 w 24669"/>
                  <a:gd name="connsiteY5" fmla="*/ 12478 h 99155"/>
                  <a:gd name="connsiteX6" fmla="*/ 21050 w 24669"/>
                  <a:gd name="connsiteY6" fmla="*/ 21241 h 99155"/>
                  <a:gd name="connsiteX7" fmla="*/ 12382 w 24669"/>
                  <a:gd name="connsiteY7" fmla="*/ 24955 h 99155"/>
                  <a:gd name="connsiteX8" fmla="*/ 3715 w 24669"/>
                  <a:gd name="connsiteY8" fmla="*/ 21241 h 99155"/>
                  <a:gd name="connsiteX9" fmla="*/ 22860 w 24669"/>
                  <a:gd name="connsiteY9" fmla="*/ 99155 h 99155"/>
                  <a:gd name="connsiteX10" fmla="*/ 1714 w 24669"/>
                  <a:gd name="connsiteY10" fmla="*/ 99155 h 99155"/>
                  <a:gd name="connsiteX11" fmla="*/ 1714 w 24669"/>
                  <a:gd name="connsiteY11" fmla="*/ 32194 h 99155"/>
                  <a:gd name="connsiteX12" fmla="*/ 22860 w 24669"/>
                  <a:gd name="connsiteY12" fmla="*/ 32194 h 99155"/>
                  <a:gd name="connsiteX13" fmla="*/ 22860 w 24669"/>
                  <a:gd name="connsiteY13" fmla="*/ 99155 h 99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669" h="99155">
                    <a:moveTo>
                      <a:pt x="3620" y="21336"/>
                    </a:moveTo>
                    <a:cubicBezTo>
                      <a:pt x="1238" y="18859"/>
                      <a:pt x="0" y="15907"/>
                      <a:pt x="0" y="12573"/>
                    </a:cubicBezTo>
                    <a:cubicBezTo>
                      <a:pt x="0" y="9239"/>
                      <a:pt x="1143" y="6191"/>
                      <a:pt x="3524" y="3715"/>
                    </a:cubicBezTo>
                    <a:cubicBezTo>
                      <a:pt x="5905" y="1238"/>
                      <a:pt x="8763" y="0"/>
                      <a:pt x="12287" y="0"/>
                    </a:cubicBezTo>
                    <a:cubicBezTo>
                      <a:pt x="15812" y="0"/>
                      <a:pt x="18479" y="1238"/>
                      <a:pt x="20955" y="3715"/>
                    </a:cubicBezTo>
                    <a:cubicBezTo>
                      <a:pt x="23431" y="6191"/>
                      <a:pt x="24670" y="9144"/>
                      <a:pt x="24670" y="12478"/>
                    </a:cubicBezTo>
                    <a:cubicBezTo>
                      <a:pt x="24670" y="15812"/>
                      <a:pt x="23431" y="18764"/>
                      <a:pt x="21050" y="21241"/>
                    </a:cubicBezTo>
                    <a:cubicBezTo>
                      <a:pt x="18669" y="23717"/>
                      <a:pt x="15716" y="24955"/>
                      <a:pt x="12382" y="24955"/>
                    </a:cubicBezTo>
                    <a:cubicBezTo>
                      <a:pt x="9049" y="24955"/>
                      <a:pt x="6096" y="23717"/>
                      <a:pt x="3715" y="21241"/>
                    </a:cubicBezTo>
                    <a:close/>
                    <a:moveTo>
                      <a:pt x="22860" y="99155"/>
                    </a:moveTo>
                    <a:lnTo>
                      <a:pt x="1714" y="99155"/>
                    </a:lnTo>
                    <a:lnTo>
                      <a:pt x="1714" y="32194"/>
                    </a:lnTo>
                    <a:lnTo>
                      <a:pt x="22860" y="32194"/>
                    </a:lnTo>
                    <a:lnTo>
                      <a:pt x="22860" y="9915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6" name="任意形状 585"/>
              <p:cNvSpPr/>
              <p:nvPr/>
            </p:nvSpPr>
            <p:spPr>
              <a:xfrm>
                <a:off x="19191318" y="11503056"/>
                <a:ext cx="70484" cy="70579"/>
              </a:xfrm>
              <a:custGeom>
                <a:avLst/>
                <a:gdLst>
                  <a:gd name="connsiteX0" fmla="*/ 4858 w 70484"/>
                  <a:gd name="connsiteY0" fmla="*/ 16573 h 70579"/>
                  <a:gd name="connsiteX1" fmla="*/ 17907 w 70484"/>
                  <a:gd name="connsiteY1" fmla="*/ 4286 h 70579"/>
                  <a:gd name="connsiteX2" fmla="*/ 35433 w 70484"/>
                  <a:gd name="connsiteY2" fmla="*/ 0 h 70579"/>
                  <a:gd name="connsiteX3" fmla="*/ 52864 w 70484"/>
                  <a:gd name="connsiteY3" fmla="*/ 4286 h 70579"/>
                  <a:gd name="connsiteX4" fmla="*/ 65722 w 70484"/>
                  <a:gd name="connsiteY4" fmla="*/ 16573 h 70579"/>
                  <a:gd name="connsiteX5" fmla="*/ 70485 w 70484"/>
                  <a:gd name="connsiteY5" fmla="*/ 35242 h 70579"/>
                  <a:gd name="connsiteX6" fmla="*/ 65722 w 70484"/>
                  <a:gd name="connsiteY6" fmla="*/ 54007 h 70579"/>
                  <a:gd name="connsiteX7" fmla="*/ 52864 w 70484"/>
                  <a:gd name="connsiteY7" fmla="*/ 66294 h 70579"/>
                  <a:gd name="connsiteX8" fmla="*/ 35338 w 70484"/>
                  <a:gd name="connsiteY8" fmla="*/ 70580 h 70579"/>
                  <a:gd name="connsiteX9" fmla="*/ 17812 w 70484"/>
                  <a:gd name="connsiteY9" fmla="*/ 66294 h 70579"/>
                  <a:gd name="connsiteX10" fmla="*/ 4858 w 70484"/>
                  <a:gd name="connsiteY10" fmla="*/ 54007 h 70579"/>
                  <a:gd name="connsiteX11" fmla="*/ 0 w 70484"/>
                  <a:gd name="connsiteY11" fmla="*/ 35242 h 70579"/>
                  <a:gd name="connsiteX12" fmla="*/ 4858 w 70484"/>
                  <a:gd name="connsiteY12" fmla="*/ 16573 h 70579"/>
                  <a:gd name="connsiteX13" fmla="*/ 25622 w 70484"/>
                  <a:gd name="connsiteY13" fmla="*/ 47720 h 70579"/>
                  <a:gd name="connsiteX14" fmla="*/ 35242 w 70484"/>
                  <a:gd name="connsiteY14" fmla="*/ 52292 h 70579"/>
                  <a:gd name="connsiteX15" fmla="*/ 44767 w 70484"/>
                  <a:gd name="connsiteY15" fmla="*/ 47720 h 70579"/>
                  <a:gd name="connsiteX16" fmla="*/ 48577 w 70484"/>
                  <a:gd name="connsiteY16" fmla="*/ 35242 h 70579"/>
                  <a:gd name="connsiteX17" fmla="*/ 44767 w 70484"/>
                  <a:gd name="connsiteY17" fmla="*/ 22669 h 70579"/>
                  <a:gd name="connsiteX18" fmla="*/ 35242 w 70484"/>
                  <a:gd name="connsiteY18" fmla="*/ 18002 h 70579"/>
                  <a:gd name="connsiteX19" fmla="*/ 25622 w 70484"/>
                  <a:gd name="connsiteY19" fmla="*/ 22669 h 70579"/>
                  <a:gd name="connsiteX20" fmla="*/ 21812 w 70484"/>
                  <a:gd name="connsiteY20" fmla="*/ 35242 h 70579"/>
                  <a:gd name="connsiteX21" fmla="*/ 25622 w 70484"/>
                  <a:gd name="connsiteY21" fmla="*/ 47720 h 7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0484" h="70579">
                    <a:moveTo>
                      <a:pt x="4858" y="16573"/>
                    </a:moveTo>
                    <a:cubicBezTo>
                      <a:pt x="8096" y="11239"/>
                      <a:pt x="12478" y="7144"/>
                      <a:pt x="17907" y="4286"/>
                    </a:cubicBezTo>
                    <a:cubicBezTo>
                      <a:pt x="23336" y="1429"/>
                      <a:pt x="29146" y="0"/>
                      <a:pt x="35433" y="0"/>
                    </a:cubicBezTo>
                    <a:cubicBezTo>
                      <a:pt x="41719" y="0"/>
                      <a:pt x="47434" y="1429"/>
                      <a:pt x="52864" y="4286"/>
                    </a:cubicBezTo>
                    <a:cubicBezTo>
                      <a:pt x="58293" y="7144"/>
                      <a:pt x="62579" y="11239"/>
                      <a:pt x="65722" y="16573"/>
                    </a:cubicBezTo>
                    <a:cubicBezTo>
                      <a:pt x="68961" y="21907"/>
                      <a:pt x="70485" y="28099"/>
                      <a:pt x="70485" y="35242"/>
                    </a:cubicBezTo>
                    <a:cubicBezTo>
                      <a:pt x="70485" y="42386"/>
                      <a:pt x="68866" y="48673"/>
                      <a:pt x="65722" y="54007"/>
                    </a:cubicBezTo>
                    <a:cubicBezTo>
                      <a:pt x="62484" y="59341"/>
                      <a:pt x="58293" y="63436"/>
                      <a:pt x="52864" y="66294"/>
                    </a:cubicBezTo>
                    <a:cubicBezTo>
                      <a:pt x="47530" y="69151"/>
                      <a:pt x="41624" y="70580"/>
                      <a:pt x="35338" y="70580"/>
                    </a:cubicBezTo>
                    <a:cubicBezTo>
                      <a:pt x="29051" y="70580"/>
                      <a:pt x="23146" y="69151"/>
                      <a:pt x="17812" y="66294"/>
                    </a:cubicBezTo>
                    <a:cubicBezTo>
                      <a:pt x="12382" y="63436"/>
                      <a:pt x="8096" y="59341"/>
                      <a:pt x="4858" y="54007"/>
                    </a:cubicBezTo>
                    <a:cubicBezTo>
                      <a:pt x="1619" y="48673"/>
                      <a:pt x="0" y="42481"/>
                      <a:pt x="0" y="35242"/>
                    </a:cubicBezTo>
                    <a:cubicBezTo>
                      <a:pt x="0" y="28003"/>
                      <a:pt x="1619" y="21907"/>
                      <a:pt x="4858" y="16573"/>
                    </a:cubicBezTo>
                    <a:close/>
                    <a:moveTo>
                      <a:pt x="25622" y="47720"/>
                    </a:moveTo>
                    <a:cubicBezTo>
                      <a:pt x="28194" y="50768"/>
                      <a:pt x="31337" y="52292"/>
                      <a:pt x="35242" y="52292"/>
                    </a:cubicBezTo>
                    <a:cubicBezTo>
                      <a:pt x="39148" y="52292"/>
                      <a:pt x="42196" y="50768"/>
                      <a:pt x="44767" y="47720"/>
                    </a:cubicBezTo>
                    <a:cubicBezTo>
                      <a:pt x="47339" y="44672"/>
                      <a:pt x="48577" y="40481"/>
                      <a:pt x="48577" y="35242"/>
                    </a:cubicBezTo>
                    <a:cubicBezTo>
                      <a:pt x="48577" y="30004"/>
                      <a:pt x="47339" y="25813"/>
                      <a:pt x="44767" y="22669"/>
                    </a:cubicBezTo>
                    <a:cubicBezTo>
                      <a:pt x="42196" y="19526"/>
                      <a:pt x="39052" y="18002"/>
                      <a:pt x="35242" y="18002"/>
                    </a:cubicBezTo>
                    <a:cubicBezTo>
                      <a:pt x="31432" y="18002"/>
                      <a:pt x="28099" y="19526"/>
                      <a:pt x="25622" y="22669"/>
                    </a:cubicBezTo>
                    <a:cubicBezTo>
                      <a:pt x="23050" y="25813"/>
                      <a:pt x="21812" y="30004"/>
                      <a:pt x="21812" y="35242"/>
                    </a:cubicBezTo>
                    <a:cubicBezTo>
                      <a:pt x="21812" y="40481"/>
                      <a:pt x="23050" y="44672"/>
                      <a:pt x="25622" y="4772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7" name="任意形状 586"/>
              <p:cNvSpPr/>
              <p:nvPr/>
            </p:nvSpPr>
            <p:spPr>
              <a:xfrm>
                <a:off x="19273328" y="11503056"/>
                <a:ext cx="65531" cy="68770"/>
              </a:xfrm>
              <a:custGeom>
                <a:avLst/>
                <a:gdLst>
                  <a:gd name="connsiteX0" fmla="*/ 59150 w 65531"/>
                  <a:gd name="connsiteY0" fmla="*/ 7334 h 68770"/>
                  <a:gd name="connsiteX1" fmla="*/ 65532 w 65531"/>
                  <a:gd name="connsiteY1" fmla="*/ 29051 h 68770"/>
                  <a:gd name="connsiteX2" fmla="*/ 65532 w 65531"/>
                  <a:gd name="connsiteY2" fmla="*/ 68675 h 68770"/>
                  <a:gd name="connsiteX3" fmla="*/ 44387 w 65531"/>
                  <a:gd name="connsiteY3" fmla="*/ 68675 h 68770"/>
                  <a:gd name="connsiteX4" fmla="*/ 44387 w 65531"/>
                  <a:gd name="connsiteY4" fmla="*/ 36195 h 68770"/>
                  <a:gd name="connsiteX5" fmla="*/ 41815 w 65531"/>
                  <a:gd name="connsiteY5" fmla="*/ 23146 h 68770"/>
                  <a:gd name="connsiteX6" fmla="*/ 33433 w 65531"/>
                  <a:gd name="connsiteY6" fmla="*/ 18478 h 68770"/>
                  <a:gd name="connsiteX7" fmla="*/ 24384 w 65531"/>
                  <a:gd name="connsiteY7" fmla="*/ 23431 h 68770"/>
                  <a:gd name="connsiteX8" fmla="*/ 21146 w 65531"/>
                  <a:gd name="connsiteY8" fmla="*/ 37147 h 68770"/>
                  <a:gd name="connsiteX9" fmla="*/ 21146 w 65531"/>
                  <a:gd name="connsiteY9" fmla="*/ 68771 h 68770"/>
                  <a:gd name="connsiteX10" fmla="*/ 0 w 65531"/>
                  <a:gd name="connsiteY10" fmla="*/ 68771 h 68770"/>
                  <a:gd name="connsiteX11" fmla="*/ 0 w 65531"/>
                  <a:gd name="connsiteY11" fmla="*/ 1809 h 68770"/>
                  <a:gd name="connsiteX12" fmla="*/ 18764 w 65531"/>
                  <a:gd name="connsiteY12" fmla="*/ 1809 h 68770"/>
                  <a:gd name="connsiteX13" fmla="*/ 19907 w 65531"/>
                  <a:gd name="connsiteY13" fmla="*/ 12192 h 68770"/>
                  <a:gd name="connsiteX14" fmla="*/ 41148 w 65531"/>
                  <a:gd name="connsiteY14" fmla="*/ 0 h 68770"/>
                  <a:gd name="connsiteX15" fmla="*/ 58960 w 65531"/>
                  <a:gd name="connsiteY15" fmla="*/ 7429 h 68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5531" h="68770">
                    <a:moveTo>
                      <a:pt x="59150" y="7334"/>
                    </a:moveTo>
                    <a:cubicBezTo>
                      <a:pt x="63437" y="12287"/>
                      <a:pt x="65532" y="19526"/>
                      <a:pt x="65532" y="29051"/>
                    </a:cubicBezTo>
                    <a:lnTo>
                      <a:pt x="65532" y="68675"/>
                    </a:lnTo>
                    <a:lnTo>
                      <a:pt x="44387" y="68675"/>
                    </a:lnTo>
                    <a:lnTo>
                      <a:pt x="44387" y="36195"/>
                    </a:lnTo>
                    <a:cubicBezTo>
                      <a:pt x="44387" y="30575"/>
                      <a:pt x="43529" y="26194"/>
                      <a:pt x="41815" y="23146"/>
                    </a:cubicBezTo>
                    <a:cubicBezTo>
                      <a:pt x="40100" y="20002"/>
                      <a:pt x="37338" y="18478"/>
                      <a:pt x="33433" y="18478"/>
                    </a:cubicBezTo>
                    <a:cubicBezTo>
                      <a:pt x="29528" y="18478"/>
                      <a:pt x="26479" y="20098"/>
                      <a:pt x="24384" y="23431"/>
                    </a:cubicBezTo>
                    <a:cubicBezTo>
                      <a:pt x="22193" y="26670"/>
                      <a:pt x="21146" y="31242"/>
                      <a:pt x="21146" y="37147"/>
                    </a:cubicBezTo>
                    <a:lnTo>
                      <a:pt x="21146" y="68771"/>
                    </a:lnTo>
                    <a:lnTo>
                      <a:pt x="0" y="68771"/>
                    </a:lnTo>
                    <a:lnTo>
                      <a:pt x="0" y="1809"/>
                    </a:lnTo>
                    <a:lnTo>
                      <a:pt x="18764" y="1809"/>
                    </a:lnTo>
                    <a:cubicBezTo>
                      <a:pt x="18955" y="6096"/>
                      <a:pt x="19336" y="9620"/>
                      <a:pt x="19907" y="12192"/>
                    </a:cubicBezTo>
                    <a:cubicBezTo>
                      <a:pt x="24194" y="4096"/>
                      <a:pt x="31337" y="0"/>
                      <a:pt x="41148" y="0"/>
                    </a:cubicBezTo>
                    <a:cubicBezTo>
                      <a:pt x="48768" y="0"/>
                      <a:pt x="54673" y="2476"/>
                      <a:pt x="58960" y="742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8" name="任意形状 587"/>
              <p:cNvSpPr/>
              <p:nvPr/>
            </p:nvSpPr>
            <p:spPr>
              <a:xfrm>
                <a:off x="19376199" y="11476957"/>
                <a:ext cx="95440" cy="94869"/>
              </a:xfrm>
              <a:custGeom>
                <a:avLst/>
                <a:gdLst>
                  <a:gd name="connsiteX0" fmla="*/ 56959 w 95440"/>
                  <a:gd name="connsiteY0" fmla="*/ 0 h 94869"/>
                  <a:gd name="connsiteX1" fmla="*/ 95440 w 95440"/>
                  <a:gd name="connsiteY1" fmla="*/ 94869 h 94869"/>
                  <a:gd name="connsiteX2" fmla="*/ 72104 w 95440"/>
                  <a:gd name="connsiteY2" fmla="*/ 94869 h 94869"/>
                  <a:gd name="connsiteX3" fmla="*/ 64865 w 95440"/>
                  <a:gd name="connsiteY3" fmla="*/ 75724 h 94869"/>
                  <a:gd name="connsiteX4" fmla="*/ 28956 w 95440"/>
                  <a:gd name="connsiteY4" fmla="*/ 75724 h 94869"/>
                  <a:gd name="connsiteX5" fmla="*/ 22003 w 95440"/>
                  <a:gd name="connsiteY5" fmla="*/ 94869 h 94869"/>
                  <a:gd name="connsiteX6" fmla="*/ 0 w 95440"/>
                  <a:gd name="connsiteY6" fmla="*/ 94869 h 94869"/>
                  <a:gd name="connsiteX7" fmla="*/ 37433 w 95440"/>
                  <a:gd name="connsiteY7" fmla="*/ 0 h 94869"/>
                  <a:gd name="connsiteX8" fmla="*/ 56959 w 95440"/>
                  <a:gd name="connsiteY8" fmla="*/ 0 h 94869"/>
                  <a:gd name="connsiteX9" fmla="*/ 57912 w 95440"/>
                  <a:gd name="connsiteY9" fmla="*/ 57150 h 94869"/>
                  <a:gd name="connsiteX10" fmla="*/ 46672 w 95440"/>
                  <a:gd name="connsiteY10" fmla="*/ 27622 h 94869"/>
                  <a:gd name="connsiteX11" fmla="*/ 35909 w 95440"/>
                  <a:gd name="connsiteY11" fmla="*/ 57150 h 94869"/>
                  <a:gd name="connsiteX12" fmla="*/ 57912 w 95440"/>
                  <a:gd name="connsiteY12" fmla="*/ 5715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5440" h="94869">
                    <a:moveTo>
                      <a:pt x="56959" y="0"/>
                    </a:moveTo>
                    <a:lnTo>
                      <a:pt x="95440" y="94869"/>
                    </a:lnTo>
                    <a:lnTo>
                      <a:pt x="72104" y="94869"/>
                    </a:lnTo>
                    <a:lnTo>
                      <a:pt x="64865" y="75724"/>
                    </a:lnTo>
                    <a:lnTo>
                      <a:pt x="28956" y="75724"/>
                    </a:lnTo>
                    <a:lnTo>
                      <a:pt x="22003" y="94869"/>
                    </a:lnTo>
                    <a:lnTo>
                      <a:pt x="0" y="94869"/>
                    </a:lnTo>
                    <a:lnTo>
                      <a:pt x="37433" y="0"/>
                    </a:lnTo>
                    <a:lnTo>
                      <a:pt x="56959" y="0"/>
                    </a:lnTo>
                    <a:close/>
                    <a:moveTo>
                      <a:pt x="57912" y="57150"/>
                    </a:moveTo>
                    <a:lnTo>
                      <a:pt x="46672" y="27622"/>
                    </a:lnTo>
                    <a:lnTo>
                      <a:pt x="35909" y="57150"/>
                    </a:lnTo>
                    <a:lnTo>
                      <a:pt x="57912" y="571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9" name="任意形状 588"/>
              <p:cNvSpPr/>
              <p:nvPr/>
            </p:nvSpPr>
            <p:spPr>
              <a:xfrm>
                <a:off x="19480021" y="11473243"/>
                <a:ext cx="21145" cy="98583"/>
              </a:xfrm>
              <a:custGeom>
                <a:avLst/>
                <a:gdLst>
                  <a:gd name="connsiteX0" fmla="*/ 21146 w 21145"/>
                  <a:gd name="connsiteY0" fmla="*/ 98584 h 98583"/>
                  <a:gd name="connsiteX1" fmla="*/ 0 w 21145"/>
                  <a:gd name="connsiteY1" fmla="*/ 98584 h 98583"/>
                  <a:gd name="connsiteX2" fmla="*/ 0 w 21145"/>
                  <a:gd name="connsiteY2" fmla="*/ 0 h 98583"/>
                  <a:gd name="connsiteX3" fmla="*/ 21146 w 21145"/>
                  <a:gd name="connsiteY3" fmla="*/ 0 h 98583"/>
                  <a:gd name="connsiteX4" fmla="*/ 21146 w 21145"/>
                  <a:gd name="connsiteY4" fmla="*/ 98584 h 98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45" h="98583">
                    <a:moveTo>
                      <a:pt x="21146" y="98584"/>
                    </a:moveTo>
                    <a:lnTo>
                      <a:pt x="0" y="98584"/>
                    </a:lnTo>
                    <a:lnTo>
                      <a:pt x="0" y="0"/>
                    </a:lnTo>
                    <a:lnTo>
                      <a:pt x="21146" y="0"/>
                    </a:lnTo>
                    <a:lnTo>
                      <a:pt x="21146" y="9858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90" name="任意形状 589"/>
              <p:cNvSpPr/>
              <p:nvPr/>
            </p:nvSpPr>
            <p:spPr>
              <a:xfrm>
                <a:off x="19516597" y="11473243"/>
                <a:ext cx="21145" cy="98583"/>
              </a:xfrm>
              <a:custGeom>
                <a:avLst/>
                <a:gdLst>
                  <a:gd name="connsiteX0" fmla="*/ 21145 w 21145"/>
                  <a:gd name="connsiteY0" fmla="*/ 98584 h 98583"/>
                  <a:gd name="connsiteX1" fmla="*/ 0 w 21145"/>
                  <a:gd name="connsiteY1" fmla="*/ 98584 h 98583"/>
                  <a:gd name="connsiteX2" fmla="*/ 0 w 21145"/>
                  <a:gd name="connsiteY2" fmla="*/ 0 h 98583"/>
                  <a:gd name="connsiteX3" fmla="*/ 21145 w 21145"/>
                  <a:gd name="connsiteY3" fmla="*/ 0 h 98583"/>
                  <a:gd name="connsiteX4" fmla="*/ 21145 w 21145"/>
                  <a:gd name="connsiteY4" fmla="*/ 98584 h 98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45" h="98583">
                    <a:moveTo>
                      <a:pt x="21145" y="98584"/>
                    </a:moveTo>
                    <a:lnTo>
                      <a:pt x="0" y="98584"/>
                    </a:lnTo>
                    <a:lnTo>
                      <a:pt x="0" y="0"/>
                    </a:lnTo>
                    <a:lnTo>
                      <a:pt x="21145" y="0"/>
                    </a:lnTo>
                    <a:lnTo>
                      <a:pt x="21145" y="9858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91" name="任意形状 590"/>
              <p:cNvSpPr/>
              <p:nvPr/>
            </p:nvSpPr>
            <p:spPr>
              <a:xfrm>
                <a:off x="19551363" y="11472671"/>
                <a:ext cx="24670" cy="99155"/>
              </a:xfrm>
              <a:custGeom>
                <a:avLst/>
                <a:gdLst>
                  <a:gd name="connsiteX0" fmla="*/ 3620 w 24670"/>
                  <a:gd name="connsiteY0" fmla="*/ 21336 h 99155"/>
                  <a:gd name="connsiteX1" fmla="*/ 0 w 24670"/>
                  <a:gd name="connsiteY1" fmla="*/ 12573 h 99155"/>
                  <a:gd name="connsiteX2" fmla="*/ 3525 w 24670"/>
                  <a:gd name="connsiteY2" fmla="*/ 3715 h 99155"/>
                  <a:gd name="connsiteX3" fmla="*/ 12288 w 24670"/>
                  <a:gd name="connsiteY3" fmla="*/ 0 h 99155"/>
                  <a:gd name="connsiteX4" fmla="*/ 20955 w 24670"/>
                  <a:gd name="connsiteY4" fmla="*/ 3715 h 99155"/>
                  <a:gd name="connsiteX5" fmla="*/ 24670 w 24670"/>
                  <a:gd name="connsiteY5" fmla="*/ 12478 h 99155"/>
                  <a:gd name="connsiteX6" fmla="*/ 21050 w 24670"/>
                  <a:gd name="connsiteY6" fmla="*/ 21241 h 99155"/>
                  <a:gd name="connsiteX7" fmla="*/ 12383 w 24670"/>
                  <a:gd name="connsiteY7" fmla="*/ 24955 h 99155"/>
                  <a:gd name="connsiteX8" fmla="*/ 3715 w 24670"/>
                  <a:gd name="connsiteY8" fmla="*/ 21241 h 99155"/>
                  <a:gd name="connsiteX9" fmla="*/ 22956 w 24670"/>
                  <a:gd name="connsiteY9" fmla="*/ 99155 h 99155"/>
                  <a:gd name="connsiteX10" fmla="*/ 1810 w 24670"/>
                  <a:gd name="connsiteY10" fmla="*/ 99155 h 99155"/>
                  <a:gd name="connsiteX11" fmla="*/ 1810 w 24670"/>
                  <a:gd name="connsiteY11" fmla="*/ 32194 h 99155"/>
                  <a:gd name="connsiteX12" fmla="*/ 22956 w 24670"/>
                  <a:gd name="connsiteY12" fmla="*/ 32194 h 99155"/>
                  <a:gd name="connsiteX13" fmla="*/ 22956 w 24670"/>
                  <a:gd name="connsiteY13" fmla="*/ 99155 h 99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670" h="99155">
                    <a:moveTo>
                      <a:pt x="3620" y="21336"/>
                    </a:moveTo>
                    <a:cubicBezTo>
                      <a:pt x="1238" y="18859"/>
                      <a:pt x="0" y="15907"/>
                      <a:pt x="0" y="12573"/>
                    </a:cubicBezTo>
                    <a:cubicBezTo>
                      <a:pt x="0" y="9239"/>
                      <a:pt x="1144" y="6191"/>
                      <a:pt x="3525" y="3715"/>
                    </a:cubicBezTo>
                    <a:cubicBezTo>
                      <a:pt x="5906" y="1238"/>
                      <a:pt x="8763" y="0"/>
                      <a:pt x="12288" y="0"/>
                    </a:cubicBezTo>
                    <a:cubicBezTo>
                      <a:pt x="15812" y="0"/>
                      <a:pt x="18479" y="1238"/>
                      <a:pt x="20955" y="3715"/>
                    </a:cubicBezTo>
                    <a:cubicBezTo>
                      <a:pt x="23432" y="6191"/>
                      <a:pt x="24670" y="9144"/>
                      <a:pt x="24670" y="12478"/>
                    </a:cubicBezTo>
                    <a:cubicBezTo>
                      <a:pt x="24670" y="15812"/>
                      <a:pt x="23432" y="18764"/>
                      <a:pt x="21050" y="21241"/>
                    </a:cubicBezTo>
                    <a:cubicBezTo>
                      <a:pt x="18669" y="23717"/>
                      <a:pt x="15716" y="24955"/>
                      <a:pt x="12383" y="24955"/>
                    </a:cubicBezTo>
                    <a:cubicBezTo>
                      <a:pt x="9049" y="24955"/>
                      <a:pt x="6096" y="23717"/>
                      <a:pt x="3715" y="21241"/>
                    </a:cubicBezTo>
                    <a:close/>
                    <a:moveTo>
                      <a:pt x="22956" y="99155"/>
                    </a:moveTo>
                    <a:lnTo>
                      <a:pt x="1810" y="99155"/>
                    </a:lnTo>
                    <a:lnTo>
                      <a:pt x="1810" y="32194"/>
                    </a:lnTo>
                    <a:lnTo>
                      <a:pt x="22956" y="32194"/>
                    </a:lnTo>
                    <a:lnTo>
                      <a:pt x="22956" y="9915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92" name="任意形状 591"/>
              <p:cNvSpPr/>
              <p:nvPr/>
            </p:nvSpPr>
            <p:spPr>
              <a:xfrm>
                <a:off x="19586129" y="11503056"/>
                <a:ext cx="63150" cy="70484"/>
              </a:xfrm>
              <a:custGeom>
                <a:avLst/>
                <a:gdLst>
                  <a:gd name="connsiteX0" fmla="*/ 55245 w 63150"/>
                  <a:gd name="connsiteY0" fmla="*/ 8096 h 70484"/>
                  <a:gd name="connsiteX1" fmla="*/ 63151 w 63150"/>
                  <a:gd name="connsiteY1" fmla="*/ 30956 h 70484"/>
                  <a:gd name="connsiteX2" fmla="*/ 63151 w 63150"/>
                  <a:gd name="connsiteY2" fmla="*/ 68771 h 70484"/>
                  <a:gd name="connsiteX3" fmla="*/ 45434 w 63150"/>
                  <a:gd name="connsiteY3" fmla="*/ 68771 h 70484"/>
                  <a:gd name="connsiteX4" fmla="*/ 44482 w 63150"/>
                  <a:gd name="connsiteY4" fmla="*/ 61531 h 70484"/>
                  <a:gd name="connsiteX5" fmla="*/ 36957 w 63150"/>
                  <a:gd name="connsiteY5" fmla="*/ 68294 h 70484"/>
                  <a:gd name="connsiteX6" fmla="*/ 25813 w 63150"/>
                  <a:gd name="connsiteY6" fmla="*/ 70485 h 70484"/>
                  <a:gd name="connsiteX7" fmla="*/ 12764 w 63150"/>
                  <a:gd name="connsiteY7" fmla="*/ 67913 h 70484"/>
                  <a:gd name="connsiteX8" fmla="*/ 3429 w 63150"/>
                  <a:gd name="connsiteY8" fmla="*/ 60674 h 70484"/>
                  <a:gd name="connsiteX9" fmla="*/ 0 w 63150"/>
                  <a:gd name="connsiteY9" fmla="*/ 49434 h 70484"/>
                  <a:gd name="connsiteX10" fmla="*/ 3810 w 63150"/>
                  <a:gd name="connsiteY10" fmla="*/ 37624 h 70484"/>
                  <a:gd name="connsiteX11" fmla="*/ 14097 w 63150"/>
                  <a:gd name="connsiteY11" fmla="*/ 29813 h 70484"/>
                  <a:gd name="connsiteX12" fmla="*/ 28194 w 63150"/>
                  <a:gd name="connsiteY12" fmla="*/ 27051 h 70484"/>
                  <a:gd name="connsiteX13" fmla="*/ 42196 w 63150"/>
                  <a:gd name="connsiteY13" fmla="*/ 29527 h 70484"/>
                  <a:gd name="connsiteX14" fmla="*/ 30671 w 63150"/>
                  <a:gd name="connsiteY14" fmla="*/ 16859 h 70484"/>
                  <a:gd name="connsiteX15" fmla="*/ 17716 w 63150"/>
                  <a:gd name="connsiteY15" fmla="*/ 25146 h 70484"/>
                  <a:gd name="connsiteX16" fmla="*/ 2857 w 63150"/>
                  <a:gd name="connsiteY16" fmla="*/ 16478 h 70484"/>
                  <a:gd name="connsiteX17" fmla="*/ 14478 w 63150"/>
                  <a:gd name="connsiteY17" fmla="*/ 4381 h 70484"/>
                  <a:gd name="connsiteX18" fmla="*/ 32861 w 63150"/>
                  <a:gd name="connsiteY18" fmla="*/ 0 h 70484"/>
                  <a:gd name="connsiteX19" fmla="*/ 55245 w 63150"/>
                  <a:gd name="connsiteY19" fmla="*/ 8096 h 70484"/>
                  <a:gd name="connsiteX20" fmla="*/ 42291 w 63150"/>
                  <a:gd name="connsiteY20" fmla="*/ 42577 h 70484"/>
                  <a:gd name="connsiteX21" fmla="*/ 32671 w 63150"/>
                  <a:gd name="connsiteY21" fmla="*/ 41243 h 70484"/>
                  <a:gd name="connsiteX22" fmla="*/ 24289 w 63150"/>
                  <a:gd name="connsiteY22" fmla="*/ 43148 h 70484"/>
                  <a:gd name="connsiteX23" fmla="*/ 21146 w 63150"/>
                  <a:gd name="connsiteY23" fmla="*/ 48292 h 70484"/>
                  <a:gd name="connsiteX24" fmla="*/ 23432 w 63150"/>
                  <a:gd name="connsiteY24" fmla="*/ 52959 h 70484"/>
                  <a:gd name="connsiteX25" fmla="*/ 29433 w 63150"/>
                  <a:gd name="connsiteY25" fmla="*/ 54673 h 70484"/>
                  <a:gd name="connsiteX26" fmla="*/ 38291 w 63150"/>
                  <a:gd name="connsiteY26" fmla="*/ 51816 h 70484"/>
                  <a:gd name="connsiteX27" fmla="*/ 42196 w 63150"/>
                  <a:gd name="connsiteY27" fmla="*/ 44196 h 70484"/>
                  <a:gd name="connsiteX28" fmla="*/ 42196 w 63150"/>
                  <a:gd name="connsiteY28" fmla="*/ 42481 h 70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3150" h="70484">
                    <a:moveTo>
                      <a:pt x="55245" y="8096"/>
                    </a:moveTo>
                    <a:cubicBezTo>
                      <a:pt x="60484" y="13525"/>
                      <a:pt x="63151" y="21146"/>
                      <a:pt x="63151" y="30956"/>
                    </a:cubicBezTo>
                    <a:lnTo>
                      <a:pt x="63151" y="68771"/>
                    </a:lnTo>
                    <a:lnTo>
                      <a:pt x="45434" y="68771"/>
                    </a:lnTo>
                    <a:cubicBezTo>
                      <a:pt x="45053" y="65151"/>
                      <a:pt x="44672" y="62770"/>
                      <a:pt x="44482" y="61531"/>
                    </a:cubicBezTo>
                    <a:cubicBezTo>
                      <a:pt x="42386" y="64579"/>
                      <a:pt x="39910" y="66770"/>
                      <a:pt x="36957" y="68294"/>
                    </a:cubicBezTo>
                    <a:cubicBezTo>
                      <a:pt x="34004" y="69723"/>
                      <a:pt x="30289" y="70485"/>
                      <a:pt x="25813" y="70485"/>
                    </a:cubicBezTo>
                    <a:cubicBezTo>
                      <a:pt x="21050" y="70485"/>
                      <a:pt x="16764" y="69628"/>
                      <a:pt x="12764" y="67913"/>
                    </a:cubicBezTo>
                    <a:cubicBezTo>
                      <a:pt x="8763" y="66199"/>
                      <a:pt x="5715" y="63817"/>
                      <a:pt x="3429" y="60674"/>
                    </a:cubicBezTo>
                    <a:cubicBezTo>
                      <a:pt x="1143" y="57531"/>
                      <a:pt x="0" y="53816"/>
                      <a:pt x="0" y="49434"/>
                    </a:cubicBezTo>
                    <a:cubicBezTo>
                      <a:pt x="0" y="45053"/>
                      <a:pt x="1238" y="40957"/>
                      <a:pt x="3810" y="37624"/>
                    </a:cubicBezTo>
                    <a:cubicBezTo>
                      <a:pt x="6382" y="34195"/>
                      <a:pt x="9811" y="31623"/>
                      <a:pt x="14097" y="29813"/>
                    </a:cubicBezTo>
                    <a:cubicBezTo>
                      <a:pt x="18383" y="28003"/>
                      <a:pt x="23146" y="27051"/>
                      <a:pt x="28194" y="27051"/>
                    </a:cubicBezTo>
                    <a:cubicBezTo>
                      <a:pt x="32957" y="27051"/>
                      <a:pt x="37624" y="27908"/>
                      <a:pt x="42196" y="29527"/>
                    </a:cubicBezTo>
                    <a:cubicBezTo>
                      <a:pt x="41624" y="21050"/>
                      <a:pt x="37719" y="16859"/>
                      <a:pt x="30671" y="16859"/>
                    </a:cubicBezTo>
                    <a:cubicBezTo>
                      <a:pt x="24670" y="16859"/>
                      <a:pt x="20384" y="19621"/>
                      <a:pt x="17716" y="25146"/>
                    </a:cubicBezTo>
                    <a:lnTo>
                      <a:pt x="2857" y="16478"/>
                    </a:lnTo>
                    <a:cubicBezTo>
                      <a:pt x="5334" y="11334"/>
                      <a:pt x="9240" y="7334"/>
                      <a:pt x="14478" y="4381"/>
                    </a:cubicBezTo>
                    <a:cubicBezTo>
                      <a:pt x="19717" y="1429"/>
                      <a:pt x="25813" y="0"/>
                      <a:pt x="32861" y="0"/>
                    </a:cubicBezTo>
                    <a:cubicBezTo>
                      <a:pt x="42577" y="0"/>
                      <a:pt x="50006" y="2667"/>
                      <a:pt x="55245" y="8096"/>
                    </a:cubicBezTo>
                    <a:close/>
                    <a:moveTo>
                      <a:pt x="42291" y="42577"/>
                    </a:moveTo>
                    <a:cubicBezTo>
                      <a:pt x="38958" y="41719"/>
                      <a:pt x="35719" y="41243"/>
                      <a:pt x="32671" y="41243"/>
                    </a:cubicBezTo>
                    <a:cubicBezTo>
                      <a:pt x="29146" y="41243"/>
                      <a:pt x="26289" y="41910"/>
                      <a:pt x="24289" y="43148"/>
                    </a:cubicBezTo>
                    <a:cubicBezTo>
                      <a:pt x="22289" y="44386"/>
                      <a:pt x="21146" y="46196"/>
                      <a:pt x="21146" y="48292"/>
                    </a:cubicBezTo>
                    <a:cubicBezTo>
                      <a:pt x="21146" y="50292"/>
                      <a:pt x="21907" y="51816"/>
                      <a:pt x="23432" y="52959"/>
                    </a:cubicBezTo>
                    <a:cubicBezTo>
                      <a:pt x="24955" y="54102"/>
                      <a:pt x="26956" y="54673"/>
                      <a:pt x="29433" y="54673"/>
                    </a:cubicBezTo>
                    <a:cubicBezTo>
                      <a:pt x="32671" y="54673"/>
                      <a:pt x="35623" y="53721"/>
                      <a:pt x="38291" y="51816"/>
                    </a:cubicBezTo>
                    <a:cubicBezTo>
                      <a:pt x="40957" y="49911"/>
                      <a:pt x="42196" y="47339"/>
                      <a:pt x="42196" y="44196"/>
                    </a:cubicBezTo>
                    <a:lnTo>
                      <a:pt x="42196" y="4248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93" name="任意形状 592"/>
              <p:cNvSpPr/>
              <p:nvPr/>
            </p:nvSpPr>
            <p:spPr>
              <a:xfrm>
                <a:off x="19663377" y="11503056"/>
                <a:ext cx="65532" cy="68770"/>
              </a:xfrm>
              <a:custGeom>
                <a:avLst/>
                <a:gdLst>
                  <a:gd name="connsiteX0" fmla="*/ 59150 w 65532"/>
                  <a:gd name="connsiteY0" fmla="*/ 7334 h 68770"/>
                  <a:gd name="connsiteX1" fmla="*/ 65532 w 65532"/>
                  <a:gd name="connsiteY1" fmla="*/ 29051 h 68770"/>
                  <a:gd name="connsiteX2" fmla="*/ 65532 w 65532"/>
                  <a:gd name="connsiteY2" fmla="*/ 68675 h 68770"/>
                  <a:gd name="connsiteX3" fmla="*/ 44387 w 65532"/>
                  <a:gd name="connsiteY3" fmla="*/ 68675 h 68770"/>
                  <a:gd name="connsiteX4" fmla="*/ 44387 w 65532"/>
                  <a:gd name="connsiteY4" fmla="*/ 36195 h 68770"/>
                  <a:gd name="connsiteX5" fmla="*/ 41815 w 65532"/>
                  <a:gd name="connsiteY5" fmla="*/ 23146 h 68770"/>
                  <a:gd name="connsiteX6" fmla="*/ 33433 w 65532"/>
                  <a:gd name="connsiteY6" fmla="*/ 18478 h 68770"/>
                  <a:gd name="connsiteX7" fmla="*/ 24384 w 65532"/>
                  <a:gd name="connsiteY7" fmla="*/ 23431 h 68770"/>
                  <a:gd name="connsiteX8" fmla="*/ 21146 w 65532"/>
                  <a:gd name="connsiteY8" fmla="*/ 37147 h 68770"/>
                  <a:gd name="connsiteX9" fmla="*/ 21146 w 65532"/>
                  <a:gd name="connsiteY9" fmla="*/ 68771 h 68770"/>
                  <a:gd name="connsiteX10" fmla="*/ 0 w 65532"/>
                  <a:gd name="connsiteY10" fmla="*/ 68771 h 68770"/>
                  <a:gd name="connsiteX11" fmla="*/ 0 w 65532"/>
                  <a:gd name="connsiteY11" fmla="*/ 1809 h 68770"/>
                  <a:gd name="connsiteX12" fmla="*/ 18765 w 65532"/>
                  <a:gd name="connsiteY12" fmla="*/ 1809 h 68770"/>
                  <a:gd name="connsiteX13" fmla="*/ 19908 w 65532"/>
                  <a:gd name="connsiteY13" fmla="*/ 12192 h 68770"/>
                  <a:gd name="connsiteX14" fmla="*/ 41148 w 65532"/>
                  <a:gd name="connsiteY14" fmla="*/ 0 h 68770"/>
                  <a:gd name="connsiteX15" fmla="*/ 58960 w 65532"/>
                  <a:gd name="connsiteY15" fmla="*/ 7429 h 68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5532" h="68770">
                    <a:moveTo>
                      <a:pt x="59150" y="7334"/>
                    </a:moveTo>
                    <a:cubicBezTo>
                      <a:pt x="63437" y="12287"/>
                      <a:pt x="65532" y="19526"/>
                      <a:pt x="65532" y="29051"/>
                    </a:cubicBezTo>
                    <a:lnTo>
                      <a:pt x="65532" y="68675"/>
                    </a:lnTo>
                    <a:lnTo>
                      <a:pt x="44387" y="68675"/>
                    </a:lnTo>
                    <a:lnTo>
                      <a:pt x="44387" y="36195"/>
                    </a:lnTo>
                    <a:cubicBezTo>
                      <a:pt x="44387" y="30575"/>
                      <a:pt x="43529" y="26194"/>
                      <a:pt x="41815" y="23146"/>
                    </a:cubicBezTo>
                    <a:cubicBezTo>
                      <a:pt x="40100" y="20002"/>
                      <a:pt x="37338" y="18478"/>
                      <a:pt x="33433" y="18478"/>
                    </a:cubicBezTo>
                    <a:cubicBezTo>
                      <a:pt x="29528" y="18478"/>
                      <a:pt x="26480" y="20098"/>
                      <a:pt x="24384" y="23431"/>
                    </a:cubicBezTo>
                    <a:cubicBezTo>
                      <a:pt x="22193" y="26670"/>
                      <a:pt x="21146" y="31242"/>
                      <a:pt x="21146" y="37147"/>
                    </a:cubicBezTo>
                    <a:lnTo>
                      <a:pt x="21146" y="68771"/>
                    </a:lnTo>
                    <a:lnTo>
                      <a:pt x="0" y="68771"/>
                    </a:lnTo>
                    <a:lnTo>
                      <a:pt x="0" y="1809"/>
                    </a:lnTo>
                    <a:lnTo>
                      <a:pt x="18765" y="1809"/>
                    </a:lnTo>
                    <a:cubicBezTo>
                      <a:pt x="18955" y="6096"/>
                      <a:pt x="19336" y="9620"/>
                      <a:pt x="19908" y="12192"/>
                    </a:cubicBezTo>
                    <a:cubicBezTo>
                      <a:pt x="24194" y="4096"/>
                      <a:pt x="31338" y="0"/>
                      <a:pt x="41148" y="0"/>
                    </a:cubicBezTo>
                    <a:cubicBezTo>
                      <a:pt x="48768" y="0"/>
                      <a:pt x="54673" y="2476"/>
                      <a:pt x="58960" y="742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94" name="任意形状 593"/>
              <p:cNvSpPr/>
              <p:nvPr/>
            </p:nvSpPr>
            <p:spPr>
              <a:xfrm>
                <a:off x="19739768" y="11503151"/>
                <a:ext cx="61912" cy="70294"/>
              </a:xfrm>
              <a:custGeom>
                <a:avLst/>
                <a:gdLst>
                  <a:gd name="connsiteX0" fmla="*/ 41243 w 61912"/>
                  <a:gd name="connsiteY0" fmla="*/ 50292 h 70294"/>
                  <a:gd name="connsiteX1" fmla="*/ 46006 w 61912"/>
                  <a:gd name="connsiteY1" fmla="*/ 45149 h 70294"/>
                  <a:gd name="connsiteX2" fmla="*/ 61913 w 61912"/>
                  <a:gd name="connsiteY2" fmla="*/ 54388 h 70294"/>
                  <a:gd name="connsiteX3" fmla="*/ 51435 w 61912"/>
                  <a:gd name="connsiteY3" fmla="*/ 66199 h 70294"/>
                  <a:gd name="connsiteX4" fmla="*/ 34766 w 61912"/>
                  <a:gd name="connsiteY4" fmla="*/ 70295 h 70294"/>
                  <a:gd name="connsiteX5" fmla="*/ 17907 w 61912"/>
                  <a:gd name="connsiteY5" fmla="*/ 66389 h 70294"/>
                  <a:gd name="connsiteX6" fmla="*/ 4953 w 61912"/>
                  <a:gd name="connsiteY6" fmla="*/ 54483 h 70294"/>
                  <a:gd name="connsiteX7" fmla="*/ 0 w 61912"/>
                  <a:gd name="connsiteY7" fmla="*/ 35147 h 70294"/>
                  <a:gd name="connsiteX8" fmla="*/ 4953 w 61912"/>
                  <a:gd name="connsiteY8" fmla="*/ 15812 h 70294"/>
                  <a:gd name="connsiteX9" fmla="*/ 17907 w 61912"/>
                  <a:gd name="connsiteY9" fmla="*/ 3905 h 70294"/>
                  <a:gd name="connsiteX10" fmla="*/ 34766 w 61912"/>
                  <a:gd name="connsiteY10" fmla="*/ 0 h 70294"/>
                  <a:gd name="connsiteX11" fmla="*/ 51435 w 61912"/>
                  <a:gd name="connsiteY11" fmla="*/ 4096 h 70294"/>
                  <a:gd name="connsiteX12" fmla="*/ 61913 w 61912"/>
                  <a:gd name="connsiteY12" fmla="*/ 15812 h 70294"/>
                  <a:gd name="connsiteX13" fmla="*/ 46006 w 61912"/>
                  <a:gd name="connsiteY13" fmla="*/ 25146 h 70294"/>
                  <a:gd name="connsiteX14" fmla="*/ 41148 w 61912"/>
                  <a:gd name="connsiteY14" fmla="*/ 20003 h 70294"/>
                  <a:gd name="connsiteX15" fmla="*/ 34766 w 61912"/>
                  <a:gd name="connsiteY15" fmla="*/ 18193 h 70294"/>
                  <a:gd name="connsiteX16" fmla="*/ 25241 w 61912"/>
                  <a:gd name="connsiteY16" fmla="*/ 22955 h 70294"/>
                  <a:gd name="connsiteX17" fmla="*/ 21717 w 61912"/>
                  <a:gd name="connsiteY17" fmla="*/ 35338 h 70294"/>
                  <a:gd name="connsiteX18" fmla="*/ 25241 w 61912"/>
                  <a:gd name="connsiteY18" fmla="*/ 47625 h 70294"/>
                  <a:gd name="connsiteX19" fmla="*/ 34766 w 61912"/>
                  <a:gd name="connsiteY19" fmla="*/ 52292 h 70294"/>
                  <a:gd name="connsiteX20" fmla="*/ 41339 w 61912"/>
                  <a:gd name="connsiteY20" fmla="*/ 50578 h 70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912" h="70294">
                    <a:moveTo>
                      <a:pt x="41243" y="50292"/>
                    </a:moveTo>
                    <a:cubicBezTo>
                      <a:pt x="43053" y="49149"/>
                      <a:pt x="44577" y="47435"/>
                      <a:pt x="46006" y="45149"/>
                    </a:cubicBezTo>
                    <a:lnTo>
                      <a:pt x="61913" y="54388"/>
                    </a:lnTo>
                    <a:cubicBezTo>
                      <a:pt x="59817" y="59531"/>
                      <a:pt x="56292" y="63532"/>
                      <a:pt x="51435" y="66199"/>
                    </a:cubicBezTo>
                    <a:cubicBezTo>
                      <a:pt x="46482" y="68961"/>
                      <a:pt x="40957" y="70295"/>
                      <a:pt x="34766" y="70295"/>
                    </a:cubicBezTo>
                    <a:cubicBezTo>
                      <a:pt x="28575" y="70295"/>
                      <a:pt x="23146" y="68961"/>
                      <a:pt x="17907" y="66389"/>
                    </a:cubicBezTo>
                    <a:cubicBezTo>
                      <a:pt x="12573" y="63722"/>
                      <a:pt x="8287" y="59817"/>
                      <a:pt x="4953" y="54483"/>
                    </a:cubicBezTo>
                    <a:cubicBezTo>
                      <a:pt x="1619" y="49149"/>
                      <a:pt x="0" y="42672"/>
                      <a:pt x="0" y="35147"/>
                    </a:cubicBezTo>
                    <a:cubicBezTo>
                      <a:pt x="0" y="27622"/>
                      <a:pt x="1619" y="21050"/>
                      <a:pt x="4953" y="15812"/>
                    </a:cubicBezTo>
                    <a:cubicBezTo>
                      <a:pt x="8287" y="10478"/>
                      <a:pt x="12573" y="6572"/>
                      <a:pt x="17907" y="3905"/>
                    </a:cubicBezTo>
                    <a:cubicBezTo>
                      <a:pt x="23241" y="1238"/>
                      <a:pt x="28861" y="0"/>
                      <a:pt x="34766" y="0"/>
                    </a:cubicBezTo>
                    <a:cubicBezTo>
                      <a:pt x="40672" y="0"/>
                      <a:pt x="46577" y="1334"/>
                      <a:pt x="51435" y="4096"/>
                    </a:cubicBezTo>
                    <a:cubicBezTo>
                      <a:pt x="56388" y="6858"/>
                      <a:pt x="59817" y="10763"/>
                      <a:pt x="61913" y="15812"/>
                    </a:cubicBezTo>
                    <a:lnTo>
                      <a:pt x="46006" y="25146"/>
                    </a:lnTo>
                    <a:cubicBezTo>
                      <a:pt x="44577" y="22860"/>
                      <a:pt x="42958" y="21146"/>
                      <a:pt x="41148" y="20003"/>
                    </a:cubicBezTo>
                    <a:cubicBezTo>
                      <a:pt x="39338" y="18764"/>
                      <a:pt x="37242" y="18193"/>
                      <a:pt x="34766" y="18193"/>
                    </a:cubicBezTo>
                    <a:cubicBezTo>
                      <a:pt x="30766" y="18193"/>
                      <a:pt x="27623" y="19812"/>
                      <a:pt x="25241" y="22955"/>
                    </a:cubicBezTo>
                    <a:cubicBezTo>
                      <a:pt x="22860" y="26099"/>
                      <a:pt x="21717" y="30194"/>
                      <a:pt x="21717" y="35338"/>
                    </a:cubicBezTo>
                    <a:cubicBezTo>
                      <a:pt x="21717" y="40481"/>
                      <a:pt x="22860" y="44577"/>
                      <a:pt x="25241" y="47625"/>
                    </a:cubicBezTo>
                    <a:cubicBezTo>
                      <a:pt x="27623" y="50768"/>
                      <a:pt x="30766" y="52292"/>
                      <a:pt x="34766" y="52292"/>
                    </a:cubicBezTo>
                    <a:cubicBezTo>
                      <a:pt x="37338" y="52292"/>
                      <a:pt x="39529" y="51721"/>
                      <a:pt x="41339" y="5057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95" name="任意形状 594"/>
              <p:cNvSpPr/>
              <p:nvPr/>
            </p:nvSpPr>
            <p:spPr>
              <a:xfrm>
                <a:off x="19804824" y="11503246"/>
                <a:ext cx="65626" cy="70389"/>
              </a:xfrm>
              <a:custGeom>
                <a:avLst/>
                <a:gdLst>
                  <a:gd name="connsiteX0" fmla="*/ 50768 w 65626"/>
                  <a:gd name="connsiteY0" fmla="*/ 3715 h 70389"/>
                  <a:gd name="connsiteX1" fmla="*/ 61722 w 65626"/>
                  <a:gd name="connsiteY1" fmla="*/ 15049 h 70389"/>
                  <a:gd name="connsiteX2" fmla="*/ 65627 w 65626"/>
                  <a:gd name="connsiteY2" fmla="*/ 32290 h 70389"/>
                  <a:gd name="connsiteX3" fmla="*/ 64865 w 65626"/>
                  <a:gd name="connsiteY3" fmla="*/ 41148 h 70389"/>
                  <a:gd name="connsiteX4" fmla="*/ 22003 w 65626"/>
                  <a:gd name="connsiteY4" fmla="*/ 41148 h 70389"/>
                  <a:gd name="connsiteX5" fmla="*/ 26955 w 65626"/>
                  <a:gd name="connsiteY5" fmla="*/ 49721 h 70389"/>
                  <a:gd name="connsiteX6" fmla="*/ 35528 w 65626"/>
                  <a:gd name="connsiteY6" fmla="*/ 52769 h 70389"/>
                  <a:gd name="connsiteX7" fmla="*/ 42958 w 65626"/>
                  <a:gd name="connsiteY7" fmla="*/ 50863 h 70389"/>
                  <a:gd name="connsiteX8" fmla="*/ 47815 w 65626"/>
                  <a:gd name="connsiteY8" fmla="*/ 45148 h 70389"/>
                  <a:gd name="connsiteX9" fmla="*/ 63246 w 65626"/>
                  <a:gd name="connsiteY9" fmla="*/ 54388 h 70389"/>
                  <a:gd name="connsiteX10" fmla="*/ 52483 w 65626"/>
                  <a:gd name="connsiteY10" fmla="*/ 66199 h 70389"/>
                  <a:gd name="connsiteX11" fmla="*/ 34766 w 65626"/>
                  <a:gd name="connsiteY11" fmla="*/ 70390 h 70389"/>
                  <a:gd name="connsiteX12" fmla="*/ 17716 w 65626"/>
                  <a:gd name="connsiteY12" fmla="*/ 66389 h 70389"/>
                  <a:gd name="connsiteX13" fmla="*/ 4858 w 65626"/>
                  <a:gd name="connsiteY13" fmla="*/ 54293 h 70389"/>
                  <a:gd name="connsiteX14" fmla="*/ 0 w 65626"/>
                  <a:gd name="connsiteY14" fmla="*/ 34862 h 70389"/>
                  <a:gd name="connsiteX15" fmla="*/ 4858 w 65626"/>
                  <a:gd name="connsiteY15" fmla="*/ 15716 h 70389"/>
                  <a:gd name="connsiteX16" fmla="*/ 17621 w 65626"/>
                  <a:gd name="connsiteY16" fmla="*/ 3905 h 70389"/>
                  <a:gd name="connsiteX17" fmla="*/ 34576 w 65626"/>
                  <a:gd name="connsiteY17" fmla="*/ 0 h 70389"/>
                  <a:gd name="connsiteX18" fmla="*/ 50863 w 65626"/>
                  <a:gd name="connsiteY18" fmla="*/ 3905 h 70389"/>
                  <a:gd name="connsiteX19" fmla="*/ 26479 w 65626"/>
                  <a:gd name="connsiteY19" fmla="*/ 19240 h 70389"/>
                  <a:gd name="connsiteX20" fmla="*/ 22003 w 65626"/>
                  <a:gd name="connsiteY20" fmla="*/ 26670 h 70389"/>
                  <a:gd name="connsiteX21" fmla="*/ 44291 w 65626"/>
                  <a:gd name="connsiteY21" fmla="*/ 26670 h 70389"/>
                  <a:gd name="connsiteX22" fmla="*/ 40957 w 65626"/>
                  <a:gd name="connsiteY22" fmla="*/ 19145 h 70389"/>
                  <a:gd name="connsiteX23" fmla="*/ 34004 w 65626"/>
                  <a:gd name="connsiteY23" fmla="*/ 16573 h 70389"/>
                  <a:gd name="connsiteX24" fmla="*/ 26575 w 65626"/>
                  <a:gd name="connsiteY24" fmla="*/ 19240 h 70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5626" h="70389">
                    <a:moveTo>
                      <a:pt x="50768" y="3715"/>
                    </a:moveTo>
                    <a:cubicBezTo>
                      <a:pt x="55436" y="6382"/>
                      <a:pt x="59150" y="10096"/>
                      <a:pt x="61722" y="15049"/>
                    </a:cubicBezTo>
                    <a:cubicBezTo>
                      <a:pt x="64294" y="20003"/>
                      <a:pt x="65627" y="25718"/>
                      <a:pt x="65627" y="32290"/>
                    </a:cubicBezTo>
                    <a:cubicBezTo>
                      <a:pt x="65627" y="35052"/>
                      <a:pt x="65341" y="38005"/>
                      <a:pt x="64865" y="41148"/>
                    </a:cubicBezTo>
                    <a:lnTo>
                      <a:pt x="22003" y="41148"/>
                    </a:lnTo>
                    <a:cubicBezTo>
                      <a:pt x="22955" y="44863"/>
                      <a:pt x="24574" y="47720"/>
                      <a:pt x="26955" y="49721"/>
                    </a:cubicBezTo>
                    <a:cubicBezTo>
                      <a:pt x="29337" y="51721"/>
                      <a:pt x="32099" y="52769"/>
                      <a:pt x="35528" y="52769"/>
                    </a:cubicBezTo>
                    <a:cubicBezTo>
                      <a:pt x="38290" y="52769"/>
                      <a:pt x="40767" y="52102"/>
                      <a:pt x="42958" y="50863"/>
                    </a:cubicBezTo>
                    <a:cubicBezTo>
                      <a:pt x="45148" y="49625"/>
                      <a:pt x="46767" y="47625"/>
                      <a:pt x="47815" y="45148"/>
                    </a:cubicBezTo>
                    <a:lnTo>
                      <a:pt x="63246" y="54388"/>
                    </a:lnTo>
                    <a:cubicBezTo>
                      <a:pt x="61341" y="59531"/>
                      <a:pt x="57721" y="63437"/>
                      <a:pt x="52483" y="66199"/>
                    </a:cubicBezTo>
                    <a:cubicBezTo>
                      <a:pt x="47244" y="68961"/>
                      <a:pt x="41338" y="70390"/>
                      <a:pt x="34766" y="70390"/>
                    </a:cubicBezTo>
                    <a:cubicBezTo>
                      <a:pt x="28670" y="70390"/>
                      <a:pt x="23050" y="69056"/>
                      <a:pt x="17716" y="66389"/>
                    </a:cubicBezTo>
                    <a:cubicBezTo>
                      <a:pt x="12382" y="63722"/>
                      <a:pt x="8096" y="59722"/>
                      <a:pt x="4858" y="54293"/>
                    </a:cubicBezTo>
                    <a:cubicBezTo>
                      <a:pt x="1619" y="48958"/>
                      <a:pt x="0" y="42481"/>
                      <a:pt x="0" y="34862"/>
                    </a:cubicBezTo>
                    <a:cubicBezTo>
                      <a:pt x="0" y="27241"/>
                      <a:pt x="1619" y="20955"/>
                      <a:pt x="4858" y="15716"/>
                    </a:cubicBezTo>
                    <a:cubicBezTo>
                      <a:pt x="8096" y="10478"/>
                      <a:pt x="12382" y="6477"/>
                      <a:pt x="17621" y="3905"/>
                    </a:cubicBezTo>
                    <a:cubicBezTo>
                      <a:pt x="22860" y="1238"/>
                      <a:pt x="28575" y="0"/>
                      <a:pt x="34576" y="0"/>
                    </a:cubicBezTo>
                    <a:cubicBezTo>
                      <a:pt x="40577" y="0"/>
                      <a:pt x="46101" y="1333"/>
                      <a:pt x="50863" y="3905"/>
                    </a:cubicBezTo>
                    <a:close/>
                    <a:moveTo>
                      <a:pt x="26479" y="19240"/>
                    </a:moveTo>
                    <a:cubicBezTo>
                      <a:pt x="24479" y="21050"/>
                      <a:pt x="22955" y="23527"/>
                      <a:pt x="22003" y="26670"/>
                    </a:cubicBezTo>
                    <a:lnTo>
                      <a:pt x="44291" y="26670"/>
                    </a:lnTo>
                    <a:cubicBezTo>
                      <a:pt x="43910" y="23431"/>
                      <a:pt x="42863" y="20860"/>
                      <a:pt x="40957" y="19145"/>
                    </a:cubicBezTo>
                    <a:cubicBezTo>
                      <a:pt x="39052" y="17431"/>
                      <a:pt x="36766" y="16573"/>
                      <a:pt x="34004" y="16573"/>
                    </a:cubicBezTo>
                    <a:cubicBezTo>
                      <a:pt x="31052" y="16573"/>
                      <a:pt x="28575" y="17431"/>
                      <a:pt x="26575" y="1924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622" name="组合 621"/>
          <p:cNvGrpSpPr/>
          <p:nvPr/>
        </p:nvGrpSpPr>
        <p:grpSpPr>
          <a:xfrm>
            <a:off x="20035987" y="6038361"/>
            <a:ext cx="5065864" cy="2890190"/>
            <a:chOff x="24901536" y="13295957"/>
            <a:chExt cx="5065864" cy="2890190"/>
          </a:xfrm>
        </p:grpSpPr>
        <p:sp>
          <p:nvSpPr>
            <p:cNvPr id="623" name="任意形状 622"/>
            <p:cNvSpPr/>
            <p:nvPr/>
          </p:nvSpPr>
          <p:spPr>
            <a:xfrm>
              <a:off x="26168958" y="13295957"/>
              <a:ext cx="2531020" cy="1617620"/>
            </a:xfrm>
            <a:custGeom>
              <a:avLst/>
              <a:gdLst>
                <a:gd name="connsiteX0" fmla="*/ 634270 w 993457"/>
                <a:gd name="connsiteY0" fmla="*/ 204692 h 634936"/>
                <a:gd name="connsiteX1" fmla="*/ 707422 w 993457"/>
                <a:gd name="connsiteY1" fmla="*/ 204692 h 634936"/>
                <a:gd name="connsiteX2" fmla="*/ 808768 w 993457"/>
                <a:gd name="connsiteY2" fmla="*/ 451104 h 634936"/>
                <a:gd name="connsiteX3" fmla="*/ 658844 w 993457"/>
                <a:gd name="connsiteY3" fmla="*/ 451104 h 634936"/>
                <a:gd name="connsiteX4" fmla="*/ 637604 w 993457"/>
                <a:gd name="connsiteY4" fmla="*/ 399574 h 634936"/>
                <a:gd name="connsiteX5" fmla="*/ 714375 w 993457"/>
                <a:gd name="connsiteY5" fmla="*/ 399574 h 634936"/>
                <a:gd name="connsiteX6" fmla="*/ 670750 w 993457"/>
                <a:gd name="connsiteY6" fmla="*/ 293656 h 634936"/>
                <a:gd name="connsiteX7" fmla="*/ 613410 w 993457"/>
                <a:gd name="connsiteY7" fmla="*/ 432530 h 634936"/>
                <a:gd name="connsiteX8" fmla="*/ 317468 w 993457"/>
                <a:gd name="connsiteY8" fmla="*/ 634937 h 634936"/>
                <a:gd name="connsiteX9" fmla="*/ 0 w 993457"/>
                <a:gd name="connsiteY9" fmla="*/ 317468 h 634936"/>
                <a:gd name="connsiteX10" fmla="*/ 317468 w 993457"/>
                <a:gd name="connsiteY10" fmla="*/ 0 h 634936"/>
                <a:gd name="connsiteX11" fmla="*/ 555498 w 993457"/>
                <a:gd name="connsiteY11" fmla="*/ 107347 h 634936"/>
                <a:gd name="connsiteX12" fmla="*/ 525875 w 993457"/>
                <a:gd name="connsiteY12" fmla="*/ 179356 h 634936"/>
                <a:gd name="connsiteX13" fmla="*/ 317468 w 993457"/>
                <a:gd name="connsiteY13" fmla="*/ 67437 h 634936"/>
                <a:gd name="connsiteX14" fmla="*/ 67532 w 993457"/>
                <a:gd name="connsiteY14" fmla="*/ 317373 h 634936"/>
                <a:gd name="connsiteX15" fmla="*/ 317468 w 993457"/>
                <a:gd name="connsiteY15" fmla="*/ 567309 h 634936"/>
                <a:gd name="connsiteX16" fmla="*/ 550926 w 993457"/>
                <a:gd name="connsiteY16" fmla="*/ 406718 h 634936"/>
                <a:gd name="connsiteX17" fmla="*/ 550926 w 993457"/>
                <a:gd name="connsiteY17" fmla="*/ 406718 h 634936"/>
                <a:gd name="connsiteX18" fmla="*/ 634079 w 993457"/>
                <a:gd name="connsiteY18" fmla="*/ 204597 h 634936"/>
                <a:gd name="connsiteX19" fmla="*/ 634079 w 993457"/>
                <a:gd name="connsiteY19" fmla="*/ 204597 h 634936"/>
                <a:gd name="connsiteX20" fmla="*/ 414242 w 993457"/>
                <a:gd name="connsiteY20" fmla="*/ 451104 h 634936"/>
                <a:gd name="connsiteX21" fmla="*/ 487394 w 993457"/>
                <a:gd name="connsiteY21" fmla="*/ 451104 h 634936"/>
                <a:gd name="connsiteX22" fmla="*/ 588740 w 993457"/>
                <a:gd name="connsiteY22" fmla="*/ 204692 h 634936"/>
                <a:gd name="connsiteX23" fmla="*/ 515588 w 993457"/>
                <a:gd name="connsiteY23" fmla="*/ 204692 h 634936"/>
                <a:gd name="connsiteX24" fmla="*/ 450818 w 993457"/>
                <a:gd name="connsiteY24" fmla="*/ 362141 h 634936"/>
                <a:gd name="connsiteX25" fmla="*/ 390906 w 993457"/>
                <a:gd name="connsiteY25" fmla="*/ 216503 h 634936"/>
                <a:gd name="connsiteX26" fmla="*/ 381190 w 993457"/>
                <a:gd name="connsiteY26" fmla="*/ 216503 h 634936"/>
                <a:gd name="connsiteX27" fmla="*/ 321278 w 993457"/>
                <a:gd name="connsiteY27" fmla="*/ 362141 h 634936"/>
                <a:gd name="connsiteX28" fmla="*/ 256508 w 993457"/>
                <a:gd name="connsiteY28" fmla="*/ 204692 h 634936"/>
                <a:gd name="connsiteX29" fmla="*/ 183356 w 993457"/>
                <a:gd name="connsiteY29" fmla="*/ 204692 h 634936"/>
                <a:gd name="connsiteX30" fmla="*/ 284702 w 993457"/>
                <a:gd name="connsiteY30" fmla="*/ 451104 h 634936"/>
                <a:gd name="connsiteX31" fmla="*/ 357854 w 993457"/>
                <a:gd name="connsiteY31" fmla="*/ 451104 h 634936"/>
                <a:gd name="connsiteX32" fmla="*/ 386048 w 993457"/>
                <a:gd name="connsiteY32" fmla="*/ 382524 h 634936"/>
                <a:gd name="connsiteX33" fmla="*/ 414242 w 993457"/>
                <a:gd name="connsiteY33" fmla="*/ 451104 h 634936"/>
                <a:gd name="connsiteX34" fmla="*/ 414242 w 993457"/>
                <a:gd name="connsiteY34" fmla="*/ 451104 h 634936"/>
                <a:gd name="connsiteX35" fmla="*/ 818864 w 993457"/>
                <a:gd name="connsiteY35" fmla="*/ 204692 h 634936"/>
                <a:gd name="connsiteX36" fmla="*/ 780479 w 993457"/>
                <a:gd name="connsiteY36" fmla="*/ 298037 h 634936"/>
                <a:gd name="connsiteX37" fmla="*/ 817055 w 993457"/>
                <a:gd name="connsiteY37" fmla="*/ 387001 h 634936"/>
                <a:gd name="connsiteX38" fmla="*/ 855440 w 993457"/>
                <a:gd name="connsiteY38" fmla="*/ 293656 h 634936"/>
                <a:gd name="connsiteX39" fmla="*/ 899065 w 993457"/>
                <a:gd name="connsiteY39" fmla="*/ 399574 h 634936"/>
                <a:gd name="connsiteX40" fmla="*/ 822293 w 993457"/>
                <a:gd name="connsiteY40" fmla="*/ 399574 h 634936"/>
                <a:gd name="connsiteX41" fmla="*/ 843534 w 993457"/>
                <a:gd name="connsiteY41" fmla="*/ 451104 h 634936"/>
                <a:gd name="connsiteX42" fmla="*/ 993458 w 993457"/>
                <a:gd name="connsiteY42" fmla="*/ 451104 h 634936"/>
                <a:gd name="connsiteX43" fmla="*/ 892112 w 993457"/>
                <a:gd name="connsiteY43" fmla="*/ 204692 h 634936"/>
                <a:gd name="connsiteX44" fmla="*/ 818960 w 993457"/>
                <a:gd name="connsiteY44" fmla="*/ 204692 h 634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93457" h="634936">
                  <a:moveTo>
                    <a:pt x="634270" y="204692"/>
                  </a:moveTo>
                  <a:lnTo>
                    <a:pt x="707422" y="204692"/>
                  </a:lnTo>
                  <a:lnTo>
                    <a:pt x="808768" y="451104"/>
                  </a:lnTo>
                  <a:lnTo>
                    <a:pt x="658844" y="451104"/>
                  </a:lnTo>
                  <a:cubicBezTo>
                    <a:pt x="658844" y="451104"/>
                    <a:pt x="637604" y="399574"/>
                    <a:pt x="637604" y="399574"/>
                  </a:cubicBezTo>
                  <a:lnTo>
                    <a:pt x="714375" y="399574"/>
                  </a:lnTo>
                  <a:lnTo>
                    <a:pt x="670750" y="293656"/>
                  </a:lnTo>
                  <a:lnTo>
                    <a:pt x="613410" y="432530"/>
                  </a:lnTo>
                  <a:cubicBezTo>
                    <a:pt x="567309" y="550926"/>
                    <a:pt x="452247" y="634937"/>
                    <a:pt x="317468" y="634937"/>
                  </a:cubicBezTo>
                  <a:cubicBezTo>
                    <a:pt x="142113" y="634937"/>
                    <a:pt x="0" y="492824"/>
                    <a:pt x="0" y="317468"/>
                  </a:cubicBezTo>
                  <a:cubicBezTo>
                    <a:pt x="0" y="142113"/>
                    <a:pt x="142113" y="0"/>
                    <a:pt x="317468" y="0"/>
                  </a:cubicBezTo>
                  <a:cubicBezTo>
                    <a:pt x="412242" y="0"/>
                    <a:pt x="497300" y="41529"/>
                    <a:pt x="555498" y="107347"/>
                  </a:cubicBezTo>
                  <a:lnTo>
                    <a:pt x="525875" y="179356"/>
                  </a:lnTo>
                  <a:cubicBezTo>
                    <a:pt x="481108" y="111919"/>
                    <a:pt x="404527" y="67437"/>
                    <a:pt x="317468" y="67437"/>
                  </a:cubicBezTo>
                  <a:cubicBezTo>
                    <a:pt x="179451" y="67437"/>
                    <a:pt x="67532" y="179356"/>
                    <a:pt x="67532" y="317373"/>
                  </a:cubicBezTo>
                  <a:cubicBezTo>
                    <a:pt x="67532" y="455390"/>
                    <a:pt x="179451" y="567309"/>
                    <a:pt x="317468" y="567309"/>
                  </a:cubicBezTo>
                  <a:cubicBezTo>
                    <a:pt x="424053" y="567309"/>
                    <a:pt x="515017" y="500634"/>
                    <a:pt x="550926" y="406718"/>
                  </a:cubicBezTo>
                  <a:lnTo>
                    <a:pt x="550926" y="406718"/>
                  </a:lnTo>
                  <a:cubicBezTo>
                    <a:pt x="550926" y="406718"/>
                    <a:pt x="634079" y="204597"/>
                    <a:pt x="634079" y="204597"/>
                  </a:cubicBezTo>
                  <a:lnTo>
                    <a:pt x="634079" y="204597"/>
                  </a:lnTo>
                  <a:close/>
                  <a:moveTo>
                    <a:pt x="414242" y="451104"/>
                  </a:moveTo>
                  <a:lnTo>
                    <a:pt x="487394" y="451104"/>
                  </a:lnTo>
                  <a:lnTo>
                    <a:pt x="588740" y="204692"/>
                  </a:lnTo>
                  <a:lnTo>
                    <a:pt x="515588" y="204692"/>
                  </a:lnTo>
                  <a:lnTo>
                    <a:pt x="450818" y="362141"/>
                  </a:lnTo>
                  <a:lnTo>
                    <a:pt x="390906" y="216503"/>
                  </a:lnTo>
                  <a:lnTo>
                    <a:pt x="381190" y="216503"/>
                  </a:lnTo>
                  <a:lnTo>
                    <a:pt x="321278" y="362141"/>
                  </a:lnTo>
                  <a:lnTo>
                    <a:pt x="256508" y="204692"/>
                  </a:lnTo>
                  <a:lnTo>
                    <a:pt x="183356" y="204692"/>
                  </a:lnTo>
                  <a:lnTo>
                    <a:pt x="284702" y="451104"/>
                  </a:lnTo>
                  <a:lnTo>
                    <a:pt x="357854" y="451104"/>
                  </a:lnTo>
                  <a:lnTo>
                    <a:pt x="386048" y="382524"/>
                  </a:lnTo>
                  <a:lnTo>
                    <a:pt x="414242" y="451104"/>
                  </a:lnTo>
                  <a:lnTo>
                    <a:pt x="414242" y="451104"/>
                  </a:lnTo>
                  <a:close/>
                  <a:moveTo>
                    <a:pt x="818864" y="204692"/>
                  </a:moveTo>
                  <a:lnTo>
                    <a:pt x="780479" y="298037"/>
                  </a:lnTo>
                  <a:lnTo>
                    <a:pt x="817055" y="387001"/>
                  </a:lnTo>
                  <a:lnTo>
                    <a:pt x="855440" y="293656"/>
                  </a:lnTo>
                  <a:lnTo>
                    <a:pt x="899065" y="399574"/>
                  </a:lnTo>
                  <a:lnTo>
                    <a:pt x="822293" y="399574"/>
                  </a:lnTo>
                  <a:lnTo>
                    <a:pt x="843534" y="451104"/>
                  </a:lnTo>
                  <a:lnTo>
                    <a:pt x="993458" y="451104"/>
                  </a:lnTo>
                  <a:cubicBezTo>
                    <a:pt x="993458" y="451104"/>
                    <a:pt x="892112" y="204692"/>
                    <a:pt x="892112" y="204692"/>
                  </a:cubicBezTo>
                  <a:lnTo>
                    <a:pt x="818960" y="204692"/>
                  </a:lnTo>
                  <a:close/>
                </a:path>
              </a:pathLst>
            </a:custGeom>
            <a:solidFill>
              <a:srgbClr val="0097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624" name="图形 5"/>
            <p:cNvGrpSpPr/>
            <p:nvPr/>
          </p:nvGrpSpPr>
          <p:grpSpPr>
            <a:xfrm>
              <a:off x="24901536" y="15798470"/>
              <a:ext cx="5065864" cy="387677"/>
              <a:chOff x="18183954" y="11472671"/>
              <a:chExt cx="1686496" cy="129063"/>
            </a:xfrm>
            <a:solidFill>
              <a:srgbClr val="595757"/>
            </a:solidFill>
          </p:grpSpPr>
          <p:sp>
            <p:nvSpPr>
              <p:cNvPr id="625" name="任意形状 624"/>
              <p:cNvSpPr/>
              <p:nvPr/>
            </p:nvSpPr>
            <p:spPr>
              <a:xfrm>
                <a:off x="18183954" y="11476957"/>
                <a:ext cx="131064" cy="94869"/>
              </a:xfrm>
              <a:custGeom>
                <a:avLst/>
                <a:gdLst>
                  <a:gd name="connsiteX0" fmla="*/ 75057 w 131064"/>
                  <a:gd name="connsiteY0" fmla="*/ 0 h 94869"/>
                  <a:gd name="connsiteX1" fmla="*/ 93154 w 131064"/>
                  <a:gd name="connsiteY1" fmla="*/ 58293 h 94869"/>
                  <a:gd name="connsiteX2" fmla="*/ 109823 w 131064"/>
                  <a:gd name="connsiteY2" fmla="*/ 0 h 94869"/>
                  <a:gd name="connsiteX3" fmla="*/ 131064 w 131064"/>
                  <a:gd name="connsiteY3" fmla="*/ 0 h 94869"/>
                  <a:gd name="connsiteX4" fmla="*/ 101155 w 131064"/>
                  <a:gd name="connsiteY4" fmla="*/ 94869 h 94869"/>
                  <a:gd name="connsiteX5" fmla="*/ 84201 w 131064"/>
                  <a:gd name="connsiteY5" fmla="*/ 94869 h 94869"/>
                  <a:gd name="connsiteX6" fmla="*/ 65818 w 131064"/>
                  <a:gd name="connsiteY6" fmla="*/ 38291 h 94869"/>
                  <a:gd name="connsiteX7" fmla="*/ 47911 w 131064"/>
                  <a:gd name="connsiteY7" fmla="*/ 94869 h 94869"/>
                  <a:gd name="connsiteX8" fmla="*/ 31052 w 131064"/>
                  <a:gd name="connsiteY8" fmla="*/ 94869 h 94869"/>
                  <a:gd name="connsiteX9" fmla="*/ 0 w 131064"/>
                  <a:gd name="connsiteY9" fmla="*/ 0 h 94869"/>
                  <a:gd name="connsiteX10" fmla="*/ 22765 w 131064"/>
                  <a:gd name="connsiteY10" fmla="*/ 0 h 94869"/>
                  <a:gd name="connsiteX11" fmla="*/ 40481 w 131064"/>
                  <a:gd name="connsiteY11" fmla="*/ 58293 h 94869"/>
                  <a:gd name="connsiteX12" fmla="*/ 57626 w 131064"/>
                  <a:gd name="connsiteY12" fmla="*/ 0 h 94869"/>
                  <a:gd name="connsiteX13" fmla="*/ 74962 w 131064"/>
                  <a:gd name="connsiteY13" fmla="*/ 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1064" h="94869">
                    <a:moveTo>
                      <a:pt x="75057" y="0"/>
                    </a:moveTo>
                    <a:lnTo>
                      <a:pt x="93154" y="58293"/>
                    </a:lnTo>
                    <a:lnTo>
                      <a:pt x="109823" y="0"/>
                    </a:lnTo>
                    <a:lnTo>
                      <a:pt x="131064" y="0"/>
                    </a:lnTo>
                    <a:lnTo>
                      <a:pt x="101155" y="94869"/>
                    </a:lnTo>
                    <a:lnTo>
                      <a:pt x="84201" y="94869"/>
                    </a:lnTo>
                    <a:lnTo>
                      <a:pt x="65818" y="38291"/>
                    </a:lnTo>
                    <a:lnTo>
                      <a:pt x="47911" y="94869"/>
                    </a:lnTo>
                    <a:lnTo>
                      <a:pt x="31052" y="94869"/>
                    </a:lnTo>
                    <a:lnTo>
                      <a:pt x="0" y="0"/>
                    </a:lnTo>
                    <a:lnTo>
                      <a:pt x="22765" y="0"/>
                    </a:lnTo>
                    <a:lnTo>
                      <a:pt x="40481" y="58293"/>
                    </a:lnTo>
                    <a:lnTo>
                      <a:pt x="57626" y="0"/>
                    </a:lnTo>
                    <a:lnTo>
                      <a:pt x="74962" y="0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26" name="任意形状 625"/>
              <p:cNvSpPr/>
              <p:nvPr/>
            </p:nvSpPr>
            <p:spPr>
              <a:xfrm>
                <a:off x="18325305" y="11476957"/>
                <a:ext cx="63817" cy="94869"/>
              </a:xfrm>
              <a:custGeom>
                <a:avLst/>
                <a:gdLst>
                  <a:gd name="connsiteX0" fmla="*/ 0 w 63817"/>
                  <a:gd name="connsiteY0" fmla="*/ 0 h 94869"/>
                  <a:gd name="connsiteX1" fmla="*/ 22193 w 63817"/>
                  <a:gd name="connsiteY1" fmla="*/ 0 h 94869"/>
                  <a:gd name="connsiteX2" fmla="*/ 22193 w 63817"/>
                  <a:gd name="connsiteY2" fmla="*/ 75152 h 94869"/>
                  <a:gd name="connsiteX3" fmla="*/ 63818 w 63817"/>
                  <a:gd name="connsiteY3" fmla="*/ 75152 h 94869"/>
                  <a:gd name="connsiteX4" fmla="*/ 63818 w 63817"/>
                  <a:gd name="connsiteY4" fmla="*/ 94869 h 94869"/>
                  <a:gd name="connsiteX5" fmla="*/ 95 w 63817"/>
                  <a:gd name="connsiteY5" fmla="*/ 94869 h 94869"/>
                  <a:gd name="connsiteX6" fmla="*/ 95 w 63817"/>
                  <a:gd name="connsiteY6" fmla="*/ 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817" h="94869">
                    <a:moveTo>
                      <a:pt x="0" y="0"/>
                    </a:moveTo>
                    <a:lnTo>
                      <a:pt x="22193" y="0"/>
                    </a:lnTo>
                    <a:lnTo>
                      <a:pt x="22193" y="75152"/>
                    </a:lnTo>
                    <a:lnTo>
                      <a:pt x="63818" y="75152"/>
                    </a:lnTo>
                    <a:lnTo>
                      <a:pt x="63818" y="94869"/>
                    </a:lnTo>
                    <a:lnTo>
                      <a:pt x="95" y="94869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27" name="任意形状 626"/>
              <p:cNvSpPr/>
              <p:nvPr/>
            </p:nvSpPr>
            <p:spPr>
              <a:xfrm>
                <a:off x="18392742" y="11476957"/>
                <a:ext cx="95440" cy="94869"/>
              </a:xfrm>
              <a:custGeom>
                <a:avLst/>
                <a:gdLst>
                  <a:gd name="connsiteX0" fmla="*/ 56960 w 95440"/>
                  <a:gd name="connsiteY0" fmla="*/ 0 h 94869"/>
                  <a:gd name="connsiteX1" fmla="*/ 95441 w 95440"/>
                  <a:gd name="connsiteY1" fmla="*/ 94869 h 94869"/>
                  <a:gd name="connsiteX2" fmla="*/ 72104 w 95440"/>
                  <a:gd name="connsiteY2" fmla="*/ 94869 h 94869"/>
                  <a:gd name="connsiteX3" fmla="*/ 64866 w 95440"/>
                  <a:gd name="connsiteY3" fmla="*/ 75724 h 94869"/>
                  <a:gd name="connsiteX4" fmla="*/ 28956 w 95440"/>
                  <a:gd name="connsiteY4" fmla="*/ 75724 h 94869"/>
                  <a:gd name="connsiteX5" fmla="*/ 22003 w 95440"/>
                  <a:gd name="connsiteY5" fmla="*/ 94869 h 94869"/>
                  <a:gd name="connsiteX6" fmla="*/ 0 w 95440"/>
                  <a:gd name="connsiteY6" fmla="*/ 94869 h 94869"/>
                  <a:gd name="connsiteX7" fmla="*/ 37433 w 95440"/>
                  <a:gd name="connsiteY7" fmla="*/ 0 h 94869"/>
                  <a:gd name="connsiteX8" fmla="*/ 56960 w 95440"/>
                  <a:gd name="connsiteY8" fmla="*/ 0 h 94869"/>
                  <a:gd name="connsiteX9" fmla="*/ 57912 w 95440"/>
                  <a:gd name="connsiteY9" fmla="*/ 57150 h 94869"/>
                  <a:gd name="connsiteX10" fmla="*/ 46673 w 95440"/>
                  <a:gd name="connsiteY10" fmla="*/ 27622 h 94869"/>
                  <a:gd name="connsiteX11" fmla="*/ 35909 w 95440"/>
                  <a:gd name="connsiteY11" fmla="*/ 57150 h 94869"/>
                  <a:gd name="connsiteX12" fmla="*/ 57912 w 95440"/>
                  <a:gd name="connsiteY12" fmla="*/ 5715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5440" h="94869">
                    <a:moveTo>
                      <a:pt x="56960" y="0"/>
                    </a:moveTo>
                    <a:lnTo>
                      <a:pt x="95441" y="94869"/>
                    </a:lnTo>
                    <a:lnTo>
                      <a:pt x="72104" y="94869"/>
                    </a:lnTo>
                    <a:lnTo>
                      <a:pt x="64866" y="75724"/>
                    </a:lnTo>
                    <a:lnTo>
                      <a:pt x="28956" y="75724"/>
                    </a:lnTo>
                    <a:lnTo>
                      <a:pt x="22003" y="94869"/>
                    </a:lnTo>
                    <a:lnTo>
                      <a:pt x="0" y="94869"/>
                    </a:lnTo>
                    <a:lnTo>
                      <a:pt x="37433" y="0"/>
                    </a:lnTo>
                    <a:lnTo>
                      <a:pt x="56960" y="0"/>
                    </a:lnTo>
                    <a:close/>
                    <a:moveTo>
                      <a:pt x="57912" y="57150"/>
                    </a:moveTo>
                    <a:lnTo>
                      <a:pt x="46673" y="27622"/>
                    </a:lnTo>
                    <a:lnTo>
                      <a:pt x="35909" y="57150"/>
                    </a:lnTo>
                    <a:lnTo>
                      <a:pt x="57912" y="57150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28" name="任意形状 627"/>
              <p:cNvSpPr/>
              <p:nvPr/>
            </p:nvSpPr>
            <p:spPr>
              <a:xfrm>
                <a:off x="18498279" y="11476957"/>
                <a:ext cx="80962" cy="94869"/>
              </a:xfrm>
              <a:custGeom>
                <a:avLst/>
                <a:gdLst>
                  <a:gd name="connsiteX0" fmla="*/ 17716 w 80962"/>
                  <a:gd name="connsiteY0" fmla="*/ 0 h 94869"/>
                  <a:gd name="connsiteX1" fmla="*/ 60770 w 80962"/>
                  <a:gd name="connsiteY1" fmla="*/ 57531 h 94869"/>
                  <a:gd name="connsiteX2" fmla="*/ 60770 w 80962"/>
                  <a:gd name="connsiteY2" fmla="*/ 0 h 94869"/>
                  <a:gd name="connsiteX3" fmla="*/ 80963 w 80962"/>
                  <a:gd name="connsiteY3" fmla="*/ 0 h 94869"/>
                  <a:gd name="connsiteX4" fmla="*/ 80963 w 80962"/>
                  <a:gd name="connsiteY4" fmla="*/ 94869 h 94869"/>
                  <a:gd name="connsiteX5" fmla="*/ 63246 w 80962"/>
                  <a:gd name="connsiteY5" fmla="*/ 94869 h 94869"/>
                  <a:gd name="connsiteX6" fmla="*/ 20193 w 80962"/>
                  <a:gd name="connsiteY6" fmla="*/ 37243 h 94869"/>
                  <a:gd name="connsiteX7" fmla="*/ 20193 w 80962"/>
                  <a:gd name="connsiteY7" fmla="*/ 94869 h 94869"/>
                  <a:gd name="connsiteX8" fmla="*/ 0 w 80962"/>
                  <a:gd name="connsiteY8" fmla="*/ 94869 h 94869"/>
                  <a:gd name="connsiteX9" fmla="*/ 0 w 80962"/>
                  <a:gd name="connsiteY9" fmla="*/ 0 h 94869"/>
                  <a:gd name="connsiteX10" fmla="*/ 17716 w 80962"/>
                  <a:gd name="connsiteY10" fmla="*/ 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0962" h="94869">
                    <a:moveTo>
                      <a:pt x="17716" y="0"/>
                    </a:moveTo>
                    <a:lnTo>
                      <a:pt x="60770" y="57531"/>
                    </a:lnTo>
                    <a:lnTo>
                      <a:pt x="60770" y="0"/>
                    </a:lnTo>
                    <a:lnTo>
                      <a:pt x="80963" y="0"/>
                    </a:lnTo>
                    <a:lnTo>
                      <a:pt x="80963" y="94869"/>
                    </a:lnTo>
                    <a:lnTo>
                      <a:pt x="63246" y="94869"/>
                    </a:lnTo>
                    <a:lnTo>
                      <a:pt x="20193" y="37243"/>
                    </a:lnTo>
                    <a:lnTo>
                      <a:pt x="20193" y="94869"/>
                    </a:lnTo>
                    <a:lnTo>
                      <a:pt x="0" y="94869"/>
                    </a:lnTo>
                    <a:lnTo>
                      <a:pt x="0" y="0"/>
                    </a:lnTo>
                    <a:lnTo>
                      <a:pt x="17716" y="0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29" name="任意形状 628"/>
              <p:cNvSpPr/>
              <p:nvPr/>
            </p:nvSpPr>
            <p:spPr>
              <a:xfrm>
                <a:off x="18619247" y="11476957"/>
                <a:ext cx="95440" cy="94869"/>
              </a:xfrm>
              <a:custGeom>
                <a:avLst/>
                <a:gdLst>
                  <a:gd name="connsiteX0" fmla="*/ 56960 w 95440"/>
                  <a:gd name="connsiteY0" fmla="*/ 0 h 94869"/>
                  <a:gd name="connsiteX1" fmla="*/ 95441 w 95440"/>
                  <a:gd name="connsiteY1" fmla="*/ 94869 h 94869"/>
                  <a:gd name="connsiteX2" fmla="*/ 72104 w 95440"/>
                  <a:gd name="connsiteY2" fmla="*/ 94869 h 94869"/>
                  <a:gd name="connsiteX3" fmla="*/ 64866 w 95440"/>
                  <a:gd name="connsiteY3" fmla="*/ 75724 h 94869"/>
                  <a:gd name="connsiteX4" fmla="*/ 28956 w 95440"/>
                  <a:gd name="connsiteY4" fmla="*/ 75724 h 94869"/>
                  <a:gd name="connsiteX5" fmla="*/ 22003 w 95440"/>
                  <a:gd name="connsiteY5" fmla="*/ 94869 h 94869"/>
                  <a:gd name="connsiteX6" fmla="*/ 0 w 95440"/>
                  <a:gd name="connsiteY6" fmla="*/ 94869 h 94869"/>
                  <a:gd name="connsiteX7" fmla="*/ 37433 w 95440"/>
                  <a:gd name="connsiteY7" fmla="*/ 0 h 94869"/>
                  <a:gd name="connsiteX8" fmla="*/ 56960 w 95440"/>
                  <a:gd name="connsiteY8" fmla="*/ 0 h 94869"/>
                  <a:gd name="connsiteX9" fmla="*/ 57817 w 95440"/>
                  <a:gd name="connsiteY9" fmla="*/ 57150 h 94869"/>
                  <a:gd name="connsiteX10" fmla="*/ 46577 w 95440"/>
                  <a:gd name="connsiteY10" fmla="*/ 27622 h 94869"/>
                  <a:gd name="connsiteX11" fmla="*/ 35814 w 95440"/>
                  <a:gd name="connsiteY11" fmla="*/ 57150 h 94869"/>
                  <a:gd name="connsiteX12" fmla="*/ 57817 w 95440"/>
                  <a:gd name="connsiteY12" fmla="*/ 5715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5440" h="94869">
                    <a:moveTo>
                      <a:pt x="56960" y="0"/>
                    </a:moveTo>
                    <a:lnTo>
                      <a:pt x="95441" y="94869"/>
                    </a:lnTo>
                    <a:lnTo>
                      <a:pt x="72104" y="94869"/>
                    </a:lnTo>
                    <a:lnTo>
                      <a:pt x="64866" y="75724"/>
                    </a:lnTo>
                    <a:lnTo>
                      <a:pt x="28956" y="75724"/>
                    </a:lnTo>
                    <a:lnTo>
                      <a:pt x="22003" y="94869"/>
                    </a:lnTo>
                    <a:lnTo>
                      <a:pt x="0" y="94869"/>
                    </a:lnTo>
                    <a:lnTo>
                      <a:pt x="37433" y="0"/>
                    </a:lnTo>
                    <a:lnTo>
                      <a:pt x="56960" y="0"/>
                    </a:lnTo>
                    <a:close/>
                    <a:moveTo>
                      <a:pt x="57817" y="57150"/>
                    </a:moveTo>
                    <a:lnTo>
                      <a:pt x="46577" y="27622"/>
                    </a:lnTo>
                    <a:lnTo>
                      <a:pt x="35814" y="57150"/>
                    </a:lnTo>
                    <a:lnTo>
                      <a:pt x="57817" y="57150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0" name="任意形状 629"/>
              <p:cNvSpPr/>
              <p:nvPr/>
            </p:nvSpPr>
            <p:spPr>
              <a:xfrm>
                <a:off x="18723069" y="11502865"/>
                <a:ext cx="71342" cy="98869"/>
              </a:xfrm>
              <a:custGeom>
                <a:avLst/>
                <a:gdLst>
                  <a:gd name="connsiteX0" fmla="*/ 56197 w 71342"/>
                  <a:gd name="connsiteY0" fmla="*/ 4286 h 98869"/>
                  <a:gd name="connsiteX1" fmla="*/ 67246 w 71342"/>
                  <a:gd name="connsiteY1" fmla="*/ 16383 h 98869"/>
                  <a:gd name="connsiteX2" fmla="*/ 71342 w 71342"/>
                  <a:gd name="connsiteY2" fmla="*/ 35338 h 98869"/>
                  <a:gd name="connsiteX3" fmla="*/ 67246 w 71342"/>
                  <a:gd name="connsiteY3" fmla="*/ 54197 h 98869"/>
                  <a:gd name="connsiteX4" fmla="*/ 56197 w 71342"/>
                  <a:gd name="connsiteY4" fmla="*/ 66389 h 98869"/>
                  <a:gd name="connsiteX5" fmla="*/ 40957 w 71342"/>
                  <a:gd name="connsiteY5" fmla="*/ 70580 h 98869"/>
                  <a:gd name="connsiteX6" fmla="*/ 21146 w 71342"/>
                  <a:gd name="connsiteY6" fmla="*/ 61341 h 98869"/>
                  <a:gd name="connsiteX7" fmla="*/ 21146 w 71342"/>
                  <a:gd name="connsiteY7" fmla="*/ 98870 h 98869"/>
                  <a:gd name="connsiteX8" fmla="*/ 0 w 71342"/>
                  <a:gd name="connsiteY8" fmla="*/ 98870 h 98869"/>
                  <a:gd name="connsiteX9" fmla="*/ 0 w 71342"/>
                  <a:gd name="connsiteY9" fmla="*/ 1810 h 98869"/>
                  <a:gd name="connsiteX10" fmla="*/ 18764 w 71342"/>
                  <a:gd name="connsiteY10" fmla="*/ 1810 h 98869"/>
                  <a:gd name="connsiteX11" fmla="*/ 19717 w 71342"/>
                  <a:gd name="connsiteY11" fmla="*/ 11239 h 98869"/>
                  <a:gd name="connsiteX12" fmla="*/ 28765 w 71342"/>
                  <a:gd name="connsiteY12" fmla="*/ 2762 h 98869"/>
                  <a:gd name="connsiteX13" fmla="*/ 40957 w 71342"/>
                  <a:gd name="connsiteY13" fmla="*/ 0 h 98869"/>
                  <a:gd name="connsiteX14" fmla="*/ 56197 w 71342"/>
                  <a:gd name="connsiteY14" fmla="*/ 4191 h 98869"/>
                  <a:gd name="connsiteX15" fmla="*/ 45625 w 71342"/>
                  <a:gd name="connsiteY15" fmla="*/ 47625 h 98869"/>
                  <a:gd name="connsiteX16" fmla="*/ 49530 w 71342"/>
                  <a:gd name="connsiteY16" fmla="*/ 35338 h 98869"/>
                  <a:gd name="connsiteX17" fmla="*/ 45625 w 71342"/>
                  <a:gd name="connsiteY17" fmla="*/ 22670 h 98869"/>
                  <a:gd name="connsiteX18" fmla="*/ 35528 w 71342"/>
                  <a:gd name="connsiteY18" fmla="*/ 17907 h 98869"/>
                  <a:gd name="connsiteX19" fmla="*/ 25337 w 71342"/>
                  <a:gd name="connsiteY19" fmla="*/ 22479 h 98869"/>
                  <a:gd name="connsiteX20" fmla="*/ 21146 w 71342"/>
                  <a:gd name="connsiteY20" fmla="*/ 35433 h 98869"/>
                  <a:gd name="connsiteX21" fmla="*/ 25241 w 71342"/>
                  <a:gd name="connsiteY21" fmla="*/ 48006 h 98869"/>
                  <a:gd name="connsiteX22" fmla="*/ 35528 w 71342"/>
                  <a:gd name="connsiteY22" fmla="*/ 52197 h 98869"/>
                  <a:gd name="connsiteX23" fmla="*/ 45625 w 71342"/>
                  <a:gd name="connsiteY23" fmla="*/ 47720 h 9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1342" h="98869">
                    <a:moveTo>
                      <a:pt x="56197" y="4286"/>
                    </a:moveTo>
                    <a:cubicBezTo>
                      <a:pt x="60865" y="7049"/>
                      <a:pt x="64484" y="11049"/>
                      <a:pt x="67246" y="16383"/>
                    </a:cubicBezTo>
                    <a:cubicBezTo>
                      <a:pt x="70009" y="21717"/>
                      <a:pt x="71342" y="28004"/>
                      <a:pt x="71342" y="35338"/>
                    </a:cubicBezTo>
                    <a:cubicBezTo>
                      <a:pt x="71342" y="42672"/>
                      <a:pt x="70009" y="48863"/>
                      <a:pt x="67246" y="54197"/>
                    </a:cubicBezTo>
                    <a:cubicBezTo>
                      <a:pt x="64484" y="59531"/>
                      <a:pt x="60865" y="63532"/>
                      <a:pt x="56197" y="66389"/>
                    </a:cubicBezTo>
                    <a:cubicBezTo>
                      <a:pt x="51530" y="69247"/>
                      <a:pt x="46482" y="70580"/>
                      <a:pt x="40957" y="70580"/>
                    </a:cubicBezTo>
                    <a:cubicBezTo>
                      <a:pt x="32480" y="70580"/>
                      <a:pt x="25908" y="67532"/>
                      <a:pt x="21146" y="61341"/>
                    </a:cubicBezTo>
                    <a:lnTo>
                      <a:pt x="21146" y="98870"/>
                    </a:lnTo>
                    <a:lnTo>
                      <a:pt x="0" y="98870"/>
                    </a:lnTo>
                    <a:lnTo>
                      <a:pt x="0" y="1810"/>
                    </a:lnTo>
                    <a:lnTo>
                      <a:pt x="18764" y="1810"/>
                    </a:lnTo>
                    <a:cubicBezTo>
                      <a:pt x="19145" y="6668"/>
                      <a:pt x="19431" y="9811"/>
                      <a:pt x="19717" y="11239"/>
                    </a:cubicBezTo>
                    <a:cubicBezTo>
                      <a:pt x="22098" y="7429"/>
                      <a:pt x="25146" y="4572"/>
                      <a:pt x="28765" y="2762"/>
                    </a:cubicBezTo>
                    <a:cubicBezTo>
                      <a:pt x="32385" y="953"/>
                      <a:pt x="36481" y="0"/>
                      <a:pt x="40957" y="0"/>
                    </a:cubicBezTo>
                    <a:cubicBezTo>
                      <a:pt x="46482" y="0"/>
                      <a:pt x="51530" y="1429"/>
                      <a:pt x="56197" y="4191"/>
                    </a:cubicBezTo>
                    <a:close/>
                    <a:moveTo>
                      <a:pt x="45625" y="47625"/>
                    </a:moveTo>
                    <a:cubicBezTo>
                      <a:pt x="48196" y="44672"/>
                      <a:pt x="49530" y="40577"/>
                      <a:pt x="49530" y="35338"/>
                    </a:cubicBezTo>
                    <a:cubicBezTo>
                      <a:pt x="49530" y="30099"/>
                      <a:pt x="48196" y="25813"/>
                      <a:pt x="45625" y="22670"/>
                    </a:cubicBezTo>
                    <a:cubicBezTo>
                      <a:pt x="43053" y="19431"/>
                      <a:pt x="39624" y="17907"/>
                      <a:pt x="35528" y="17907"/>
                    </a:cubicBezTo>
                    <a:cubicBezTo>
                      <a:pt x="31432" y="17907"/>
                      <a:pt x="28099" y="19431"/>
                      <a:pt x="25337" y="22479"/>
                    </a:cubicBezTo>
                    <a:cubicBezTo>
                      <a:pt x="22574" y="25527"/>
                      <a:pt x="21146" y="29813"/>
                      <a:pt x="21146" y="35433"/>
                    </a:cubicBezTo>
                    <a:cubicBezTo>
                      <a:pt x="21146" y="41053"/>
                      <a:pt x="22479" y="45244"/>
                      <a:pt x="25241" y="48006"/>
                    </a:cubicBezTo>
                    <a:cubicBezTo>
                      <a:pt x="28004" y="50768"/>
                      <a:pt x="31432" y="52197"/>
                      <a:pt x="35528" y="52197"/>
                    </a:cubicBezTo>
                    <a:cubicBezTo>
                      <a:pt x="39624" y="52197"/>
                      <a:pt x="43053" y="50673"/>
                      <a:pt x="45625" y="47720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1" name="任意形状 630"/>
              <p:cNvSpPr/>
              <p:nvPr/>
            </p:nvSpPr>
            <p:spPr>
              <a:xfrm>
                <a:off x="18805937" y="11502865"/>
                <a:ext cx="71342" cy="98869"/>
              </a:xfrm>
              <a:custGeom>
                <a:avLst/>
                <a:gdLst>
                  <a:gd name="connsiteX0" fmla="*/ 56197 w 71342"/>
                  <a:gd name="connsiteY0" fmla="*/ 4286 h 98869"/>
                  <a:gd name="connsiteX1" fmla="*/ 67246 w 71342"/>
                  <a:gd name="connsiteY1" fmla="*/ 16383 h 98869"/>
                  <a:gd name="connsiteX2" fmla="*/ 71342 w 71342"/>
                  <a:gd name="connsiteY2" fmla="*/ 35338 h 98869"/>
                  <a:gd name="connsiteX3" fmla="*/ 67246 w 71342"/>
                  <a:gd name="connsiteY3" fmla="*/ 54197 h 98869"/>
                  <a:gd name="connsiteX4" fmla="*/ 56197 w 71342"/>
                  <a:gd name="connsiteY4" fmla="*/ 66389 h 98869"/>
                  <a:gd name="connsiteX5" fmla="*/ 40958 w 71342"/>
                  <a:gd name="connsiteY5" fmla="*/ 70580 h 98869"/>
                  <a:gd name="connsiteX6" fmla="*/ 21146 w 71342"/>
                  <a:gd name="connsiteY6" fmla="*/ 61341 h 98869"/>
                  <a:gd name="connsiteX7" fmla="*/ 21146 w 71342"/>
                  <a:gd name="connsiteY7" fmla="*/ 98870 h 98869"/>
                  <a:gd name="connsiteX8" fmla="*/ 0 w 71342"/>
                  <a:gd name="connsiteY8" fmla="*/ 98870 h 98869"/>
                  <a:gd name="connsiteX9" fmla="*/ 0 w 71342"/>
                  <a:gd name="connsiteY9" fmla="*/ 1810 h 98869"/>
                  <a:gd name="connsiteX10" fmla="*/ 18764 w 71342"/>
                  <a:gd name="connsiteY10" fmla="*/ 1810 h 98869"/>
                  <a:gd name="connsiteX11" fmla="*/ 19717 w 71342"/>
                  <a:gd name="connsiteY11" fmla="*/ 11239 h 98869"/>
                  <a:gd name="connsiteX12" fmla="*/ 28766 w 71342"/>
                  <a:gd name="connsiteY12" fmla="*/ 2762 h 98869"/>
                  <a:gd name="connsiteX13" fmla="*/ 40958 w 71342"/>
                  <a:gd name="connsiteY13" fmla="*/ 0 h 98869"/>
                  <a:gd name="connsiteX14" fmla="*/ 56197 w 71342"/>
                  <a:gd name="connsiteY14" fmla="*/ 4191 h 98869"/>
                  <a:gd name="connsiteX15" fmla="*/ 45625 w 71342"/>
                  <a:gd name="connsiteY15" fmla="*/ 47625 h 98869"/>
                  <a:gd name="connsiteX16" fmla="*/ 49530 w 71342"/>
                  <a:gd name="connsiteY16" fmla="*/ 35338 h 98869"/>
                  <a:gd name="connsiteX17" fmla="*/ 45625 w 71342"/>
                  <a:gd name="connsiteY17" fmla="*/ 22670 h 98869"/>
                  <a:gd name="connsiteX18" fmla="*/ 35528 w 71342"/>
                  <a:gd name="connsiteY18" fmla="*/ 17907 h 98869"/>
                  <a:gd name="connsiteX19" fmla="*/ 25337 w 71342"/>
                  <a:gd name="connsiteY19" fmla="*/ 22479 h 98869"/>
                  <a:gd name="connsiteX20" fmla="*/ 21241 w 71342"/>
                  <a:gd name="connsiteY20" fmla="*/ 35433 h 98869"/>
                  <a:gd name="connsiteX21" fmla="*/ 25337 w 71342"/>
                  <a:gd name="connsiteY21" fmla="*/ 48006 h 98869"/>
                  <a:gd name="connsiteX22" fmla="*/ 35624 w 71342"/>
                  <a:gd name="connsiteY22" fmla="*/ 52197 h 98869"/>
                  <a:gd name="connsiteX23" fmla="*/ 45720 w 71342"/>
                  <a:gd name="connsiteY23" fmla="*/ 47720 h 9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1342" h="98869">
                    <a:moveTo>
                      <a:pt x="56197" y="4286"/>
                    </a:moveTo>
                    <a:cubicBezTo>
                      <a:pt x="60865" y="7049"/>
                      <a:pt x="64484" y="11049"/>
                      <a:pt x="67246" y="16383"/>
                    </a:cubicBezTo>
                    <a:cubicBezTo>
                      <a:pt x="70009" y="21717"/>
                      <a:pt x="71342" y="28004"/>
                      <a:pt x="71342" y="35338"/>
                    </a:cubicBezTo>
                    <a:cubicBezTo>
                      <a:pt x="71342" y="42672"/>
                      <a:pt x="70009" y="48863"/>
                      <a:pt x="67246" y="54197"/>
                    </a:cubicBezTo>
                    <a:cubicBezTo>
                      <a:pt x="64484" y="59531"/>
                      <a:pt x="60865" y="63532"/>
                      <a:pt x="56197" y="66389"/>
                    </a:cubicBezTo>
                    <a:cubicBezTo>
                      <a:pt x="51626" y="69152"/>
                      <a:pt x="46482" y="70580"/>
                      <a:pt x="40958" y="70580"/>
                    </a:cubicBezTo>
                    <a:cubicBezTo>
                      <a:pt x="32480" y="70580"/>
                      <a:pt x="25908" y="67532"/>
                      <a:pt x="21146" y="61341"/>
                    </a:cubicBezTo>
                    <a:lnTo>
                      <a:pt x="21146" y="98870"/>
                    </a:lnTo>
                    <a:lnTo>
                      <a:pt x="0" y="98870"/>
                    </a:lnTo>
                    <a:lnTo>
                      <a:pt x="0" y="1810"/>
                    </a:lnTo>
                    <a:lnTo>
                      <a:pt x="18764" y="1810"/>
                    </a:lnTo>
                    <a:cubicBezTo>
                      <a:pt x="19145" y="6668"/>
                      <a:pt x="19431" y="9811"/>
                      <a:pt x="19717" y="11239"/>
                    </a:cubicBezTo>
                    <a:cubicBezTo>
                      <a:pt x="22098" y="7429"/>
                      <a:pt x="25146" y="4572"/>
                      <a:pt x="28766" y="2762"/>
                    </a:cubicBezTo>
                    <a:cubicBezTo>
                      <a:pt x="32385" y="953"/>
                      <a:pt x="36481" y="0"/>
                      <a:pt x="40958" y="0"/>
                    </a:cubicBezTo>
                    <a:cubicBezTo>
                      <a:pt x="46482" y="0"/>
                      <a:pt x="51530" y="1429"/>
                      <a:pt x="56197" y="4191"/>
                    </a:cubicBezTo>
                    <a:close/>
                    <a:moveTo>
                      <a:pt x="45625" y="47625"/>
                    </a:moveTo>
                    <a:cubicBezTo>
                      <a:pt x="48196" y="44672"/>
                      <a:pt x="49530" y="40577"/>
                      <a:pt x="49530" y="35338"/>
                    </a:cubicBezTo>
                    <a:cubicBezTo>
                      <a:pt x="49530" y="30099"/>
                      <a:pt x="48196" y="25813"/>
                      <a:pt x="45625" y="22670"/>
                    </a:cubicBezTo>
                    <a:cubicBezTo>
                      <a:pt x="43053" y="19431"/>
                      <a:pt x="39624" y="17907"/>
                      <a:pt x="35528" y="17907"/>
                    </a:cubicBezTo>
                    <a:cubicBezTo>
                      <a:pt x="31433" y="17907"/>
                      <a:pt x="28099" y="19431"/>
                      <a:pt x="25337" y="22479"/>
                    </a:cubicBezTo>
                    <a:cubicBezTo>
                      <a:pt x="22574" y="25527"/>
                      <a:pt x="21241" y="29813"/>
                      <a:pt x="21241" y="35433"/>
                    </a:cubicBezTo>
                    <a:cubicBezTo>
                      <a:pt x="21241" y="41053"/>
                      <a:pt x="22574" y="45244"/>
                      <a:pt x="25337" y="48006"/>
                    </a:cubicBezTo>
                    <a:cubicBezTo>
                      <a:pt x="28099" y="50768"/>
                      <a:pt x="31528" y="52197"/>
                      <a:pt x="35624" y="52197"/>
                    </a:cubicBezTo>
                    <a:cubicBezTo>
                      <a:pt x="39719" y="52197"/>
                      <a:pt x="43148" y="50673"/>
                      <a:pt x="45720" y="47720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2" name="任意形状 631"/>
              <p:cNvSpPr/>
              <p:nvPr/>
            </p:nvSpPr>
            <p:spPr>
              <a:xfrm>
                <a:off x="18888900" y="11473243"/>
                <a:ext cx="21145" cy="98583"/>
              </a:xfrm>
              <a:custGeom>
                <a:avLst/>
                <a:gdLst>
                  <a:gd name="connsiteX0" fmla="*/ 21146 w 21145"/>
                  <a:gd name="connsiteY0" fmla="*/ 98584 h 98583"/>
                  <a:gd name="connsiteX1" fmla="*/ 0 w 21145"/>
                  <a:gd name="connsiteY1" fmla="*/ 98584 h 98583"/>
                  <a:gd name="connsiteX2" fmla="*/ 0 w 21145"/>
                  <a:gd name="connsiteY2" fmla="*/ 0 h 98583"/>
                  <a:gd name="connsiteX3" fmla="*/ 21146 w 21145"/>
                  <a:gd name="connsiteY3" fmla="*/ 0 h 98583"/>
                  <a:gd name="connsiteX4" fmla="*/ 21146 w 21145"/>
                  <a:gd name="connsiteY4" fmla="*/ 98584 h 98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45" h="98583">
                    <a:moveTo>
                      <a:pt x="21146" y="98584"/>
                    </a:moveTo>
                    <a:lnTo>
                      <a:pt x="0" y="98584"/>
                    </a:lnTo>
                    <a:lnTo>
                      <a:pt x="0" y="0"/>
                    </a:lnTo>
                    <a:lnTo>
                      <a:pt x="21146" y="0"/>
                    </a:lnTo>
                    <a:lnTo>
                      <a:pt x="21146" y="98584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3" name="任意形状 632"/>
              <p:cNvSpPr/>
              <p:nvPr/>
            </p:nvSpPr>
            <p:spPr>
              <a:xfrm>
                <a:off x="18923666" y="11472671"/>
                <a:ext cx="24669" cy="99155"/>
              </a:xfrm>
              <a:custGeom>
                <a:avLst/>
                <a:gdLst>
                  <a:gd name="connsiteX0" fmla="*/ 3620 w 24669"/>
                  <a:gd name="connsiteY0" fmla="*/ 21336 h 99155"/>
                  <a:gd name="connsiteX1" fmla="*/ 0 w 24669"/>
                  <a:gd name="connsiteY1" fmla="*/ 12573 h 99155"/>
                  <a:gd name="connsiteX2" fmla="*/ 3524 w 24669"/>
                  <a:gd name="connsiteY2" fmla="*/ 3715 h 99155"/>
                  <a:gd name="connsiteX3" fmla="*/ 12287 w 24669"/>
                  <a:gd name="connsiteY3" fmla="*/ 0 h 99155"/>
                  <a:gd name="connsiteX4" fmla="*/ 20955 w 24669"/>
                  <a:gd name="connsiteY4" fmla="*/ 3715 h 99155"/>
                  <a:gd name="connsiteX5" fmla="*/ 24670 w 24669"/>
                  <a:gd name="connsiteY5" fmla="*/ 12478 h 99155"/>
                  <a:gd name="connsiteX6" fmla="*/ 21050 w 24669"/>
                  <a:gd name="connsiteY6" fmla="*/ 21241 h 99155"/>
                  <a:gd name="connsiteX7" fmla="*/ 12382 w 24669"/>
                  <a:gd name="connsiteY7" fmla="*/ 24955 h 99155"/>
                  <a:gd name="connsiteX8" fmla="*/ 3715 w 24669"/>
                  <a:gd name="connsiteY8" fmla="*/ 21241 h 99155"/>
                  <a:gd name="connsiteX9" fmla="*/ 22860 w 24669"/>
                  <a:gd name="connsiteY9" fmla="*/ 99155 h 99155"/>
                  <a:gd name="connsiteX10" fmla="*/ 1714 w 24669"/>
                  <a:gd name="connsiteY10" fmla="*/ 99155 h 99155"/>
                  <a:gd name="connsiteX11" fmla="*/ 1714 w 24669"/>
                  <a:gd name="connsiteY11" fmla="*/ 32194 h 99155"/>
                  <a:gd name="connsiteX12" fmla="*/ 22860 w 24669"/>
                  <a:gd name="connsiteY12" fmla="*/ 32194 h 99155"/>
                  <a:gd name="connsiteX13" fmla="*/ 22860 w 24669"/>
                  <a:gd name="connsiteY13" fmla="*/ 99155 h 99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669" h="99155">
                    <a:moveTo>
                      <a:pt x="3620" y="21336"/>
                    </a:moveTo>
                    <a:cubicBezTo>
                      <a:pt x="1238" y="18859"/>
                      <a:pt x="0" y="15907"/>
                      <a:pt x="0" y="12573"/>
                    </a:cubicBezTo>
                    <a:cubicBezTo>
                      <a:pt x="0" y="9239"/>
                      <a:pt x="1143" y="6191"/>
                      <a:pt x="3524" y="3715"/>
                    </a:cubicBezTo>
                    <a:cubicBezTo>
                      <a:pt x="5905" y="1238"/>
                      <a:pt x="8763" y="0"/>
                      <a:pt x="12287" y="0"/>
                    </a:cubicBezTo>
                    <a:cubicBezTo>
                      <a:pt x="15812" y="0"/>
                      <a:pt x="18479" y="1238"/>
                      <a:pt x="20955" y="3715"/>
                    </a:cubicBezTo>
                    <a:cubicBezTo>
                      <a:pt x="23431" y="6191"/>
                      <a:pt x="24670" y="9144"/>
                      <a:pt x="24670" y="12478"/>
                    </a:cubicBezTo>
                    <a:cubicBezTo>
                      <a:pt x="24670" y="15812"/>
                      <a:pt x="23431" y="18764"/>
                      <a:pt x="21050" y="21241"/>
                    </a:cubicBezTo>
                    <a:cubicBezTo>
                      <a:pt x="18669" y="23717"/>
                      <a:pt x="15716" y="24955"/>
                      <a:pt x="12382" y="24955"/>
                    </a:cubicBezTo>
                    <a:cubicBezTo>
                      <a:pt x="9049" y="24955"/>
                      <a:pt x="6096" y="23717"/>
                      <a:pt x="3715" y="21241"/>
                    </a:cubicBezTo>
                    <a:close/>
                    <a:moveTo>
                      <a:pt x="22860" y="99155"/>
                    </a:moveTo>
                    <a:lnTo>
                      <a:pt x="1714" y="99155"/>
                    </a:lnTo>
                    <a:lnTo>
                      <a:pt x="1714" y="32194"/>
                    </a:lnTo>
                    <a:lnTo>
                      <a:pt x="22860" y="32194"/>
                    </a:lnTo>
                    <a:lnTo>
                      <a:pt x="22860" y="99155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4" name="任意形状 633"/>
              <p:cNvSpPr/>
              <p:nvPr/>
            </p:nvSpPr>
            <p:spPr>
              <a:xfrm>
                <a:off x="18958051" y="11503151"/>
                <a:ext cx="62007" cy="70294"/>
              </a:xfrm>
              <a:custGeom>
                <a:avLst/>
                <a:gdLst>
                  <a:gd name="connsiteX0" fmla="*/ 41338 w 62007"/>
                  <a:gd name="connsiteY0" fmla="*/ 50292 h 70294"/>
                  <a:gd name="connsiteX1" fmla="*/ 46101 w 62007"/>
                  <a:gd name="connsiteY1" fmla="*/ 45149 h 70294"/>
                  <a:gd name="connsiteX2" fmla="*/ 62008 w 62007"/>
                  <a:gd name="connsiteY2" fmla="*/ 54388 h 70294"/>
                  <a:gd name="connsiteX3" fmla="*/ 51530 w 62007"/>
                  <a:gd name="connsiteY3" fmla="*/ 66199 h 70294"/>
                  <a:gd name="connsiteX4" fmla="*/ 34862 w 62007"/>
                  <a:gd name="connsiteY4" fmla="*/ 70295 h 70294"/>
                  <a:gd name="connsiteX5" fmla="*/ 17907 w 62007"/>
                  <a:gd name="connsiteY5" fmla="*/ 66389 h 70294"/>
                  <a:gd name="connsiteX6" fmla="*/ 4953 w 62007"/>
                  <a:gd name="connsiteY6" fmla="*/ 54483 h 70294"/>
                  <a:gd name="connsiteX7" fmla="*/ 0 w 62007"/>
                  <a:gd name="connsiteY7" fmla="*/ 35147 h 70294"/>
                  <a:gd name="connsiteX8" fmla="*/ 4953 w 62007"/>
                  <a:gd name="connsiteY8" fmla="*/ 15812 h 70294"/>
                  <a:gd name="connsiteX9" fmla="*/ 17907 w 62007"/>
                  <a:gd name="connsiteY9" fmla="*/ 3905 h 70294"/>
                  <a:gd name="connsiteX10" fmla="*/ 34862 w 62007"/>
                  <a:gd name="connsiteY10" fmla="*/ 0 h 70294"/>
                  <a:gd name="connsiteX11" fmla="*/ 51530 w 62007"/>
                  <a:gd name="connsiteY11" fmla="*/ 4096 h 70294"/>
                  <a:gd name="connsiteX12" fmla="*/ 62008 w 62007"/>
                  <a:gd name="connsiteY12" fmla="*/ 15812 h 70294"/>
                  <a:gd name="connsiteX13" fmla="*/ 46101 w 62007"/>
                  <a:gd name="connsiteY13" fmla="*/ 25146 h 70294"/>
                  <a:gd name="connsiteX14" fmla="*/ 41243 w 62007"/>
                  <a:gd name="connsiteY14" fmla="*/ 20003 h 70294"/>
                  <a:gd name="connsiteX15" fmla="*/ 34862 w 62007"/>
                  <a:gd name="connsiteY15" fmla="*/ 18193 h 70294"/>
                  <a:gd name="connsiteX16" fmla="*/ 25337 w 62007"/>
                  <a:gd name="connsiteY16" fmla="*/ 22955 h 70294"/>
                  <a:gd name="connsiteX17" fmla="*/ 21812 w 62007"/>
                  <a:gd name="connsiteY17" fmla="*/ 35338 h 70294"/>
                  <a:gd name="connsiteX18" fmla="*/ 25337 w 62007"/>
                  <a:gd name="connsiteY18" fmla="*/ 47625 h 70294"/>
                  <a:gd name="connsiteX19" fmla="*/ 34862 w 62007"/>
                  <a:gd name="connsiteY19" fmla="*/ 52292 h 70294"/>
                  <a:gd name="connsiteX20" fmla="*/ 41434 w 62007"/>
                  <a:gd name="connsiteY20" fmla="*/ 50578 h 70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2007" h="70294">
                    <a:moveTo>
                      <a:pt x="41338" y="50292"/>
                    </a:moveTo>
                    <a:cubicBezTo>
                      <a:pt x="43148" y="49149"/>
                      <a:pt x="44672" y="47435"/>
                      <a:pt x="46101" y="45149"/>
                    </a:cubicBezTo>
                    <a:lnTo>
                      <a:pt x="62008" y="54388"/>
                    </a:lnTo>
                    <a:cubicBezTo>
                      <a:pt x="59912" y="59531"/>
                      <a:pt x="56483" y="63532"/>
                      <a:pt x="51530" y="66199"/>
                    </a:cubicBezTo>
                    <a:cubicBezTo>
                      <a:pt x="46577" y="68961"/>
                      <a:pt x="41053" y="70295"/>
                      <a:pt x="34862" y="70295"/>
                    </a:cubicBezTo>
                    <a:cubicBezTo>
                      <a:pt x="28670" y="70295"/>
                      <a:pt x="23241" y="68961"/>
                      <a:pt x="17907" y="66389"/>
                    </a:cubicBezTo>
                    <a:cubicBezTo>
                      <a:pt x="12573" y="63722"/>
                      <a:pt x="8287" y="59817"/>
                      <a:pt x="4953" y="54483"/>
                    </a:cubicBezTo>
                    <a:cubicBezTo>
                      <a:pt x="1619" y="49149"/>
                      <a:pt x="0" y="42672"/>
                      <a:pt x="0" y="35147"/>
                    </a:cubicBezTo>
                    <a:cubicBezTo>
                      <a:pt x="0" y="27622"/>
                      <a:pt x="1619" y="21050"/>
                      <a:pt x="4953" y="15812"/>
                    </a:cubicBezTo>
                    <a:cubicBezTo>
                      <a:pt x="8287" y="10573"/>
                      <a:pt x="12573" y="6572"/>
                      <a:pt x="17907" y="3905"/>
                    </a:cubicBezTo>
                    <a:cubicBezTo>
                      <a:pt x="23241" y="1238"/>
                      <a:pt x="28861" y="0"/>
                      <a:pt x="34862" y="0"/>
                    </a:cubicBezTo>
                    <a:cubicBezTo>
                      <a:pt x="40862" y="0"/>
                      <a:pt x="46672" y="1334"/>
                      <a:pt x="51530" y="4096"/>
                    </a:cubicBezTo>
                    <a:cubicBezTo>
                      <a:pt x="56483" y="6858"/>
                      <a:pt x="59912" y="10763"/>
                      <a:pt x="62008" y="15812"/>
                    </a:cubicBezTo>
                    <a:lnTo>
                      <a:pt x="46101" y="25146"/>
                    </a:lnTo>
                    <a:cubicBezTo>
                      <a:pt x="44672" y="22860"/>
                      <a:pt x="43053" y="21146"/>
                      <a:pt x="41243" y="20003"/>
                    </a:cubicBezTo>
                    <a:cubicBezTo>
                      <a:pt x="39434" y="18764"/>
                      <a:pt x="37338" y="18193"/>
                      <a:pt x="34862" y="18193"/>
                    </a:cubicBezTo>
                    <a:cubicBezTo>
                      <a:pt x="30861" y="18193"/>
                      <a:pt x="27718" y="19812"/>
                      <a:pt x="25337" y="22955"/>
                    </a:cubicBezTo>
                    <a:cubicBezTo>
                      <a:pt x="22955" y="26099"/>
                      <a:pt x="21812" y="30194"/>
                      <a:pt x="21812" y="35338"/>
                    </a:cubicBezTo>
                    <a:cubicBezTo>
                      <a:pt x="21812" y="40481"/>
                      <a:pt x="22955" y="44577"/>
                      <a:pt x="25337" y="47625"/>
                    </a:cubicBezTo>
                    <a:cubicBezTo>
                      <a:pt x="27718" y="50768"/>
                      <a:pt x="30861" y="52292"/>
                      <a:pt x="34862" y="52292"/>
                    </a:cubicBezTo>
                    <a:cubicBezTo>
                      <a:pt x="37433" y="52292"/>
                      <a:pt x="39624" y="51721"/>
                      <a:pt x="41434" y="50578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5" name="任意形状 634"/>
              <p:cNvSpPr/>
              <p:nvPr/>
            </p:nvSpPr>
            <p:spPr>
              <a:xfrm>
                <a:off x="19023869" y="11503056"/>
                <a:ext cx="63150" cy="70484"/>
              </a:xfrm>
              <a:custGeom>
                <a:avLst/>
                <a:gdLst>
                  <a:gd name="connsiteX0" fmla="*/ 55245 w 63150"/>
                  <a:gd name="connsiteY0" fmla="*/ 8096 h 70484"/>
                  <a:gd name="connsiteX1" fmla="*/ 63151 w 63150"/>
                  <a:gd name="connsiteY1" fmla="*/ 30956 h 70484"/>
                  <a:gd name="connsiteX2" fmla="*/ 63151 w 63150"/>
                  <a:gd name="connsiteY2" fmla="*/ 68771 h 70484"/>
                  <a:gd name="connsiteX3" fmla="*/ 45434 w 63150"/>
                  <a:gd name="connsiteY3" fmla="*/ 68771 h 70484"/>
                  <a:gd name="connsiteX4" fmla="*/ 44482 w 63150"/>
                  <a:gd name="connsiteY4" fmla="*/ 61531 h 70484"/>
                  <a:gd name="connsiteX5" fmla="*/ 36957 w 63150"/>
                  <a:gd name="connsiteY5" fmla="*/ 68294 h 70484"/>
                  <a:gd name="connsiteX6" fmla="*/ 25813 w 63150"/>
                  <a:gd name="connsiteY6" fmla="*/ 70485 h 70484"/>
                  <a:gd name="connsiteX7" fmla="*/ 12763 w 63150"/>
                  <a:gd name="connsiteY7" fmla="*/ 67913 h 70484"/>
                  <a:gd name="connsiteX8" fmla="*/ 3429 w 63150"/>
                  <a:gd name="connsiteY8" fmla="*/ 60674 h 70484"/>
                  <a:gd name="connsiteX9" fmla="*/ 0 w 63150"/>
                  <a:gd name="connsiteY9" fmla="*/ 49434 h 70484"/>
                  <a:gd name="connsiteX10" fmla="*/ 3810 w 63150"/>
                  <a:gd name="connsiteY10" fmla="*/ 37624 h 70484"/>
                  <a:gd name="connsiteX11" fmla="*/ 14097 w 63150"/>
                  <a:gd name="connsiteY11" fmla="*/ 29813 h 70484"/>
                  <a:gd name="connsiteX12" fmla="*/ 28194 w 63150"/>
                  <a:gd name="connsiteY12" fmla="*/ 27051 h 70484"/>
                  <a:gd name="connsiteX13" fmla="*/ 42196 w 63150"/>
                  <a:gd name="connsiteY13" fmla="*/ 29527 h 70484"/>
                  <a:gd name="connsiteX14" fmla="*/ 30671 w 63150"/>
                  <a:gd name="connsiteY14" fmla="*/ 16859 h 70484"/>
                  <a:gd name="connsiteX15" fmla="*/ 17717 w 63150"/>
                  <a:gd name="connsiteY15" fmla="*/ 25146 h 70484"/>
                  <a:gd name="connsiteX16" fmla="*/ 2858 w 63150"/>
                  <a:gd name="connsiteY16" fmla="*/ 16478 h 70484"/>
                  <a:gd name="connsiteX17" fmla="*/ 14478 w 63150"/>
                  <a:gd name="connsiteY17" fmla="*/ 4381 h 70484"/>
                  <a:gd name="connsiteX18" fmla="*/ 32766 w 63150"/>
                  <a:gd name="connsiteY18" fmla="*/ 0 h 70484"/>
                  <a:gd name="connsiteX19" fmla="*/ 55150 w 63150"/>
                  <a:gd name="connsiteY19" fmla="*/ 8096 h 70484"/>
                  <a:gd name="connsiteX20" fmla="*/ 42291 w 63150"/>
                  <a:gd name="connsiteY20" fmla="*/ 42577 h 70484"/>
                  <a:gd name="connsiteX21" fmla="*/ 32671 w 63150"/>
                  <a:gd name="connsiteY21" fmla="*/ 41243 h 70484"/>
                  <a:gd name="connsiteX22" fmla="*/ 24289 w 63150"/>
                  <a:gd name="connsiteY22" fmla="*/ 43148 h 70484"/>
                  <a:gd name="connsiteX23" fmla="*/ 21146 w 63150"/>
                  <a:gd name="connsiteY23" fmla="*/ 48292 h 70484"/>
                  <a:gd name="connsiteX24" fmla="*/ 23527 w 63150"/>
                  <a:gd name="connsiteY24" fmla="*/ 52959 h 70484"/>
                  <a:gd name="connsiteX25" fmla="*/ 29528 w 63150"/>
                  <a:gd name="connsiteY25" fmla="*/ 54673 h 70484"/>
                  <a:gd name="connsiteX26" fmla="*/ 38386 w 63150"/>
                  <a:gd name="connsiteY26" fmla="*/ 51816 h 70484"/>
                  <a:gd name="connsiteX27" fmla="*/ 42291 w 63150"/>
                  <a:gd name="connsiteY27" fmla="*/ 44196 h 70484"/>
                  <a:gd name="connsiteX28" fmla="*/ 42291 w 63150"/>
                  <a:gd name="connsiteY28" fmla="*/ 42481 h 70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3150" h="70484">
                    <a:moveTo>
                      <a:pt x="55245" y="8096"/>
                    </a:moveTo>
                    <a:cubicBezTo>
                      <a:pt x="60484" y="13525"/>
                      <a:pt x="63151" y="21146"/>
                      <a:pt x="63151" y="30956"/>
                    </a:cubicBezTo>
                    <a:lnTo>
                      <a:pt x="63151" y="68771"/>
                    </a:lnTo>
                    <a:lnTo>
                      <a:pt x="45434" y="68771"/>
                    </a:lnTo>
                    <a:cubicBezTo>
                      <a:pt x="44958" y="65151"/>
                      <a:pt x="44672" y="62770"/>
                      <a:pt x="44482" y="61531"/>
                    </a:cubicBezTo>
                    <a:cubicBezTo>
                      <a:pt x="42386" y="64579"/>
                      <a:pt x="39910" y="66770"/>
                      <a:pt x="36957" y="68294"/>
                    </a:cubicBezTo>
                    <a:cubicBezTo>
                      <a:pt x="34004" y="69723"/>
                      <a:pt x="30289" y="70485"/>
                      <a:pt x="25813" y="70485"/>
                    </a:cubicBezTo>
                    <a:cubicBezTo>
                      <a:pt x="21050" y="70485"/>
                      <a:pt x="16764" y="69628"/>
                      <a:pt x="12763" y="67913"/>
                    </a:cubicBezTo>
                    <a:cubicBezTo>
                      <a:pt x="8858" y="66199"/>
                      <a:pt x="5715" y="63817"/>
                      <a:pt x="3429" y="60674"/>
                    </a:cubicBezTo>
                    <a:cubicBezTo>
                      <a:pt x="1143" y="57531"/>
                      <a:pt x="0" y="53816"/>
                      <a:pt x="0" y="49434"/>
                    </a:cubicBezTo>
                    <a:cubicBezTo>
                      <a:pt x="0" y="45053"/>
                      <a:pt x="1238" y="40957"/>
                      <a:pt x="3810" y="37624"/>
                    </a:cubicBezTo>
                    <a:cubicBezTo>
                      <a:pt x="6382" y="34195"/>
                      <a:pt x="9811" y="31623"/>
                      <a:pt x="14097" y="29813"/>
                    </a:cubicBezTo>
                    <a:cubicBezTo>
                      <a:pt x="18383" y="28003"/>
                      <a:pt x="23146" y="27051"/>
                      <a:pt x="28194" y="27051"/>
                    </a:cubicBezTo>
                    <a:cubicBezTo>
                      <a:pt x="32956" y="27051"/>
                      <a:pt x="37624" y="27908"/>
                      <a:pt x="42196" y="29527"/>
                    </a:cubicBezTo>
                    <a:cubicBezTo>
                      <a:pt x="41624" y="21050"/>
                      <a:pt x="37719" y="16859"/>
                      <a:pt x="30671" y="16859"/>
                    </a:cubicBezTo>
                    <a:cubicBezTo>
                      <a:pt x="24670" y="16859"/>
                      <a:pt x="20384" y="19621"/>
                      <a:pt x="17717" y="25146"/>
                    </a:cubicBezTo>
                    <a:lnTo>
                      <a:pt x="2858" y="16478"/>
                    </a:lnTo>
                    <a:cubicBezTo>
                      <a:pt x="5334" y="11334"/>
                      <a:pt x="9239" y="7334"/>
                      <a:pt x="14478" y="4381"/>
                    </a:cubicBezTo>
                    <a:cubicBezTo>
                      <a:pt x="19717" y="1429"/>
                      <a:pt x="25813" y="0"/>
                      <a:pt x="32766" y="0"/>
                    </a:cubicBezTo>
                    <a:cubicBezTo>
                      <a:pt x="42481" y="0"/>
                      <a:pt x="49911" y="2667"/>
                      <a:pt x="55150" y="8096"/>
                    </a:cubicBezTo>
                    <a:close/>
                    <a:moveTo>
                      <a:pt x="42291" y="42577"/>
                    </a:moveTo>
                    <a:cubicBezTo>
                      <a:pt x="38957" y="41719"/>
                      <a:pt x="35719" y="41243"/>
                      <a:pt x="32671" y="41243"/>
                    </a:cubicBezTo>
                    <a:cubicBezTo>
                      <a:pt x="29146" y="41243"/>
                      <a:pt x="26289" y="41910"/>
                      <a:pt x="24289" y="43148"/>
                    </a:cubicBezTo>
                    <a:cubicBezTo>
                      <a:pt x="22288" y="44386"/>
                      <a:pt x="21146" y="46196"/>
                      <a:pt x="21146" y="48292"/>
                    </a:cubicBezTo>
                    <a:cubicBezTo>
                      <a:pt x="21146" y="50292"/>
                      <a:pt x="21908" y="51816"/>
                      <a:pt x="23527" y="52959"/>
                    </a:cubicBezTo>
                    <a:cubicBezTo>
                      <a:pt x="25146" y="54102"/>
                      <a:pt x="27051" y="54673"/>
                      <a:pt x="29528" y="54673"/>
                    </a:cubicBezTo>
                    <a:cubicBezTo>
                      <a:pt x="32766" y="54673"/>
                      <a:pt x="35719" y="53721"/>
                      <a:pt x="38386" y="51816"/>
                    </a:cubicBezTo>
                    <a:cubicBezTo>
                      <a:pt x="41053" y="49911"/>
                      <a:pt x="42291" y="47339"/>
                      <a:pt x="42291" y="44196"/>
                    </a:cubicBezTo>
                    <a:lnTo>
                      <a:pt x="42291" y="42481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6" name="任意形状 635"/>
              <p:cNvSpPr/>
              <p:nvPr/>
            </p:nvSpPr>
            <p:spPr>
              <a:xfrm>
                <a:off x="19093211" y="11483339"/>
                <a:ext cx="58864" cy="90201"/>
              </a:xfrm>
              <a:custGeom>
                <a:avLst/>
                <a:gdLst>
                  <a:gd name="connsiteX0" fmla="*/ 58864 w 58864"/>
                  <a:gd name="connsiteY0" fmla="*/ 83725 h 90201"/>
                  <a:gd name="connsiteX1" fmla="*/ 38386 w 58864"/>
                  <a:gd name="connsiteY1" fmla="*/ 90202 h 90201"/>
                  <a:gd name="connsiteX2" fmla="*/ 19431 w 58864"/>
                  <a:gd name="connsiteY2" fmla="*/ 84011 h 90201"/>
                  <a:gd name="connsiteX3" fmla="*/ 12287 w 58864"/>
                  <a:gd name="connsiteY3" fmla="*/ 62198 h 90201"/>
                  <a:gd name="connsiteX4" fmla="*/ 12287 w 58864"/>
                  <a:gd name="connsiteY4" fmla="*/ 39243 h 90201"/>
                  <a:gd name="connsiteX5" fmla="*/ 0 w 58864"/>
                  <a:gd name="connsiteY5" fmla="*/ 39243 h 90201"/>
                  <a:gd name="connsiteX6" fmla="*/ 0 w 58864"/>
                  <a:gd name="connsiteY6" fmla="*/ 21526 h 90201"/>
                  <a:gd name="connsiteX7" fmla="*/ 12287 w 58864"/>
                  <a:gd name="connsiteY7" fmla="*/ 21526 h 90201"/>
                  <a:gd name="connsiteX8" fmla="*/ 12287 w 58864"/>
                  <a:gd name="connsiteY8" fmla="*/ 0 h 90201"/>
                  <a:gd name="connsiteX9" fmla="*/ 33433 w 58864"/>
                  <a:gd name="connsiteY9" fmla="*/ 0 h 90201"/>
                  <a:gd name="connsiteX10" fmla="*/ 33433 w 58864"/>
                  <a:gd name="connsiteY10" fmla="*/ 21526 h 90201"/>
                  <a:gd name="connsiteX11" fmla="*/ 53912 w 58864"/>
                  <a:gd name="connsiteY11" fmla="*/ 21526 h 90201"/>
                  <a:gd name="connsiteX12" fmla="*/ 53912 w 58864"/>
                  <a:gd name="connsiteY12" fmla="*/ 39243 h 90201"/>
                  <a:gd name="connsiteX13" fmla="*/ 33433 w 58864"/>
                  <a:gd name="connsiteY13" fmla="*/ 39243 h 90201"/>
                  <a:gd name="connsiteX14" fmla="*/ 33433 w 58864"/>
                  <a:gd name="connsiteY14" fmla="*/ 58388 h 90201"/>
                  <a:gd name="connsiteX15" fmla="*/ 35338 w 58864"/>
                  <a:gd name="connsiteY15" fmla="*/ 68389 h 90201"/>
                  <a:gd name="connsiteX16" fmla="*/ 42767 w 58864"/>
                  <a:gd name="connsiteY16" fmla="*/ 71914 h 90201"/>
                  <a:gd name="connsiteX17" fmla="*/ 51435 w 58864"/>
                  <a:gd name="connsiteY17" fmla="*/ 68961 h 90201"/>
                  <a:gd name="connsiteX18" fmla="*/ 58864 w 58864"/>
                  <a:gd name="connsiteY18" fmla="*/ 83629 h 90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8864" h="90201">
                    <a:moveTo>
                      <a:pt x="58864" y="83725"/>
                    </a:moveTo>
                    <a:cubicBezTo>
                      <a:pt x="54007" y="88011"/>
                      <a:pt x="47244" y="90202"/>
                      <a:pt x="38386" y="90202"/>
                    </a:cubicBezTo>
                    <a:cubicBezTo>
                      <a:pt x="30480" y="90202"/>
                      <a:pt x="24194" y="88106"/>
                      <a:pt x="19431" y="84011"/>
                    </a:cubicBezTo>
                    <a:cubicBezTo>
                      <a:pt x="14669" y="79915"/>
                      <a:pt x="12287" y="72676"/>
                      <a:pt x="12287" y="62198"/>
                    </a:cubicBezTo>
                    <a:lnTo>
                      <a:pt x="12287" y="39243"/>
                    </a:lnTo>
                    <a:lnTo>
                      <a:pt x="0" y="39243"/>
                    </a:lnTo>
                    <a:lnTo>
                      <a:pt x="0" y="21526"/>
                    </a:lnTo>
                    <a:lnTo>
                      <a:pt x="12287" y="21526"/>
                    </a:lnTo>
                    <a:lnTo>
                      <a:pt x="12287" y="0"/>
                    </a:lnTo>
                    <a:lnTo>
                      <a:pt x="33433" y="0"/>
                    </a:lnTo>
                    <a:lnTo>
                      <a:pt x="33433" y="21526"/>
                    </a:lnTo>
                    <a:lnTo>
                      <a:pt x="53912" y="21526"/>
                    </a:lnTo>
                    <a:lnTo>
                      <a:pt x="53912" y="39243"/>
                    </a:lnTo>
                    <a:lnTo>
                      <a:pt x="33433" y="39243"/>
                    </a:lnTo>
                    <a:lnTo>
                      <a:pt x="33433" y="58388"/>
                    </a:lnTo>
                    <a:cubicBezTo>
                      <a:pt x="33433" y="62674"/>
                      <a:pt x="34100" y="66104"/>
                      <a:pt x="35338" y="68389"/>
                    </a:cubicBezTo>
                    <a:cubicBezTo>
                      <a:pt x="36576" y="70675"/>
                      <a:pt x="39053" y="71914"/>
                      <a:pt x="42767" y="71914"/>
                    </a:cubicBezTo>
                    <a:cubicBezTo>
                      <a:pt x="45720" y="71914"/>
                      <a:pt x="48578" y="70961"/>
                      <a:pt x="51435" y="68961"/>
                    </a:cubicBezTo>
                    <a:lnTo>
                      <a:pt x="58864" y="83629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7" name="任意形状 636"/>
              <p:cNvSpPr/>
              <p:nvPr/>
            </p:nvSpPr>
            <p:spPr>
              <a:xfrm>
                <a:off x="19157028" y="11472671"/>
                <a:ext cx="24669" cy="99155"/>
              </a:xfrm>
              <a:custGeom>
                <a:avLst/>
                <a:gdLst>
                  <a:gd name="connsiteX0" fmla="*/ 3620 w 24669"/>
                  <a:gd name="connsiteY0" fmla="*/ 21336 h 99155"/>
                  <a:gd name="connsiteX1" fmla="*/ 0 w 24669"/>
                  <a:gd name="connsiteY1" fmla="*/ 12573 h 99155"/>
                  <a:gd name="connsiteX2" fmla="*/ 3524 w 24669"/>
                  <a:gd name="connsiteY2" fmla="*/ 3715 h 99155"/>
                  <a:gd name="connsiteX3" fmla="*/ 12287 w 24669"/>
                  <a:gd name="connsiteY3" fmla="*/ 0 h 99155"/>
                  <a:gd name="connsiteX4" fmla="*/ 20955 w 24669"/>
                  <a:gd name="connsiteY4" fmla="*/ 3715 h 99155"/>
                  <a:gd name="connsiteX5" fmla="*/ 24670 w 24669"/>
                  <a:gd name="connsiteY5" fmla="*/ 12478 h 99155"/>
                  <a:gd name="connsiteX6" fmla="*/ 21050 w 24669"/>
                  <a:gd name="connsiteY6" fmla="*/ 21241 h 99155"/>
                  <a:gd name="connsiteX7" fmla="*/ 12382 w 24669"/>
                  <a:gd name="connsiteY7" fmla="*/ 24955 h 99155"/>
                  <a:gd name="connsiteX8" fmla="*/ 3715 w 24669"/>
                  <a:gd name="connsiteY8" fmla="*/ 21241 h 99155"/>
                  <a:gd name="connsiteX9" fmla="*/ 22860 w 24669"/>
                  <a:gd name="connsiteY9" fmla="*/ 99155 h 99155"/>
                  <a:gd name="connsiteX10" fmla="*/ 1714 w 24669"/>
                  <a:gd name="connsiteY10" fmla="*/ 99155 h 99155"/>
                  <a:gd name="connsiteX11" fmla="*/ 1714 w 24669"/>
                  <a:gd name="connsiteY11" fmla="*/ 32194 h 99155"/>
                  <a:gd name="connsiteX12" fmla="*/ 22860 w 24669"/>
                  <a:gd name="connsiteY12" fmla="*/ 32194 h 99155"/>
                  <a:gd name="connsiteX13" fmla="*/ 22860 w 24669"/>
                  <a:gd name="connsiteY13" fmla="*/ 99155 h 99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669" h="99155">
                    <a:moveTo>
                      <a:pt x="3620" y="21336"/>
                    </a:moveTo>
                    <a:cubicBezTo>
                      <a:pt x="1238" y="18859"/>
                      <a:pt x="0" y="15907"/>
                      <a:pt x="0" y="12573"/>
                    </a:cubicBezTo>
                    <a:cubicBezTo>
                      <a:pt x="0" y="9239"/>
                      <a:pt x="1143" y="6191"/>
                      <a:pt x="3524" y="3715"/>
                    </a:cubicBezTo>
                    <a:cubicBezTo>
                      <a:pt x="5905" y="1238"/>
                      <a:pt x="8763" y="0"/>
                      <a:pt x="12287" y="0"/>
                    </a:cubicBezTo>
                    <a:cubicBezTo>
                      <a:pt x="15812" y="0"/>
                      <a:pt x="18479" y="1238"/>
                      <a:pt x="20955" y="3715"/>
                    </a:cubicBezTo>
                    <a:cubicBezTo>
                      <a:pt x="23431" y="6191"/>
                      <a:pt x="24670" y="9144"/>
                      <a:pt x="24670" y="12478"/>
                    </a:cubicBezTo>
                    <a:cubicBezTo>
                      <a:pt x="24670" y="15812"/>
                      <a:pt x="23431" y="18764"/>
                      <a:pt x="21050" y="21241"/>
                    </a:cubicBezTo>
                    <a:cubicBezTo>
                      <a:pt x="18669" y="23717"/>
                      <a:pt x="15716" y="24955"/>
                      <a:pt x="12382" y="24955"/>
                    </a:cubicBezTo>
                    <a:cubicBezTo>
                      <a:pt x="9049" y="24955"/>
                      <a:pt x="6096" y="23717"/>
                      <a:pt x="3715" y="21241"/>
                    </a:cubicBezTo>
                    <a:close/>
                    <a:moveTo>
                      <a:pt x="22860" y="99155"/>
                    </a:moveTo>
                    <a:lnTo>
                      <a:pt x="1714" y="99155"/>
                    </a:lnTo>
                    <a:lnTo>
                      <a:pt x="1714" y="32194"/>
                    </a:lnTo>
                    <a:lnTo>
                      <a:pt x="22860" y="32194"/>
                    </a:lnTo>
                    <a:lnTo>
                      <a:pt x="22860" y="99155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8" name="任意形状 637"/>
              <p:cNvSpPr/>
              <p:nvPr/>
            </p:nvSpPr>
            <p:spPr>
              <a:xfrm>
                <a:off x="19191318" y="11503056"/>
                <a:ext cx="70484" cy="70579"/>
              </a:xfrm>
              <a:custGeom>
                <a:avLst/>
                <a:gdLst>
                  <a:gd name="connsiteX0" fmla="*/ 4858 w 70484"/>
                  <a:gd name="connsiteY0" fmla="*/ 16573 h 70579"/>
                  <a:gd name="connsiteX1" fmla="*/ 17907 w 70484"/>
                  <a:gd name="connsiteY1" fmla="*/ 4286 h 70579"/>
                  <a:gd name="connsiteX2" fmla="*/ 35433 w 70484"/>
                  <a:gd name="connsiteY2" fmla="*/ 0 h 70579"/>
                  <a:gd name="connsiteX3" fmla="*/ 52864 w 70484"/>
                  <a:gd name="connsiteY3" fmla="*/ 4286 h 70579"/>
                  <a:gd name="connsiteX4" fmla="*/ 65722 w 70484"/>
                  <a:gd name="connsiteY4" fmla="*/ 16573 h 70579"/>
                  <a:gd name="connsiteX5" fmla="*/ 70485 w 70484"/>
                  <a:gd name="connsiteY5" fmla="*/ 35242 h 70579"/>
                  <a:gd name="connsiteX6" fmla="*/ 65722 w 70484"/>
                  <a:gd name="connsiteY6" fmla="*/ 54007 h 70579"/>
                  <a:gd name="connsiteX7" fmla="*/ 52864 w 70484"/>
                  <a:gd name="connsiteY7" fmla="*/ 66294 h 70579"/>
                  <a:gd name="connsiteX8" fmla="*/ 35338 w 70484"/>
                  <a:gd name="connsiteY8" fmla="*/ 70580 h 70579"/>
                  <a:gd name="connsiteX9" fmla="*/ 17812 w 70484"/>
                  <a:gd name="connsiteY9" fmla="*/ 66294 h 70579"/>
                  <a:gd name="connsiteX10" fmla="*/ 4858 w 70484"/>
                  <a:gd name="connsiteY10" fmla="*/ 54007 h 70579"/>
                  <a:gd name="connsiteX11" fmla="*/ 0 w 70484"/>
                  <a:gd name="connsiteY11" fmla="*/ 35242 h 70579"/>
                  <a:gd name="connsiteX12" fmla="*/ 4858 w 70484"/>
                  <a:gd name="connsiteY12" fmla="*/ 16573 h 70579"/>
                  <a:gd name="connsiteX13" fmla="*/ 25622 w 70484"/>
                  <a:gd name="connsiteY13" fmla="*/ 47720 h 70579"/>
                  <a:gd name="connsiteX14" fmla="*/ 35242 w 70484"/>
                  <a:gd name="connsiteY14" fmla="*/ 52292 h 70579"/>
                  <a:gd name="connsiteX15" fmla="*/ 44767 w 70484"/>
                  <a:gd name="connsiteY15" fmla="*/ 47720 h 70579"/>
                  <a:gd name="connsiteX16" fmla="*/ 48577 w 70484"/>
                  <a:gd name="connsiteY16" fmla="*/ 35242 h 70579"/>
                  <a:gd name="connsiteX17" fmla="*/ 44767 w 70484"/>
                  <a:gd name="connsiteY17" fmla="*/ 22669 h 70579"/>
                  <a:gd name="connsiteX18" fmla="*/ 35242 w 70484"/>
                  <a:gd name="connsiteY18" fmla="*/ 18002 h 70579"/>
                  <a:gd name="connsiteX19" fmla="*/ 25622 w 70484"/>
                  <a:gd name="connsiteY19" fmla="*/ 22669 h 70579"/>
                  <a:gd name="connsiteX20" fmla="*/ 21812 w 70484"/>
                  <a:gd name="connsiteY20" fmla="*/ 35242 h 70579"/>
                  <a:gd name="connsiteX21" fmla="*/ 25622 w 70484"/>
                  <a:gd name="connsiteY21" fmla="*/ 47720 h 7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0484" h="70579">
                    <a:moveTo>
                      <a:pt x="4858" y="16573"/>
                    </a:moveTo>
                    <a:cubicBezTo>
                      <a:pt x="8096" y="11239"/>
                      <a:pt x="12478" y="7144"/>
                      <a:pt x="17907" y="4286"/>
                    </a:cubicBezTo>
                    <a:cubicBezTo>
                      <a:pt x="23336" y="1429"/>
                      <a:pt x="29146" y="0"/>
                      <a:pt x="35433" y="0"/>
                    </a:cubicBezTo>
                    <a:cubicBezTo>
                      <a:pt x="41719" y="0"/>
                      <a:pt x="47434" y="1429"/>
                      <a:pt x="52864" y="4286"/>
                    </a:cubicBezTo>
                    <a:cubicBezTo>
                      <a:pt x="58293" y="7144"/>
                      <a:pt x="62579" y="11239"/>
                      <a:pt x="65722" y="16573"/>
                    </a:cubicBezTo>
                    <a:cubicBezTo>
                      <a:pt x="68961" y="21907"/>
                      <a:pt x="70485" y="28099"/>
                      <a:pt x="70485" y="35242"/>
                    </a:cubicBezTo>
                    <a:cubicBezTo>
                      <a:pt x="70485" y="42386"/>
                      <a:pt x="68866" y="48673"/>
                      <a:pt x="65722" y="54007"/>
                    </a:cubicBezTo>
                    <a:cubicBezTo>
                      <a:pt x="62484" y="59341"/>
                      <a:pt x="58293" y="63436"/>
                      <a:pt x="52864" y="66294"/>
                    </a:cubicBezTo>
                    <a:cubicBezTo>
                      <a:pt x="47530" y="69151"/>
                      <a:pt x="41624" y="70580"/>
                      <a:pt x="35338" y="70580"/>
                    </a:cubicBezTo>
                    <a:cubicBezTo>
                      <a:pt x="29051" y="70580"/>
                      <a:pt x="23146" y="69151"/>
                      <a:pt x="17812" y="66294"/>
                    </a:cubicBezTo>
                    <a:cubicBezTo>
                      <a:pt x="12382" y="63436"/>
                      <a:pt x="8096" y="59341"/>
                      <a:pt x="4858" y="54007"/>
                    </a:cubicBezTo>
                    <a:cubicBezTo>
                      <a:pt x="1619" y="48673"/>
                      <a:pt x="0" y="42481"/>
                      <a:pt x="0" y="35242"/>
                    </a:cubicBezTo>
                    <a:cubicBezTo>
                      <a:pt x="0" y="28003"/>
                      <a:pt x="1619" y="21907"/>
                      <a:pt x="4858" y="16573"/>
                    </a:cubicBezTo>
                    <a:close/>
                    <a:moveTo>
                      <a:pt x="25622" y="47720"/>
                    </a:moveTo>
                    <a:cubicBezTo>
                      <a:pt x="28194" y="50768"/>
                      <a:pt x="31337" y="52292"/>
                      <a:pt x="35242" y="52292"/>
                    </a:cubicBezTo>
                    <a:cubicBezTo>
                      <a:pt x="39148" y="52292"/>
                      <a:pt x="42196" y="50768"/>
                      <a:pt x="44767" y="47720"/>
                    </a:cubicBezTo>
                    <a:cubicBezTo>
                      <a:pt x="47339" y="44672"/>
                      <a:pt x="48577" y="40481"/>
                      <a:pt x="48577" y="35242"/>
                    </a:cubicBezTo>
                    <a:cubicBezTo>
                      <a:pt x="48577" y="30004"/>
                      <a:pt x="47339" y="25813"/>
                      <a:pt x="44767" y="22669"/>
                    </a:cubicBezTo>
                    <a:cubicBezTo>
                      <a:pt x="42196" y="19526"/>
                      <a:pt x="39052" y="18002"/>
                      <a:pt x="35242" y="18002"/>
                    </a:cubicBezTo>
                    <a:cubicBezTo>
                      <a:pt x="31432" y="18002"/>
                      <a:pt x="28099" y="19526"/>
                      <a:pt x="25622" y="22669"/>
                    </a:cubicBezTo>
                    <a:cubicBezTo>
                      <a:pt x="23050" y="25813"/>
                      <a:pt x="21812" y="30004"/>
                      <a:pt x="21812" y="35242"/>
                    </a:cubicBezTo>
                    <a:cubicBezTo>
                      <a:pt x="21812" y="40481"/>
                      <a:pt x="23050" y="44672"/>
                      <a:pt x="25622" y="47720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9" name="任意形状 638"/>
              <p:cNvSpPr/>
              <p:nvPr/>
            </p:nvSpPr>
            <p:spPr>
              <a:xfrm>
                <a:off x="19273328" y="11503056"/>
                <a:ext cx="65531" cy="68770"/>
              </a:xfrm>
              <a:custGeom>
                <a:avLst/>
                <a:gdLst>
                  <a:gd name="connsiteX0" fmla="*/ 59150 w 65531"/>
                  <a:gd name="connsiteY0" fmla="*/ 7334 h 68770"/>
                  <a:gd name="connsiteX1" fmla="*/ 65532 w 65531"/>
                  <a:gd name="connsiteY1" fmla="*/ 29051 h 68770"/>
                  <a:gd name="connsiteX2" fmla="*/ 65532 w 65531"/>
                  <a:gd name="connsiteY2" fmla="*/ 68675 h 68770"/>
                  <a:gd name="connsiteX3" fmla="*/ 44387 w 65531"/>
                  <a:gd name="connsiteY3" fmla="*/ 68675 h 68770"/>
                  <a:gd name="connsiteX4" fmla="*/ 44387 w 65531"/>
                  <a:gd name="connsiteY4" fmla="*/ 36195 h 68770"/>
                  <a:gd name="connsiteX5" fmla="*/ 41815 w 65531"/>
                  <a:gd name="connsiteY5" fmla="*/ 23146 h 68770"/>
                  <a:gd name="connsiteX6" fmla="*/ 33433 w 65531"/>
                  <a:gd name="connsiteY6" fmla="*/ 18478 h 68770"/>
                  <a:gd name="connsiteX7" fmla="*/ 24384 w 65531"/>
                  <a:gd name="connsiteY7" fmla="*/ 23431 h 68770"/>
                  <a:gd name="connsiteX8" fmla="*/ 21146 w 65531"/>
                  <a:gd name="connsiteY8" fmla="*/ 37147 h 68770"/>
                  <a:gd name="connsiteX9" fmla="*/ 21146 w 65531"/>
                  <a:gd name="connsiteY9" fmla="*/ 68771 h 68770"/>
                  <a:gd name="connsiteX10" fmla="*/ 0 w 65531"/>
                  <a:gd name="connsiteY10" fmla="*/ 68771 h 68770"/>
                  <a:gd name="connsiteX11" fmla="*/ 0 w 65531"/>
                  <a:gd name="connsiteY11" fmla="*/ 1809 h 68770"/>
                  <a:gd name="connsiteX12" fmla="*/ 18764 w 65531"/>
                  <a:gd name="connsiteY12" fmla="*/ 1809 h 68770"/>
                  <a:gd name="connsiteX13" fmla="*/ 19907 w 65531"/>
                  <a:gd name="connsiteY13" fmla="*/ 12192 h 68770"/>
                  <a:gd name="connsiteX14" fmla="*/ 41148 w 65531"/>
                  <a:gd name="connsiteY14" fmla="*/ 0 h 68770"/>
                  <a:gd name="connsiteX15" fmla="*/ 58960 w 65531"/>
                  <a:gd name="connsiteY15" fmla="*/ 7429 h 68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5531" h="68770">
                    <a:moveTo>
                      <a:pt x="59150" y="7334"/>
                    </a:moveTo>
                    <a:cubicBezTo>
                      <a:pt x="63437" y="12287"/>
                      <a:pt x="65532" y="19526"/>
                      <a:pt x="65532" y="29051"/>
                    </a:cubicBezTo>
                    <a:lnTo>
                      <a:pt x="65532" y="68675"/>
                    </a:lnTo>
                    <a:lnTo>
                      <a:pt x="44387" y="68675"/>
                    </a:lnTo>
                    <a:lnTo>
                      <a:pt x="44387" y="36195"/>
                    </a:lnTo>
                    <a:cubicBezTo>
                      <a:pt x="44387" y="30575"/>
                      <a:pt x="43529" y="26194"/>
                      <a:pt x="41815" y="23146"/>
                    </a:cubicBezTo>
                    <a:cubicBezTo>
                      <a:pt x="40100" y="20002"/>
                      <a:pt x="37338" y="18478"/>
                      <a:pt x="33433" y="18478"/>
                    </a:cubicBezTo>
                    <a:cubicBezTo>
                      <a:pt x="29528" y="18478"/>
                      <a:pt x="26479" y="20098"/>
                      <a:pt x="24384" y="23431"/>
                    </a:cubicBezTo>
                    <a:cubicBezTo>
                      <a:pt x="22193" y="26670"/>
                      <a:pt x="21146" y="31242"/>
                      <a:pt x="21146" y="37147"/>
                    </a:cubicBezTo>
                    <a:lnTo>
                      <a:pt x="21146" y="68771"/>
                    </a:lnTo>
                    <a:lnTo>
                      <a:pt x="0" y="68771"/>
                    </a:lnTo>
                    <a:lnTo>
                      <a:pt x="0" y="1809"/>
                    </a:lnTo>
                    <a:lnTo>
                      <a:pt x="18764" y="1809"/>
                    </a:lnTo>
                    <a:cubicBezTo>
                      <a:pt x="18955" y="6096"/>
                      <a:pt x="19336" y="9620"/>
                      <a:pt x="19907" y="12192"/>
                    </a:cubicBezTo>
                    <a:cubicBezTo>
                      <a:pt x="24194" y="4096"/>
                      <a:pt x="31337" y="0"/>
                      <a:pt x="41148" y="0"/>
                    </a:cubicBezTo>
                    <a:cubicBezTo>
                      <a:pt x="48768" y="0"/>
                      <a:pt x="54673" y="2476"/>
                      <a:pt x="58960" y="7429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40" name="任意形状 639"/>
              <p:cNvSpPr/>
              <p:nvPr/>
            </p:nvSpPr>
            <p:spPr>
              <a:xfrm>
                <a:off x="19376199" y="11476957"/>
                <a:ext cx="95440" cy="94869"/>
              </a:xfrm>
              <a:custGeom>
                <a:avLst/>
                <a:gdLst>
                  <a:gd name="connsiteX0" fmla="*/ 56959 w 95440"/>
                  <a:gd name="connsiteY0" fmla="*/ 0 h 94869"/>
                  <a:gd name="connsiteX1" fmla="*/ 95440 w 95440"/>
                  <a:gd name="connsiteY1" fmla="*/ 94869 h 94869"/>
                  <a:gd name="connsiteX2" fmla="*/ 72104 w 95440"/>
                  <a:gd name="connsiteY2" fmla="*/ 94869 h 94869"/>
                  <a:gd name="connsiteX3" fmla="*/ 64865 w 95440"/>
                  <a:gd name="connsiteY3" fmla="*/ 75724 h 94869"/>
                  <a:gd name="connsiteX4" fmla="*/ 28956 w 95440"/>
                  <a:gd name="connsiteY4" fmla="*/ 75724 h 94869"/>
                  <a:gd name="connsiteX5" fmla="*/ 22003 w 95440"/>
                  <a:gd name="connsiteY5" fmla="*/ 94869 h 94869"/>
                  <a:gd name="connsiteX6" fmla="*/ 0 w 95440"/>
                  <a:gd name="connsiteY6" fmla="*/ 94869 h 94869"/>
                  <a:gd name="connsiteX7" fmla="*/ 37433 w 95440"/>
                  <a:gd name="connsiteY7" fmla="*/ 0 h 94869"/>
                  <a:gd name="connsiteX8" fmla="*/ 56959 w 95440"/>
                  <a:gd name="connsiteY8" fmla="*/ 0 h 94869"/>
                  <a:gd name="connsiteX9" fmla="*/ 57912 w 95440"/>
                  <a:gd name="connsiteY9" fmla="*/ 57150 h 94869"/>
                  <a:gd name="connsiteX10" fmla="*/ 46672 w 95440"/>
                  <a:gd name="connsiteY10" fmla="*/ 27622 h 94869"/>
                  <a:gd name="connsiteX11" fmla="*/ 35909 w 95440"/>
                  <a:gd name="connsiteY11" fmla="*/ 57150 h 94869"/>
                  <a:gd name="connsiteX12" fmla="*/ 57912 w 95440"/>
                  <a:gd name="connsiteY12" fmla="*/ 5715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5440" h="94869">
                    <a:moveTo>
                      <a:pt x="56959" y="0"/>
                    </a:moveTo>
                    <a:lnTo>
                      <a:pt x="95440" y="94869"/>
                    </a:lnTo>
                    <a:lnTo>
                      <a:pt x="72104" y="94869"/>
                    </a:lnTo>
                    <a:lnTo>
                      <a:pt x="64865" y="75724"/>
                    </a:lnTo>
                    <a:lnTo>
                      <a:pt x="28956" y="75724"/>
                    </a:lnTo>
                    <a:lnTo>
                      <a:pt x="22003" y="94869"/>
                    </a:lnTo>
                    <a:lnTo>
                      <a:pt x="0" y="94869"/>
                    </a:lnTo>
                    <a:lnTo>
                      <a:pt x="37433" y="0"/>
                    </a:lnTo>
                    <a:lnTo>
                      <a:pt x="56959" y="0"/>
                    </a:lnTo>
                    <a:close/>
                    <a:moveTo>
                      <a:pt x="57912" y="57150"/>
                    </a:moveTo>
                    <a:lnTo>
                      <a:pt x="46672" y="27622"/>
                    </a:lnTo>
                    <a:lnTo>
                      <a:pt x="35909" y="57150"/>
                    </a:lnTo>
                    <a:lnTo>
                      <a:pt x="57912" y="57150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41" name="任意形状 640"/>
              <p:cNvSpPr/>
              <p:nvPr/>
            </p:nvSpPr>
            <p:spPr>
              <a:xfrm>
                <a:off x="19480021" y="11473243"/>
                <a:ext cx="21145" cy="98583"/>
              </a:xfrm>
              <a:custGeom>
                <a:avLst/>
                <a:gdLst>
                  <a:gd name="connsiteX0" fmla="*/ 21146 w 21145"/>
                  <a:gd name="connsiteY0" fmla="*/ 98584 h 98583"/>
                  <a:gd name="connsiteX1" fmla="*/ 0 w 21145"/>
                  <a:gd name="connsiteY1" fmla="*/ 98584 h 98583"/>
                  <a:gd name="connsiteX2" fmla="*/ 0 w 21145"/>
                  <a:gd name="connsiteY2" fmla="*/ 0 h 98583"/>
                  <a:gd name="connsiteX3" fmla="*/ 21146 w 21145"/>
                  <a:gd name="connsiteY3" fmla="*/ 0 h 98583"/>
                  <a:gd name="connsiteX4" fmla="*/ 21146 w 21145"/>
                  <a:gd name="connsiteY4" fmla="*/ 98584 h 98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45" h="98583">
                    <a:moveTo>
                      <a:pt x="21146" y="98584"/>
                    </a:moveTo>
                    <a:lnTo>
                      <a:pt x="0" y="98584"/>
                    </a:lnTo>
                    <a:lnTo>
                      <a:pt x="0" y="0"/>
                    </a:lnTo>
                    <a:lnTo>
                      <a:pt x="21146" y="0"/>
                    </a:lnTo>
                    <a:lnTo>
                      <a:pt x="21146" y="98584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42" name="任意形状 641"/>
              <p:cNvSpPr/>
              <p:nvPr/>
            </p:nvSpPr>
            <p:spPr>
              <a:xfrm>
                <a:off x="19516597" y="11473243"/>
                <a:ext cx="21145" cy="98583"/>
              </a:xfrm>
              <a:custGeom>
                <a:avLst/>
                <a:gdLst>
                  <a:gd name="connsiteX0" fmla="*/ 21145 w 21145"/>
                  <a:gd name="connsiteY0" fmla="*/ 98584 h 98583"/>
                  <a:gd name="connsiteX1" fmla="*/ 0 w 21145"/>
                  <a:gd name="connsiteY1" fmla="*/ 98584 h 98583"/>
                  <a:gd name="connsiteX2" fmla="*/ 0 w 21145"/>
                  <a:gd name="connsiteY2" fmla="*/ 0 h 98583"/>
                  <a:gd name="connsiteX3" fmla="*/ 21145 w 21145"/>
                  <a:gd name="connsiteY3" fmla="*/ 0 h 98583"/>
                  <a:gd name="connsiteX4" fmla="*/ 21145 w 21145"/>
                  <a:gd name="connsiteY4" fmla="*/ 98584 h 98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45" h="98583">
                    <a:moveTo>
                      <a:pt x="21145" y="98584"/>
                    </a:moveTo>
                    <a:lnTo>
                      <a:pt x="0" y="98584"/>
                    </a:lnTo>
                    <a:lnTo>
                      <a:pt x="0" y="0"/>
                    </a:lnTo>
                    <a:lnTo>
                      <a:pt x="21145" y="0"/>
                    </a:lnTo>
                    <a:lnTo>
                      <a:pt x="21145" y="98584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43" name="任意形状 642"/>
              <p:cNvSpPr/>
              <p:nvPr/>
            </p:nvSpPr>
            <p:spPr>
              <a:xfrm>
                <a:off x="19551363" y="11472671"/>
                <a:ext cx="24670" cy="99155"/>
              </a:xfrm>
              <a:custGeom>
                <a:avLst/>
                <a:gdLst>
                  <a:gd name="connsiteX0" fmla="*/ 3620 w 24670"/>
                  <a:gd name="connsiteY0" fmla="*/ 21336 h 99155"/>
                  <a:gd name="connsiteX1" fmla="*/ 0 w 24670"/>
                  <a:gd name="connsiteY1" fmla="*/ 12573 h 99155"/>
                  <a:gd name="connsiteX2" fmla="*/ 3525 w 24670"/>
                  <a:gd name="connsiteY2" fmla="*/ 3715 h 99155"/>
                  <a:gd name="connsiteX3" fmla="*/ 12288 w 24670"/>
                  <a:gd name="connsiteY3" fmla="*/ 0 h 99155"/>
                  <a:gd name="connsiteX4" fmla="*/ 20955 w 24670"/>
                  <a:gd name="connsiteY4" fmla="*/ 3715 h 99155"/>
                  <a:gd name="connsiteX5" fmla="*/ 24670 w 24670"/>
                  <a:gd name="connsiteY5" fmla="*/ 12478 h 99155"/>
                  <a:gd name="connsiteX6" fmla="*/ 21050 w 24670"/>
                  <a:gd name="connsiteY6" fmla="*/ 21241 h 99155"/>
                  <a:gd name="connsiteX7" fmla="*/ 12383 w 24670"/>
                  <a:gd name="connsiteY7" fmla="*/ 24955 h 99155"/>
                  <a:gd name="connsiteX8" fmla="*/ 3715 w 24670"/>
                  <a:gd name="connsiteY8" fmla="*/ 21241 h 99155"/>
                  <a:gd name="connsiteX9" fmla="*/ 22956 w 24670"/>
                  <a:gd name="connsiteY9" fmla="*/ 99155 h 99155"/>
                  <a:gd name="connsiteX10" fmla="*/ 1810 w 24670"/>
                  <a:gd name="connsiteY10" fmla="*/ 99155 h 99155"/>
                  <a:gd name="connsiteX11" fmla="*/ 1810 w 24670"/>
                  <a:gd name="connsiteY11" fmla="*/ 32194 h 99155"/>
                  <a:gd name="connsiteX12" fmla="*/ 22956 w 24670"/>
                  <a:gd name="connsiteY12" fmla="*/ 32194 h 99155"/>
                  <a:gd name="connsiteX13" fmla="*/ 22956 w 24670"/>
                  <a:gd name="connsiteY13" fmla="*/ 99155 h 99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670" h="99155">
                    <a:moveTo>
                      <a:pt x="3620" y="21336"/>
                    </a:moveTo>
                    <a:cubicBezTo>
                      <a:pt x="1238" y="18859"/>
                      <a:pt x="0" y="15907"/>
                      <a:pt x="0" y="12573"/>
                    </a:cubicBezTo>
                    <a:cubicBezTo>
                      <a:pt x="0" y="9239"/>
                      <a:pt x="1144" y="6191"/>
                      <a:pt x="3525" y="3715"/>
                    </a:cubicBezTo>
                    <a:cubicBezTo>
                      <a:pt x="5906" y="1238"/>
                      <a:pt x="8763" y="0"/>
                      <a:pt x="12288" y="0"/>
                    </a:cubicBezTo>
                    <a:cubicBezTo>
                      <a:pt x="15812" y="0"/>
                      <a:pt x="18479" y="1238"/>
                      <a:pt x="20955" y="3715"/>
                    </a:cubicBezTo>
                    <a:cubicBezTo>
                      <a:pt x="23432" y="6191"/>
                      <a:pt x="24670" y="9144"/>
                      <a:pt x="24670" y="12478"/>
                    </a:cubicBezTo>
                    <a:cubicBezTo>
                      <a:pt x="24670" y="15812"/>
                      <a:pt x="23432" y="18764"/>
                      <a:pt x="21050" y="21241"/>
                    </a:cubicBezTo>
                    <a:cubicBezTo>
                      <a:pt x="18669" y="23717"/>
                      <a:pt x="15716" y="24955"/>
                      <a:pt x="12383" y="24955"/>
                    </a:cubicBezTo>
                    <a:cubicBezTo>
                      <a:pt x="9049" y="24955"/>
                      <a:pt x="6096" y="23717"/>
                      <a:pt x="3715" y="21241"/>
                    </a:cubicBezTo>
                    <a:close/>
                    <a:moveTo>
                      <a:pt x="22956" y="99155"/>
                    </a:moveTo>
                    <a:lnTo>
                      <a:pt x="1810" y="99155"/>
                    </a:lnTo>
                    <a:lnTo>
                      <a:pt x="1810" y="32194"/>
                    </a:lnTo>
                    <a:lnTo>
                      <a:pt x="22956" y="32194"/>
                    </a:lnTo>
                    <a:lnTo>
                      <a:pt x="22956" y="99155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44" name="任意形状 643"/>
              <p:cNvSpPr/>
              <p:nvPr/>
            </p:nvSpPr>
            <p:spPr>
              <a:xfrm>
                <a:off x="19586129" y="11503056"/>
                <a:ext cx="63150" cy="70484"/>
              </a:xfrm>
              <a:custGeom>
                <a:avLst/>
                <a:gdLst>
                  <a:gd name="connsiteX0" fmla="*/ 55245 w 63150"/>
                  <a:gd name="connsiteY0" fmla="*/ 8096 h 70484"/>
                  <a:gd name="connsiteX1" fmla="*/ 63151 w 63150"/>
                  <a:gd name="connsiteY1" fmla="*/ 30956 h 70484"/>
                  <a:gd name="connsiteX2" fmla="*/ 63151 w 63150"/>
                  <a:gd name="connsiteY2" fmla="*/ 68771 h 70484"/>
                  <a:gd name="connsiteX3" fmla="*/ 45434 w 63150"/>
                  <a:gd name="connsiteY3" fmla="*/ 68771 h 70484"/>
                  <a:gd name="connsiteX4" fmla="*/ 44482 w 63150"/>
                  <a:gd name="connsiteY4" fmla="*/ 61531 h 70484"/>
                  <a:gd name="connsiteX5" fmla="*/ 36957 w 63150"/>
                  <a:gd name="connsiteY5" fmla="*/ 68294 h 70484"/>
                  <a:gd name="connsiteX6" fmla="*/ 25813 w 63150"/>
                  <a:gd name="connsiteY6" fmla="*/ 70485 h 70484"/>
                  <a:gd name="connsiteX7" fmla="*/ 12764 w 63150"/>
                  <a:gd name="connsiteY7" fmla="*/ 67913 h 70484"/>
                  <a:gd name="connsiteX8" fmla="*/ 3429 w 63150"/>
                  <a:gd name="connsiteY8" fmla="*/ 60674 h 70484"/>
                  <a:gd name="connsiteX9" fmla="*/ 0 w 63150"/>
                  <a:gd name="connsiteY9" fmla="*/ 49434 h 70484"/>
                  <a:gd name="connsiteX10" fmla="*/ 3810 w 63150"/>
                  <a:gd name="connsiteY10" fmla="*/ 37624 h 70484"/>
                  <a:gd name="connsiteX11" fmla="*/ 14097 w 63150"/>
                  <a:gd name="connsiteY11" fmla="*/ 29813 h 70484"/>
                  <a:gd name="connsiteX12" fmla="*/ 28194 w 63150"/>
                  <a:gd name="connsiteY12" fmla="*/ 27051 h 70484"/>
                  <a:gd name="connsiteX13" fmla="*/ 42196 w 63150"/>
                  <a:gd name="connsiteY13" fmla="*/ 29527 h 70484"/>
                  <a:gd name="connsiteX14" fmla="*/ 30671 w 63150"/>
                  <a:gd name="connsiteY14" fmla="*/ 16859 h 70484"/>
                  <a:gd name="connsiteX15" fmla="*/ 17716 w 63150"/>
                  <a:gd name="connsiteY15" fmla="*/ 25146 h 70484"/>
                  <a:gd name="connsiteX16" fmla="*/ 2857 w 63150"/>
                  <a:gd name="connsiteY16" fmla="*/ 16478 h 70484"/>
                  <a:gd name="connsiteX17" fmla="*/ 14478 w 63150"/>
                  <a:gd name="connsiteY17" fmla="*/ 4381 h 70484"/>
                  <a:gd name="connsiteX18" fmla="*/ 32861 w 63150"/>
                  <a:gd name="connsiteY18" fmla="*/ 0 h 70484"/>
                  <a:gd name="connsiteX19" fmla="*/ 55245 w 63150"/>
                  <a:gd name="connsiteY19" fmla="*/ 8096 h 70484"/>
                  <a:gd name="connsiteX20" fmla="*/ 42291 w 63150"/>
                  <a:gd name="connsiteY20" fmla="*/ 42577 h 70484"/>
                  <a:gd name="connsiteX21" fmla="*/ 32671 w 63150"/>
                  <a:gd name="connsiteY21" fmla="*/ 41243 h 70484"/>
                  <a:gd name="connsiteX22" fmla="*/ 24289 w 63150"/>
                  <a:gd name="connsiteY22" fmla="*/ 43148 h 70484"/>
                  <a:gd name="connsiteX23" fmla="*/ 21146 w 63150"/>
                  <a:gd name="connsiteY23" fmla="*/ 48292 h 70484"/>
                  <a:gd name="connsiteX24" fmla="*/ 23432 w 63150"/>
                  <a:gd name="connsiteY24" fmla="*/ 52959 h 70484"/>
                  <a:gd name="connsiteX25" fmla="*/ 29433 w 63150"/>
                  <a:gd name="connsiteY25" fmla="*/ 54673 h 70484"/>
                  <a:gd name="connsiteX26" fmla="*/ 38291 w 63150"/>
                  <a:gd name="connsiteY26" fmla="*/ 51816 h 70484"/>
                  <a:gd name="connsiteX27" fmla="*/ 42196 w 63150"/>
                  <a:gd name="connsiteY27" fmla="*/ 44196 h 70484"/>
                  <a:gd name="connsiteX28" fmla="*/ 42196 w 63150"/>
                  <a:gd name="connsiteY28" fmla="*/ 42481 h 70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3150" h="70484">
                    <a:moveTo>
                      <a:pt x="55245" y="8096"/>
                    </a:moveTo>
                    <a:cubicBezTo>
                      <a:pt x="60484" y="13525"/>
                      <a:pt x="63151" y="21146"/>
                      <a:pt x="63151" y="30956"/>
                    </a:cubicBezTo>
                    <a:lnTo>
                      <a:pt x="63151" y="68771"/>
                    </a:lnTo>
                    <a:lnTo>
                      <a:pt x="45434" y="68771"/>
                    </a:lnTo>
                    <a:cubicBezTo>
                      <a:pt x="45053" y="65151"/>
                      <a:pt x="44672" y="62770"/>
                      <a:pt x="44482" y="61531"/>
                    </a:cubicBezTo>
                    <a:cubicBezTo>
                      <a:pt x="42386" y="64579"/>
                      <a:pt x="39910" y="66770"/>
                      <a:pt x="36957" y="68294"/>
                    </a:cubicBezTo>
                    <a:cubicBezTo>
                      <a:pt x="34004" y="69723"/>
                      <a:pt x="30289" y="70485"/>
                      <a:pt x="25813" y="70485"/>
                    </a:cubicBezTo>
                    <a:cubicBezTo>
                      <a:pt x="21050" y="70485"/>
                      <a:pt x="16764" y="69628"/>
                      <a:pt x="12764" y="67913"/>
                    </a:cubicBezTo>
                    <a:cubicBezTo>
                      <a:pt x="8763" y="66199"/>
                      <a:pt x="5715" y="63817"/>
                      <a:pt x="3429" y="60674"/>
                    </a:cubicBezTo>
                    <a:cubicBezTo>
                      <a:pt x="1143" y="57531"/>
                      <a:pt x="0" y="53816"/>
                      <a:pt x="0" y="49434"/>
                    </a:cubicBezTo>
                    <a:cubicBezTo>
                      <a:pt x="0" y="45053"/>
                      <a:pt x="1238" y="40957"/>
                      <a:pt x="3810" y="37624"/>
                    </a:cubicBezTo>
                    <a:cubicBezTo>
                      <a:pt x="6382" y="34195"/>
                      <a:pt x="9811" y="31623"/>
                      <a:pt x="14097" y="29813"/>
                    </a:cubicBezTo>
                    <a:cubicBezTo>
                      <a:pt x="18383" y="28003"/>
                      <a:pt x="23146" y="27051"/>
                      <a:pt x="28194" y="27051"/>
                    </a:cubicBezTo>
                    <a:cubicBezTo>
                      <a:pt x="32957" y="27051"/>
                      <a:pt x="37624" y="27908"/>
                      <a:pt x="42196" y="29527"/>
                    </a:cubicBezTo>
                    <a:cubicBezTo>
                      <a:pt x="41624" y="21050"/>
                      <a:pt x="37719" y="16859"/>
                      <a:pt x="30671" y="16859"/>
                    </a:cubicBezTo>
                    <a:cubicBezTo>
                      <a:pt x="24670" y="16859"/>
                      <a:pt x="20384" y="19621"/>
                      <a:pt x="17716" y="25146"/>
                    </a:cubicBezTo>
                    <a:lnTo>
                      <a:pt x="2857" y="16478"/>
                    </a:lnTo>
                    <a:cubicBezTo>
                      <a:pt x="5334" y="11334"/>
                      <a:pt x="9240" y="7334"/>
                      <a:pt x="14478" y="4381"/>
                    </a:cubicBezTo>
                    <a:cubicBezTo>
                      <a:pt x="19717" y="1429"/>
                      <a:pt x="25813" y="0"/>
                      <a:pt x="32861" y="0"/>
                    </a:cubicBezTo>
                    <a:cubicBezTo>
                      <a:pt x="42577" y="0"/>
                      <a:pt x="50006" y="2667"/>
                      <a:pt x="55245" y="8096"/>
                    </a:cubicBezTo>
                    <a:close/>
                    <a:moveTo>
                      <a:pt x="42291" y="42577"/>
                    </a:moveTo>
                    <a:cubicBezTo>
                      <a:pt x="38958" y="41719"/>
                      <a:pt x="35719" y="41243"/>
                      <a:pt x="32671" y="41243"/>
                    </a:cubicBezTo>
                    <a:cubicBezTo>
                      <a:pt x="29146" y="41243"/>
                      <a:pt x="26289" y="41910"/>
                      <a:pt x="24289" y="43148"/>
                    </a:cubicBezTo>
                    <a:cubicBezTo>
                      <a:pt x="22289" y="44386"/>
                      <a:pt x="21146" y="46196"/>
                      <a:pt x="21146" y="48292"/>
                    </a:cubicBezTo>
                    <a:cubicBezTo>
                      <a:pt x="21146" y="50292"/>
                      <a:pt x="21907" y="51816"/>
                      <a:pt x="23432" y="52959"/>
                    </a:cubicBezTo>
                    <a:cubicBezTo>
                      <a:pt x="24955" y="54102"/>
                      <a:pt x="26956" y="54673"/>
                      <a:pt x="29433" y="54673"/>
                    </a:cubicBezTo>
                    <a:cubicBezTo>
                      <a:pt x="32671" y="54673"/>
                      <a:pt x="35623" y="53721"/>
                      <a:pt x="38291" y="51816"/>
                    </a:cubicBezTo>
                    <a:cubicBezTo>
                      <a:pt x="40957" y="49911"/>
                      <a:pt x="42196" y="47339"/>
                      <a:pt x="42196" y="44196"/>
                    </a:cubicBezTo>
                    <a:lnTo>
                      <a:pt x="42196" y="42481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45" name="任意形状 644"/>
              <p:cNvSpPr/>
              <p:nvPr/>
            </p:nvSpPr>
            <p:spPr>
              <a:xfrm>
                <a:off x="19663377" y="11503056"/>
                <a:ext cx="65532" cy="68770"/>
              </a:xfrm>
              <a:custGeom>
                <a:avLst/>
                <a:gdLst>
                  <a:gd name="connsiteX0" fmla="*/ 59150 w 65532"/>
                  <a:gd name="connsiteY0" fmla="*/ 7334 h 68770"/>
                  <a:gd name="connsiteX1" fmla="*/ 65532 w 65532"/>
                  <a:gd name="connsiteY1" fmla="*/ 29051 h 68770"/>
                  <a:gd name="connsiteX2" fmla="*/ 65532 w 65532"/>
                  <a:gd name="connsiteY2" fmla="*/ 68675 h 68770"/>
                  <a:gd name="connsiteX3" fmla="*/ 44387 w 65532"/>
                  <a:gd name="connsiteY3" fmla="*/ 68675 h 68770"/>
                  <a:gd name="connsiteX4" fmla="*/ 44387 w 65532"/>
                  <a:gd name="connsiteY4" fmla="*/ 36195 h 68770"/>
                  <a:gd name="connsiteX5" fmla="*/ 41815 w 65532"/>
                  <a:gd name="connsiteY5" fmla="*/ 23146 h 68770"/>
                  <a:gd name="connsiteX6" fmla="*/ 33433 w 65532"/>
                  <a:gd name="connsiteY6" fmla="*/ 18478 h 68770"/>
                  <a:gd name="connsiteX7" fmla="*/ 24384 w 65532"/>
                  <a:gd name="connsiteY7" fmla="*/ 23431 h 68770"/>
                  <a:gd name="connsiteX8" fmla="*/ 21146 w 65532"/>
                  <a:gd name="connsiteY8" fmla="*/ 37147 h 68770"/>
                  <a:gd name="connsiteX9" fmla="*/ 21146 w 65532"/>
                  <a:gd name="connsiteY9" fmla="*/ 68771 h 68770"/>
                  <a:gd name="connsiteX10" fmla="*/ 0 w 65532"/>
                  <a:gd name="connsiteY10" fmla="*/ 68771 h 68770"/>
                  <a:gd name="connsiteX11" fmla="*/ 0 w 65532"/>
                  <a:gd name="connsiteY11" fmla="*/ 1809 h 68770"/>
                  <a:gd name="connsiteX12" fmla="*/ 18765 w 65532"/>
                  <a:gd name="connsiteY12" fmla="*/ 1809 h 68770"/>
                  <a:gd name="connsiteX13" fmla="*/ 19908 w 65532"/>
                  <a:gd name="connsiteY13" fmla="*/ 12192 h 68770"/>
                  <a:gd name="connsiteX14" fmla="*/ 41148 w 65532"/>
                  <a:gd name="connsiteY14" fmla="*/ 0 h 68770"/>
                  <a:gd name="connsiteX15" fmla="*/ 58960 w 65532"/>
                  <a:gd name="connsiteY15" fmla="*/ 7429 h 68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5532" h="68770">
                    <a:moveTo>
                      <a:pt x="59150" y="7334"/>
                    </a:moveTo>
                    <a:cubicBezTo>
                      <a:pt x="63437" y="12287"/>
                      <a:pt x="65532" y="19526"/>
                      <a:pt x="65532" y="29051"/>
                    </a:cubicBezTo>
                    <a:lnTo>
                      <a:pt x="65532" y="68675"/>
                    </a:lnTo>
                    <a:lnTo>
                      <a:pt x="44387" y="68675"/>
                    </a:lnTo>
                    <a:lnTo>
                      <a:pt x="44387" y="36195"/>
                    </a:lnTo>
                    <a:cubicBezTo>
                      <a:pt x="44387" y="30575"/>
                      <a:pt x="43529" y="26194"/>
                      <a:pt x="41815" y="23146"/>
                    </a:cubicBezTo>
                    <a:cubicBezTo>
                      <a:pt x="40100" y="20002"/>
                      <a:pt x="37338" y="18478"/>
                      <a:pt x="33433" y="18478"/>
                    </a:cubicBezTo>
                    <a:cubicBezTo>
                      <a:pt x="29528" y="18478"/>
                      <a:pt x="26480" y="20098"/>
                      <a:pt x="24384" y="23431"/>
                    </a:cubicBezTo>
                    <a:cubicBezTo>
                      <a:pt x="22193" y="26670"/>
                      <a:pt x="21146" y="31242"/>
                      <a:pt x="21146" y="37147"/>
                    </a:cubicBezTo>
                    <a:lnTo>
                      <a:pt x="21146" y="68771"/>
                    </a:lnTo>
                    <a:lnTo>
                      <a:pt x="0" y="68771"/>
                    </a:lnTo>
                    <a:lnTo>
                      <a:pt x="0" y="1809"/>
                    </a:lnTo>
                    <a:lnTo>
                      <a:pt x="18765" y="1809"/>
                    </a:lnTo>
                    <a:cubicBezTo>
                      <a:pt x="18955" y="6096"/>
                      <a:pt x="19336" y="9620"/>
                      <a:pt x="19908" y="12192"/>
                    </a:cubicBezTo>
                    <a:cubicBezTo>
                      <a:pt x="24194" y="4096"/>
                      <a:pt x="31338" y="0"/>
                      <a:pt x="41148" y="0"/>
                    </a:cubicBezTo>
                    <a:cubicBezTo>
                      <a:pt x="48768" y="0"/>
                      <a:pt x="54673" y="2476"/>
                      <a:pt x="58960" y="7429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46" name="任意形状 645"/>
              <p:cNvSpPr/>
              <p:nvPr/>
            </p:nvSpPr>
            <p:spPr>
              <a:xfrm>
                <a:off x="19739768" y="11503151"/>
                <a:ext cx="61912" cy="70294"/>
              </a:xfrm>
              <a:custGeom>
                <a:avLst/>
                <a:gdLst>
                  <a:gd name="connsiteX0" fmla="*/ 41243 w 61912"/>
                  <a:gd name="connsiteY0" fmla="*/ 50292 h 70294"/>
                  <a:gd name="connsiteX1" fmla="*/ 46006 w 61912"/>
                  <a:gd name="connsiteY1" fmla="*/ 45149 h 70294"/>
                  <a:gd name="connsiteX2" fmla="*/ 61913 w 61912"/>
                  <a:gd name="connsiteY2" fmla="*/ 54388 h 70294"/>
                  <a:gd name="connsiteX3" fmla="*/ 51435 w 61912"/>
                  <a:gd name="connsiteY3" fmla="*/ 66199 h 70294"/>
                  <a:gd name="connsiteX4" fmla="*/ 34766 w 61912"/>
                  <a:gd name="connsiteY4" fmla="*/ 70295 h 70294"/>
                  <a:gd name="connsiteX5" fmla="*/ 17907 w 61912"/>
                  <a:gd name="connsiteY5" fmla="*/ 66389 h 70294"/>
                  <a:gd name="connsiteX6" fmla="*/ 4953 w 61912"/>
                  <a:gd name="connsiteY6" fmla="*/ 54483 h 70294"/>
                  <a:gd name="connsiteX7" fmla="*/ 0 w 61912"/>
                  <a:gd name="connsiteY7" fmla="*/ 35147 h 70294"/>
                  <a:gd name="connsiteX8" fmla="*/ 4953 w 61912"/>
                  <a:gd name="connsiteY8" fmla="*/ 15812 h 70294"/>
                  <a:gd name="connsiteX9" fmla="*/ 17907 w 61912"/>
                  <a:gd name="connsiteY9" fmla="*/ 3905 h 70294"/>
                  <a:gd name="connsiteX10" fmla="*/ 34766 w 61912"/>
                  <a:gd name="connsiteY10" fmla="*/ 0 h 70294"/>
                  <a:gd name="connsiteX11" fmla="*/ 51435 w 61912"/>
                  <a:gd name="connsiteY11" fmla="*/ 4096 h 70294"/>
                  <a:gd name="connsiteX12" fmla="*/ 61913 w 61912"/>
                  <a:gd name="connsiteY12" fmla="*/ 15812 h 70294"/>
                  <a:gd name="connsiteX13" fmla="*/ 46006 w 61912"/>
                  <a:gd name="connsiteY13" fmla="*/ 25146 h 70294"/>
                  <a:gd name="connsiteX14" fmla="*/ 41148 w 61912"/>
                  <a:gd name="connsiteY14" fmla="*/ 20003 h 70294"/>
                  <a:gd name="connsiteX15" fmla="*/ 34766 w 61912"/>
                  <a:gd name="connsiteY15" fmla="*/ 18193 h 70294"/>
                  <a:gd name="connsiteX16" fmla="*/ 25241 w 61912"/>
                  <a:gd name="connsiteY16" fmla="*/ 22955 h 70294"/>
                  <a:gd name="connsiteX17" fmla="*/ 21717 w 61912"/>
                  <a:gd name="connsiteY17" fmla="*/ 35338 h 70294"/>
                  <a:gd name="connsiteX18" fmla="*/ 25241 w 61912"/>
                  <a:gd name="connsiteY18" fmla="*/ 47625 h 70294"/>
                  <a:gd name="connsiteX19" fmla="*/ 34766 w 61912"/>
                  <a:gd name="connsiteY19" fmla="*/ 52292 h 70294"/>
                  <a:gd name="connsiteX20" fmla="*/ 41339 w 61912"/>
                  <a:gd name="connsiteY20" fmla="*/ 50578 h 70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912" h="70294">
                    <a:moveTo>
                      <a:pt x="41243" y="50292"/>
                    </a:moveTo>
                    <a:cubicBezTo>
                      <a:pt x="43053" y="49149"/>
                      <a:pt x="44577" y="47435"/>
                      <a:pt x="46006" y="45149"/>
                    </a:cubicBezTo>
                    <a:lnTo>
                      <a:pt x="61913" y="54388"/>
                    </a:lnTo>
                    <a:cubicBezTo>
                      <a:pt x="59817" y="59531"/>
                      <a:pt x="56292" y="63532"/>
                      <a:pt x="51435" y="66199"/>
                    </a:cubicBezTo>
                    <a:cubicBezTo>
                      <a:pt x="46482" y="68961"/>
                      <a:pt x="40957" y="70295"/>
                      <a:pt x="34766" y="70295"/>
                    </a:cubicBezTo>
                    <a:cubicBezTo>
                      <a:pt x="28575" y="70295"/>
                      <a:pt x="23146" y="68961"/>
                      <a:pt x="17907" y="66389"/>
                    </a:cubicBezTo>
                    <a:cubicBezTo>
                      <a:pt x="12573" y="63722"/>
                      <a:pt x="8287" y="59817"/>
                      <a:pt x="4953" y="54483"/>
                    </a:cubicBezTo>
                    <a:cubicBezTo>
                      <a:pt x="1619" y="49149"/>
                      <a:pt x="0" y="42672"/>
                      <a:pt x="0" y="35147"/>
                    </a:cubicBezTo>
                    <a:cubicBezTo>
                      <a:pt x="0" y="27622"/>
                      <a:pt x="1619" y="21050"/>
                      <a:pt x="4953" y="15812"/>
                    </a:cubicBezTo>
                    <a:cubicBezTo>
                      <a:pt x="8287" y="10478"/>
                      <a:pt x="12573" y="6572"/>
                      <a:pt x="17907" y="3905"/>
                    </a:cubicBezTo>
                    <a:cubicBezTo>
                      <a:pt x="23241" y="1238"/>
                      <a:pt x="28861" y="0"/>
                      <a:pt x="34766" y="0"/>
                    </a:cubicBezTo>
                    <a:cubicBezTo>
                      <a:pt x="40672" y="0"/>
                      <a:pt x="46577" y="1334"/>
                      <a:pt x="51435" y="4096"/>
                    </a:cubicBezTo>
                    <a:cubicBezTo>
                      <a:pt x="56388" y="6858"/>
                      <a:pt x="59817" y="10763"/>
                      <a:pt x="61913" y="15812"/>
                    </a:cubicBezTo>
                    <a:lnTo>
                      <a:pt x="46006" y="25146"/>
                    </a:lnTo>
                    <a:cubicBezTo>
                      <a:pt x="44577" y="22860"/>
                      <a:pt x="42958" y="21146"/>
                      <a:pt x="41148" y="20003"/>
                    </a:cubicBezTo>
                    <a:cubicBezTo>
                      <a:pt x="39338" y="18764"/>
                      <a:pt x="37242" y="18193"/>
                      <a:pt x="34766" y="18193"/>
                    </a:cubicBezTo>
                    <a:cubicBezTo>
                      <a:pt x="30766" y="18193"/>
                      <a:pt x="27623" y="19812"/>
                      <a:pt x="25241" y="22955"/>
                    </a:cubicBezTo>
                    <a:cubicBezTo>
                      <a:pt x="22860" y="26099"/>
                      <a:pt x="21717" y="30194"/>
                      <a:pt x="21717" y="35338"/>
                    </a:cubicBezTo>
                    <a:cubicBezTo>
                      <a:pt x="21717" y="40481"/>
                      <a:pt x="22860" y="44577"/>
                      <a:pt x="25241" y="47625"/>
                    </a:cubicBezTo>
                    <a:cubicBezTo>
                      <a:pt x="27623" y="50768"/>
                      <a:pt x="30766" y="52292"/>
                      <a:pt x="34766" y="52292"/>
                    </a:cubicBezTo>
                    <a:cubicBezTo>
                      <a:pt x="37338" y="52292"/>
                      <a:pt x="39529" y="51721"/>
                      <a:pt x="41339" y="50578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47" name="任意形状 646"/>
              <p:cNvSpPr/>
              <p:nvPr/>
            </p:nvSpPr>
            <p:spPr>
              <a:xfrm>
                <a:off x="19804824" y="11503246"/>
                <a:ext cx="65626" cy="70389"/>
              </a:xfrm>
              <a:custGeom>
                <a:avLst/>
                <a:gdLst>
                  <a:gd name="connsiteX0" fmla="*/ 50768 w 65626"/>
                  <a:gd name="connsiteY0" fmla="*/ 3715 h 70389"/>
                  <a:gd name="connsiteX1" fmla="*/ 61722 w 65626"/>
                  <a:gd name="connsiteY1" fmla="*/ 15049 h 70389"/>
                  <a:gd name="connsiteX2" fmla="*/ 65627 w 65626"/>
                  <a:gd name="connsiteY2" fmla="*/ 32290 h 70389"/>
                  <a:gd name="connsiteX3" fmla="*/ 64865 w 65626"/>
                  <a:gd name="connsiteY3" fmla="*/ 41148 h 70389"/>
                  <a:gd name="connsiteX4" fmla="*/ 22003 w 65626"/>
                  <a:gd name="connsiteY4" fmla="*/ 41148 h 70389"/>
                  <a:gd name="connsiteX5" fmla="*/ 26955 w 65626"/>
                  <a:gd name="connsiteY5" fmla="*/ 49721 h 70389"/>
                  <a:gd name="connsiteX6" fmla="*/ 35528 w 65626"/>
                  <a:gd name="connsiteY6" fmla="*/ 52769 h 70389"/>
                  <a:gd name="connsiteX7" fmla="*/ 42958 w 65626"/>
                  <a:gd name="connsiteY7" fmla="*/ 50863 h 70389"/>
                  <a:gd name="connsiteX8" fmla="*/ 47815 w 65626"/>
                  <a:gd name="connsiteY8" fmla="*/ 45148 h 70389"/>
                  <a:gd name="connsiteX9" fmla="*/ 63246 w 65626"/>
                  <a:gd name="connsiteY9" fmla="*/ 54388 h 70389"/>
                  <a:gd name="connsiteX10" fmla="*/ 52483 w 65626"/>
                  <a:gd name="connsiteY10" fmla="*/ 66199 h 70389"/>
                  <a:gd name="connsiteX11" fmla="*/ 34766 w 65626"/>
                  <a:gd name="connsiteY11" fmla="*/ 70390 h 70389"/>
                  <a:gd name="connsiteX12" fmla="*/ 17716 w 65626"/>
                  <a:gd name="connsiteY12" fmla="*/ 66389 h 70389"/>
                  <a:gd name="connsiteX13" fmla="*/ 4858 w 65626"/>
                  <a:gd name="connsiteY13" fmla="*/ 54293 h 70389"/>
                  <a:gd name="connsiteX14" fmla="*/ 0 w 65626"/>
                  <a:gd name="connsiteY14" fmla="*/ 34862 h 70389"/>
                  <a:gd name="connsiteX15" fmla="*/ 4858 w 65626"/>
                  <a:gd name="connsiteY15" fmla="*/ 15716 h 70389"/>
                  <a:gd name="connsiteX16" fmla="*/ 17621 w 65626"/>
                  <a:gd name="connsiteY16" fmla="*/ 3905 h 70389"/>
                  <a:gd name="connsiteX17" fmla="*/ 34576 w 65626"/>
                  <a:gd name="connsiteY17" fmla="*/ 0 h 70389"/>
                  <a:gd name="connsiteX18" fmla="*/ 50863 w 65626"/>
                  <a:gd name="connsiteY18" fmla="*/ 3905 h 70389"/>
                  <a:gd name="connsiteX19" fmla="*/ 26479 w 65626"/>
                  <a:gd name="connsiteY19" fmla="*/ 19240 h 70389"/>
                  <a:gd name="connsiteX20" fmla="*/ 22003 w 65626"/>
                  <a:gd name="connsiteY20" fmla="*/ 26670 h 70389"/>
                  <a:gd name="connsiteX21" fmla="*/ 44291 w 65626"/>
                  <a:gd name="connsiteY21" fmla="*/ 26670 h 70389"/>
                  <a:gd name="connsiteX22" fmla="*/ 40957 w 65626"/>
                  <a:gd name="connsiteY22" fmla="*/ 19145 h 70389"/>
                  <a:gd name="connsiteX23" fmla="*/ 34004 w 65626"/>
                  <a:gd name="connsiteY23" fmla="*/ 16573 h 70389"/>
                  <a:gd name="connsiteX24" fmla="*/ 26575 w 65626"/>
                  <a:gd name="connsiteY24" fmla="*/ 19240 h 70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5626" h="70389">
                    <a:moveTo>
                      <a:pt x="50768" y="3715"/>
                    </a:moveTo>
                    <a:cubicBezTo>
                      <a:pt x="55436" y="6382"/>
                      <a:pt x="59150" y="10096"/>
                      <a:pt x="61722" y="15049"/>
                    </a:cubicBezTo>
                    <a:cubicBezTo>
                      <a:pt x="64294" y="20003"/>
                      <a:pt x="65627" y="25718"/>
                      <a:pt x="65627" y="32290"/>
                    </a:cubicBezTo>
                    <a:cubicBezTo>
                      <a:pt x="65627" y="35052"/>
                      <a:pt x="65341" y="38005"/>
                      <a:pt x="64865" y="41148"/>
                    </a:cubicBezTo>
                    <a:lnTo>
                      <a:pt x="22003" y="41148"/>
                    </a:lnTo>
                    <a:cubicBezTo>
                      <a:pt x="22955" y="44863"/>
                      <a:pt x="24574" y="47720"/>
                      <a:pt x="26955" y="49721"/>
                    </a:cubicBezTo>
                    <a:cubicBezTo>
                      <a:pt x="29337" y="51721"/>
                      <a:pt x="32099" y="52769"/>
                      <a:pt x="35528" y="52769"/>
                    </a:cubicBezTo>
                    <a:cubicBezTo>
                      <a:pt x="38290" y="52769"/>
                      <a:pt x="40767" y="52102"/>
                      <a:pt x="42958" y="50863"/>
                    </a:cubicBezTo>
                    <a:cubicBezTo>
                      <a:pt x="45148" y="49625"/>
                      <a:pt x="46767" y="47625"/>
                      <a:pt x="47815" y="45148"/>
                    </a:cubicBezTo>
                    <a:lnTo>
                      <a:pt x="63246" y="54388"/>
                    </a:lnTo>
                    <a:cubicBezTo>
                      <a:pt x="61341" y="59531"/>
                      <a:pt x="57721" y="63437"/>
                      <a:pt x="52483" y="66199"/>
                    </a:cubicBezTo>
                    <a:cubicBezTo>
                      <a:pt x="47244" y="68961"/>
                      <a:pt x="41338" y="70390"/>
                      <a:pt x="34766" y="70390"/>
                    </a:cubicBezTo>
                    <a:cubicBezTo>
                      <a:pt x="28670" y="70390"/>
                      <a:pt x="23050" y="69056"/>
                      <a:pt x="17716" y="66389"/>
                    </a:cubicBezTo>
                    <a:cubicBezTo>
                      <a:pt x="12382" y="63722"/>
                      <a:pt x="8096" y="59722"/>
                      <a:pt x="4858" y="54293"/>
                    </a:cubicBezTo>
                    <a:cubicBezTo>
                      <a:pt x="1619" y="48958"/>
                      <a:pt x="0" y="42481"/>
                      <a:pt x="0" y="34862"/>
                    </a:cubicBezTo>
                    <a:cubicBezTo>
                      <a:pt x="0" y="27241"/>
                      <a:pt x="1619" y="20955"/>
                      <a:pt x="4858" y="15716"/>
                    </a:cubicBezTo>
                    <a:cubicBezTo>
                      <a:pt x="8096" y="10478"/>
                      <a:pt x="12382" y="6477"/>
                      <a:pt x="17621" y="3905"/>
                    </a:cubicBezTo>
                    <a:cubicBezTo>
                      <a:pt x="22860" y="1238"/>
                      <a:pt x="28575" y="0"/>
                      <a:pt x="34576" y="0"/>
                    </a:cubicBezTo>
                    <a:cubicBezTo>
                      <a:pt x="40577" y="0"/>
                      <a:pt x="46101" y="1333"/>
                      <a:pt x="50863" y="3905"/>
                    </a:cubicBezTo>
                    <a:close/>
                    <a:moveTo>
                      <a:pt x="26479" y="19240"/>
                    </a:moveTo>
                    <a:cubicBezTo>
                      <a:pt x="24479" y="21050"/>
                      <a:pt x="22955" y="23527"/>
                      <a:pt x="22003" y="26670"/>
                    </a:cubicBezTo>
                    <a:lnTo>
                      <a:pt x="44291" y="26670"/>
                    </a:lnTo>
                    <a:cubicBezTo>
                      <a:pt x="43910" y="23431"/>
                      <a:pt x="42863" y="20860"/>
                      <a:pt x="40957" y="19145"/>
                    </a:cubicBezTo>
                    <a:cubicBezTo>
                      <a:pt x="39052" y="17431"/>
                      <a:pt x="36766" y="16573"/>
                      <a:pt x="34004" y="16573"/>
                    </a:cubicBezTo>
                    <a:cubicBezTo>
                      <a:pt x="31052" y="16573"/>
                      <a:pt x="28575" y="17431"/>
                      <a:pt x="26575" y="19240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648" name="组合 647"/>
          <p:cNvGrpSpPr/>
          <p:nvPr/>
        </p:nvGrpSpPr>
        <p:grpSpPr>
          <a:xfrm>
            <a:off x="13570467" y="5865836"/>
            <a:ext cx="5065864" cy="2890190"/>
            <a:chOff x="24901536" y="13295957"/>
            <a:chExt cx="5065864" cy="2890190"/>
          </a:xfrm>
        </p:grpSpPr>
        <p:sp>
          <p:nvSpPr>
            <p:cNvPr id="649" name="任意形状 648"/>
            <p:cNvSpPr/>
            <p:nvPr/>
          </p:nvSpPr>
          <p:spPr>
            <a:xfrm>
              <a:off x="26168958" y="13295957"/>
              <a:ext cx="2531020" cy="1617620"/>
            </a:xfrm>
            <a:custGeom>
              <a:avLst/>
              <a:gdLst>
                <a:gd name="connsiteX0" fmla="*/ 634270 w 993457"/>
                <a:gd name="connsiteY0" fmla="*/ 204692 h 634936"/>
                <a:gd name="connsiteX1" fmla="*/ 707422 w 993457"/>
                <a:gd name="connsiteY1" fmla="*/ 204692 h 634936"/>
                <a:gd name="connsiteX2" fmla="*/ 808768 w 993457"/>
                <a:gd name="connsiteY2" fmla="*/ 451104 h 634936"/>
                <a:gd name="connsiteX3" fmla="*/ 658844 w 993457"/>
                <a:gd name="connsiteY3" fmla="*/ 451104 h 634936"/>
                <a:gd name="connsiteX4" fmla="*/ 637604 w 993457"/>
                <a:gd name="connsiteY4" fmla="*/ 399574 h 634936"/>
                <a:gd name="connsiteX5" fmla="*/ 714375 w 993457"/>
                <a:gd name="connsiteY5" fmla="*/ 399574 h 634936"/>
                <a:gd name="connsiteX6" fmla="*/ 670750 w 993457"/>
                <a:gd name="connsiteY6" fmla="*/ 293656 h 634936"/>
                <a:gd name="connsiteX7" fmla="*/ 613410 w 993457"/>
                <a:gd name="connsiteY7" fmla="*/ 432530 h 634936"/>
                <a:gd name="connsiteX8" fmla="*/ 317468 w 993457"/>
                <a:gd name="connsiteY8" fmla="*/ 634937 h 634936"/>
                <a:gd name="connsiteX9" fmla="*/ 0 w 993457"/>
                <a:gd name="connsiteY9" fmla="*/ 317468 h 634936"/>
                <a:gd name="connsiteX10" fmla="*/ 317468 w 993457"/>
                <a:gd name="connsiteY10" fmla="*/ 0 h 634936"/>
                <a:gd name="connsiteX11" fmla="*/ 555498 w 993457"/>
                <a:gd name="connsiteY11" fmla="*/ 107347 h 634936"/>
                <a:gd name="connsiteX12" fmla="*/ 525875 w 993457"/>
                <a:gd name="connsiteY12" fmla="*/ 179356 h 634936"/>
                <a:gd name="connsiteX13" fmla="*/ 317468 w 993457"/>
                <a:gd name="connsiteY13" fmla="*/ 67437 h 634936"/>
                <a:gd name="connsiteX14" fmla="*/ 67532 w 993457"/>
                <a:gd name="connsiteY14" fmla="*/ 317373 h 634936"/>
                <a:gd name="connsiteX15" fmla="*/ 317468 w 993457"/>
                <a:gd name="connsiteY15" fmla="*/ 567309 h 634936"/>
                <a:gd name="connsiteX16" fmla="*/ 550926 w 993457"/>
                <a:gd name="connsiteY16" fmla="*/ 406718 h 634936"/>
                <a:gd name="connsiteX17" fmla="*/ 550926 w 993457"/>
                <a:gd name="connsiteY17" fmla="*/ 406718 h 634936"/>
                <a:gd name="connsiteX18" fmla="*/ 634079 w 993457"/>
                <a:gd name="connsiteY18" fmla="*/ 204597 h 634936"/>
                <a:gd name="connsiteX19" fmla="*/ 634079 w 993457"/>
                <a:gd name="connsiteY19" fmla="*/ 204597 h 634936"/>
                <a:gd name="connsiteX20" fmla="*/ 414242 w 993457"/>
                <a:gd name="connsiteY20" fmla="*/ 451104 h 634936"/>
                <a:gd name="connsiteX21" fmla="*/ 487394 w 993457"/>
                <a:gd name="connsiteY21" fmla="*/ 451104 h 634936"/>
                <a:gd name="connsiteX22" fmla="*/ 588740 w 993457"/>
                <a:gd name="connsiteY22" fmla="*/ 204692 h 634936"/>
                <a:gd name="connsiteX23" fmla="*/ 515588 w 993457"/>
                <a:gd name="connsiteY23" fmla="*/ 204692 h 634936"/>
                <a:gd name="connsiteX24" fmla="*/ 450818 w 993457"/>
                <a:gd name="connsiteY24" fmla="*/ 362141 h 634936"/>
                <a:gd name="connsiteX25" fmla="*/ 390906 w 993457"/>
                <a:gd name="connsiteY25" fmla="*/ 216503 h 634936"/>
                <a:gd name="connsiteX26" fmla="*/ 381190 w 993457"/>
                <a:gd name="connsiteY26" fmla="*/ 216503 h 634936"/>
                <a:gd name="connsiteX27" fmla="*/ 321278 w 993457"/>
                <a:gd name="connsiteY27" fmla="*/ 362141 h 634936"/>
                <a:gd name="connsiteX28" fmla="*/ 256508 w 993457"/>
                <a:gd name="connsiteY28" fmla="*/ 204692 h 634936"/>
                <a:gd name="connsiteX29" fmla="*/ 183356 w 993457"/>
                <a:gd name="connsiteY29" fmla="*/ 204692 h 634936"/>
                <a:gd name="connsiteX30" fmla="*/ 284702 w 993457"/>
                <a:gd name="connsiteY30" fmla="*/ 451104 h 634936"/>
                <a:gd name="connsiteX31" fmla="*/ 357854 w 993457"/>
                <a:gd name="connsiteY31" fmla="*/ 451104 h 634936"/>
                <a:gd name="connsiteX32" fmla="*/ 386048 w 993457"/>
                <a:gd name="connsiteY32" fmla="*/ 382524 h 634936"/>
                <a:gd name="connsiteX33" fmla="*/ 414242 w 993457"/>
                <a:gd name="connsiteY33" fmla="*/ 451104 h 634936"/>
                <a:gd name="connsiteX34" fmla="*/ 414242 w 993457"/>
                <a:gd name="connsiteY34" fmla="*/ 451104 h 634936"/>
                <a:gd name="connsiteX35" fmla="*/ 818864 w 993457"/>
                <a:gd name="connsiteY35" fmla="*/ 204692 h 634936"/>
                <a:gd name="connsiteX36" fmla="*/ 780479 w 993457"/>
                <a:gd name="connsiteY36" fmla="*/ 298037 h 634936"/>
                <a:gd name="connsiteX37" fmla="*/ 817055 w 993457"/>
                <a:gd name="connsiteY37" fmla="*/ 387001 h 634936"/>
                <a:gd name="connsiteX38" fmla="*/ 855440 w 993457"/>
                <a:gd name="connsiteY38" fmla="*/ 293656 h 634936"/>
                <a:gd name="connsiteX39" fmla="*/ 899065 w 993457"/>
                <a:gd name="connsiteY39" fmla="*/ 399574 h 634936"/>
                <a:gd name="connsiteX40" fmla="*/ 822293 w 993457"/>
                <a:gd name="connsiteY40" fmla="*/ 399574 h 634936"/>
                <a:gd name="connsiteX41" fmla="*/ 843534 w 993457"/>
                <a:gd name="connsiteY41" fmla="*/ 451104 h 634936"/>
                <a:gd name="connsiteX42" fmla="*/ 993458 w 993457"/>
                <a:gd name="connsiteY42" fmla="*/ 451104 h 634936"/>
                <a:gd name="connsiteX43" fmla="*/ 892112 w 993457"/>
                <a:gd name="connsiteY43" fmla="*/ 204692 h 634936"/>
                <a:gd name="connsiteX44" fmla="*/ 818960 w 993457"/>
                <a:gd name="connsiteY44" fmla="*/ 204692 h 634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93457" h="634936">
                  <a:moveTo>
                    <a:pt x="634270" y="204692"/>
                  </a:moveTo>
                  <a:lnTo>
                    <a:pt x="707422" y="204692"/>
                  </a:lnTo>
                  <a:lnTo>
                    <a:pt x="808768" y="451104"/>
                  </a:lnTo>
                  <a:lnTo>
                    <a:pt x="658844" y="451104"/>
                  </a:lnTo>
                  <a:cubicBezTo>
                    <a:pt x="658844" y="451104"/>
                    <a:pt x="637604" y="399574"/>
                    <a:pt x="637604" y="399574"/>
                  </a:cubicBezTo>
                  <a:lnTo>
                    <a:pt x="714375" y="399574"/>
                  </a:lnTo>
                  <a:lnTo>
                    <a:pt x="670750" y="293656"/>
                  </a:lnTo>
                  <a:lnTo>
                    <a:pt x="613410" y="432530"/>
                  </a:lnTo>
                  <a:cubicBezTo>
                    <a:pt x="567309" y="550926"/>
                    <a:pt x="452247" y="634937"/>
                    <a:pt x="317468" y="634937"/>
                  </a:cubicBezTo>
                  <a:cubicBezTo>
                    <a:pt x="142113" y="634937"/>
                    <a:pt x="0" y="492824"/>
                    <a:pt x="0" y="317468"/>
                  </a:cubicBezTo>
                  <a:cubicBezTo>
                    <a:pt x="0" y="142113"/>
                    <a:pt x="142113" y="0"/>
                    <a:pt x="317468" y="0"/>
                  </a:cubicBezTo>
                  <a:cubicBezTo>
                    <a:pt x="412242" y="0"/>
                    <a:pt x="497300" y="41529"/>
                    <a:pt x="555498" y="107347"/>
                  </a:cubicBezTo>
                  <a:lnTo>
                    <a:pt x="525875" y="179356"/>
                  </a:lnTo>
                  <a:cubicBezTo>
                    <a:pt x="481108" y="111919"/>
                    <a:pt x="404527" y="67437"/>
                    <a:pt x="317468" y="67437"/>
                  </a:cubicBezTo>
                  <a:cubicBezTo>
                    <a:pt x="179451" y="67437"/>
                    <a:pt x="67532" y="179356"/>
                    <a:pt x="67532" y="317373"/>
                  </a:cubicBezTo>
                  <a:cubicBezTo>
                    <a:pt x="67532" y="455390"/>
                    <a:pt x="179451" y="567309"/>
                    <a:pt x="317468" y="567309"/>
                  </a:cubicBezTo>
                  <a:cubicBezTo>
                    <a:pt x="424053" y="567309"/>
                    <a:pt x="515017" y="500634"/>
                    <a:pt x="550926" y="406718"/>
                  </a:cubicBezTo>
                  <a:lnTo>
                    <a:pt x="550926" y="406718"/>
                  </a:lnTo>
                  <a:cubicBezTo>
                    <a:pt x="550926" y="406718"/>
                    <a:pt x="634079" y="204597"/>
                    <a:pt x="634079" y="204597"/>
                  </a:cubicBezTo>
                  <a:lnTo>
                    <a:pt x="634079" y="204597"/>
                  </a:lnTo>
                  <a:close/>
                  <a:moveTo>
                    <a:pt x="414242" y="451104"/>
                  </a:moveTo>
                  <a:lnTo>
                    <a:pt x="487394" y="451104"/>
                  </a:lnTo>
                  <a:lnTo>
                    <a:pt x="588740" y="204692"/>
                  </a:lnTo>
                  <a:lnTo>
                    <a:pt x="515588" y="204692"/>
                  </a:lnTo>
                  <a:lnTo>
                    <a:pt x="450818" y="362141"/>
                  </a:lnTo>
                  <a:lnTo>
                    <a:pt x="390906" y="216503"/>
                  </a:lnTo>
                  <a:lnTo>
                    <a:pt x="381190" y="216503"/>
                  </a:lnTo>
                  <a:lnTo>
                    <a:pt x="321278" y="362141"/>
                  </a:lnTo>
                  <a:lnTo>
                    <a:pt x="256508" y="204692"/>
                  </a:lnTo>
                  <a:lnTo>
                    <a:pt x="183356" y="204692"/>
                  </a:lnTo>
                  <a:lnTo>
                    <a:pt x="284702" y="451104"/>
                  </a:lnTo>
                  <a:lnTo>
                    <a:pt x="357854" y="451104"/>
                  </a:lnTo>
                  <a:lnTo>
                    <a:pt x="386048" y="382524"/>
                  </a:lnTo>
                  <a:lnTo>
                    <a:pt x="414242" y="451104"/>
                  </a:lnTo>
                  <a:lnTo>
                    <a:pt x="414242" y="451104"/>
                  </a:lnTo>
                  <a:close/>
                  <a:moveTo>
                    <a:pt x="818864" y="204692"/>
                  </a:moveTo>
                  <a:lnTo>
                    <a:pt x="780479" y="298037"/>
                  </a:lnTo>
                  <a:lnTo>
                    <a:pt x="817055" y="387001"/>
                  </a:lnTo>
                  <a:lnTo>
                    <a:pt x="855440" y="293656"/>
                  </a:lnTo>
                  <a:lnTo>
                    <a:pt x="899065" y="399574"/>
                  </a:lnTo>
                  <a:lnTo>
                    <a:pt x="822293" y="399574"/>
                  </a:lnTo>
                  <a:lnTo>
                    <a:pt x="843534" y="451104"/>
                  </a:lnTo>
                  <a:lnTo>
                    <a:pt x="993458" y="451104"/>
                  </a:lnTo>
                  <a:cubicBezTo>
                    <a:pt x="993458" y="451104"/>
                    <a:pt x="892112" y="204692"/>
                    <a:pt x="892112" y="204692"/>
                  </a:cubicBezTo>
                  <a:lnTo>
                    <a:pt x="818960" y="204692"/>
                  </a:lnTo>
                  <a:close/>
                </a:path>
              </a:pathLst>
            </a:custGeom>
            <a:solidFill>
              <a:srgbClr val="0097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650" name="图形 5"/>
            <p:cNvGrpSpPr/>
            <p:nvPr/>
          </p:nvGrpSpPr>
          <p:grpSpPr>
            <a:xfrm>
              <a:off x="24901536" y="15798470"/>
              <a:ext cx="5065864" cy="387677"/>
              <a:chOff x="18183954" y="11472671"/>
              <a:chExt cx="1686496" cy="129063"/>
            </a:xfrm>
            <a:solidFill>
              <a:srgbClr val="595757"/>
            </a:solidFill>
          </p:grpSpPr>
          <p:sp>
            <p:nvSpPr>
              <p:cNvPr id="651" name="任意形状 650"/>
              <p:cNvSpPr/>
              <p:nvPr/>
            </p:nvSpPr>
            <p:spPr>
              <a:xfrm>
                <a:off x="18183954" y="11476957"/>
                <a:ext cx="131064" cy="94869"/>
              </a:xfrm>
              <a:custGeom>
                <a:avLst/>
                <a:gdLst>
                  <a:gd name="connsiteX0" fmla="*/ 75057 w 131064"/>
                  <a:gd name="connsiteY0" fmla="*/ 0 h 94869"/>
                  <a:gd name="connsiteX1" fmla="*/ 93154 w 131064"/>
                  <a:gd name="connsiteY1" fmla="*/ 58293 h 94869"/>
                  <a:gd name="connsiteX2" fmla="*/ 109823 w 131064"/>
                  <a:gd name="connsiteY2" fmla="*/ 0 h 94869"/>
                  <a:gd name="connsiteX3" fmla="*/ 131064 w 131064"/>
                  <a:gd name="connsiteY3" fmla="*/ 0 h 94869"/>
                  <a:gd name="connsiteX4" fmla="*/ 101155 w 131064"/>
                  <a:gd name="connsiteY4" fmla="*/ 94869 h 94869"/>
                  <a:gd name="connsiteX5" fmla="*/ 84201 w 131064"/>
                  <a:gd name="connsiteY5" fmla="*/ 94869 h 94869"/>
                  <a:gd name="connsiteX6" fmla="*/ 65818 w 131064"/>
                  <a:gd name="connsiteY6" fmla="*/ 38291 h 94869"/>
                  <a:gd name="connsiteX7" fmla="*/ 47911 w 131064"/>
                  <a:gd name="connsiteY7" fmla="*/ 94869 h 94869"/>
                  <a:gd name="connsiteX8" fmla="*/ 31052 w 131064"/>
                  <a:gd name="connsiteY8" fmla="*/ 94869 h 94869"/>
                  <a:gd name="connsiteX9" fmla="*/ 0 w 131064"/>
                  <a:gd name="connsiteY9" fmla="*/ 0 h 94869"/>
                  <a:gd name="connsiteX10" fmla="*/ 22765 w 131064"/>
                  <a:gd name="connsiteY10" fmla="*/ 0 h 94869"/>
                  <a:gd name="connsiteX11" fmla="*/ 40481 w 131064"/>
                  <a:gd name="connsiteY11" fmla="*/ 58293 h 94869"/>
                  <a:gd name="connsiteX12" fmla="*/ 57626 w 131064"/>
                  <a:gd name="connsiteY12" fmla="*/ 0 h 94869"/>
                  <a:gd name="connsiteX13" fmla="*/ 74962 w 131064"/>
                  <a:gd name="connsiteY13" fmla="*/ 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1064" h="94869">
                    <a:moveTo>
                      <a:pt x="75057" y="0"/>
                    </a:moveTo>
                    <a:lnTo>
                      <a:pt x="93154" y="58293"/>
                    </a:lnTo>
                    <a:lnTo>
                      <a:pt x="109823" y="0"/>
                    </a:lnTo>
                    <a:lnTo>
                      <a:pt x="131064" y="0"/>
                    </a:lnTo>
                    <a:lnTo>
                      <a:pt x="101155" y="94869"/>
                    </a:lnTo>
                    <a:lnTo>
                      <a:pt x="84201" y="94869"/>
                    </a:lnTo>
                    <a:lnTo>
                      <a:pt x="65818" y="38291"/>
                    </a:lnTo>
                    <a:lnTo>
                      <a:pt x="47911" y="94869"/>
                    </a:lnTo>
                    <a:lnTo>
                      <a:pt x="31052" y="94869"/>
                    </a:lnTo>
                    <a:lnTo>
                      <a:pt x="0" y="0"/>
                    </a:lnTo>
                    <a:lnTo>
                      <a:pt x="22765" y="0"/>
                    </a:lnTo>
                    <a:lnTo>
                      <a:pt x="40481" y="58293"/>
                    </a:lnTo>
                    <a:lnTo>
                      <a:pt x="57626" y="0"/>
                    </a:lnTo>
                    <a:lnTo>
                      <a:pt x="74962" y="0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52" name="任意形状 651"/>
              <p:cNvSpPr/>
              <p:nvPr/>
            </p:nvSpPr>
            <p:spPr>
              <a:xfrm>
                <a:off x="18325305" y="11476957"/>
                <a:ext cx="63817" cy="94869"/>
              </a:xfrm>
              <a:custGeom>
                <a:avLst/>
                <a:gdLst>
                  <a:gd name="connsiteX0" fmla="*/ 0 w 63817"/>
                  <a:gd name="connsiteY0" fmla="*/ 0 h 94869"/>
                  <a:gd name="connsiteX1" fmla="*/ 22193 w 63817"/>
                  <a:gd name="connsiteY1" fmla="*/ 0 h 94869"/>
                  <a:gd name="connsiteX2" fmla="*/ 22193 w 63817"/>
                  <a:gd name="connsiteY2" fmla="*/ 75152 h 94869"/>
                  <a:gd name="connsiteX3" fmla="*/ 63818 w 63817"/>
                  <a:gd name="connsiteY3" fmla="*/ 75152 h 94869"/>
                  <a:gd name="connsiteX4" fmla="*/ 63818 w 63817"/>
                  <a:gd name="connsiteY4" fmla="*/ 94869 h 94869"/>
                  <a:gd name="connsiteX5" fmla="*/ 95 w 63817"/>
                  <a:gd name="connsiteY5" fmla="*/ 94869 h 94869"/>
                  <a:gd name="connsiteX6" fmla="*/ 95 w 63817"/>
                  <a:gd name="connsiteY6" fmla="*/ 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817" h="94869">
                    <a:moveTo>
                      <a:pt x="0" y="0"/>
                    </a:moveTo>
                    <a:lnTo>
                      <a:pt x="22193" y="0"/>
                    </a:lnTo>
                    <a:lnTo>
                      <a:pt x="22193" y="75152"/>
                    </a:lnTo>
                    <a:lnTo>
                      <a:pt x="63818" y="75152"/>
                    </a:lnTo>
                    <a:lnTo>
                      <a:pt x="63818" y="94869"/>
                    </a:lnTo>
                    <a:lnTo>
                      <a:pt x="95" y="94869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53" name="任意形状 652"/>
              <p:cNvSpPr/>
              <p:nvPr/>
            </p:nvSpPr>
            <p:spPr>
              <a:xfrm>
                <a:off x="18392742" y="11476957"/>
                <a:ext cx="95440" cy="94869"/>
              </a:xfrm>
              <a:custGeom>
                <a:avLst/>
                <a:gdLst>
                  <a:gd name="connsiteX0" fmla="*/ 56960 w 95440"/>
                  <a:gd name="connsiteY0" fmla="*/ 0 h 94869"/>
                  <a:gd name="connsiteX1" fmla="*/ 95441 w 95440"/>
                  <a:gd name="connsiteY1" fmla="*/ 94869 h 94869"/>
                  <a:gd name="connsiteX2" fmla="*/ 72104 w 95440"/>
                  <a:gd name="connsiteY2" fmla="*/ 94869 h 94869"/>
                  <a:gd name="connsiteX3" fmla="*/ 64866 w 95440"/>
                  <a:gd name="connsiteY3" fmla="*/ 75724 h 94869"/>
                  <a:gd name="connsiteX4" fmla="*/ 28956 w 95440"/>
                  <a:gd name="connsiteY4" fmla="*/ 75724 h 94869"/>
                  <a:gd name="connsiteX5" fmla="*/ 22003 w 95440"/>
                  <a:gd name="connsiteY5" fmla="*/ 94869 h 94869"/>
                  <a:gd name="connsiteX6" fmla="*/ 0 w 95440"/>
                  <a:gd name="connsiteY6" fmla="*/ 94869 h 94869"/>
                  <a:gd name="connsiteX7" fmla="*/ 37433 w 95440"/>
                  <a:gd name="connsiteY7" fmla="*/ 0 h 94869"/>
                  <a:gd name="connsiteX8" fmla="*/ 56960 w 95440"/>
                  <a:gd name="connsiteY8" fmla="*/ 0 h 94869"/>
                  <a:gd name="connsiteX9" fmla="*/ 57912 w 95440"/>
                  <a:gd name="connsiteY9" fmla="*/ 57150 h 94869"/>
                  <a:gd name="connsiteX10" fmla="*/ 46673 w 95440"/>
                  <a:gd name="connsiteY10" fmla="*/ 27622 h 94869"/>
                  <a:gd name="connsiteX11" fmla="*/ 35909 w 95440"/>
                  <a:gd name="connsiteY11" fmla="*/ 57150 h 94869"/>
                  <a:gd name="connsiteX12" fmla="*/ 57912 w 95440"/>
                  <a:gd name="connsiteY12" fmla="*/ 5715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5440" h="94869">
                    <a:moveTo>
                      <a:pt x="56960" y="0"/>
                    </a:moveTo>
                    <a:lnTo>
                      <a:pt x="95441" y="94869"/>
                    </a:lnTo>
                    <a:lnTo>
                      <a:pt x="72104" y="94869"/>
                    </a:lnTo>
                    <a:lnTo>
                      <a:pt x="64866" y="75724"/>
                    </a:lnTo>
                    <a:lnTo>
                      <a:pt x="28956" y="75724"/>
                    </a:lnTo>
                    <a:lnTo>
                      <a:pt x="22003" y="94869"/>
                    </a:lnTo>
                    <a:lnTo>
                      <a:pt x="0" y="94869"/>
                    </a:lnTo>
                    <a:lnTo>
                      <a:pt x="37433" y="0"/>
                    </a:lnTo>
                    <a:lnTo>
                      <a:pt x="56960" y="0"/>
                    </a:lnTo>
                    <a:close/>
                    <a:moveTo>
                      <a:pt x="57912" y="57150"/>
                    </a:moveTo>
                    <a:lnTo>
                      <a:pt x="46673" y="27622"/>
                    </a:lnTo>
                    <a:lnTo>
                      <a:pt x="35909" y="57150"/>
                    </a:lnTo>
                    <a:lnTo>
                      <a:pt x="57912" y="57150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54" name="任意形状 653"/>
              <p:cNvSpPr/>
              <p:nvPr/>
            </p:nvSpPr>
            <p:spPr>
              <a:xfrm>
                <a:off x="18498279" y="11476957"/>
                <a:ext cx="80962" cy="94869"/>
              </a:xfrm>
              <a:custGeom>
                <a:avLst/>
                <a:gdLst>
                  <a:gd name="connsiteX0" fmla="*/ 17716 w 80962"/>
                  <a:gd name="connsiteY0" fmla="*/ 0 h 94869"/>
                  <a:gd name="connsiteX1" fmla="*/ 60770 w 80962"/>
                  <a:gd name="connsiteY1" fmla="*/ 57531 h 94869"/>
                  <a:gd name="connsiteX2" fmla="*/ 60770 w 80962"/>
                  <a:gd name="connsiteY2" fmla="*/ 0 h 94869"/>
                  <a:gd name="connsiteX3" fmla="*/ 80963 w 80962"/>
                  <a:gd name="connsiteY3" fmla="*/ 0 h 94869"/>
                  <a:gd name="connsiteX4" fmla="*/ 80963 w 80962"/>
                  <a:gd name="connsiteY4" fmla="*/ 94869 h 94869"/>
                  <a:gd name="connsiteX5" fmla="*/ 63246 w 80962"/>
                  <a:gd name="connsiteY5" fmla="*/ 94869 h 94869"/>
                  <a:gd name="connsiteX6" fmla="*/ 20193 w 80962"/>
                  <a:gd name="connsiteY6" fmla="*/ 37243 h 94869"/>
                  <a:gd name="connsiteX7" fmla="*/ 20193 w 80962"/>
                  <a:gd name="connsiteY7" fmla="*/ 94869 h 94869"/>
                  <a:gd name="connsiteX8" fmla="*/ 0 w 80962"/>
                  <a:gd name="connsiteY8" fmla="*/ 94869 h 94869"/>
                  <a:gd name="connsiteX9" fmla="*/ 0 w 80962"/>
                  <a:gd name="connsiteY9" fmla="*/ 0 h 94869"/>
                  <a:gd name="connsiteX10" fmla="*/ 17716 w 80962"/>
                  <a:gd name="connsiteY10" fmla="*/ 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0962" h="94869">
                    <a:moveTo>
                      <a:pt x="17716" y="0"/>
                    </a:moveTo>
                    <a:lnTo>
                      <a:pt x="60770" y="57531"/>
                    </a:lnTo>
                    <a:lnTo>
                      <a:pt x="60770" y="0"/>
                    </a:lnTo>
                    <a:lnTo>
                      <a:pt x="80963" y="0"/>
                    </a:lnTo>
                    <a:lnTo>
                      <a:pt x="80963" y="94869"/>
                    </a:lnTo>
                    <a:lnTo>
                      <a:pt x="63246" y="94869"/>
                    </a:lnTo>
                    <a:lnTo>
                      <a:pt x="20193" y="37243"/>
                    </a:lnTo>
                    <a:lnTo>
                      <a:pt x="20193" y="94869"/>
                    </a:lnTo>
                    <a:lnTo>
                      <a:pt x="0" y="94869"/>
                    </a:lnTo>
                    <a:lnTo>
                      <a:pt x="0" y="0"/>
                    </a:lnTo>
                    <a:lnTo>
                      <a:pt x="17716" y="0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55" name="任意形状 654"/>
              <p:cNvSpPr/>
              <p:nvPr/>
            </p:nvSpPr>
            <p:spPr>
              <a:xfrm>
                <a:off x="18619247" y="11476957"/>
                <a:ext cx="95440" cy="94869"/>
              </a:xfrm>
              <a:custGeom>
                <a:avLst/>
                <a:gdLst>
                  <a:gd name="connsiteX0" fmla="*/ 56960 w 95440"/>
                  <a:gd name="connsiteY0" fmla="*/ 0 h 94869"/>
                  <a:gd name="connsiteX1" fmla="*/ 95441 w 95440"/>
                  <a:gd name="connsiteY1" fmla="*/ 94869 h 94869"/>
                  <a:gd name="connsiteX2" fmla="*/ 72104 w 95440"/>
                  <a:gd name="connsiteY2" fmla="*/ 94869 h 94869"/>
                  <a:gd name="connsiteX3" fmla="*/ 64866 w 95440"/>
                  <a:gd name="connsiteY3" fmla="*/ 75724 h 94869"/>
                  <a:gd name="connsiteX4" fmla="*/ 28956 w 95440"/>
                  <a:gd name="connsiteY4" fmla="*/ 75724 h 94869"/>
                  <a:gd name="connsiteX5" fmla="*/ 22003 w 95440"/>
                  <a:gd name="connsiteY5" fmla="*/ 94869 h 94869"/>
                  <a:gd name="connsiteX6" fmla="*/ 0 w 95440"/>
                  <a:gd name="connsiteY6" fmla="*/ 94869 h 94869"/>
                  <a:gd name="connsiteX7" fmla="*/ 37433 w 95440"/>
                  <a:gd name="connsiteY7" fmla="*/ 0 h 94869"/>
                  <a:gd name="connsiteX8" fmla="*/ 56960 w 95440"/>
                  <a:gd name="connsiteY8" fmla="*/ 0 h 94869"/>
                  <a:gd name="connsiteX9" fmla="*/ 57817 w 95440"/>
                  <a:gd name="connsiteY9" fmla="*/ 57150 h 94869"/>
                  <a:gd name="connsiteX10" fmla="*/ 46577 w 95440"/>
                  <a:gd name="connsiteY10" fmla="*/ 27622 h 94869"/>
                  <a:gd name="connsiteX11" fmla="*/ 35814 w 95440"/>
                  <a:gd name="connsiteY11" fmla="*/ 57150 h 94869"/>
                  <a:gd name="connsiteX12" fmla="*/ 57817 w 95440"/>
                  <a:gd name="connsiteY12" fmla="*/ 5715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5440" h="94869">
                    <a:moveTo>
                      <a:pt x="56960" y="0"/>
                    </a:moveTo>
                    <a:lnTo>
                      <a:pt x="95441" y="94869"/>
                    </a:lnTo>
                    <a:lnTo>
                      <a:pt x="72104" y="94869"/>
                    </a:lnTo>
                    <a:lnTo>
                      <a:pt x="64866" y="75724"/>
                    </a:lnTo>
                    <a:lnTo>
                      <a:pt x="28956" y="75724"/>
                    </a:lnTo>
                    <a:lnTo>
                      <a:pt x="22003" y="94869"/>
                    </a:lnTo>
                    <a:lnTo>
                      <a:pt x="0" y="94869"/>
                    </a:lnTo>
                    <a:lnTo>
                      <a:pt x="37433" y="0"/>
                    </a:lnTo>
                    <a:lnTo>
                      <a:pt x="56960" y="0"/>
                    </a:lnTo>
                    <a:close/>
                    <a:moveTo>
                      <a:pt x="57817" y="57150"/>
                    </a:moveTo>
                    <a:lnTo>
                      <a:pt x="46577" y="27622"/>
                    </a:lnTo>
                    <a:lnTo>
                      <a:pt x="35814" y="57150"/>
                    </a:lnTo>
                    <a:lnTo>
                      <a:pt x="57817" y="57150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56" name="任意形状 655"/>
              <p:cNvSpPr/>
              <p:nvPr/>
            </p:nvSpPr>
            <p:spPr>
              <a:xfrm>
                <a:off x="18723069" y="11502865"/>
                <a:ext cx="71342" cy="98869"/>
              </a:xfrm>
              <a:custGeom>
                <a:avLst/>
                <a:gdLst>
                  <a:gd name="connsiteX0" fmla="*/ 56197 w 71342"/>
                  <a:gd name="connsiteY0" fmla="*/ 4286 h 98869"/>
                  <a:gd name="connsiteX1" fmla="*/ 67246 w 71342"/>
                  <a:gd name="connsiteY1" fmla="*/ 16383 h 98869"/>
                  <a:gd name="connsiteX2" fmla="*/ 71342 w 71342"/>
                  <a:gd name="connsiteY2" fmla="*/ 35338 h 98869"/>
                  <a:gd name="connsiteX3" fmla="*/ 67246 w 71342"/>
                  <a:gd name="connsiteY3" fmla="*/ 54197 h 98869"/>
                  <a:gd name="connsiteX4" fmla="*/ 56197 w 71342"/>
                  <a:gd name="connsiteY4" fmla="*/ 66389 h 98869"/>
                  <a:gd name="connsiteX5" fmla="*/ 40957 w 71342"/>
                  <a:gd name="connsiteY5" fmla="*/ 70580 h 98869"/>
                  <a:gd name="connsiteX6" fmla="*/ 21146 w 71342"/>
                  <a:gd name="connsiteY6" fmla="*/ 61341 h 98869"/>
                  <a:gd name="connsiteX7" fmla="*/ 21146 w 71342"/>
                  <a:gd name="connsiteY7" fmla="*/ 98870 h 98869"/>
                  <a:gd name="connsiteX8" fmla="*/ 0 w 71342"/>
                  <a:gd name="connsiteY8" fmla="*/ 98870 h 98869"/>
                  <a:gd name="connsiteX9" fmla="*/ 0 w 71342"/>
                  <a:gd name="connsiteY9" fmla="*/ 1810 h 98869"/>
                  <a:gd name="connsiteX10" fmla="*/ 18764 w 71342"/>
                  <a:gd name="connsiteY10" fmla="*/ 1810 h 98869"/>
                  <a:gd name="connsiteX11" fmla="*/ 19717 w 71342"/>
                  <a:gd name="connsiteY11" fmla="*/ 11239 h 98869"/>
                  <a:gd name="connsiteX12" fmla="*/ 28765 w 71342"/>
                  <a:gd name="connsiteY12" fmla="*/ 2762 h 98869"/>
                  <a:gd name="connsiteX13" fmla="*/ 40957 w 71342"/>
                  <a:gd name="connsiteY13" fmla="*/ 0 h 98869"/>
                  <a:gd name="connsiteX14" fmla="*/ 56197 w 71342"/>
                  <a:gd name="connsiteY14" fmla="*/ 4191 h 98869"/>
                  <a:gd name="connsiteX15" fmla="*/ 45625 w 71342"/>
                  <a:gd name="connsiteY15" fmla="*/ 47625 h 98869"/>
                  <a:gd name="connsiteX16" fmla="*/ 49530 w 71342"/>
                  <a:gd name="connsiteY16" fmla="*/ 35338 h 98869"/>
                  <a:gd name="connsiteX17" fmla="*/ 45625 w 71342"/>
                  <a:gd name="connsiteY17" fmla="*/ 22670 h 98869"/>
                  <a:gd name="connsiteX18" fmla="*/ 35528 w 71342"/>
                  <a:gd name="connsiteY18" fmla="*/ 17907 h 98869"/>
                  <a:gd name="connsiteX19" fmla="*/ 25337 w 71342"/>
                  <a:gd name="connsiteY19" fmla="*/ 22479 h 98869"/>
                  <a:gd name="connsiteX20" fmla="*/ 21146 w 71342"/>
                  <a:gd name="connsiteY20" fmla="*/ 35433 h 98869"/>
                  <a:gd name="connsiteX21" fmla="*/ 25241 w 71342"/>
                  <a:gd name="connsiteY21" fmla="*/ 48006 h 98869"/>
                  <a:gd name="connsiteX22" fmla="*/ 35528 w 71342"/>
                  <a:gd name="connsiteY22" fmla="*/ 52197 h 98869"/>
                  <a:gd name="connsiteX23" fmla="*/ 45625 w 71342"/>
                  <a:gd name="connsiteY23" fmla="*/ 47720 h 9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1342" h="98869">
                    <a:moveTo>
                      <a:pt x="56197" y="4286"/>
                    </a:moveTo>
                    <a:cubicBezTo>
                      <a:pt x="60865" y="7049"/>
                      <a:pt x="64484" y="11049"/>
                      <a:pt x="67246" y="16383"/>
                    </a:cubicBezTo>
                    <a:cubicBezTo>
                      <a:pt x="70009" y="21717"/>
                      <a:pt x="71342" y="28004"/>
                      <a:pt x="71342" y="35338"/>
                    </a:cubicBezTo>
                    <a:cubicBezTo>
                      <a:pt x="71342" y="42672"/>
                      <a:pt x="70009" y="48863"/>
                      <a:pt x="67246" y="54197"/>
                    </a:cubicBezTo>
                    <a:cubicBezTo>
                      <a:pt x="64484" y="59531"/>
                      <a:pt x="60865" y="63532"/>
                      <a:pt x="56197" y="66389"/>
                    </a:cubicBezTo>
                    <a:cubicBezTo>
                      <a:pt x="51530" y="69247"/>
                      <a:pt x="46482" y="70580"/>
                      <a:pt x="40957" y="70580"/>
                    </a:cubicBezTo>
                    <a:cubicBezTo>
                      <a:pt x="32480" y="70580"/>
                      <a:pt x="25908" y="67532"/>
                      <a:pt x="21146" y="61341"/>
                    </a:cubicBezTo>
                    <a:lnTo>
                      <a:pt x="21146" y="98870"/>
                    </a:lnTo>
                    <a:lnTo>
                      <a:pt x="0" y="98870"/>
                    </a:lnTo>
                    <a:lnTo>
                      <a:pt x="0" y="1810"/>
                    </a:lnTo>
                    <a:lnTo>
                      <a:pt x="18764" y="1810"/>
                    </a:lnTo>
                    <a:cubicBezTo>
                      <a:pt x="19145" y="6668"/>
                      <a:pt x="19431" y="9811"/>
                      <a:pt x="19717" y="11239"/>
                    </a:cubicBezTo>
                    <a:cubicBezTo>
                      <a:pt x="22098" y="7429"/>
                      <a:pt x="25146" y="4572"/>
                      <a:pt x="28765" y="2762"/>
                    </a:cubicBezTo>
                    <a:cubicBezTo>
                      <a:pt x="32385" y="953"/>
                      <a:pt x="36481" y="0"/>
                      <a:pt x="40957" y="0"/>
                    </a:cubicBezTo>
                    <a:cubicBezTo>
                      <a:pt x="46482" y="0"/>
                      <a:pt x="51530" y="1429"/>
                      <a:pt x="56197" y="4191"/>
                    </a:cubicBezTo>
                    <a:close/>
                    <a:moveTo>
                      <a:pt x="45625" y="47625"/>
                    </a:moveTo>
                    <a:cubicBezTo>
                      <a:pt x="48196" y="44672"/>
                      <a:pt x="49530" y="40577"/>
                      <a:pt x="49530" y="35338"/>
                    </a:cubicBezTo>
                    <a:cubicBezTo>
                      <a:pt x="49530" y="30099"/>
                      <a:pt x="48196" y="25813"/>
                      <a:pt x="45625" y="22670"/>
                    </a:cubicBezTo>
                    <a:cubicBezTo>
                      <a:pt x="43053" y="19431"/>
                      <a:pt x="39624" y="17907"/>
                      <a:pt x="35528" y="17907"/>
                    </a:cubicBezTo>
                    <a:cubicBezTo>
                      <a:pt x="31432" y="17907"/>
                      <a:pt x="28099" y="19431"/>
                      <a:pt x="25337" y="22479"/>
                    </a:cubicBezTo>
                    <a:cubicBezTo>
                      <a:pt x="22574" y="25527"/>
                      <a:pt x="21146" y="29813"/>
                      <a:pt x="21146" y="35433"/>
                    </a:cubicBezTo>
                    <a:cubicBezTo>
                      <a:pt x="21146" y="41053"/>
                      <a:pt x="22479" y="45244"/>
                      <a:pt x="25241" y="48006"/>
                    </a:cubicBezTo>
                    <a:cubicBezTo>
                      <a:pt x="28004" y="50768"/>
                      <a:pt x="31432" y="52197"/>
                      <a:pt x="35528" y="52197"/>
                    </a:cubicBezTo>
                    <a:cubicBezTo>
                      <a:pt x="39624" y="52197"/>
                      <a:pt x="43053" y="50673"/>
                      <a:pt x="45625" y="47720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57" name="任意形状 656"/>
              <p:cNvSpPr/>
              <p:nvPr/>
            </p:nvSpPr>
            <p:spPr>
              <a:xfrm>
                <a:off x="18805937" y="11502865"/>
                <a:ext cx="71342" cy="98869"/>
              </a:xfrm>
              <a:custGeom>
                <a:avLst/>
                <a:gdLst>
                  <a:gd name="connsiteX0" fmla="*/ 56197 w 71342"/>
                  <a:gd name="connsiteY0" fmla="*/ 4286 h 98869"/>
                  <a:gd name="connsiteX1" fmla="*/ 67246 w 71342"/>
                  <a:gd name="connsiteY1" fmla="*/ 16383 h 98869"/>
                  <a:gd name="connsiteX2" fmla="*/ 71342 w 71342"/>
                  <a:gd name="connsiteY2" fmla="*/ 35338 h 98869"/>
                  <a:gd name="connsiteX3" fmla="*/ 67246 w 71342"/>
                  <a:gd name="connsiteY3" fmla="*/ 54197 h 98869"/>
                  <a:gd name="connsiteX4" fmla="*/ 56197 w 71342"/>
                  <a:gd name="connsiteY4" fmla="*/ 66389 h 98869"/>
                  <a:gd name="connsiteX5" fmla="*/ 40958 w 71342"/>
                  <a:gd name="connsiteY5" fmla="*/ 70580 h 98869"/>
                  <a:gd name="connsiteX6" fmla="*/ 21146 w 71342"/>
                  <a:gd name="connsiteY6" fmla="*/ 61341 h 98869"/>
                  <a:gd name="connsiteX7" fmla="*/ 21146 w 71342"/>
                  <a:gd name="connsiteY7" fmla="*/ 98870 h 98869"/>
                  <a:gd name="connsiteX8" fmla="*/ 0 w 71342"/>
                  <a:gd name="connsiteY8" fmla="*/ 98870 h 98869"/>
                  <a:gd name="connsiteX9" fmla="*/ 0 w 71342"/>
                  <a:gd name="connsiteY9" fmla="*/ 1810 h 98869"/>
                  <a:gd name="connsiteX10" fmla="*/ 18764 w 71342"/>
                  <a:gd name="connsiteY10" fmla="*/ 1810 h 98869"/>
                  <a:gd name="connsiteX11" fmla="*/ 19717 w 71342"/>
                  <a:gd name="connsiteY11" fmla="*/ 11239 h 98869"/>
                  <a:gd name="connsiteX12" fmla="*/ 28766 w 71342"/>
                  <a:gd name="connsiteY12" fmla="*/ 2762 h 98869"/>
                  <a:gd name="connsiteX13" fmla="*/ 40958 w 71342"/>
                  <a:gd name="connsiteY13" fmla="*/ 0 h 98869"/>
                  <a:gd name="connsiteX14" fmla="*/ 56197 w 71342"/>
                  <a:gd name="connsiteY14" fmla="*/ 4191 h 98869"/>
                  <a:gd name="connsiteX15" fmla="*/ 45625 w 71342"/>
                  <a:gd name="connsiteY15" fmla="*/ 47625 h 98869"/>
                  <a:gd name="connsiteX16" fmla="*/ 49530 w 71342"/>
                  <a:gd name="connsiteY16" fmla="*/ 35338 h 98869"/>
                  <a:gd name="connsiteX17" fmla="*/ 45625 w 71342"/>
                  <a:gd name="connsiteY17" fmla="*/ 22670 h 98869"/>
                  <a:gd name="connsiteX18" fmla="*/ 35528 w 71342"/>
                  <a:gd name="connsiteY18" fmla="*/ 17907 h 98869"/>
                  <a:gd name="connsiteX19" fmla="*/ 25337 w 71342"/>
                  <a:gd name="connsiteY19" fmla="*/ 22479 h 98869"/>
                  <a:gd name="connsiteX20" fmla="*/ 21241 w 71342"/>
                  <a:gd name="connsiteY20" fmla="*/ 35433 h 98869"/>
                  <a:gd name="connsiteX21" fmla="*/ 25337 w 71342"/>
                  <a:gd name="connsiteY21" fmla="*/ 48006 h 98869"/>
                  <a:gd name="connsiteX22" fmla="*/ 35624 w 71342"/>
                  <a:gd name="connsiteY22" fmla="*/ 52197 h 98869"/>
                  <a:gd name="connsiteX23" fmla="*/ 45720 w 71342"/>
                  <a:gd name="connsiteY23" fmla="*/ 47720 h 9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1342" h="98869">
                    <a:moveTo>
                      <a:pt x="56197" y="4286"/>
                    </a:moveTo>
                    <a:cubicBezTo>
                      <a:pt x="60865" y="7049"/>
                      <a:pt x="64484" y="11049"/>
                      <a:pt x="67246" y="16383"/>
                    </a:cubicBezTo>
                    <a:cubicBezTo>
                      <a:pt x="70009" y="21717"/>
                      <a:pt x="71342" y="28004"/>
                      <a:pt x="71342" y="35338"/>
                    </a:cubicBezTo>
                    <a:cubicBezTo>
                      <a:pt x="71342" y="42672"/>
                      <a:pt x="70009" y="48863"/>
                      <a:pt x="67246" y="54197"/>
                    </a:cubicBezTo>
                    <a:cubicBezTo>
                      <a:pt x="64484" y="59531"/>
                      <a:pt x="60865" y="63532"/>
                      <a:pt x="56197" y="66389"/>
                    </a:cubicBezTo>
                    <a:cubicBezTo>
                      <a:pt x="51626" y="69152"/>
                      <a:pt x="46482" y="70580"/>
                      <a:pt x="40958" y="70580"/>
                    </a:cubicBezTo>
                    <a:cubicBezTo>
                      <a:pt x="32480" y="70580"/>
                      <a:pt x="25908" y="67532"/>
                      <a:pt x="21146" y="61341"/>
                    </a:cubicBezTo>
                    <a:lnTo>
                      <a:pt x="21146" y="98870"/>
                    </a:lnTo>
                    <a:lnTo>
                      <a:pt x="0" y="98870"/>
                    </a:lnTo>
                    <a:lnTo>
                      <a:pt x="0" y="1810"/>
                    </a:lnTo>
                    <a:lnTo>
                      <a:pt x="18764" y="1810"/>
                    </a:lnTo>
                    <a:cubicBezTo>
                      <a:pt x="19145" y="6668"/>
                      <a:pt x="19431" y="9811"/>
                      <a:pt x="19717" y="11239"/>
                    </a:cubicBezTo>
                    <a:cubicBezTo>
                      <a:pt x="22098" y="7429"/>
                      <a:pt x="25146" y="4572"/>
                      <a:pt x="28766" y="2762"/>
                    </a:cubicBezTo>
                    <a:cubicBezTo>
                      <a:pt x="32385" y="953"/>
                      <a:pt x="36481" y="0"/>
                      <a:pt x="40958" y="0"/>
                    </a:cubicBezTo>
                    <a:cubicBezTo>
                      <a:pt x="46482" y="0"/>
                      <a:pt x="51530" y="1429"/>
                      <a:pt x="56197" y="4191"/>
                    </a:cubicBezTo>
                    <a:close/>
                    <a:moveTo>
                      <a:pt x="45625" y="47625"/>
                    </a:moveTo>
                    <a:cubicBezTo>
                      <a:pt x="48196" y="44672"/>
                      <a:pt x="49530" y="40577"/>
                      <a:pt x="49530" y="35338"/>
                    </a:cubicBezTo>
                    <a:cubicBezTo>
                      <a:pt x="49530" y="30099"/>
                      <a:pt x="48196" y="25813"/>
                      <a:pt x="45625" y="22670"/>
                    </a:cubicBezTo>
                    <a:cubicBezTo>
                      <a:pt x="43053" y="19431"/>
                      <a:pt x="39624" y="17907"/>
                      <a:pt x="35528" y="17907"/>
                    </a:cubicBezTo>
                    <a:cubicBezTo>
                      <a:pt x="31433" y="17907"/>
                      <a:pt x="28099" y="19431"/>
                      <a:pt x="25337" y="22479"/>
                    </a:cubicBezTo>
                    <a:cubicBezTo>
                      <a:pt x="22574" y="25527"/>
                      <a:pt x="21241" y="29813"/>
                      <a:pt x="21241" y="35433"/>
                    </a:cubicBezTo>
                    <a:cubicBezTo>
                      <a:pt x="21241" y="41053"/>
                      <a:pt x="22574" y="45244"/>
                      <a:pt x="25337" y="48006"/>
                    </a:cubicBezTo>
                    <a:cubicBezTo>
                      <a:pt x="28099" y="50768"/>
                      <a:pt x="31528" y="52197"/>
                      <a:pt x="35624" y="52197"/>
                    </a:cubicBezTo>
                    <a:cubicBezTo>
                      <a:pt x="39719" y="52197"/>
                      <a:pt x="43148" y="50673"/>
                      <a:pt x="45720" y="47720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58" name="任意形状 657"/>
              <p:cNvSpPr/>
              <p:nvPr/>
            </p:nvSpPr>
            <p:spPr>
              <a:xfrm>
                <a:off x="18888900" y="11473243"/>
                <a:ext cx="21145" cy="98583"/>
              </a:xfrm>
              <a:custGeom>
                <a:avLst/>
                <a:gdLst>
                  <a:gd name="connsiteX0" fmla="*/ 21146 w 21145"/>
                  <a:gd name="connsiteY0" fmla="*/ 98584 h 98583"/>
                  <a:gd name="connsiteX1" fmla="*/ 0 w 21145"/>
                  <a:gd name="connsiteY1" fmla="*/ 98584 h 98583"/>
                  <a:gd name="connsiteX2" fmla="*/ 0 w 21145"/>
                  <a:gd name="connsiteY2" fmla="*/ 0 h 98583"/>
                  <a:gd name="connsiteX3" fmla="*/ 21146 w 21145"/>
                  <a:gd name="connsiteY3" fmla="*/ 0 h 98583"/>
                  <a:gd name="connsiteX4" fmla="*/ 21146 w 21145"/>
                  <a:gd name="connsiteY4" fmla="*/ 98584 h 98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45" h="98583">
                    <a:moveTo>
                      <a:pt x="21146" y="98584"/>
                    </a:moveTo>
                    <a:lnTo>
                      <a:pt x="0" y="98584"/>
                    </a:lnTo>
                    <a:lnTo>
                      <a:pt x="0" y="0"/>
                    </a:lnTo>
                    <a:lnTo>
                      <a:pt x="21146" y="0"/>
                    </a:lnTo>
                    <a:lnTo>
                      <a:pt x="21146" y="98584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59" name="任意形状 658"/>
              <p:cNvSpPr/>
              <p:nvPr/>
            </p:nvSpPr>
            <p:spPr>
              <a:xfrm>
                <a:off x="18923666" y="11472671"/>
                <a:ext cx="24669" cy="99155"/>
              </a:xfrm>
              <a:custGeom>
                <a:avLst/>
                <a:gdLst>
                  <a:gd name="connsiteX0" fmla="*/ 3620 w 24669"/>
                  <a:gd name="connsiteY0" fmla="*/ 21336 h 99155"/>
                  <a:gd name="connsiteX1" fmla="*/ 0 w 24669"/>
                  <a:gd name="connsiteY1" fmla="*/ 12573 h 99155"/>
                  <a:gd name="connsiteX2" fmla="*/ 3524 w 24669"/>
                  <a:gd name="connsiteY2" fmla="*/ 3715 h 99155"/>
                  <a:gd name="connsiteX3" fmla="*/ 12287 w 24669"/>
                  <a:gd name="connsiteY3" fmla="*/ 0 h 99155"/>
                  <a:gd name="connsiteX4" fmla="*/ 20955 w 24669"/>
                  <a:gd name="connsiteY4" fmla="*/ 3715 h 99155"/>
                  <a:gd name="connsiteX5" fmla="*/ 24670 w 24669"/>
                  <a:gd name="connsiteY5" fmla="*/ 12478 h 99155"/>
                  <a:gd name="connsiteX6" fmla="*/ 21050 w 24669"/>
                  <a:gd name="connsiteY6" fmla="*/ 21241 h 99155"/>
                  <a:gd name="connsiteX7" fmla="*/ 12382 w 24669"/>
                  <a:gd name="connsiteY7" fmla="*/ 24955 h 99155"/>
                  <a:gd name="connsiteX8" fmla="*/ 3715 w 24669"/>
                  <a:gd name="connsiteY8" fmla="*/ 21241 h 99155"/>
                  <a:gd name="connsiteX9" fmla="*/ 22860 w 24669"/>
                  <a:gd name="connsiteY9" fmla="*/ 99155 h 99155"/>
                  <a:gd name="connsiteX10" fmla="*/ 1714 w 24669"/>
                  <a:gd name="connsiteY10" fmla="*/ 99155 h 99155"/>
                  <a:gd name="connsiteX11" fmla="*/ 1714 w 24669"/>
                  <a:gd name="connsiteY11" fmla="*/ 32194 h 99155"/>
                  <a:gd name="connsiteX12" fmla="*/ 22860 w 24669"/>
                  <a:gd name="connsiteY12" fmla="*/ 32194 h 99155"/>
                  <a:gd name="connsiteX13" fmla="*/ 22860 w 24669"/>
                  <a:gd name="connsiteY13" fmla="*/ 99155 h 99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669" h="99155">
                    <a:moveTo>
                      <a:pt x="3620" y="21336"/>
                    </a:moveTo>
                    <a:cubicBezTo>
                      <a:pt x="1238" y="18859"/>
                      <a:pt x="0" y="15907"/>
                      <a:pt x="0" y="12573"/>
                    </a:cubicBezTo>
                    <a:cubicBezTo>
                      <a:pt x="0" y="9239"/>
                      <a:pt x="1143" y="6191"/>
                      <a:pt x="3524" y="3715"/>
                    </a:cubicBezTo>
                    <a:cubicBezTo>
                      <a:pt x="5905" y="1238"/>
                      <a:pt x="8763" y="0"/>
                      <a:pt x="12287" y="0"/>
                    </a:cubicBezTo>
                    <a:cubicBezTo>
                      <a:pt x="15812" y="0"/>
                      <a:pt x="18479" y="1238"/>
                      <a:pt x="20955" y="3715"/>
                    </a:cubicBezTo>
                    <a:cubicBezTo>
                      <a:pt x="23431" y="6191"/>
                      <a:pt x="24670" y="9144"/>
                      <a:pt x="24670" y="12478"/>
                    </a:cubicBezTo>
                    <a:cubicBezTo>
                      <a:pt x="24670" y="15812"/>
                      <a:pt x="23431" y="18764"/>
                      <a:pt x="21050" y="21241"/>
                    </a:cubicBezTo>
                    <a:cubicBezTo>
                      <a:pt x="18669" y="23717"/>
                      <a:pt x="15716" y="24955"/>
                      <a:pt x="12382" y="24955"/>
                    </a:cubicBezTo>
                    <a:cubicBezTo>
                      <a:pt x="9049" y="24955"/>
                      <a:pt x="6096" y="23717"/>
                      <a:pt x="3715" y="21241"/>
                    </a:cubicBezTo>
                    <a:close/>
                    <a:moveTo>
                      <a:pt x="22860" y="99155"/>
                    </a:moveTo>
                    <a:lnTo>
                      <a:pt x="1714" y="99155"/>
                    </a:lnTo>
                    <a:lnTo>
                      <a:pt x="1714" y="32194"/>
                    </a:lnTo>
                    <a:lnTo>
                      <a:pt x="22860" y="32194"/>
                    </a:lnTo>
                    <a:lnTo>
                      <a:pt x="22860" y="99155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60" name="任意形状 659"/>
              <p:cNvSpPr/>
              <p:nvPr/>
            </p:nvSpPr>
            <p:spPr>
              <a:xfrm>
                <a:off x="18958051" y="11503151"/>
                <a:ext cx="62007" cy="70294"/>
              </a:xfrm>
              <a:custGeom>
                <a:avLst/>
                <a:gdLst>
                  <a:gd name="connsiteX0" fmla="*/ 41338 w 62007"/>
                  <a:gd name="connsiteY0" fmla="*/ 50292 h 70294"/>
                  <a:gd name="connsiteX1" fmla="*/ 46101 w 62007"/>
                  <a:gd name="connsiteY1" fmla="*/ 45149 h 70294"/>
                  <a:gd name="connsiteX2" fmla="*/ 62008 w 62007"/>
                  <a:gd name="connsiteY2" fmla="*/ 54388 h 70294"/>
                  <a:gd name="connsiteX3" fmla="*/ 51530 w 62007"/>
                  <a:gd name="connsiteY3" fmla="*/ 66199 h 70294"/>
                  <a:gd name="connsiteX4" fmla="*/ 34862 w 62007"/>
                  <a:gd name="connsiteY4" fmla="*/ 70295 h 70294"/>
                  <a:gd name="connsiteX5" fmla="*/ 17907 w 62007"/>
                  <a:gd name="connsiteY5" fmla="*/ 66389 h 70294"/>
                  <a:gd name="connsiteX6" fmla="*/ 4953 w 62007"/>
                  <a:gd name="connsiteY6" fmla="*/ 54483 h 70294"/>
                  <a:gd name="connsiteX7" fmla="*/ 0 w 62007"/>
                  <a:gd name="connsiteY7" fmla="*/ 35147 h 70294"/>
                  <a:gd name="connsiteX8" fmla="*/ 4953 w 62007"/>
                  <a:gd name="connsiteY8" fmla="*/ 15812 h 70294"/>
                  <a:gd name="connsiteX9" fmla="*/ 17907 w 62007"/>
                  <a:gd name="connsiteY9" fmla="*/ 3905 h 70294"/>
                  <a:gd name="connsiteX10" fmla="*/ 34862 w 62007"/>
                  <a:gd name="connsiteY10" fmla="*/ 0 h 70294"/>
                  <a:gd name="connsiteX11" fmla="*/ 51530 w 62007"/>
                  <a:gd name="connsiteY11" fmla="*/ 4096 h 70294"/>
                  <a:gd name="connsiteX12" fmla="*/ 62008 w 62007"/>
                  <a:gd name="connsiteY12" fmla="*/ 15812 h 70294"/>
                  <a:gd name="connsiteX13" fmla="*/ 46101 w 62007"/>
                  <a:gd name="connsiteY13" fmla="*/ 25146 h 70294"/>
                  <a:gd name="connsiteX14" fmla="*/ 41243 w 62007"/>
                  <a:gd name="connsiteY14" fmla="*/ 20003 h 70294"/>
                  <a:gd name="connsiteX15" fmla="*/ 34862 w 62007"/>
                  <a:gd name="connsiteY15" fmla="*/ 18193 h 70294"/>
                  <a:gd name="connsiteX16" fmla="*/ 25337 w 62007"/>
                  <a:gd name="connsiteY16" fmla="*/ 22955 h 70294"/>
                  <a:gd name="connsiteX17" fmla="*/ 21812 w 62007"/>
                  <a:gd name="connsiteY17" fmla="*/ 35338 h 70294"/>
                  <a:gd name="connsiteX18" fmla="*/ 25337 w 62007"/>
                  <a:gd name="connsiteY18" fmla="*/ 47625 h 70294"/>
                  <a:gd name="connsiteX19" fmla="*/ 34862 w 62007"/>
                  <a:gd name="connsiteY19" fmla="*/ 52292 h 70294"/>
                  <a:gd name="connsiteX20" fmla="*/ 41434 w 62007"/>
                  <a:gd name="connsiteY20" fmla="*/ 50578 h 70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2007" h="70294">
                    <a:moveTo>
                      <a:pt x="41338" y="50292"/>
                    </a:moveTo>
                    <a:cubicBezTo>
                      <a:pt x="43148" y="49149"/>
                      <a:pt x="44672" y="47435"/>
                      <a:pt x="46101" y="45149"/>
                    </a:cubicBezTo>
                    <a:lnTo>
                      <a:pt x="62008" y="54388"/>
                    </a:lnTo>
                    <a:cubicBezTo>
                      <a:pt x="59912" y="59531"/>
                      <a:pt x="56483" y="63532"/>
                      <a:pt x="51530" y="66199"/>
                    </a:cubicBezTo>
                    <a:cubicBezTo>
                      <a:pt x="46577" y="68961"/>
                      <a:pt x="41053" y="70295"/>
                      <a:pt x="34862" y="70295"/>
                    </a:cubicBezTo>
                    <a:cubicBezTo>
                      <a:pt x="28670" y="70295"/>
                      <a:pt x="23241" y="68961"/>
                      <a:pt x="17907" y="66389"/>
                    </a:cubicBezTo>
                    <a:cubicBezTo>
                      <a:pt x="12573" y="63722"/>
                      <a:pt x="8287" y="59817"/>
                      <a:pt x="4953" y="54483"/>
                    </a:cubicBezTo>
                    <a:cubicBezTo>
                      <a:pt x="1619" y="49149"/>
                      <a:pt x="0" y="42672"/>
                      <a:pt x="0" y="35147"/>
                    </a:cubicBezTo>
                    <a:cubicBezTo>
                      <a:pt x="0" y="27622"/>
                      <a:pt x="1619" y="21050"/>
                      <a:pt x="4953" y="15812"/>
                    </a:cubicBezTo>
                    <a:cubicBezTo>
                      <a:pt x="8287" y="10573"/>
                      <a:pt x="12573" y="6572"/>
                      <a:pt x="17907" y="3905"/>
                    </a:cubicBezTo>
                    <a:cubicBezTo>
                      <a:pt x="23241" y="1238"/>
                      <a:pt x="28861" y="0"/>
                      <a:pt x="34862" y="0"/>
                    </a:cubicBezTo>
                    <a:cubicBezTo>
                      <a:pt x="40862" y="0"/>
                      <a:pt x="46672" y="1334"/>
                      <a:pt x="51530" y="4096"/>
                    </a:cubicBezTo>
                    <a:cubicBezTo>
                      <a:pt x="56483" y="6858"/>
                      <a:pt x="59912" y="10763"/>
                      <a:pt x="62008" y="15812"/>
                    </a:cubicBezTo>
                    <a:lnTo>
                      <a:pt x="46101" y="25146"/>
                    </a:lnTo>
                    <a:cubicBezTo>
                      <a:pt x="44672" y="22860"/>
                      <a:pt x="43053" y="21146"/>
                      <a:pt x="41243" y="20003"/>
                    </a:cubicBezTo>
                    <a:cubicBezTo>
                      <a:pt x="39434" y="18764"/>
                      <a:pt x="37338" y="18193"/>
                      <a:pt x="34862" y="18193"/>
                    </a:cubicBezTo>
                    <a:cubicBezTo>
                      <a:pt x="30861" y="18193"/>
                      <a:pt x="27718" y="19812"/>
                      <a:pt x="25337" y="22955"/>
                    </a:cubicBezTo>
                    <a:cubicBezTo>
                      <a:pt x="22955" y="26099"/>
                      <a:pt x="21812" y="30194"/>
                      <a:pt x="21812" y="35338"/>
                    </a:cubicBezTo>
                    <a:cubicBezTo>
                      <a:pt x="21812" y="40481"/>
                      <a:pt x="22955" y="44577"/>
                      <a:pt x="25337" y="47625"/>
                    </a:cubicBezTo>
                    <a:cubicBezTo>
                      <a:pt x="27718" y="50768"/>
                      <a:pt x="30861" y="52292"/>
                      <a:pt x="34862" y="52292"/>
                    </a:cubicBezTo>
                    <a:cubicBezTo>
                      <a:pt x="37433" y="52292"/>
                      <a:pt x="39624" y="51721"/>
                      <a:pt x="41434" y="50578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61" name="任意形状 660"/>
              <p:cNvSpPr/>
              <p:nvPr/>
            </p:nvSpPr>
            <p:spPr>
              <a:xfrm>
                <a:off x="19023869" y="11503056"/>
                <a:ext cx="63150" cy="70484"/>
              </a:xfrm>
              <a:custGeom>
                <a:avLst/>
                <a:gdLst>
                  <a:gd name="connsiteX0" fmla="*/ 55245 w 63150"/>
                  <a:gd name="connsiteY0" fmla="*/ 8096 h 70484"/>
                  <a:gd name="connsiteX1" fmla="*/ 63151 w 63150"/>
                  <a:gd name="connsiteY1" fmla="*/ 30956 h 70484"/>
                  <a:gd name="connsiteX2" fmla="*/ 63151 w 63150"/>
                  <a:gd name="connsiteY2" fmla="*/ 68771 h 70484"/>
                  <a:gd name="connsiteX3" fmla="*/ 45434 w 63150"/>
                  <a:gd name="connsiteY3" fmla="*/ 68771 h 70484"/>
                  <a:gd name="connsiteX4" fmla="*/ 44482 w 63150"/>
                  <a:gd name="connsiteY4" fmla="*/ 61531 h 70484"/>
                  <a:gd name="connsiteX5" fmla="*/ 36957 w 63150"/>
                  <a:gd name="connsiteY5" fmla="*/ 68294 h 70484"/>
                  <a:gd name="connsiteX6" fmla="*/ 25813 w 63150"/>
                  <a:gd name="connsiteY6" fmla="*/ 70485 h 70484"/>
                  <a:gd name="connsiteX7" fmla="*/ 12763 w 63150"/>
                  <a:gd name="connsiteY7" fmla="*/ 67913 h 70484"/>
                  <a:gd name="connsiteX8" fmla="*/ 3429 w 63150"/>
                  <a:gd name="connsiteY8" fmla="*/ 60674 h 70484"/>
                  <a:gd name="connsiteX9" fmla="*/ 0 w 63150"/>
                  <a:gd name="connsiteY9" fmla="*/ 49434 h 70484"/>
                  <a:gd name="connsiteX10" fmla="*/ 3810 w 63150"/>
                  <a:gd name="connsiteY10" fmla="*/ 37624 h 70484"/>
                  <a:gd name="connsiteX11" fmla="*/ 14097 w 63150"/>
                  <a:gd name="connsiteY11" fmla="*/ 29813 h 70484"/>
                  <a:gd name="connsiteX12" fmla="*/ 28194 w 63150"/>
                  <a:gd name="connsiteY12" fmla="*/ 27051 h 70484"/>
                  <a:gd name="connsiteX13" fmla="*/ 42196 w 63150"/>
                  <a:gd name="connsiteY13" fmla="*/ 29527 h 70484"/>
                  <a:gd name="connsiteX14" fmla="*/ 30671 w 63150"/>
                  <a:gd name="connsiteY14" fmla="*/ 16859 h 70484"/>
                  <a:gd name="connsiteX15" fmla="*/ 17717 w 63150"/>
                  <a:gd name="connsiteY15" fmla="*/ 25146 h 70484"/>
                  <a:gd name="connsiteX16" fmla="*/ 2858 w 63150"/>
                  <a:gd name="connsiteY16" fmla="*/ 16478 h 70484"/>
                  <a:gd name="connsiteX17" fmla="*/ 14478 w 63150"/>
                  <a:gd name="connsiteY17" fmla="*/ 4381 h 70484"/>
                  <a:gd name="connsiteX18" fmla="*/ 32766 w 63150"/>
                  <a:gd name="connsiteY18" fmla="*/ 0 h 70484"/>
                  <a:gd name="connsiteX19" fmla="*/ 55150 w 63150"/>
                  <a:gd name="connsiteY19" fmla="*/ 8096 h 70484"/>
                  <a:gd name="connsiteX20" fmla="*/ 42291 w 63150"/>
                  <a:gd name="connsiteY20" fmla="*/ 42577 h 70484"/>
                  <a:gd name="connsiteX21" fmla="*/ 32671 w 63150"/>
                  <a:gd name="connsiteY21" fmla="*/ 41243 h 70484"/>
                  <a:gd name="connsiteX22" fmla="*/ 24289 w 63150"/>
                  <a:gd name="connsiteY22" fmla="*/ 43148 h 70484"/>
                  <a:gd name="connsiteX23" fmla="*/ 21146 w 63150"/>
                  <a:gd name="connsiteY23" fmla="*/ 48292 h 70484"/>
                  <a:gd name="connsiteX24" fmla="*/ 23527 w 63150"/>
                  <a:gd name="connsiteY24" fmla="*/ 52959 h 70484"/>
                  <a:gd name="connsiteX25" fmla="*/ 29528 w 63150"/>
                  <a:gd name="connsiteY25" fmla="*/ 54673 h 70484"/>
                  <a:gd name="connsiteX26" fmla="*/ 38386 w 63150"/>
                  <a:gd name="connsiteY26" fmla="*/ 51816 h 70484"/>
                  <a:gd name="connsiteX27" fmla="*/ 42291 w 63150"/>
                  <a:gd name="connsiteY27" fmla="*/ 44196 h 70484"/>
                  <a:gd name="connsiteX28" fmla="*/ 42291 w 63150"/>
                  <a:gd name="connsiteY28" fmla="*/ 42481 h 70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3150" h="70484">
                    <a:moveTo>
                      <a:pt x="55245" y="8096"/>
                    </a:moveTo>
                    <a:cubicBezTo>
                      <a:pt x="60484" y="13525"/>
                      <a:pt x="63151" y="21146"/>
                      <a:pt x="63151" y="30956"/>
                    </a:cubicBezTo>
                    <a:lnTo>
                      <a:pt x="63151" y="68771"/>
                    </a:lnTo>
                    <a:lnTo>
                      <a:pt x="45434" y="68771"/>
                    </a:lnTo>
                    <a:cubicBezTo>
                      <a:pt x="44958" y="65151"/>
                      <a:pt x="44672" y="62770"/>
                      <a:pt x="44482" y="61531"/>
                    </a:cubicBezTo>
                    <a:cubicBezTo>
                      <a:pt x="42386" y="64579"/>
                      <a:pt x="39910" y="66770"/>
                      <a:pt x="36957" y="68294"/>
                    </a:cubicBezTo>
                    <a:cubicBezTo>
                      <a:pt x="34004" y="69723"/>
                      <a:pt x="30289" y="70485"/>
                      <a:pt x="25813" y="70485"/>
                    </a:cubicBezTo>
                    <a:cubicBezTo>
                      <a:pt x="21050" y="70485"/>
                      <a:pt x="16764" y="69628"/>
                      <a:pt x="12763" y="67913"/>
                    </a:cubicBezTo>
                    <a:cubicBezTo>
                      <a:pt x="8858" y="66199"/>
                      <a:pt x="5715" y="63817"/>
                      <a:pt x="3429" y="60674"/>
                    </a:cubicBezTo>
                    <a:cubicBezTo>
                      <a:pt x="1143" y="57531"/>
                      <a:pt x="0" y="53816"/>
                      <a:pt x="0" y="49434"/>
                    </a:cubicBezTo>
                    <a:cubicBezTo>
                      <a:pt x="0" y="45053"/>
                      <a:pt x="1238" y="40957"/>
                      <a:pt x="3810" y="37624"/>
                    </a:cubicBezTo>
                    <a:cubicBezTo>
                      <a:pt x="6382" y="34195"/>
                      <a:pt x="9811" y="31623"/>
                      <a:pt x="14097" y="29813"/>
                    </a:cubicBezTo>
                    <a:cubicBezTo>
                      <a:pt x="18383" y="28003"/>
                      <a:pt x="23146" y="27051"/>
                      <a:pt x="28194" y="27051"/>
                    </a:cubicBezTo>
                    <a:cubicBezTo>
                      <a:pt x="32956" y="27051"/>
                      <a:pt x="37624" y="27908"/>
                      <a:pt x="42196" y="29527"/>
                    </a:cubicBezTo>
                    <a:cubicBezTo>
                      <a:pt x="41624" y="21050"/>
                      <a:pt x="37719" y="16859"/>
                      <a:pt x="30671" y="16859"/>
                    </a:cubicBezTo>
                    <a:cubicBezTo>
                      <a:pt x="24670" y="16859"/>
                      <a:pt x="20384" y="19621"/>
                      <a:pt x="17717" y="25146"/>
                    </a:cubicBezTo>
                    <a:lnTo>
                      <a:pt x="2858" y="16478"/>
                    </a:lnTo>
                    <a:cubicBezTo>
                      <a:pt x="5334" y="11334"/>
                      <a:pt x="9239" y="7334"/>
                      <a:pt x="14478" y="4381"/>
                    </a:cubicBezTo>
                    <a:cubicBezTo>
                      <a:pt x="19717" y="1429"/>
                      <a:pt x="25813" y="0"/>
                      <a:pt x="32766" y="0"/>
                    </a:cubicBezTo>
                    <a:cubicBezTo>
                      <a:pt x="42481" y="0"/>
                      <a:pt x="49911" y="2667"/>
                      <a:pt x="55150" y="8096"/>
                    </a:cubicBezTo>
                    <a:close/>
                    <a:moveTo>
                      <a:pt x="42291" y="42577"/>
                    </a:moveTo>
                    <a:cubicBezTo>
                      <a:pt x="38957" y="41719"/>
                      <a:pt x="35719" y="41243"/>
                      <a:pt x="32671" y="41243"/>
                    </a:cubicBezTo>
                    <a:cubicBezTo>
                      <a:pt x="29146" y="41243"/>
                      <a:pt x="26289" y="41910"/>
                      <a:pt x="24289" y="43148"/>
                    </a:cubicBezTo>
                    <a:cubicBezTo>
                      <a:pt x="22288" y="44386"/>
                      <a:pt x="21146" y="46196"/>
                      <a:pt x="21146" y="48292"/>
                    </a:cubicBezTo>
                    <a:cubicBezTo>
                      <a:pt x="21146" y="50292"/>
                      <a:pt x="21908" y="51816"/>
                      <a:pt x="23527" y="52959"/>
                    </a:cubicBezTo>
                    <a:cubicBezTo>
                      <a:pt x="25146" y="54102"/>
                      <a:pt x="27051" y="54673"/>
                      <a:pt x="29528" y="54673"/>
                    </a:cubicBezTo>
                    <a:cubicBezTo>
                      <a:pt x="32766" y="54673"/>
                      <a:pt x="35719" y="53721"/>
                      <a:pt x="38386" y="51816"/>
                    </a:cubicBezTo>
                    <a:cubicBezTo>
                      <a:pt x="41053" y="49911"/>
                      <a:pt x="42291" y="47339"/>
                      <a:pt x="42291" y="44196"/>
                    </a:cubicBezTo>
                    <a:lnTo>
                      <a:pt x="42291" y="42481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62" name="任意形状 661"/>
              <p:cNvSpPr/>
              <p:nvPr/>
            </p:nvSpPr>
            <p:spPr>
              <a:xfrm>
                <a:off x="19093211" y="11483339"/>
                <a:ext cx="58864" cy="90201"/>
              </a:xfrm>
              <a:custGeom>
                <a:avLst/>
                <a:gdLst>
                  <a:gd name="connsiteX0" fmla="*/ 58864 w 58864"/>
                  <a:gd name="connsiteY0" fmla="*/ 83725 h 90201"/>
                  <a:gd name="connsiteX1" fmla="*/ 38386 w 58864"/>
                  <a:gd name="connsiteY1" fmla="*/ 90202 h 90201"/>
                  <a:gd name="connsiteX2" fmla="*/ 19431 w 58864"/>
                  <a:gd name="connsiteY2" fmla="*/ 84011 h 90201"/>
                  <a:gd name="connsiteX3" fmla="*/ 12287 w 58864"/>
                  <a:gd name="connsiteY3" fmla="*/ 62198 h 90201"/>
                  <a:gd name="connsiteX4" fmla="*/ 12287 w 58864"/>
                  <a:gd name="connsiteY4" fmla="*/ 39243 h 90201"/>
                  <a:gd name="connsiteX5" fmla="*/ 0 w 58864"/>
                  <a:gd name="connsiteY5" fmla="*/ 39243 h 90201"/>
                  <a:gd name="connsiteX6" fmla="*/ 0 w 58864"/>
                  <a:gd name="connsiteY6" fmla="*/ 21526 h 90201"/>
                  <a:gd name="connsiteX7" fmla="*/ 12287 w 58864"/>
                  <a:gd name="connsiteY7" fmla="*/ 21526 h 90201"/>
                  <a:gd name="connsiteX8" fmla="*/ 12287 w 58864"/>
                  <a:gd name="connsiteY8" fmla="*/ 0 h 90201"/>
                  <a:gd name="connsiteX9" fmla="*/ 33433 w 58864"/>
                  <a:gd name="connsiteY9" fmla="*/ 0 h 90201"/>
                  <a:gd name="connsiteX10" fmla="*/ 33433 w 58864"/>
                  <a:gd name="connsiteY10" fmla="*/ 21526 h 90201"/>
                  <a:gd name="connsiteX11" fmla="*/ 53912 w 58864"/>
                  <a:gd name="connsiteY11" fmla="*/ 21526 h 90201"/>
                  <a:gd name="connsiteX12" fmla="*/ 53912 w 58864"/>
                  <a:gd name="connsiteY12" fmla="*/ 39243 h 90201"/>
                  <a:gd name="connsiteX13" fmla="*/ 33433 w 58864"/>
                  <a:gd name="connsiteY13" fmla="*/ 39243 h 90201"/>
                  <a:gd name="connsiteX14" fmla="*/ 33433 w 58864"/>
                  <a:gd name="connsiteY14" fmla="*/ 58388 h 90201"/>
                  <a:gd name="connsiteX15" fmla="*/ 35338 w 58864"/>
                  <a:gd name="connsiteY15" fmla="*/ 68389 h 90201"/>
                  <a:gd name="connsiteX16" fmla="*/ 42767 w 58864"/>
                  <a:gd name="connsiteY16" fmla="*/ 71914 h 90201"/>
                  <a:gd name="connsiteX17" fmla="*/ 51435 w 58864"/>
                  <a:gd name="connsiteY17" fmla="*/ 68961 h 90201"/>
                  <a:gd name="connsiteX18" fmla="*/ 58864 w 58864"/>
                  <a:gd name="connsiteY18" fmla="*/ 83629 h 90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8864" h="90201">
                    <a:moveTo>
                      <a:pt x="58864" y="83725"/>
                    </a:moveTo>
                    <a:cubicBezTo>
                      <a:pt x="54007" y="88011"/>
                      <a:pt x="47244" y="90202"/>
                      <a:pt x="38386" y="90202"/>
                    </a:cubicBezTo>
                    <a:cubicBezTo>
                      <a:pt x="30480" y="90202"/>
                      <a:pt x="24194" y="88106"/>
                      <a:pt x="19431" y="84011"/>
                    </a:cubicBezTo>
                    <a:cubicBezTo>
                      <a:pt x="14669" y="79915"/>
                      <a:pt x="12287" y="72676"/>
                      <a:pt x="12287" y="62198"/>
                    </a:cubicBezTo>
                    <a:lnTo>
                      <a:pt x="12287" y="39243"/>
                    </a:lnTo>
                    <a:lnTo>
                      <a:pt x="0" y="39243"/>
                    </a:lnTo>
                    <a:lnTo>
                      <a:pt x="0" y="21526"/>
                    </a:lnTo>
                    <a:lnTo>
                      <a:pt x="12287" y="21526"/>
                    </a:lnTo>
                    <a:lnTo>
                      <a:pt x="12287" y="0"/>
                    </a:lnTo>
                    <a:lnTo>
                      <a:pt x="33433" y="0"/>
                    </a:lnTo>
                    <a:lnTo>
                      <a:pt x="33433" y="21526"/>
                    </a:lnTo>
                    <a:lnTo>
                      <a:pt x="53912" y="21526"/>
                    </a:lnTo>
                    <a:lnTo>
                      <a:pt x="53912" y="39243"/>
                    </a:lnTo>
                    <a:lnTo>
                      <a:pt x="33433" y="39243"/>
                    </a:lnTo>
                    <a:lnTo>
                      <a:pt x="33433" y="58388"/>
                    </a:lnTo>
                    <a:cubicBezTo>
                      <a:pt x="33433" y="62674"/>
                      <a:pt x="34100" y="66104"/>
                      <a:pt x="35338" y="68389"/>
                    </a:cubicBezTo>
                    <a:cubicBezTo>
                      <a:pt x="36576" y="70675"/>
                      <a:pt x="39053" y="71914"/>
                      <a:pt x="42767" y="71914"/>
                    </a:cubicBezTo>
                    <a:cubicBezTo>
                      <a:pt x="45720" y="71914"/>
                      <a:pt x="48578" y="70961"/>
                      <a:pt x="51435" y="68961"/>
                    </a:cubicBezTo>
                    <a:lnTo>
                      <a:pt x="58864" y="83629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63" name="任意形状 662"/>
              <p:cNvSpPr/>
              <p:nvPr/>
            </p:nvSpPr>
            <p:spPr>
              <a:xfrm>
                <a:off x="19157028" y="11472671"/>
                <a:ext cx="24669" cy="99155"/>
              </a:xfrm>
              <a:custGeom>
                <a:avLst/>
                <a:gdLst>
                  <a:gd name="connsiteX0" fmla="*/ 3620 w 24669"/>
                  <a:gd name="connsiteY0" fmla="*/ 21336 h 99155"/>
                  <a:gd name="connsiteX1" fmla="*/ 0 w 24669"/>
                  <a:gd name="connsiteY1" fmla="*/ 12573 h 99155"/>
                  <a:gd name="connsiteX2" fmla="*/ 3524 w 24669"/>
                  <a:gd name="connsiteY2" fmla="*/ 3715 h 99155"/>
                  <a:gd name="connsiteX3" fmla="*/ 12287 w 24669"/>
                  <a:gd name="connsiteY3" fmla="*/ 0 h 99155"/>
                  <a:gd name="connsiteX4" fmla="*/ 20955 w 24669"/>
                  <a:gd name="connsiteY4" fmla="*/ 3715 h 99155"/>
                  <a:gd name="connsiteX5" fmla="*/ 24670 w 24669"/>
                  <a:gd name="connsiteY5" fmla="*/ 12478 h 99155"/>
                  <a:gd name="connsiteX6" fmla="*/ 21050 w 24669"/>
                  <a:gd name="connsiteY6" fmla="*/ 21241 h 99155"/>
                  <a:gd name="connsiteX7" fmla="*/ 12382 w 24669"/>
                  <a:gd name="connsiteY7" fmla="*/ 24955 h 99155"/>
                  <a:gd name="connsiteX8" fmla="*/ 3715 w 24669"/>
                  <a:gd name="connsiteY8" fmla="*/ 21241 h 99155"/>
                  <a:gd name="connsiteX9" fmla="*/ 22860 w 24669"/>
                  <a:gd name="connsiteY9" fmla="*/ 99155 h 99155"/>
                  <a:gd name="connsiteX10" fmla="*/ 1714 w 24669"/>
                  <a:gd name="connsiteY10" fmla="*/ 99155 h 99155"/>
                  <a:gd name="connsiteX11" fmla="*/ 1714 w 24669"/>
                  <a:gd name="connsiteY11" fmla="*/ 32194 h 99155"/>
                  <a:gd name="connsiteX12" fmla="*/ 22860 w 24669"/>
                  <a:gd name="connsiteY12" fmla="*/ 32194 h 99155"/>
                  <a:gd name="connsiteX13" fmla="*/ 22860 w 24669"/>
                  <a:gd name="connsiteY13" fmla="*/ 99155 h 99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669" h="99155">
                    <a:moveTo>
                      <a:pt x="3620" y="21336"/>
                    </a:moveTo>
                    <a:cubicBezTo>
                      <a:pt x="1238" y="18859"/>
                      <a:pt x="0" y="15907"/>
                      <a:pt x="0" y="12573"/>
                    </a:cubicBezTo>
                    <a:cubicBezTo>
                      <a:pt x="0" y="9239"/>
                      <a:pt x="1143" y="6191"/>
                      <a:pt x="3524" y="3715"/>
                    </a:cubicBezTo>
                    <a:cubicBezTo>
                      <a:pt x="5905" y="1238"/>
                      <a:pt x="8763" y="0"/>
                      <a:pt x="12287" y="0"/>
                    </a:cubicBezTo>
                    <a:cubicBezTo>
                      <a:pt x="15812" y="0"/>
                      <a:pt x="18479" y="1238"/>
                      <a:pt x="20955" y="3715"/>
                    </a:cubicBezTo>
                    <a:cubicBezTo>
                      <a:pt x="23431" y="6191"/>
                      <a:pt x="24670" y="9144"/>
                      <a:pt x="24670" y="12478"/>
                    </a:cubicBezTo>
                    <a:cubicBezTo>
                      <a:pt x="24670" y="15812"/>
                      <a:pt x="23431" y="18764"/>
                      <a:pt x="21050" y="21241"/>
                    </a:cubicBezTo>
                    <a:cubicBezTo>
                      <a:pt x="18669" y="23717"/>
                      <a:pt x="15716" y="24955"/>
                      <a:pt x="12382" y="24955"/>
                    </a:cubicBezTo>
                    <a:cubicBezTo>
                      <a:pt x="9049" y="24955"/>
                      <a:pt x="6096" y="23717"/>
                      <a:pt x="3715" y="21241"/>
                    </a:cubicBezTo>
                    <a:close/>
                    <a:moveTo>
                      <a:pt x="22860" y="99155"/>
                    </a:moveTo>
                    <a:lnTo>
                      <a:pt x="1714" y="99155"/>
                    </a:lnTo>
                    <a:lnTo>
                      <a:pt x="1714" y="32194"/>
                    </a:lnTo>
                    <a:lnTo>
                      <a:pt x="22860" y="32194"/>
                    </a:lnTo>
                    <a:lnTo>
                      <a:pt x="22860" y="99155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64" name="任意形状 663"/>
              <p:cNvSpPr/>
              <p:nvPr/>
            </p:nvSpPr>
            <p:spPr>
              <a:xfrm>
                <a:off x="19191318" y="11503056"/>
                <a:ext cx="70484" cy="70579"/>
              </a:xfrm>
              <a:custGeom>
                <a:avLst/>
                <a:gdLst>
                  <a:gd name="connsiteX0" fmla="*/ 4858 w 70484"/>
                  <a:gd name="connsiteY0" fmla="*/ 16573 h 70579"/>
                  <a:gd name="connsiteX1" fmla="*/ 17907 w 70484"/>
                  <a:gd name="connsiteY1" fmla="*/ 4286 h 70579"/>
                  <a:gd name="connsiteX2" fmla="*/ 35433 w 70484"/>
                  <a:gd name="connsiteY2" fmla="*/ 0 h 70579"/>
                  <a:gd name="connsiteX3" fmla="*/ 52864 w 70484"/>
                  <a:gd name="connsiteY3" fmla="*/ 4286 h 70579"/>
                  <a:gd name="connsiteX4" fmla="*/ 65722 w 70484"/>
                  <a:gd name="connsiteY4" fmla="*/ 16573 h 70579"/>
                  <a:gd name="connsiteX5" fmla="*/ 70485 w 70484"/>
                  <a:gd name="connsiteY5" fmla="*/ 35242 h 70579"/>
                  <a:gd name="connsiteX6" fmla="*/ 65722 w 70484"/>
                  <a:gd name="connsiteY6" fmla="*/ 54007 h 70579"/>
                  <a:gd name="connsiteX7" fmla="*/ 52864 w 70484"/>
                  <a:gd name="connsiteY7" fmla="*/ 66294 h 70579"/>
                  <a:gd name="connsiteX8" fmla="*/ 35338 w 70484"/>
                  <a:gd name="connsiteY8" fmla="*/ 70580 h 70579"/>
                  <a:gd name="connsiteX9" fmla="*/ 17812 w 70484"/>
                  <a:gd name="connsiteY9" fmla="*/ 66294 h 70579"/>
                  <a:gd name="connsiteX10" fmla="*/ 4858 w 70484"/>
                  <a:gd name="connsiteY10" fmla="*/ 54007 h 70579"/>
                  <a:gd name="connsiteX11" fmla="*/ 0 w 70484"/>
                  <a:gd name="connsiteY11" fmla="*/ 35242 h 70579"/>
                  <a:gd name="connsiteX12" fmla="*/ 4858 w 70484"/>
                  <a:gd name="connsiteY12" fmla="*/ 16573 h 70579"/>
                  <a:gd name="connsiteX13" fmla="*/ 25622 w 70484"/>
                  <a:gd name="connsiteY13" fmla="*/ 47720 h 70579"/>
                  <a:gd name="connsiteX14" fmla="*/ 35242 w 70484"/>
                  <a:gd name="connsiteY14" fmla="*/ 52292 h 70579"/>
                  <a:gd name="connsiteX15" fmla="*/ 44767 w 70484"/>
                  <a:gd name="connsiteY15" fmla="*/ 47720 h 70579"/>
                  <a:gd name="connsiteX16" fmla="*/ 48577 w 70484"/>
                  <a:gd name="connsiteY16" fmla="*/ 35242 h 70579"/>
                  <a:gd name="connsiteX17" fmla="*/ 44767 w 70484"/>
                  <a:gd name="connsiteY17" fmla="*/ 22669 h 70579"/>
                  <a:gd name="connsiteX18" fmla="*/ 35242 w 70484"/>
                  <a:gd name="connsiteY18" fmla="*/ 18002 h 70579"/>
                  <a:gd name="connsiteX19" fmla="*/ 25622 w 70484"/>
                  <a:gd name="connsiteY19" fmla="*/ 22669 h 70579"/>
                  <a:gd name="connsiteX20" fmla="*/ 21812 w 70484"/>
                  <a:gd name="connsiteY20" fmla="*/ 35242 h 70579"/>
                  <a:gd name="connsiteX21" fmla="*/ 25622 w 70484"/>
                  <a:gd name="connsiteY21" fmla="*/ 47720 h 7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0484" h="70579">
                    <a:moveTo>
                      <a:pt x="4858" y="16573"/>
                    </a:moveTo>
                    <a:cubicBezTo>
                      <a:pt x="8096" y="11239"/>
                      <a:pt x="12478" y="7144"/>
                      <a:pt x="17907" y="4286"/>
                    </a:cubicBezTo>
                    <a:cubicBezTo>
                      <a:pt x="23336" y="1429"/>
                      <a:pt x="29146" y="0"/>
                      <a:pt x="35433" y="0"/>
                    </a:cubicBezTo>
                    <a:cubicBezTo>
                      <a:pt x="41719" y="0"/>
                      <a:pt x="47434" y="1429"/>
                      <a:pt x="52864" y="4286"/>
                    </a:cubicBezTo>
                    <a:cubicBezTo>
                      <a:pt x="58293" y="7144"/>
                      <a:pt x="62579" y="11239"/>
                      <a:pt x="65722" y="16573"/>
                    </a:cubicBezTo>
                    <a:cubicBezTo>
                      <a:pt x="68961" y="21907"/>
                      <a:pt x="70485" y="28099"/>
                      <a:pt x="70485" y="35242"/>
                    </a:cubicBezTo>
                    <a:cubicBezTo>
                      <a:pt x="70485" y="42386"/>
                      <a:pt x="68866" y="48673"/>
                      <a:pt x="65722" y="54007"/>
                    </a:cubicBezTo>
                    <a:cubicBezTo>
                      <a:pt x="62484" y="59341"/>
                      <a:pt x="58293" y="63436"/>
                      <a:pt x="52864" y="66294"/>
                    </a:cubicBezTo>
                    <a:cubicBezTo>
                      <a:pt x="47530" y="69151"/>
                      <a:pt x="41624" y="70580"/>
                      <a:pt x="35338" y="70580"/>
                    </a:cubicBezTo>
                    <a:cubicBezTo>
                      <a:pt x="29051" y="70580"/>
                      <a:pt x="23146" y="69151"/>
                      <a:pt x="17812" y="66294"/>
                    </a:cubicBezTo>
                    <a:cubicBezTo>
                      <a:pt x="12382" y="63436"/>
                      <a:pt x="8096" y="59341"/>
                      <a:pt x="4858" y="54007"/>
                    </a:cubicBezTo>
                    <a:cubicBezTo>
                      <a:pt x="1619" y="48673"/>
                      <a:pt x="0" y="42481"/>
                      <a:pt x="0" y="35242"/>
                    </a:cubicBezTo>
                    <a:cubicBezTo>
                      <a:pt x="0" y="28003"/>
                      <a:pt x="1619" y="21907"/>
                      <a:pt x="4858" y="16573"/>
                    </a:cubicBezTo>
                    <a:close/>
                    <a:moveTo>
                      <a:pt x="25622" y="47720"/>
                    </a:moveTo>
                    <a:cubicBezTo>
                      <a:pt x="28194" y="50768"/>
                      <a:pt x="31337" y="52292"/>
                      <a:pt x="35242" y="52292"/>
                    </a:cubicBezTo>
                    <a:cubicBezTo>
                      <a:pt x="39148" y="52292"/>
                      <a:pt x="42196" y="50768"/>
                      <a:pt x="44767" y="47720"/>
                    </a:cubicBezTo>
                    <a:cubicBezTo>
                      <a:pt x="47339" y="44672"/>
                      <a:pt x="48577" y="40481"/>
                      <a:pt x="48577" y="35242"/>
                    </a:cubicBezTo>
                    <a:cubicBezTo>
                      <a:pt x="48577" y="30004"/>
                      <a:pt x="47339" y="25813"/>
                      <a:pt x="44767" y="22669"/>
                    </a:cubicBezTo>
                    <a:cubicBezTo>
                      <a:pt x="42196" y="19526"/>
                      <a:pt x="39052" y="18002"/>
                      <a:pt x="35242" y="18002"/>
                    </a:cubicBezTo>
                    <a:cubicBezTo>
                      <a:pt x="31432" y="18002"/>
                      <a:pt x="28099" y="19526"/>
                      <a:pt x="25622" y="22669"/>
                    </a:cubicBezTo>
                    <a:cubicBezTo>
                      <a:pt x="23050" y="25813"/>
                      <a:pt x="21812" y="30004"/>
                      <a:pt x="21812" y="35242"/>
                    </a:cubicBezTo>
                    <a:cubicBezTo>
                      <a:pt x="21812" y="40481"/>
                      <a:pt x="23050" y="44672"/>
                      <a:pt x="25622" y="47720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65" name="任意形状 664"/>
              <p:cNvSpPr/>
              <p:nvPr/>
            </p:nvSpPr>
            <p:spPr>
              <a:xfrm>
                <a:off x="19273328" y="11503056"/>
                <a:ext cx="65531" cy="68770"/>
              </a:xfrm>
              <a:custGeom>
                <a:avLst/>
                <a:gdLst>
                  <a:gd name="connsiteX0" fmla="*/ 59150 w 65531"/>
                  <a:gd name="connsiteY0" fmla="*/ 7334 h 68770"/>
                  <a:gd name="connsiteX1" fmla="*/ 65532 w 65531"/>
                  <a:gd name="connsiteY1" fmla="*/ 29051 h 68770"/>
                  <a:gd name="connsiteX2" fmla="*/ 65532 w 65531"/>
                  <a:gd name="connsiteY2" fmla="*/ 68675 h 68770"/>
                  <a:gd name="connsiteX3" fmla="*/ 44387 w 65531"/>
                  <a:gd name="connsiteY3" fmla="*/ 68675 h 68770"/>
                  <a:gd name="connsiteX4" fmla="*/ 44387 w 65531"/>
                  <a:gd name="connsiteY4" fmla="*/ 36195 h 68770"/>
                  <a:gd name="connsiteX5" fmla="*/ 41815 w 65531"/>
                  <a:gd name="connsiteY5" fmla="*/ 23146 h 68770"/>
                  <a:gd name="connsiteX6" fmla="*/ 33433 w 65531"/>
                  <a:gd name="connsiteY6" fmla="*/ 18478 h 68770"/>
                  <a:gd name="connsiteX7" fmla="*/ 24384 w 65531"/>
                  <a:gd name="connsiteY7" fmla="*/ 23431 h 68770"/>
                  <a:gd name="connsiteX8" fmla="*/ 21146 w 65531"/>
                  <a:gd name="connsiteY8" fmla="*/ 37147 h 68770"/>
                  <a:gd name="connsiteX9" fmla="*/ 21146 w 65531"/>
                  <a:gd name="connsiteY9" fmla="*/ 68771 h 68770"/>
                  <a:gd name="connsiteX10" fmla="*/ 0 w 65531"/>
                  <a:gd name="connsiteY10" fmla="*/ 68771 h 68770"/>
                  <a:gd name="connsiteX11" fmla="*/ 0 w 65531"/>
                  <a:gd name="connsiteY11" fmla="*/ 1809 h 68770"/>
                  <a:gd name="connsiteX12" fmla="*/ 18764 w 65531"/>
                  <a:gd name="connsiteY12" fmla="*/ 1809 h 68770"/>
                  <a:gd name="connsiteX13" fmla="*/ 19907 w 65531"/>
                  <a:gd name="connsiteY13" fmla="*/ 12192 h 68770"/>
                  <a:gd name="connsiteX14" fmla="*/ 41148 w 65531"/>
                  <a:gd name="connsiteY14" fmla="*/ 0 h 68770"/>
                  <a:gd name="connsiteX15" fmla="*/ 58960 w 65531"/>
                  <a:gd name="connsiteY15" fmla="*/ 7429 h 68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5531" h="68770">
                    <a:moveTo>
                      <a:pt x="59150" y="7334"/>
                    </a:moveTo>
                    <a:cubicBezTo>
                      <a:pt x="63437" y="12287"/>
                      <a:pt x="65532" y="19526"/>
                      <a:pt x="65532" y="29051"/>
                    </a:cubicBezTo>
                    <a:lnTo>
                      <a:pt x="65532" y="68675"/>
                    </a:lnTo>
                    <a:lnTo>
                      <a:pt x="44387" y="68675"/>
                    </a:lnTo>
                    <a:lnTo>
                      <a:pt x="44387" y="36195"/>
                    </a:lnTo>
                    <a:cubicBezTo>
                      <a:pt x="44387" y="30575"/>
                      <a:pt x="43529" y="26194"/>
                      <a:pt x="41815" y="23146"/>
                    </a:cubicBezTo>
                    <a:cubicBezTo>
                      <a:pt x="40100" y="20002"/>
                      <a:pt x="37338" y="18478"/>
                      <a:pt x="33433" y="18478"/>
                    </a:cubicBezTo>
                    <a:cubicBezTo>
                      <a:pt x="29528" y="18478"/>
                      <a:pt x="26479" y="20098"/>
                      <a:pt x="24384" y="23431"/>
                    </a:cubicBezTo>
                    <a:cubicBezTo>
                      <a:pt x="22193" y="26670"/>
                      <a:pt x="21146" y="31242"/>
                      <a:pt x="21146" y="37147"/>
                    </a:cubicBezTo>
                    <a:lnTo>
                      <a:pt x="21146" y="68771"/>
                    </a:lnTo>
                    <a:lnTo>
                      <a:pt x="0" y="68771"/>
                    </a:lnTo>
                    <a:lnTo>
                      <a:pt x="0" y="1809"/>
                    </a:lnTo>
                    <a:lnTo>
                      <a:pt x="18764" y="1809"/>
                    </a:lnTo>
                    <a:cubicBezTo>
                      <a:pt x="18955" y="6096"/>
                      <a:pt x="19336" y="9620"/>
                      <a:pt x="19907" y="12192"/>
                    </a:cubicBezTo>
                    <a:cubicBezTo>
                      <a:pt x="24194" y="4096"/>
                      <a:pt x="31337" y="0"/>
                      <a:pt x="41148" y="0"/>
                    </a:cubicBezTo>
                    <a:cubicBezTo>
                      <a:pt x="48768" y="0"/>
                      <a:pt x="54673" y="2476"/>
                      <a:pt x="58960" y="7429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66" name="任意形状 665"/>
              <p:cNvSpPr/>
              <p:nvPr/>
            </p:nvSpPr>
            <p:spPr>
              <a:xfrm>
                <a:off x="19376199" y="11476957"/>
                <a:ext cx="95440" cy="94869"/>
              </a:xfrm>
              <a:custGeom>
                <a:avLst/>
                <a:gdLst>
                  <a:gd name="connsiteX0" fmla="*/ 56959 w 95440"/>
                  <a:gd name="connsiteY0" fmla="*/ 0 h 94869"/>
                  <a:gd name="connsiteX1" fmla="*/ 95440 w 95440"/>
                  <a:gd name="connsiteY1" fmla="*/ 94869 h 94869"/>
                  <a:gd name="connsiteX2" fmla="*/ 72104 w 95440"/>
                  <a:gd name="connsiteY2" fmla="*/ 94869 h 94869"/>
                  <a:gd name="connsiteX3" fmla="*/ 64865 w 95440"/>
                  <a:gd name="connsiteY3" fmla="*/ 75724 h 94869"/>
                  <a:gd name="connsiteX4" fmla="*/ 28956 w 95440"/>
                  <a:gd name="connsiteY4" fmla="*/ 75724 h 94869"/>
                  <a:gd name="connsiteX5" fmla="*/ 22003 w 95440"/>
                  <a:gd name="connsiteY5" fmla="*/ 94869 h 94869"/>
                  <a:gd name="connsiteX6" fmla="*/ 0 w 95440"/>
                  <a:gd name="connsiteY6" fmla="*/ 94869 h 94869"/>
                  <a:gd name="connsiteX7" fmla="*/ 37433 w 95440"/>
                  <a:gd name="connsiteY7" fmla="*/ 0 h 94869"/>
                  <a:gd name="connsiteX8" fmla="*/ 56959 w 95440"/>
                  <a:gd name="connsiteY8" fmla="*/ 0 h 94869"/>
                  <a:gd name="connsiteX9" fmla="*/ 57912 w 95440"/>
                  <a:gd name="connsiteY9" fmla="*/ 57150 h 94869"/>
                  <a:gd name="connsiteX10" fmla="*/ 46672 w 95440"/>
                  <a:gd name="connsiteY10" fmla="*/ 27622 h 94869"/>
                  <a:gd name="connsiteX11" fmla="*/ 35909 w 95440"/>
                  <a:gd name="connsiteY11" fmla="*/ 57150 h 94869"/>
                  <a:gd name="connsiteX12" fmla="*/ 57912 w 95440"/>
                  <a:gd name="connsiteY12" fmla="*/ 5715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5440" h="94869">
                    <a:moveTo>
                      <a:pt x="56959" y="0"/>
                    </a:moveTo>
                    <a:lnTo>
                      <a:pt x="95440" y="94869"/>
                    </a:lnTo>
                    <a:lnTo>
                      <a:pt x="72104" y="94869"/>
                    </a:lnTo>
                    <a:lnTo>
                      <a:pt x="64865" y="75724"/>
                    </a:lnTo>
                    <a:lnTo>
                      <a:pt x="28956" y="75724"/>
                    </a:lnTo>
                    <a:lnTo>
                      <a:pt x="22003" y="94869"/>
                    </a:lnTo>
                    <a:lnTo>
                      <a:pt x="0" y="94869"/>
                    </a:lnTo>
                    <a:lnTo>
                      <a:pt x="37433" y="0"/>
                    </a:lnTo>
                    <a:lnTo>
                      <a:pt x="56959" y="0"/>
                    </a:lnTo>
                    <a:close/>
                    <a:moveTo>
                      <a:pt x="57912" y="57150"/>
                    </a:moveTo>
                    <a:lnTo>
                      <a:pt x="46672" y="27622"/>
                    </a:lnTo>
                    <a:lnTo>
                      <a:pt x="35909" y="57150"/>
                    </a:lnTo>
                    <a:lnTo>
                      <a:pt x="57912" y="57150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67" name="任意形状 666"/>
              <p:cNvSpPr/>
              <p:nvPr/>
            </p:nvSpPr>
            <p:spPr>
              <a:xfrm>
                <a:off x="19480021" y="11473243"/>
                <a:ext cx="21145" cy="98583"/>
              </a:xfrm>
              <a:custGeom>
                <a:avLst/>
                <a:gdLst>
                  <a:gd name="connsiteX0" fmla="*/ 21146 w 21145"/>
                  <a:gd name="connsiteY0" fmla="*/ 98584 h 98583"/>
                  <a:gd name="connsiteX1" fmla="*/ 0 w 21145"/>
                  <a:gd name="connsiteY1" fmla="*/ 98584 h 98583"/>
                  <a:gd name="connsiteX2" fmla="*/ 0 w 21145"/>
                  <a:gd name="connsiteY2" fmla="*/ 0 h 98583"/>
                  <a:gd name="connsiteX3" fmla="*/ 21146 w 21145"/>
                  <a:gd name="connsiteY3" fmla="*/ 0 h 98583"/>
                  <a:gd name="connsiteX4" fmla="*/ 21146 w 21145"/>
                  <a:gd name="connsiteY4" fmla="*/ 98584 h 98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45" h="98583">
                    <a:moveTo>
                      <a:pt x="21146" y="98584"/>
                    </a:moveTo>
                    <a:lnTo>
                      <a:pt x="0" y="98584"/>
                    </a:lnTo>
                    <a:lnTo>
                      <a:pt x="0" y="0"/>
                    </a:lnTo>
                    <a:lnTo>
                      <a:pt x="21146" y="0"/>
                    </a:lnTo>
                    <a:lnTo>
                      <a:pt x="21146" y="98584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68" name="任意形状 667"/>
              <p:cNvSpPr/>
              <p:nvPr/>
            </p:nvSpPr>
            <p:spPr>
              <a:xfrm>
                <a:off x="19516597" y="11473243"/>
                <a:ext cx="21145" cy="98583"/>
              </a:xfrm>
              <a:custGeom>
                <a:avLst/>
                <a:gdLst>
                  <a:gd name="connsiteX0" fmla="*/ 21145 w 21145"/>
                  <a:gd name="connsiteY0" fmla="*/ 98584 h 98583"/>
                  <a:gd name="connsiteX1" fmla="*/ 0 w 21145"/>
                  <a:gd name="connsiteY1" fmla="*/ 98584 h 98583"/>
                  <a:gd name="connsiteX2" fmla="*/ 0 w 21145"/>
                  <a:gd name="connsiteY2" fmla="*/ 0 h 98583"/>
                  <a:gd name="connsiteX3" fmla="*/ 21145 w 21145"/>
                  <a:gd name="connsiteY3" fmla="*/ 0 h 98583"/>
                  <a:gd name="connsiteX4" fmla="*/ 21145 w 21145"/>
                  <a:gd name="connsiteY4" fmla="*/ 98584 h 98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45" h="98583">
                    <a:moveTo>
                      <a:pt x="21145" y="98584"/>
                    </a:moveTo>
                    <a:lnTo>
                      <a:pt x="0" y="98584"/>
                    </a:lnTo>
                    <a:lnTo>
                      <a:pt x="0" y="0"/>
                    </a:lnTo>
                    <a:lnTo>
                      <a:pt x="21145" y="0"/>
                    </a:lnTo>
                    <a:lnTo>
                      <a:pt x="21145" y="98584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69" name="任意形状 668"/>
              <p:cNvSpPr/>
              <p:nvPr/>
            </p:nvSpPr>
            <p:spPr>
              <a:xfrm>
                <a:off x="19551363" y="11472671"/>
                <a:ext cx="24670" cy="99155"/>
              </a:xfrm>
              <a:custGeom>
                <a:avLst/>
                <a:gdLst>
                  <a:gd name="connsiteX0" fmla="*/ 3620 w 24670"/>
                  <a:gd name="connsiteY0" fmla="*/ 21336 h 99155"/>
                  <a:gd name="connsiteX1" fmla="*/ 0 w 24670"/>
                  <a:gd name="connsiteY1" fmla="*/ 12573 h 99155"/>
                  <a:gd name="connsiteX2" fmla="*/ 3525 w 24670"/>
                  <a:gd name="connsiteY2" fmla="*/ 3715 h 99155"/>
                  <a:gd name="connsiteX3" fmla="*/ 12288 w 24670"/>
                  <a:gd name="connsiteY3" fmla="*/ 0 h 99155"/>
                  <a:gd name="connsiteX4" fmla="*/ 20955 w 24670"/>
                  <a:gd name="connsiteY4" fmla="*/ 3715 h 99155"/>
                  <a:gd name="connsiteX5" fmla="*/ 24670 w 24670"/>
                  <a:gd name="connsiteY5" fmla="*/ 12478 h 99155"/>
                  <a:gd name="connsiteX6" fmla="*/ 21050 w 24670"/>
                  <a:gd name="connsiteY6" fmla="*/ 21241 h 99155"/>
                  <a:gd name="connsiteX7" fmla="*/ 12383 w 24670"/>
                  <a:gd name="connsiteY7" fmla="*/ 24955 h 99155"/>
                  <a:gd name="connsiteX8" fmla="*/ 3715 w 24670"/>
                  <a:gd name="connsiteY8" fmla="*/ 21241 h 99155"/>
                  <a:gd name="connsiteX9" fmla="*/ 22956 w 24670"/>
                  <a:gd name="connsiteY9" fmla="*/ 99155 h 99155"/>
                  <a:gd name="connsiteX10" fmla="*/ 1810 w 24670"/>
                  <a:gd name="connsiteY10" fmla="*/ 99155 h 99155"/>
                  <a:gd name="connsiteX11" fmla="*/ 1810 w 24670"/>
                  <a:gd name="connsiteY11" fmla="*/ 32194 h 99155"/>
                  <a:gd name="connsiteX12" fmla="*/ 22956 w 24670"/>
                  <a:gd name="connsiteY12" fmla="*/ 32194 h 99155"/>
                  <a:gd name="connsiteX13" fmla="*/ 22956 w 24670"/>
                  <a:gd name="connsiteY13" fmla="*/ 99155 h 99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670" h="99155">
                    <a:moveTo>
                      <a:pt x="3620" y="21336"/>
                    </a:moveTo>
                    <a:cubicBezTo>
                      <a:pt x="1238" y="18859"/>
                      <a:pt x="0" y="15907"/>
                      <a:pt x="0" y="12573"/>
                    </a:cubicBezTo>
                    <a:cubicBezTo>
                      <a:pt x="0" y="9239"/>
                      <a:pt x="1144" y="6191"/>
                      <a:pt x="3525" y="3715"/>
                    </a:cubicBezTo>
                    <a:cubicBezTo>
                      <a:pt x="5906" y="1238"/>
                      <a:pt x="8763" y="0"/>
                      <a:pt x="12288" y="0"/>
                    </a:cubicBezTo>
                    <a:cubicBezTo>
                      <a:pt x="15812" y="0"/>
                      <a:pt x="18479" y="1238"/>
                      <a:pt x="20955" y="3715"/>
                    </a:cubicBezTo>
                    <a:cubicBezTo>
                      <a:pt x="23432" y="6191"/>
                      <a:pt x="24670" y="9144"/>
                      <a:pt x="24670" y="12478"/>
                    </a:cubicBezTo>
                    <a:cubicBezTo>
                      <a:pt x="24670" y="15812"/>
                      <a:pt x="23432" y="18764"/>
                      <a:pt x="21050" y="21241"/>
                    </a:cubicBezTo>
                    <a:cubicBezTo>
                      <a:pt x="18669" y="23717"/>
                      <a:pt x="15716" y="24955"/>
                      <a:pt x="12383" y="24955"/>
                    </a:cubicBezTo>
                    <a:cubicBezTo>
                      <a:pt x="9049" y="24955"/>
                      <a:pt x="6096" y="23717"/>
                      <a:pt x="3715" y="21241"/>
                    </a:cubicBezTo>
                    <a:close/>
                    <a:moveTo>
                      <a:pt x="22956" y="99155"/>
                    </a:moveTo>
                    <a:lnTo>
                      <a:pt x="1810" y="99155"/>
                    </a:lnTo>
                    <a:lnTo>
                      <a:pt x="1810" y="32194"/>
                    </a:lnTo>
                    <a:lnTo>
                      <a:pt x="22956" y="32194"/>
                    </a:lnTo>
                    <a:lnTo>
                      <a:pt x="22956" y="99155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0" name="任意形状 669"/>
              <p:cNvSpPr/>
              <p:nvPr/>
            </p:nvSpPr>
            <p:spPr>
              <a:xfrm>
                <a:off x="19586129" y="11503056"/>
                <a:ext cx="63150" cy="70484"/>
              </a:xfrm>
              <a:custGeom>
                <a:avLst/>
                <a:gdLst>
                  <a:gd name="connsiteX0" fmla="*/ 55245 w 63150"/>
                  <a:gd name="connsiteY0" fmla="*/ 8096 h 70484"/>
                  <a:gd name="connsiteX1" fmla="*/ 63151 w 63150"/>
                  <a:gd name="connsiteY1" fmla="*/ 30956 h 70484"/>
                  <a:gd name="connsiteX2" fmla="*/ 63151 w 63150"/>
                  <a:gd name="connsiteY2" fmla="*/ 68771 h 70484"/>
                  <a:gd name="connsiteX3" fmla="*/ 45434 w 63150"/>
                  <a:gd name="connsiteY3" fmla="*/ 68771 h 70484"/>
                  <a:gd name="connsiteX4" fmla="*/ 44482 w 63150"/>
                  <a:gd name="connsiteY4" fmla="*/ 61531 h 70484"/>
                  <a:gd name="connsiteX5" fmla="*/ 36957 w 63150"/>
                  <a:gd name="connsiteY5" fmla="*/ 68294 h 70484"/>
                  <a:gd name="connsiteX6" fmla="*/ 25813 w 63150"/>
                  <a:gd name="connsiteY6" fmla="*/ 70485 h 70484"/>
                  <a:gd name="connsiteX7" fmla="*/ 12764 w 63150"/>
                  <a:gd name="connsiteY7" fmla="*/ 67913 h 70484"/>
                  <a:gd name="connsiteX8" fmla="*/ 3429 w 63150"/>
                  <a:gd name="connsiteY8" fmla="*/ 60674 h 70484"/>
                  <a:gd name="connsiteX9" fmla="*/ 0 w 63150"/>
                  <a:gd name="connsiteY9" fmla="*/ 49434 h 70484"/>
                  <a:gd name="connsiteX10" fmla="*/ 3810 w 63150"/>
                  <a:gd name="connsiteY10" fmla="*/ 37624 h 70484"/>
                  <a:gd name="connsiteX11" fmla="*/ 14097 w 63150"/>
                  <a:gd name="connsiteY11" fmla="*/ 29813 h 70484"/>
                  <a:gd name="connsiteX12" fmla="*/ 28194 w 63150"/>
                  <a:gd name="connsiteY12" fmla="*/ 27051 h 70484"/>
                  <a:gd name="connsiteX13" fmla="*/ 42196 w 63150"/>
                  <a:gd name="connsiteY13" fmla="*/ 29527 h 70484"/>
                  <a:gd name="connsiteX14" fmla="*/ 30671 w 63150"/>
                  <a:gd name="connsiteY14" fmla="*/ 16859 h 70484"/>
                  <a:gd name="connsiteX15" fmla="*/ 17716 w 63150"/>
                  <a:gd name="connsiteY15" fmla="*/ 25146 h 70484"/>
                  <a:gd name="connsiteX16" fmla="*/ 2857 w 63150"/>
                  <a:gd name="connsiteY16" fmla="*/ 16478 h 70484"/>
                  <a:gd name="connsiteX17" fmla="*/ 14478 w 63150"/>
                  <a:gd name="connsiteY17" fmla="*/ 4381 h 70484"/>
                  <a:gd name="connsiteX18" fmla="*/ 32861 w 63150"/>
                  <a:gd name="connsiteY18" fmla="*/ 0 h 70484"/>
                  <a:gd name="connsiteX19" fmla="*/ 55245 w 63150"/>
                  <a:gd name="connsiteY19" fmla="*/ 8096 h 70484"/>
                  <a:gd name="connsiteX20" fmla="*/ 42291 w 63150"/>
                  <a:gd name="connsiteY20" fmla="*/ 42577 h 70484"/>
                  <a:gd name="connsiteX21" fmla="*/ 32671 w 63150"/>
                  <a:gd name="connsiteY21" fmla="*/ 41243 h 70484"/>
                  <a:gd name="connsiteX22" fmla="*/ 24289 w 63150"/>
                  <a:gd name="connsiteY22" fmla="*/ 43148 h 70484"/>
                  <a:gd name="connsiteX23" fmla="*/ 21146 w 63150"/>
                  <a:gd name="connsiteY23" fmla="*/ 48292 h 70484"/>
                  <a:gd name="connsiteX24" fmla="*/ 23432 w 63150"/>
                  <a:gd name="connsiteY24" fmla="*/ 52959 h 70484"/>
                  <a:gd name="connsiteX25" fmla="*/ 29433 w 63150"/>
                  <a:gd name="connsiteY25" fmla="*/ 54673 h 70484"/>
                  <a:gd name="connsiteX26" fmla="*/ 38291 w 63150"/>
                  <a:gd name="connsiteY26" fmla="*/ 51816 h 70484"/>
                  <a:gd name="connsiteX27" fmla="*/ 42196 w 63150"/>
                  <a:gd name="connsiteY27" fmla="*/ 44196 h 70484"/>
                  <a:gd name="connsiteX28" fmla="*/ 42196 w 63150"/>
                  <a:gd name="connsiteY28" fmla="*/ 42481 h 70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3150" h="70484">
                    <a:moveTo>
                      <a:pt x="55245" y="8096"/>
                    </a:moveTo>
                    <a:cubicBezTo>
                      <a:pt x="60484" y="13525"/>
                      <a:pt x="63151" y="21146"/>
                      <a:pt x="63151" y="30956"/>
                    </a:cubicBezTo>
                    <a:lnTo>
                      <a:pt x="63151" y="68771"/>
                    </a:lnTo>
                    <a:lnTo>
                      <a:pt x="45434" y="68771"/>
                    </a:lnTo>
                    <a:cubicBezTo>
                      <a:pt x="45053" y="65151"/>
                      <a:pt x="44672" y="62770"/>
                      <a:pt x="44482" y="61531"/>
                    </a:cubicBezTo>
                    <a:cubicBezTo>
                      <a:pt x="42386" y="64579"/>
                      <a:pt x="39910" y="66770"/>
                      <a:pt x="36957" y="68294"/>
                    </a:cubicBezTo>
                    <a:cubicBezTo>
                      <a:pt x="34004" y="69723"/>
                      <a:pt x="30289" y="70485"/>
                      <a:pt x="25813" y="70485"/>
                    </a:cubicBezTo>
                    <a:cubicBezTo>
                      <a:pt x="21050" y="70485"/>
                      <a:pt x="16764" y="69628"/>
                      <a:pt x="12764" y="67913"/>
                    </a:cubicBezTo>
                    <a:cubicBezTo>
                      <a:pt x="8763" y="66199"/>
                      <a:pt x="5715" y="63817"/>
                      <a:pt x="3429" y="60674"/>
                    </a:cubicBezTo>
                    <a:cubicBezTo>
                      <a:pt x="1143" y="57531"/>
                      <a:pt x="0" y="53816"/>
                      <a:pt x="0" y="49434"/>
                    </a:cubicBezTo>
                    <a:cubicBezTo>
                      <a:pt x="0" y="45053"/>
                      <a:pt x="1238" y="40957"/>
                      <a:pt x="3810" y="37624"/>
                    </a:cubicBezTo>
                    <a:cubicBezTo>
                      <a:pt x="6382" y="34195"/>
                      <a:pt x="9811" y="31623"/>
                      <a:pt x="14097" y="29813"/>
                    </a:cubicBezTo>
                    <a:cubicBezTo>
                      <a:pt x="18383" y="28003"/>
                      <a:pt x="23146" y="27051"/>
                      <a:pt x="28194" y="27051"/>
                    </a:cubicBezTo>
                    <a:cubicBezTo>
                      <a:pt x="32957" y="27051"/>
                      <a:pt x="37624" y="27908"/>
                      <a:pt x="42196" y="29527"/>
                    </a:cubicBezTo>
                    <a:cubicBezTo>
                      <a:pt x="41624" y="21050"/>
                      <a:pt x="37719" y="16859"/>
                      <a:pt x="30671" y="16859"/>
                    </a:cubicBezTo>
                    <a:cubicBezTo>
                      <a:pt x="24670" y="16859"/>
                      <a:pt x="20384" y="19621"/>
                      <a:pt x="17716" y="25146"/>
                    </a:cubicBezTo>
                    <a:lnTo>
                      <a:pt x="2857" y="16478"/>
                    </a:lnTo>
                    <a:cubicBezTo>
                      <a:pt x="5334" y="11334"/>
                      <a:pt x="9240" y="7334"/>
                      <a:pt x="14478" y="4381"/>
                    </a:cubicBezTo>
                    <a:cubicBezTo>
                      <a:pt x="19717" y="1429"/>
                      <a:pt x="25813" y="0"/>
                      <a:pt x="32861" y="0"/>
                    </a:cubicBezTo>
                    <a:cubicBezTo>
                      <a:pt x="42577" y="0"/>
                      <a:pt x="50006" y="2667"/>
                      <a:pt x="55245" y="8096"/>
                    </a:cubicBezTo>
                    <a:close/>
                    <a:moveTo>
                      <a:pt x="42291" y="42577"/>
                    </a:moveTo>
                    <a:cubicBezTo>
                      <a:pt x="38958" y="41719"/>
                      <a:pt x="35719" y="41243"/>
                      <a:pt x="32671" y="41243"/>
                    </a:cubicBezTo>
                    <a:cubicBezTo>
                      <a:pt x="29146" y="41243"/>
                      <a:pt x="26289" y="41910"/>
                      <a:pt x="24289" y="43148"/>
                    </a:cubicBezTo>
                    <a:cubicBezTo>
                      <a:pt x="22289" y="44386"/>
                      <a:pt x="21146" y="46196"/>
                      <a:pt x="21146" y="48292"/>
                    </a:cubicBezTo>
                    <a:cubicBezTo>
                      <a:pt x="21146" y="50292"/>
                      <a:pt x="21907" y="51816"/>
                      <a:pt x="23432" y="52959"/>
                    </a:cubicBezTo>
                    <a:cubicBezTo>
                      <a:pt x="24955" y="54102"/>
                      <a:pt x="26956" y="54673"/>
                      <a:pt x="29433" y="54673"/>
                    </a:cubicBezTo>
                    <a:cubicBezTo>
                      <a:pt x="32671" y="54673"/>
                      <a:pt x="35623" y="53721"/>
                      <a:pt x="38291" y="51816"/>
                    </a:cubicBezTo>
                    <a:cubicBezTo>
                      <a:pt x="40957" y="49911"/>
                      <a:pt x="42196" y="47339"/>
                      <a:pt x="42196" y="44196"/>
                    </a:cubicBezTo>
                    <a:lnTo>
                      <a:pt x="42196" y="42481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1" name="任意形状 670"/>
              <p:cNvSpPr/>
              <p:nvPr/>
            </p:nvSpPr>
            <p:spPr>
              <a:xfrm>
                <a:off x="19663377" y="11503056"/>
                <a:ext cx="65532" cy="68770"/>
              </a:xfrm>
              <a:custGeom>
                <a:avLst/>
                <a:gdLst>
                  <a:gd name="connsiteX0" fmla="*/ 59150 w 65532"/>
                  <a:gd name="connsiteY0" fmla="*/ 7334 h 68770"/>
                  <a:gd name="connsiteX1" fmla="*/ 65532 w 65532"/>
                  <a:gd name="connsiteY1" fmla="*/ 29051 h 68770"/>
                  <a:gd name="connsiteX2" fmla="*/ 65532 w 65532"/>
                  <a:gd name="connsiteY2" fmla="*/ 68675 h 68770"/>
                  <a:gd name="connsiteX3" fmla="*/ 44387 w 65532"/>
                  <a:gd name="connsiteY3" fmla="*/ 68675 h 68770"/>
                  <a:gd name="connsiteX4" fmla="*/ 44387 w 65532"/>
                  <a:gd name="connsiteY4" fmla="*/ 36195 h 68770"/>
                  <a:gd name="connsiteX5" fmla="*/ 41815 w 65532"/>
                  <a:gd name="connsiteY5" fmla="*/ 23146 h 68770"/>
                  <a:gd name="connsiteX6" fmla="*/ 33433 w 65532"/>
                  <a:gd name="connsiteY6" fmla="*/ 18478 h 68770"/>
                  <a:gd name="connsiteX7" fmla="*/ 24384 w 65532"/>
                  <a:gd name="connsiteY7" fmla="*/ 23431 h 68770"/>
                  <a:gd name="connsiteX8" fmla="*/ 21146 w 65532"/>
                  <a:gd name="connsiteY8" fmla="*/ 37147 h 68770"/>
                  <a:gd name="connsiteX9" fmla="*/ 21146 w 65532"/>
                  <a:gd name="connsiteY9" fmla="*/ 68771 h 68770"/>
                  <a:gd name="connsiteX10" fmla="*/ 0 w 65532"/>
                  <a:gd name="connsiteY10" fmla="*/ 68771 h 68770"/>
                  <a:gd name="connsiteX11" fmla="*/ 0 w 65532"/>
                  <a:gd name="connsiteY11" fmla="*/ 1809 h 68770"/>
                  <a:gd name="connsiteX12" fmla="*/ 18765 w 65532"/>
                  <a:gd name="connsiteY12" fmla="*/ 1809 h 68770"/>
                  <a:gd name="connsiteX13" fmla="*/ 19908 w 65532"/>
                  <a:gd name="connsiteY13" fmla="*/ 12192 h 68770"/>
                  <a:gd name="connsiteX14" fmla="*/ 41148 w 65532"/>
                  <a:gd name="connsiteY14" fmla="*/ 0 h 68770"/>
                  <a:gd name="connsiteX15" fmla="*/ 58960 w 65532"/>
                  <a:gd name="connsiteY15" fmla="*/ 7429 h 68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5532" h="68770">
                    <a:moveTo>
                      <a:pt x="59150" y="7334"/>
                    </a:moveTo>
                    <a:cubicBezTo>
                      <a:pt x="63437" y="12287"/>
                      <a:pt x="65532" y="19526"/>
                      <a:pt x="65532" y="29051"/>
                    </a:cubicBezTo>
                    <a:lnTo>
                      <a:pt x="65532" y="68675"/>
                    </a:lnTo>
                    <a:lnTo>
                      <a:pt x="44387" y="68675"/>
                    </a:lnTo>
                    <a:lnTo>
                      <a:pt x="44387" y="36195"/>
                    </a:lnTo>
                    <a:cubicBezTo>
                      <a:pt x="44387" y="30575"/>
                      <a:pt x="43529" y="26194"/>
                      <a:pt x="41815" y="23146"/>
                    </a:cubicBezTo>
                    <a:cubicBezTo>
                      <a:pt x="40100" y="20002"/>
                      <a:pt x="37338" y="18478"/>
                      <a:pt x="33433" y="18478"/>
                    </a:cubicBezTo>
                    <a:cubicBezTo>
                      <a:pt x="29528" y="18478"/>
                      <a:pt x="26480" y="20098"/>
                      <a:pt x="24384" y="23431"/>
                    </a:cubicBezTo>
                    <a:cubicBezTo>
                      <a:pt x="22193" y="26670"/>
                      <a:pt x="21146" y="31242"/>
                      <a:pt x="21146" y="37147"/>
                    </a:cubicBezTo>
                    <a:lnTo>
                      <a:pt x="21146" y="68771"/>
                    </a:lnTo>
                    <a:lnTo>
                      <a:pt x="0" y="68771"/>
                    </a:lnTo>
                    <a:lnTo>
                      <a:pt x="0" y="1809"/>
                    </a:lnTo>
                    <a:lnTo>
                      <a:pt x="18765" y="1809"/>
                    </a:lnTo>
                    <a:cubicBezTo>
                      <a:pt x="18955" y="6096"/>
                      <a:pt x="19336" y="9620"/>
                      <a:pt x="19908" y="12192"/>
                    </a:cubicBezTo>
                    <a:cubicBezTo>
                      <a:pt x="24194" y="4096"/>
                      <a:pt x="31338" y="0"/>
                      <a:pt x="41148" y="0"/>
                    </a:cubicBezTo>
                    <a:cubicBezTo>
                      <a:pt x="48768" y="0"/>
                      <a:pt x="54673" y="2476"/>
                      <a:pt x="58960" y="7429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2" name="任意形状 671"/>
              <p:cNvSpPr/>
              <p:nvPr/>
            </p:nvSpPr>
            <p:spPr>
              <a:xfrm>
                <a:off x="19739768" y="11503151"/>
                <a:ext cx="61912" cy="70294"/>
              </a:xfrm>
              <a:custGeom>
                <a:avLst/>
                <a:gdLst>
                  <a:gd name="connsiteX0" fmla="*/ 41243 w 61912"/>
                  <a:gd name="connsiteY0" fmla="*/ 50292 h 70294"/>
                  <a:gd name="connsiteX1" fmla="*/ 46006 w 61912"/>
                  <a:gd name="connsiteY1" fmla="*/ 45149 h 70294"/>
                  <a:gd name="connsiteX2" fmla="*/ 61913 w 61912"/>
                  <a:gd name="connsiteY2" fmla="*/ 54388 h 70294"/>
                  <a:gd name="connsiteX3" fmla="*/ 51435 w 61912"/>
                  <a:gd name="connsiteY3" fmla="*/ 66199 h 70294"/>
                  <a:gd name="connsiteX4" fmla="*/ 34766 w 61912"/>
                  <a:gd name="connsiteY4" fmla="*/ 70295 h 70294"/>
                  <a:gd name="connsiteX5" fmla="*/ 17907 w 61912"/>
                  <a:gd name="connsiteY5" fmla="*/ 66389 h 70294"/>
                  <a:gd name="connsiteX6" fmla="*/ 4953 w 61912"/>
                  <a:gd name="connsiteY6" fmla="*/ 54483 h 70294"/>
                  <a:gd name="connsiteX7" fmla="*/ 0 w 61912"/>
                  <a:gd name="connsiteY7" fmla="*/ 35147 h 70294"/>
                  <a:gd name="connsiteX8" fmla="*/ 4953 w 61912"/>
                  <a:gd name="connsiteY8" fmla="*/ 15812 h 70294"/>
                  <a:gd name="connsiteX9" fmla="*/ 17907 w 61912"/>
                  <a:gd name="connsiteY9" fmla="*/ 3905 h 70294"/>
                  <a:gd name="connsiteX10" fmla="*/ 34766 w 61912"/>
                  <a:gd name="connsiteY10" fmla="*/ 0 h 70294"/>
                  <a:gd name="connsiteX11" fmla="*/ 51435 w 61912"/>
                  <a:gd name="connsiteY11" fmla="*/ 4096 h 70294"/>
                  <a:gd name="connsiteX12" fmla="*/ 61913 w 61912"/>
                  <a:gd name="connsiteY12" fmla="*/ 15812 h 70294"/>
                  <a:gd name="connsiteX13" fmla="*/ 46006 w 61912"/>
                  <a:gd name="connsiteY13" fmla="*/ 25146 h 70294"/>
                  <a:gd name="connsiteX14" fmla="*/ 41148 w 61912"/>
                  <a:gd name="connsiteY14" fmla="*/ 20003 h 70294"/>
                  <a:gd name="connsiteX15" fmla="*/ 34766 w 61912"/>
                  <a:gd name="connsiteY15" fmla="*/ 18193 h 70294"/>
                  <a:gd name="connsiteX16" fmla="*/ 25241 w 61912"/>
                  <a:gd name="connsiteY16" fmla="*/ 22955 h 70294"/>
                  <a:gd name="connsiteX17" fmla="*/ 21717 w 61912"/>
                  <a:gd name="connsiteY17" fmla="*/ 35338 h 70294"/>
                  <a:gd name="connsiteX18" fmla="*/ 25241 w 61912"/>
                  <a:gd name="connsiteY18" fmla="*/ 47625 h 70294"/>
                  <a:gd name="connsiteX19" fmla="*/ 34766 w 61912"/>
                  <a:gd name="connsiteY19" fmla="*/ 52292 h 70294"/>
                  <a:gd name="connsiteX20" fmla="*/ 41339 w 61912"/>
                  <a:gd name="connsiteY20" fmla="*/ 50578 h 70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912" h="70294">
                    <a:moveTo>
                      <a:pt x="41243" y="50292"/>
                    </a:moveTo>
                    <a:cubicBezTo>
                      <a:pt x="43053" y="49149"/>
                      <a:pt x="44577" y="47435"/>
                      <a:pt x="46006" y="45149"/>
                    </a:cubicBezTo>
                    <a:lnTo>
                      <a:pt x="61913" y="54388"/>
                    </a:lnTo>
                    <a:cubicBezTo>
                      <a:pt x="59817" y="59531"/>
                      <a:pt x="56292" y="63532"/>
                      <a:pt x="51435" y="66199"/>
                    </a:cubicBezTo>
                    <a:cubicBezTo>
                      <a:pt x="46482" y="68961"/>
                      <a:pt x="40957" y="70295"/>
                      <a:pt x="34766" y="70295"/>
                    </a:cubicBezTo>
                    <a:cubicBezTo>
                      <a:pt x="28575" y="70295"/>
                      <a:pt x="23146" y="68961"/>
                      <a:pt x="17907" y="66389"/>
                    </a:cubicBezTo>
                    <a:cubicBezTo>
                      <a:pt x="12573" y="63722"/>
                      <a:pt x="8287" y="59817"/>
                      <a:pt x="4953" y="54483"/>
                    </a:cubicBezTo>
                    <a:cubicBezTo>
                      <a:pt x="1619" y="49149"/>
                      <a:pt x="0" y="42672"/>
                      <a:pt x="0" y="35147"/>
                    </a:cubicBezTo>
                    <a:cubicBezTo>
                      <a:pt x="0" y="27622"/>
                      <a:pt x="1619" y="21050"/>
                      <a:pt x="4953" y="15812"/>
                    </a:cubicBezTo>
                    <a:cubicBezTo>
                      <a:pt x="8287" y="10478"/>
                      <a:pt x="12573" y="6572"/>
                      <a:pt x="17907" y="3905"/>
                    </a:cubicBezTo>
                    <a:cubicBezTo>
                      <a:pt x="23241" y="1238"/>
                      <a:pt x="28861" y="0"/>
                      <a:pt x="34766" y="0"/>
                    </a:cubicBezTo>
                    <a:cubicBezTo>
                      <a:pt x="40672" y="0"/>
                      <a:pt x="46577" y="1334"/>
                      <a:pt x="51435" y="4096"/>
                    </a:cubicBezTo>
                    <a:cubicBezTo>
                      <a:pt x="56388" y="6858"/>
                      <a:pt x="59817" y="10763"/>
                      <a:pt x="61913" y="15812"/>
                    </a:cubicBezTo>
                    <a:lnTo>
                      <a:pt x="46006" y="25146"/>
                    </a:lnTo>
                    <a:cubicBezTo>
                      <a:pt x="44577" y="22860"/>
                      <a:pt x="42958" y="21146"/>
                      <a:pt x="41148" y="20003"/>
                    </a:cubicBezTo>
                    <a:cubicBezTo>
                      <a:pt x="39338" y="18764"/>
                      <a:pt x="37242" y="18193"/>
                      <a:pt x="34766" y="18193"/>
                    </a:cubicBezTo>
                    <a:cubicBezTo>
                      <a:pt x="30766" y="18193"/>
                      <a:pt x="27623" y="19812"/>
                      <a:pt x="25241" y="22955"/>
                    </a:cubicBezTo>
                    <a:cubicBezTo>
                      <a:pt x="22860" y="26099"/>
                      <a:pt x="21717" y="30194"/>
                      <a:pt x="21717" y="35338"/>
                    </a:cubicBezTo>
                    <a:cubicBezTo>
                      <a:pt x="21717" y="40481"/>
                      <a:pt x="22860" y="44577"/>
                      <a:pt x="25241" y="47625"/>
                    </a:cubicBezTo>
                    <a:cubicBezTo>
                      <a:pt x="27623" y="50768"/>
                      <a:pt x="30766" y="52292"/>
                      <a:pt x="34766" y="52292"/>
                    </a:cubicBezTo>
                    <a:cubicBezTo>
                      <a:pt x="37338" y="52292"/>
                      <a:pt x="39529" y="51721"/>
                      <a:pt x="41339" y="50578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3" name="任意形状 672"/>
              <p:cNvSpPr/>
              <p:nvPr/>
            </p:nvSpPr>
            <p:spPr>
              <a:xfrm>
                <a:off x="19804824" y="11503246"/>
                <a:ext cx="65626" cy="70389"/>
              </a:xfrm>
              <a:custGeom>
                <a:avLst/>
                <a:gdLst>
                  <a:gd name="connsiteX0" fmla="*/ 50768 w 65626"/>
                  <a:gd name="connsiteY0" fmla="*/ 3715 h 70389"/>
                  <a:gd name="connsiteX1" fmla="*/ 61722 w 65626"/>
                  <a:gd name="connsiteY1" fmla="*/ 15049 h 70389"/>
                  <a:gd name="connsiteX2" fmla="*/ 65627 w 65626"/>
                  <a:gd name="connsiteY2" fmla="*/ 32290 h 70389"/>
                  <a:gd name="connsiteX3" fmla="*/ 64865 w 65626"/>
                  <a:gd name="connsiteY3" fmla="*/ 41148 h 70389"/>
                  <a:gd name="connsiteX4" fmla="*/ 22003 w 65626"/>
                  <a:gd name="connsiteY4" fmla="*/ 41148 h 70389"/>
                  <a:gd name="connsiteX5" fmla="*/ 26955 w 65626"/>
                  <a:gd name="connsiteY5" fmla="*/ 49721 h 70389"/>
                  <a:gd name="connsiteX6" fmla="*/ 35528 w 65626"/>
                  <a:gd name="connsiteY6" fmla="*/ 52769 h 70389"/>
                  <a:gd name="connsiteX7" fmla="*/ 42958 w 65626"/>
                  <a:gd name="connsiteY7" fmla="*/ 50863 h 70389"/>
                  <a:gd name="connsiteX8" fmla="*/ 47815 w 65626"/>
                  <a:gd name="connsiteY8" fmla="*/ 45148 h 70389"/>
                  <a:gd name="connsiteX9" fmla="*/ 63246 w 65626"/>
                  <a:gd name="connsiteY9" fmla="*/ 54388 h 70389"/>
                  <a:gd name="connsiteX10" fmla="*/ 52483 w 65626"/>
                  <a:gd name="connsiteY10" fmla="*/ 66199 h 70389"/>
                  <a:gd name="connsiteX11" fmla="*/ 34766 w 65626"/>
                  <a:gd name="connsiteY11" fmla="*/ 70390 h 70389"/>
                  <a:gd name="connsiteX12" fmla="*/ 17716 w 65626"/>
                  <a:gd name="connsiteY12" fmla="*/ 66389 h 70389"/>
                  <a:gd name="connsiteX13" fmla="*/ 4858 w 65626"/>
                  <a:gd name="connsiteY13" fmla="*/ 54293 h 70389"/>
                  <a:gd name="connsiteX14" fmla="*/ 0 w 65626"/>
                  <a:gd name="connsiteY14" fmla="*/ 34862 h 70389"/>
                  <a:gd name="connsiteX15" fmla="*/ 4858 w 65626"/>
                  <a:gd name="connsiteY15" fmla="*/ 15716 h 70389"/>
                  <a:gd name="connsiteX16" fmla="*/ 17621 w 65626"/>
                  <a:gd name="connsiteY16" fmla="*/ 3905 h 70389"/>
                  <a:gd name="connsiteX17" fmla="*/ 34576 w 65626"/>
                  <a:gd name="connsiteY17" fmla="*/ 0 h 70389"/>
                  <a:gd name="connsiteX18" fmla="*/ 50863 w 65626"/>
                  <a:gd name="connsiteY18" fmla="*/ 3905 h 70389"/>
                  <a:gd name="connsiteX19" fmla="*/ 26479 w 65626"/>
                  <a:gd name="connsiteY19" fmla="*/ 19240 h 70389"/>
                  <a:gd name="connsiteX20" fmla="*/ 22003 w 65626"/>
                  <a:gd name="connsiteY20" fmla="*/ 26670 h 70389"/>
                  <a:gd name="connsiteX21" fmla="*/ 44291 w 65626"/>
                  <a:gd name="connsiteY21" fmla="*/ 26670 h 70389"/>
                  <a:gd name="connsiteX22" fmla="*/ 40957 w 65626"/>
                  <a:gd name="connsiteY22" fmla="*/ 19145 h 70389"/>
                  <a:gd name="connsiteX23" fmla="*/ 34004 w 65626"/>
                  <a:gd name="connsiteY23" fmla="*/ 16573 h 70389"/>
                  <a:gd name="connsiteX24" fmla="*/ 26575 w 65626"/>
                  <a:gd name="connsiteY24" fmla="*/ 19240 h 70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5626" h="70389">
                    <a:moveTo>
                      <a:pt x="50768" y="3715"/>
                    </a:moveTo>
                    <a:cubicBezTo>
                      <a:pt x="55436" y="6382"/>
                      <a:pt x="59150" y="10096"/>
                      <a:pt x="61722" y="15049"/>
                    </a:cubicBezTo>
                    <a:cubicBezTo>
                      <a:pt x="64294" y="20003"/>
                      <a:pt x="65627" y="25718"/>
                      <a:pt x="65627" y="32290"/>
                    </a:cubicBezTo>
                    <a:cubicBezTo>
                      <a:pt x="65627" y="35052"/>
                      <a:pt x="65341" y="38005"/>
                      <a:pt x="64865" y="41148"/>
                    </a:cubicBezTo>
                    <a:lnTo>
                      <a:pt x="22003" y="41148"/>
                    </a:lnTo>
                    <a:cubicBezTo>
                      <a:pt x="22955" y="44863"/>
                      <a:pt x="24574" y="47720"/>
                      <a:pt x="26955" y="49721"/>
                    </a:cubicBezTo>
                    <a:cubicBezTo>
                      <a:pt x="29337" y="51721"/>
                      <a:pt x="32099" y="52769"/>
                      <a:pt x="35528" y="52769"/>
                    </a:cubicBezTo>
                    <a:cubicBezTo>
                      <a:pt x="38290" y="52769"/>
                      <a:pt x="40767" y="52102"/>
                      <a:pt x="42958" y="50863"/>
                    </a:cubicBezTo>
                    <a:cubicBezTo>
                      <a:pt x="45148" y="49625"/>
                      <a:pt x="46767" y="47625"/>
                      <a:pt x="47815" y="45148"/>
                    </a:cubicBezTo>
                    <a:lnTo>
                      <a:pt x="63246" y="54388"/>
                    </a:lnTo>
                    <a:cubicBezTo>
                      <a:pt x="61341" y="59531"/>
                      <a:pt x="57721" y="63437"/>
                      <a:pt x="52483" y="66199"/>
                    </a:cubicBezTo>
                    <a:cubicBezTo>
                      <a:pt x="47244" y="68961"/>
                      <a:pt x="41338" y="70390"/>
                      <a:pt x="34766" y="70390"/>
                    </a:cubicBezTo>
                    <a:cubicBezTo>
                      <a:pt x="28670" y="70390"/>
                      <a:pt x="23050" y="69056"/>
                      <a:pt x="17716" y="66389"/>
                    </a:cubicBezTo>
                    <a:cubicBezTo>
                      <a:pt x="12382" y="63722"/>
                      <a:pt x="8096" y="59722"/>
                      <a:pt x="4858" y="54293"/>
                    </a:cubicBezTo>
                    <a:cubicBezTo>
                      <a:pt x="1619" y="48958"/>
                      <a:pt x="0" y="42481"/>
                      <a:pt x="0" y="34862"/>
                    </a:cubicBezTo>
                    <a:cubicBezTo>
                      <a:pt x="0" y="27241"/>
                      <a:pt x="1619" y="20955"/>
                      <a:pt x="4858" y="15716"/>
                    </a:cubicBezTo>
                    <a:cubicBezTo>
                      <a:pt x="8096" y="10478"/>
                      <a:pt x="12382" y="6477"/>
                      <a:pt x="17621" y="3905"/>
                    </a:cubicBezTo>
                    <a:cubicBezTo>
                      <a:pt x="22860" y="1238"/>
                      <a:pt x="28575" y="0"/>
                      <a:pt x="34576" y="0"/>
                    </a:cubicBezTo>
                    <a:cubicBezTo>
                      <a:pt x="40577" y="0"/>
                      <a:pt x="46101" y="1333"/>
                      <a:pt x="50863" y="3905"/>
                    </a:cubicBezTo>
                    <a:close/>
                    <a:moveTo>
                      <a:pt x="26479" y="19240"/>
                    </a:moveTo>
                    <a:cubicBezTo>
                      <a:pt x="24479" y="21050"/>
                      <a:pt x="22955" y="23527"/>
                      <a:pt x="22003" y="26670"/>
                    </a:cubicBezTo>
                    <a:lnTo>
                      <a:pt x="44291" y="26670"/>
                    </a:lnTo>
                    <a:cubicBezTo>
                      <a:pt x="43910" y="23431"/>
                      <a:pt x="42863" y="20860"/>
                      <a:pt x="40957" y="19145"/>
                    </a:cubicBezTo>
                    <a:cubicBezTo>
                      <a:pt x="39052" y="17431"/>
                      <a:pt x="36766" y="16573"/>
                      <a:pt x="34004" y="16573"/>
                    </a:cubicBezTo>
                    <a:cubicBezTo>
                      <a:pt x="31052" y="16573"/>
                      <a:pt x="28575" y="17431"/>
                      <a:pt x="26575" y="19240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674" name="组合 673"/>
          <p:cNvGrpSpPr/>
          <p:nvPr/>
        </p:nvGrpSpPr>
        <p:grpSpPr>
          <a:xfrm>
            <a:off x="26822619" y="6038361"/>
            <a:ext cx="5065864" cy="2890190"/>
            <a:chOff x="24901536" y="13295957"/>
            <a:chExt cx="5065864" cy="2890190"/>
          </a:xfrm>
        </p:grpSpPr>
        <p:sp>
          <p:nvSpPr>
            <p:cNvPr id="675" name="任意形状 674"/>
            <p:cNvSpPr/>
            <p:nvPr/>
          </p:nvSpPr>
          <p:spPr>
            <a:xfrm>
              <a:off x="26168958" y="13295957"/>
              <a:ext cx="2531020" cy="1617620"/>
            </a:xfrm>
            <a:custGeom>
              <a:avLst/>
              <a:gdLst>
                <a:gd name="connsiteX0" fmla="*/ 634270 w 993457"/>
                <a:gd name="connsiteY0" fmla="*/ 204692 h 634936"/>
                <a:gd name="connsiteX1" fmla="*/ 707422 w 993457"/>
                <a:gd name="connsiteY1" fmla="*/ 204692 h 634936"/>
                <a:gd name="connsiteX2" fmla="*/ 808768 w 993457"/>
                <a:gd name="connsiteY2" fmla="*/ 451104 h 634936"/>
                <a:gd name="connsiteX3" fmla="*/ 658844 w 993457"/>
                <a:gd name="connsiteY3" fmla="*/ 451104 h 634936"/>
                <a:gd name="connsiteX4" fmla="*/ 637604 w 993457"/>
                <a:gd name="connsiteY4" fmla="*/ 399574 h 634936"/>
                <a:gd name="connsiteX5" fmla="*/ 714375 w 993457"/>
                <a:gd name="connsiteY5" fmla="*/ 399574 h 634936"/>
                <a:gd name="connsiteX6" fmla="*/ 670750 w 993457"/>
                <a:gd name="connsiteY6" fmla="*/ 293656 h 634936"/>
                <a:gd name="connsiteX7" fmla="*/ 613410 w 993457"/>
                <a:gd name="connsiteY7" fmla="*/ 432530 h 634936"/>
                <a:gd name="connsiteX8" fmla="*/ 317468 w 993457"/>
                <a:gd name="connsiteY8" fmla="*/ 634937 h 634936"/>
                <a:gd name="connsiteX9" fmla="*/ 0 w 993457"/>
                <a:gd name="connsiteY9" fmla="*/ 317468 h 634936"/>
                <a:gd name="connsiteX10" fmla="*/ 317468 w 993457"/>
                <a:gd name="connsiteY10" fmla="*/ 0 h 634936"/>
                <a:gd name="connsiteX11" fmla="*/ 555498 w 993457"/>
                <a:gd name="connsiteY11" fmla="*/ 107347 h 634936"/>
                <a:gd name="connsiteX12" fmla="*/ 525875 w 993457"/>
                <a:gd name="connsiteY12" fmla="*/ 179356 h 634936"/>
                <a:gd name="connsiteX13" fmla="*/ 317468 w 993457"/>
                <a:gd name="connsiteY13" fmla="*/ 67437 h 634936"/>
                <a:gd name="connsiteX14" fmla="*/ 67532 w 993457"/>
                <a:gd name="connsiteY14" fmla="*/ 317373 h 634936"/>
                <a:gd name="connsiteX15" fmla="*/ 317468 w 993457"/>
                <a:gd name="connsiteY15" fmla="*/ 567309 h 634936"/>
                <a:gd name="connsiteX16" fmla="*/ 550926 w 993457"/>
                <a:gd name="connsiteY16" fmla="*/ 406718 h 634936"/>
                <a:gd name="connsiteX17" fmla="*/ 550926 w 993457"/>
                <a:gd name="connsiteY17" fmla="*/ 406718 h 634936"/>
                <a:gd name="connsiteX18" fmla="*/ 634079 w 993457"/>
                <a:gd name="connsiteY18" fmla="*/ 204597 h 634936"/>
                <a:gd name="connsiteX19" fmla="*/ 634079 w 993457"/>
                <a:gd name="connsiteY19" fmla="*/ 204597 h 634936"/>
                <a:gd name="connsiteX20" fmla="*/ 414242 w 993457"/>
                <a:gd name="connsiteY20" fmla="*/ 451104 h 634936"/>
                <a:gd name="connsiteX21" fmla="*/ 487394 w 993457"/>
                <a:gd name="connsiteY21" fmla="*/ 451104 h 634936"/>
                <a:gd name="connsiteX22" fmla="*/ 588740 w 993457"/>
                <a:gd name="connsiteY22" fmla="*/ 204692 h 634936"/>
                <a:gd name="connsiteX23" fmla="*/ 515588 w 993457"/>
                <a:gd name="connsiteY23" fmla="*/ 204692 h 634936"/>
                <a:gd name="connsiteX24" fmla="*/ 450818 w 993457"/>
                <a:gd name="connsiteY24" fmla="*/ 362141 h 634936"/>
                <a:gd name="connsiteX25" fmla="*/ 390906 w 993457"/>
                <a:gd name="connsiteY25" fmla="*/ 216503 h 634936"/>
                <a:gd name="connsiteX26" fmla="*/ 381190 w 993457"/>
                <a:gd name="connsiteY26" fmla="*/ 216503 h 634936"/>
                <a:gd name="connsiteX27" fmla="*/ 321278 w 993457"/>
                <a:gd name="connsiteY27" fmla="*/ 362141 h 634936"/>
                <a:gd name="connsiteX28" fmla="*/ 256508 w 993457"/>
                <a:gd name="connsiteY28" fmla="*/ 204692 h 634936"/>
                <a:gd name="connsiteX29" fmla="*/ 183356 w 993457"/>
                <a:gd name="connsiteY29" fmla="*/ 204692 h 634936"/>
                <a:gd name="connsiteX30" fmla="*/ 284702 w 993457"/>
                <a:gd name="connsiteY30" fmla="*/ 451104 h 634936"/>
                <a:gd name="connsiteX31" fmla="*/ 357854 w 993457"/>
                <a:gd name="connsiteY31" fmla="*/ 451104 h 634936"/>
                <a:gd name="connsiteX32" fmla="*/ 386048 w 993457"/>
                <a:gd name="connsiteY32" fmla="*/ 382524 h 634936"/>
                <a:gd name="connsiteX33" fmla="*/ 414242 w 993457"/>
                <a:gd name="connsiteY33" fmla="*/ 451104 h 634936"/>
                <a:gd name="connsiteX34" fmla="*/ 414242 w 993457"/>
                <a:gd name="connsiteY34" fmla="*/ 451104 h 634936"/>
                <a:gd name="connsiteX35" fmla="*/ 818864 w 993457"/>
                <a:gd name="connsiteY35" fmla="*/ 204692 h 634936"/>
                <a:gd name="connsiteX36" fmla="*/ 780479 w 993457"/>
                <a:gd name="connsiteY36" fmla="*/ 298037 h 634936"/>
                <a:gd name="connsiteX37" fmla="*/ 817055 w 993457"/>
                <a:gd name="connsiteY37" fmla="*/ 387001 h 634936"/>
                <a:gd name="connsiteX38" fmla="*/ 855440 w 993457"/>
                <a:gd name="connsiteY38" fmla="*/ 293656 h 634936"/>
                <a:gd name="connsiteX39" fmla="*/ 899065 w 993457"/>
                <a:gd name="connsiteY39" fmla="*/ 399574 h 634936"/>
                <a:gd name="connsiteX40" fmla="*/ 822293 w 993457"/>
                <a:gd name="connsiteY40" fmla="*/ 399574 h 634936"/>
                <a:gd name="connsiteX41" fmla="*/ 843534 w 993457"/>
                <a:gd name="connsiteY41" fmla="*/ 451104 h 634936"/>
                <a:gd name="connsiteX42" fmla="*/ 993458 w 993457"/>
                <a:gd name="connsiteY42" fmla="*/ 451104 h 634936"/>
                <a:gd name="connsiteX43" fmla="*/ 892112 w 993457"/>
                <a:gd name="connsiteY43" fmla="*/ 204692 h 634936"/>
                <a:gd name="connsiteX44" fmla="*/ 818960 w 993457"/>
                <a:gd name="connsiteY44" fmla="*/ 204692 h 634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93457" h="634936">
                  <a:moveTo>
                    <a:pt x="634270" y="204692"/>
                  </a:moveTo>
                  <a:lnTo>
                    <a:pt x="707422" y="204692"/>
                  </a:lnTo>
                  <a:lnTo>
                    <a:pt x="808768" y="451104"/>
                  </a:lnTo>
                  <a:lnTo>
                    <a:pt x="658844" y="451104"/>
                  </a:lnTo>
                  <a:cubicBezTo>
                    <a:pt x="658844" y="451104"/>
                    <a:pt x="637604" y="399574"/>
                    <a:pt x="637604" y="399574"/>
                  </a:cubicBezTo>
                  <a:lnTo>
                    <a:pt x="714375" y="399574"/>
                  </a:lnTo>
                  <a:lnTo>
                    <a:pt x="670750" y="293656"/>
                  </a:lnTo>
                  <a:lnTo>
                    <a:pt x="613410" y="432530"/>
                  </a:lnTo>
                  <a:cubicBezTo>
                    <a:pt x="567309" y="550926"/>
                    <a:pt x="452247" y="634937"/>
                    <a:pt x="317468" y="634937"/>
                  </a:cubicBezTo>
                  <a:cubicBezTo>
                    <a:pt x="142113" y="634937"/>
                    <a:pt x="0" y="492824"/>
                    <a:pt x="0" y="317468"/>
                  </a:cubicBezTo>
                  <a:cubicBezTo>
                    <a:pt x="0" y="142113"/>
                    <a:pt x="142113" y="0"/>
                    <a:pt x="317468" y="0"/>
                  </a:cubicBezTo>
                  <a:cubicBezTo>
                    <a:pt x="412242" y="0"/>
                    <a:pt x="497300" y="41529"/>
                    <a:pt x="555498" y="107347"/>
                  </a:cubicBezTo>
                  <a:lnTo>
                    <a:pt x="525875" y="179356"/>
                  </a:lnTo>
                  <a:cubicBezTo>
                    <a:pt x="481108" y="111919"/>
                    <a:pt x="404527" y="67437"/>
                    <a:pt x="317468" y="67437"/>
                  </a:cubicBezTo>
                  <a:cubicBezTo>
                    <a:pt x="179451" y="67437"/>
                    <a:pt x="67532" y="179356"/>
                    <a:pt x="67532" y="317373"/>
                  </a:cubicBezTo>
                  <a:cubicBezTo>
                    <a:pt x="67532" y="455390"/>
                    <a:pt x="179451" y="567309"/>
                    <a:pt x="317468" y="567309"/>
                  </a:cubicBezTo>
                  <a:cubicBezTo>
                    <a:pt x="424053" y="567309"/>
                    <a:pt x="515017" y="500634"/>
                    <a:pt x="550926" y="406718"/>
                  </a:cubicBezTo>
                  <a:lnTo>
                    <a:pt x="550926" y="406718"/>
                  </a:lnTo>
                  <a:cubicBezTo>
                    <a:pt x="550926" y="406718"/>
                    <a:pt x="634079" y="204597"/>
                    <a:pt x="634079" y="204597"/>
                  </a:cubicBezTo>
                  <a:lnTo>
                    <a:pt x="634079" y="204597"/>
                  </a:lnTo>
                  <a:close/>
                  <a:moveTo>
                    <a:pt x="414242" y="451104"/>
                  </a:moveTo>
                  <a:lnTo>
                    <a:pt x="487394" y="451104"/>
                  </a:lnTo>
                  <a:lnTo>
                    <a:pt x="588740" y="204692"/>
                  </a:lnTo>
                  <a:lnTo>
                    <a:pt x="515588" y="204692"/>
                  </a:lnTo>
                  <a:lnTo>
                    <a:pt x="450818" y="362141"/>
                  </a:lnTo>
                  <a:lnTo>
                    <a:pt x="390906" y="216503"/>
                  </a:lnTo>
                  <a:lnTo>
                    <a:pt x="381190" y="216503"/>
                  </a:lnTo>
                  <a:lnTo>
                    <a:pt x="321278" y="362141"/>
                  </a:lnTo>
                  <a:lnTo>
                    <a:pt x="256508" y="204692"/>
                  </a:lnTo>
                  <a:lnTo>
                    <a:pt x="183356" y="204692"/>
                  </a:lnTo>
                  <a:lnTo>
                    <a:pt x="284702" y="451104"/>
                  </a:lnTo>
                  <a:lnTo>
                    <a:pt x="357854" y="451104"/>
                  </a:lnTo>
                  <a:lnTo>
                    <a:pt x="386048" y="382524"/>
                  </a:lnTo>
                  <a:lnTo>
                    <a:pt x="414242" y="451104"/>
                  </a:lnTo>
                  <a:lnTo>
                    <a:pt x="414242" y="451104"/>
                  </a:lnTo>
                  <a:close/>
                  <a:moveTo>
                    <a:pt x="818864" y="204692"/>
                  </a:moveTo>
                  <a:lnTo>
                    <a:pt x="780479" y="298037"/>
                  </a:lnTo>
                  <a:lnTo>
                    <a:pt x="817055" y="387001"/>
                  </a:lnTo>
                  <a:lnTo>
                    <a:pt x="855440" y="293656"/>
                  </a:lnTo>
                  <a:lnTo>
                    <a:pt x="899065" y="399574"/>
                  </a:lnTo>
                  <a:lnTo>
                    <a:pt x="822293" y="399574"/>
                  </a:lnTo>
                  <a:lnTo>
                    <a:pt x="843534" y="451104"/>
                  </a:lnTo>
                  <a:lnTo>
                    <a:pt x="993458" y="451104"/>
                  </a:lnTo>
                  <a:cubicBezTo>
                    <a:pt x="993458" y="451104"/>
                    <a:pt x="892112" y="204692"/>
                    <a:pt x="892112" y="204692"/>
                  </a:cubicBezTo>
                  <a:lnTo>
                    <a:pt x="818960" y="204692"/>
                  </a:lnTo>
                  <a:close/>
                </a:path>
              </a:pathLst>
            </a:custGeom>
            <a:solidFill>
              <a:srgbClr val="0097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676" name="图形 5"/>
            <p:cNvGrpSpPr/>
            <p:nvPr/>
          </p:nvGrpSpPr>
          <p:grpSpPr>
            <a:xfrm>
              <a:off x="24901536" y="15798470"/>
              <a:ext cx="5065864" cy="387677"/>
              <a:chOff x="18183954" y="11472671"/>
              <a:chExt cx="1686496" cy="129063"/>
            </a:xfrm>
            <a:solidFill>
              <a:srgbClr val="595757"/>
            </a:solidFill>
          </p:grpSpPr>
          <p:sp>
            <p:nvSpPr>
              <p:cNvPr id="677" name="任意形状 676"/>
              <p:cNvSpPr/>
              <p:nvPr/>
            </p:nvSpPr>
            <p:spPr>
              <a:xfrm>
                <a:off x="18183954" y="11476957"/>
                <a:ext cx="131064" cy="94869"/>
              </a:xfrm>
              <a:custGeom>
                <a:avLst/>
                <a:gdLst>
                  <a:gd name="connsiteX0" fmla="*/ 75057 w 131064"/>
                  <a:gd name="connsiteY0" fmla="*/ 0 h 94869"/>
                  <a:gd name="connsiteX1" fmla="*/ 93154 w 131064"/>
                  <a:gd name="connsiteY1" fmla="*/ 58293 h 94869"/>
                  <a:gd name="connsiteX2" fmla="*/ 109823 w 131064"/>
                  <a:gd name="connsiteY2" fmla="*/ 0 h 94869"/>
                  <a:gd name="connsiteX3" fmla="*/ 131064 w 131064"/>
                  <a:gd name="connsiteY3" fmla="*/ 0 h 94869"/>
                  <a:gd name="connsiteX4" fmla="*/ 101155 w 131064"/>
                  <a:gd name="connsiteY4" fmla="*/ 94869 h 94869"/>
                  <a:gd name="connsiteX5" fmla="*/ 84201 w 131064"/>
                  <a:gd name="connsiteY5" fmla="*/ 94869 h 94869"/>
                  <a:gd name="connsiteX6" fmla="*/ 65818 w 131064"/>
                  <a:gd name="connsiteY6" fmla="*/ 38291 h 94869"/>
                  <a:gd name="connsiteX7" fmla="*/ 47911 w 131064"/>
                  <a:gd name="connsiteY7" fmla="*/ 94869 h 94869"/>
                  <a:gd name="connsiteX8" fmla="*/ 31052 w 131064"/>
                  <a:gd name="connsiteY8" fmla="*/ 94869 h 94869"/>
                  <a:gd name="connsiteX9" fmla="*/ 0 w 131064"/>
                  <a:gd name="connsiteY9" fmla="*/ 0 h 94869"/>
                  <a:gd name="connsiteX10" fmla="*/ 22765 w 131064"/>
                  <a:gd name="connsiteY10" fmla="*/ 0 h 94869"/>
                  <a:gd name="connsiteX11" fmla="*/ 40481 w 131064"/>
                  <a:gd name="connsiteY11" fmla="*/ 58293 h 94869"/>
                  <a:gd name="connsiteX12" fmla="*/ 57626 w 131064"/>
                  <a:gd name="connsiteY12" fmla="*/ 0 h 94869"/>
                  <a:gd name="connsiteX13" fmla="*/ 74962 w 131064"/>
                  <a:gd name="connsiteY13" fmla="*/ 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1064" h="94869">
                    <a:moveTo>
                      <a:pt x="75057" y="0"/>
                    </a:moveTo>
                    <a:lnTo>
                      <a:pt x="93154" y="58293"/>
                    </a:lnTo>
                    <a:lnTo>
                      <a:pt x="109823" y="0"/>
                    </a:lnTo>
                    <a:lnTo>
                      <a:pt x="131064" y="0"/>
                    </a:lnTo>
                    <a:lnTo>
                      <a:pt x="101155" y="94869"/>
                    </a:lnTo>
                    <a:lnTo>
                      <a:pt x="84201" y="94869"/>
                    </a:lnTo>
                    <a:lnTo>
                      <a:pt x="65818" y="38291"/>
                    </a:lnTo>
                    <a:lnTo>
                      <a:pt x="47911" y="94869"/>
                    </a:lnTo>
                    <a:lnTo>
                      <a:pt x="31052" y="94869"/>
                    </a:lnTo>
                    <a:lnTo>
                      <a:pt x="0" y="0"/>
                    </a:lnTo>
                    <a:lnTo>
                      <a:pt x="22765" y="0"/>
                    </a:lnTo>
                    <a:lnTo>
                      <a:pt x="40481" y="58293"/>
                    </a:lnTo>
                    <a:lnTo>
                      <a:pt x="57626" y="0"/>
                    </a:lnTo>
                    <a:lnTo>
                      <a:pt x="74962" y="0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8" name="任意形状 677"/>
              <p:cNvSpPr/>
              <p:nvPr/>
            </p:nvSpPr>
            <p:spPr>
              <a:xfrm>
                <a:off x="18325305" y="11476957"/>
                <a:ext cx="63817" cy="94869"/>
              </a:xfrm>
              <a:custGeom>
                <a:avLst/>
                <a:gdLst>
                  <a:gd name="connsiteX0" fmla="*/ 0 w 63817"/>
                  <a:gd name="connsiteY0" fmla="*/ 0 h 94869"/>
                  <a:gd name="connsiteX1" fmla="*/ 22193 w 63817"/>
                  <a:gd name="connsiteY1" fmla="*/ 0 h 94869"/>
                  <a:gd name="connsiteX2" fmla="*/ 22193 w 63817"/>
                  <a:gd name="connsiteY2" fmla="*/ 75152 h 94869"/>
                  <a:gd name="connsiteX3" fmla="*/ 63818 w 63817"/>
                  <a:gd name="connsiteY3" fmla="*/ 75152 h 94869"/>
                  <a:gd name="connsiteX4" fmla="*/ 63818 w 63817"/>
                  <a:gd name="connsiteY4" fmla="*/ 94869 h 94869"/>
                  <a:gd name="connsiteX5" fmla="*/ 95 w 63817"/>
                  <a:gd name="connsiteY5" fmla="*/ 94869 h 94869"/>
                  <a:gd name="connsiteX6" fmla="*/ 95 w 63817"/>
                  <a:gd name="connsiteY6" fmla="*/ 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817" h="94869">
                    <a:moveTo>
                      <a:pt x="0" y="0"/>
                    </a:moveTo>
                    <a:lnTo>
                      <a:pt x="22193" y="0"/>
                    </a:lnTo>
                    <a:lnTo>
                      <a:pt x="22193" y="75152"/>
                    </a:lnTo>
                    <a:lnTo>
                      <a:pt x="63818" y="75152"/>
                    </a:lnTo>
                    <a:lnTo>
                      <a:pt x="63818" y="94869"/>
                    </a:lnTo>
                    <a:lnTo>
                      <a:pt x="95" y="94869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9" name="任意形状 678"/>
              <p:cNvSpPr/>
              <p:nvPr/>
            </p:nvSpPr>
            <p:spPr>
              <a:xfrm>
                <a:off x="18392742" y="11476957"/>
                <a:ext cx="95440" cy="94869"/>
              </a:xfrm>
              <a:custGeom>
                <a:avLst/>
                <a:gdLst>
                  <a:gd name="connsiteX0" fmla="*/ 56960 w 95440"/>
                  <a:gd name="connsiteY0" fmla="*/ 0 h 94869"/>
                  <a:gd name="connsiteX1" fmla="*/ 95441 w 95440"/>
                  <a:gd name="connsiteY1" fmla="*/ 94869 h 94869"/>
                  <a:gd name="connsiteX2" fmla="*/ 72104 w 95440"/>
                  <a:gd name="connsiteY2" fmla="*/ 94869 h 94869"/>
                  <a:gd name="connsiteX3" fmla="*/ 64866 w 95440"/>
                  <a:gd name="connsiteY3" fmla="*/ 75724 h 94869"/>
                  <a:gd name="connsiteX4" fmla="*/ 28956 w 95440"/>
                  <a:gd name="connsiteY4" fmla="*/ 75724 h 94869"/>
                  <a:gd name="connsiteX5" fmla="*/ 22003 w 95440"/>
                  <a:gd name="connsiteY5" fmla="*/ 94869 h 94869"/>
                  <a:gd name="connsiteX6" fmla="*/ 0 w 95440"/>
                  <a:gd name="connsiteY6" fmla="*/ 94869 h 94869"/>
                  <a:gd name="connsiteX7" fmla="*/ 37433 w 95440"/>
                  <a:gd name="connsiteY7" fmla="*/ 0 h 94869"/>
                  <a:gd name="connsiteX8" fmla="*/ 56960 w 95440"/>
                  <a:gd name="connsiteY8" fmla="*/ 0 h 94869"/>
                  <a:gd name="connsiteX9" fmla="*/ 57912 w 95440"/>
                  <a:gd name="connsiteY9" fmla="*/ 57150 h 94869"/>
                  <a:gd name="connsiteX10" fmla="*/ 46673 w 95440"/>
                  <a:gd name="connsiteY10" fmla="*/ 27622 h 94869"/>
                  <a:gd name="connsiteX11" fmla="*/ 35909 w 95440"/>
                  <a:gd name="connsiteY11" fmla="*/ 57150 h 94869"/>
                  <a:gd name="connsiteX12" fmla="*/ 57912 w 95440"/>
                  <a:gd name="connsiteY12" fmla="*/ 5715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5440" h="94869">
                    <a:moveTo>
                      <a:pt x="56960" y="0"/>
                    </a:moveTo>
                    <a:lnTo>
                      <a:pt x="95441" y="94869"/>
                    </a:lnTo>
                    <a:lnTo>
                      <a:pt x="72104" y="94869"/>
                    </a:lnTo>
                    <a:lnTo>
                      <a:pt x="64866" y="75724"/>
                    </a:lnTo>
                    <a:lnTo>
                      <a:pt x="28956" y="75724"/>
                    </a:lnTo>
                    <a:lnTo>
                      <a:pt x="22003" y="94869"/>
                    </a:lnTo>
                    <a:lnTo>
                      <a:pt x="0" y="94869"/>
                    </a:lnTo>
                    <a:lnTo>
                      <a:pt x="37433" y="0"/>
                    </a:lnTo>
                    <a:lnTo>
                      <a:pt x="56960" y="0"/>
                    </a:lnTo>
                    <a:close/>
                    <a:moveTo>
                      <a:pt x="57912" y="57150"/>
                    </a:moveTo>
                    <a:lnTo>
                      <a:pt x="46673" y="27622"/>
                    </a:lnTo>
                    <a:lnTo>
                      <a:pt x="35909" y="57150"/>
                    </a:lnTo>
                    <a:lnTo>
                      <a:pt x="57912" y="57150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0" name="任意形状 679"/>
              <p:cNvSpPr/>
              <p:nvPr/>
            </p:nvSpPr>
            <p:spPr>
              <a:xfrm>
                <a:off x="18498279" y="11476957"/>
                <a:ext cx="80962" cy="94869"/>
              </a:xfrm>
              <a:custGeom>
                <a:avLst/>
                <a:gdLst>
                  <a:gd name="connsiteX0" fmla="*/ 17716 w 80962"/>
                  <a:gd name="connsiteY0" fmla="*/ 0 h 94869"/>
                  <a:gd name="connsiteX1" fmla="*/ 60770 w 80962"/>
                  <a:gd name="connsiteY1" fmla="*/ 57531 h 94869"/>
                  <a:gd name="connsiteX2" fmla="*/ 60770 w 80962"/>
                  <a:gd name="connsiteY2" fmla="*/ 0 h 94869"/>
                  <a:gd name="connsiteX3" fmla="*/ 80963 w 80962"/>
                  <a:gd name="connsiteY3" fmla="*/ 0 h 94869"/>
                  <a:gd name="connsiteX4" fmla="*/ 80963 w 80962"/>
                  <a:gd name="connsiteY4" fmla="*/ 94869 h 94869"/>
                  <a:gd name="connsiteX5" fmla="*/ 63246 w 80962"/>
                  <a:gd name="connsiteY5" fmla="*/ 94869 h 94869"/>
                  <a:gd name="connsiteX6" fmla="*/ 20193 w 80962"/>
                  <a:gd name="connsiteY6" fmla="*/ 37243 h 94869"/>
                  <a:gd name="connsiteX7" fmla="*/ 20193 w 80962"/>
                  <a:gd name="connsiteY7" fmla="*/ 94869 h 94869"/>
                  <a:gd name="connsiteX8" fmla="*/ 0 w 80962"/>
                  <a:gd name="connsiteY8" fmla="*/ 94869 h 94869"/>
                  <a:gd name="connsiteX9" fmla="*/ 0 w 80962"/>
                  <a:gd name="connsiteY9" fmla="*/ 0 h 94869"/>
                  <a:gd name="connsiteX10" fmla="*/ 17716 w 80962"/>
                  <a:gd name="connsiteY10" fmla="*/ 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0962" h="94869">
                    <a:moveTo>
                      <a:pt x="17716" y="0"/>
                    </a:moveTo>
                    <a:lnTo>
                      <a:pt x="60770" y="57531"/>
                    </a:lnTo>
                    <a:lnTo>
                      <a:pt x="60770" y="0"/>
                    </a:lnTo>
                    <a:lnTo>
                      <a:pt x="80963" y="0"/>
                    </a:lnTo>
                    <a:lnTo>
                      <a:pt x="80963" y="94869"/>
                    </a:lnTo>
                    <a:lnTo>
                      <a:pt x="63246" y="94869"/>
                    </a:lnTo>
                    <a:lnTo>
                      <a:pt x="20193" y="37243"/>
                    </a:lnTo>
                    <a:lnTo>
                      <a:pt x="20193" y="94869"/>
                    </a:lnTo>
                    <a:lnTo>
                      <a:pt x="0" y="94869"/>
                    </a:lnTo>
                    <a:lnTo>
                      <a:pt x="0" y="0"/>
                    </a:lnTo>
                    <a:lnTo>
                      <a:pt x="17716" y="0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1" name="任意形状 680"/>
              <p:cNvSpPr/>
              <p:nvPr/>
            </p:nvSpPr>
            <p:spPr>
              <a:xfrm>
                <a:off x="18619247" y="11476957"/>
                <a:ext cx="95440" cy="94869"/>
              </a:xfrm>
              <a:custGeom>
                <a:avLst/>
                <a:gdLst>
                  <a:gd name="connsiteX0" fmla="*/ 56960 w 95440"/>
                  <a:gd name="connsiteY0" fmla="*/ 0 h 94869"/>
                  <a:gd name="connsiteX1" fmla="*/ 95441 w 95440"/>
                  <a:gd name="connsiteY1" fmla="*/ 94869 h 94869"/>
                  <a:gd name="connsiteX2" fmla="*/ 72104 w 95440"/>
                  <a:gd name="connsiteY2" fmla="*/ 94869 h 94869"/>
                  <a:gd name="connsiteX3" fmla="*/ 64866 w 95440"/>
                  <a:gd name="connsiteY3" fmla="*/ 75724 h 94869"/>
                  <a:gd name="connsiteX4" fmla="*/ 28956 w 95440"/>
                  <a:gd name="connsiteY4" fmla="*/ 75724 h 94869"/>
                  <a:gd name="connsiteX5" fmla="*/ 22003 w 95440"/>
                  <a:gd name="connsiteY5" fmla="*/ 94869 h 94869"/>
                  <a:gd name="connsiteX6" fmla="*/ 0 w 95440"/>
                  <a:gd name="connsiteY6" fmla="*/ 94869 h 94869"/>
                  <a:gd name="connsiteX7" fmla="*/ 37433 w 95440"/>
                  <a:gd name="connsiteY7" fmla="*/ 0 h 94869"/>
                  <a:gd name="connsiteX8" fmla="*/ 56960 w 95440"/>
                  <a:gd name="connsiteY8" fmla="*/ 0 h 94869"/>
                  <a:gd name="connsiteX9" fmla="*/ 57817 w 95440"/>
                  <a:gd name="connsiteY9" fmla="*/ 57150 h 94869"/>
                  <a:gd name="connsiteX10" fmla="*/ 46577 w 95440"/>
                  <a:gd name="connsiteY10" fmla="*/ 27622 h 94869"/>
                  <a:gd name="connsiteX11" fmla="*/ 35814 w 95440"/>
                  <a:gd name="connsiteY11" fmla="*/ 57150 h 94869"/>
                  <a:gd name="connsiteX12" fmla="*/ 57817 w 95440"/>
                  <a:gd name="connsiteY12" fmla="*/ 5715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5440" h="94869">
                    <a:moveTo>
                      <a:pt x="56960" y="0"/>
                    </a:moveTo>
                    <a:lnTo>
                      <a:pt x="95441" y="94869"/>
                    </a:lnTo>
                    <a:lnTo>
                      <a:pt x="72104" y="94869"/>
                    </a:lnTo>
                    <a:lnTo>
                      <a:pt x="64866" y="75724"/>
                    </a:lnTo>
                    <a:lnTo>
                      <a:pt x="28956" y="75724"/>
                    </a:lnTo>
                    <a:lnTo>
                      <a:pt x="22003" y="94869"/>
                    </a:lnTo>
                    <a:lnTo>
                      <a:pt x="0" y="94869"/>
                    </a:lnTo>
                    <a:lnTo>
                      <a:pt x="37433" y="0"/>
                    </a:lnTo>
                    <a:lnTo>
                      <a:pt x="56960" y="0"/>
                    </a:lnTo>
                    <a:close/>
                    <a:moveTo>
                      <a:pt x="57817" y="57150"/>
                    </a:moveTo>
                    <a:lnTo>
                      <a:pt x="46577" y="27622"/>
                    </a:lnTo>
                    <a:lnTo>
                      <a:pt x="35814" y="57150"/>
                    </a:lnTo>
                    <a:lnTo>
                      <a:pt x="57817" y="57150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2" name="任意形状 681"/>
              <p:cNvSpPr/>
              <p:nvPr/>
            </p:nvSpPr>
            <p:spPr>
              <a:xfrm>
                <a:off x="18723069" y="11502865"/>
                <a:ext cx="71342" cy="98869"/>
              </a:xfrm>
              <a:custGeom>
                <a:avLst/>
                <a:gdLst>
                  <a:gd name="connsiteX0" fmla="*/ 56197 w 71342"/>
                  <a:gd name="connsiteY0" fmla="*/ 4286 h 98869"/>
                  <a:gd name="connsiteX1" fmla="*/ 67246 w 71342"/>
                  <a:gd name="connsiteY1" fmla="*/ 16383 h 98869"/>
                  <a:gd name="connsiteX2" fmla="*/ 71342 w 71342"/>
                  <a:gd name="connsiteY2" fmla="*/ 35338 h 98869"/>
                  <a:gd name="connsiteX3" fmla="*/ 67246 w 71342"/>
                  <a:gd name="connsiteY3" fmla="*/ 54197 h 98869"/>
                  <a:gd name="connsiteX4" fmla="*/ 56197 w 71342"/>
                  <a:gd name="connsiteY4" fmla="*/ 66389 h 98869"/>
                  <a:gd name="connsiteX5" fmla="*/ 40957 w 71342"/>
                  <a:gd name="connsiteY5" fmla="*/ 70580 h 98869"/>
                  <a:gd name="connsiteX6" fmla="*/ 21146 w 71342"/>
                  <a:gd name="connsiteY6" fmla="*/ 61341 h 98869"/>
                  <a:gd name="connsiteX7" fmla="*/ 21146 w 71342"/>
                  <a:gd name="connsiteY7" fmla="*/ 98870 h 98869"/>
                  <a:gd name="connsiteX8" fmla="*/ 0 w 71342"/>
                  <a:gd name="connsiteY8" fmla="*/ 98870 h 98869"/>
                  <a:gd name="connsiteX9" fmla="*/ 0 w 71342"/>
                  <a:gd name="connsiteY9" fmla="*/ 1810 h 98869"/>
                  <a:gd name="connsiteX10" fmla="*/ 18764 w 71342"/>
                  <a:gd name="connsiteY10" fmla="*/ 1810 h 98869"/>
                  <a:gd name="connsiteX11" fmla="*/ 19717 w 71342"/>
                  <a:gd name="connsiteY11" fmla="*/ 11239 h 98869"/>
                  <a:gd name="connsiteX12" fmla="*/ 28765 w 71342"/>
                  <a:gd name="connsiteY12" fmla="*/ 2762 h 98869"/>
                  <a:gd name="connsiteX13" fmla="*/ 40957 w 71342"/>
                  <a:gd name="connsiteY13" fmla="*/ 0 h 98869"/>
                  <a:gd name="connsiteX14" fmla="*/ 56197 w 71342"/>
                  <a:gd name="connsiteY14" fmla="*/ 4191 h 98869"/>
                  <a:gd name="connsiteX15" fmla="*/ 45625 w 71342"/>
                  <a:gd name="connsiteY15" fmla="*/ 47625 h 98869"/>
                  <a:gd name="connsiteX16" fmla="*/ 49530 w 71342"/>
                  <a:gd name="connsiteY16" fmla="*/ 35338 h 98869"/>
                  <a:gd name="connsiteX17" fmla="*/ 45625 w 71342"/>
                  <a:gd name="connsiteY17" fmla="*/ 22670 h 98869"/>
                  <a:gd name="connsiteX18" fmla="*/ 35528 w 71342"/>
                  <a:gd name="connsiteY18" fmla="*/ 17907 h 98869"/>
                  <a:gd name="connsiteX19" fmla="*/ 25337 w 71342"/>
                  <a:gd name="connsiteY19" fmla="*/ 22479 h 98869"/>
                  <a:gd name="connsiteX20" fmla="*/ 21146 w 71342"/>
                  <a:gd name="connsiteY20" fmla="*/ 35433 h 98869"/>
                  <a:gd name="connsiteX21" fmla="*/ 25241 w 71342"/>
                  <a:gd name="connsiteY21" fmla="*/ 48006 h 98869"/>
                  <a:gd name="connsiteX22" fmla="*/ 35528 w 71342"/>
                  <a:gd name="connsiteY22" fmla="*/ 52197 h 98869"/>
                  <a:gd name="connsiteX23" fmla="*/ 45625 w 71342"/>
                  <a:gd name="connsiteY23" fmla="*/ 47720 h 9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1342" h="98869">
                    <a:moveTo>
                      <a:pt x="56197" y="4286"/>
                    </a:moveTo>
                    <a:cubicBezTo>
                      <a:pt x="60865" y="7049"/>
                      <a:pt x="64484" y="11049"/>
                      <a:pt x="67246" y="16383"/>
                    </a:cubicBezTo>
                    <a:cubicBezTo>
                      <a:pt x="70009" y="21717"/>
                      <a:pt x="71342" y="28004"/>
                      <a:pt x="71342" y="35338"/>
                    </a:cubicBezTo>
                    <a:cubicBezTo>
                      <a:pt x="71342" y="42672"/>
                      <a:pt x="70009" y="48863"/>
                      <a:pt x="67246" y="54197"/>
                    </a:cubicBezTo>
                    <a:cubicBezTo>
                      <a:pt x="64484" y="59531"/>
                      <a:pt x="60865" y="63532"/>
                      <a:pt x="56197" y="66389"/>
                    </a:cubicBezTo>
                    <a:cubicBezTo>
                      <a:pt x="51530" y="69247"/>
                      <a:pt x="46482" y="70580"/>
                      <a:pt x="40957" y="70580"/>
                    </a:cubicBezTo>
                    <a:cubicBezTo>
                      <a:pt x="32480" y="70580"/>
                      <a:pt x="25908" y="67532"/>
                      <a:pt x="21146" y="61341"/>
                    </a:cubicBezTo>
                    <a:lnTo>
                      <a:pt x="21146" y="98870"/>
                    </a:lnTo>
                    <a:lnTo>
                      <a:pt x="0" y="98870"/>
                    </a:lnTo>
                    <a:lnTo>
                      <a:pt x="0" y="1810"/>
                    </a:lnTo>
                    <a:lnTo>
                      <a:pt x="18764" y="1810"/>
                    </a:lnTo>
                    <a:cubicBezTo>
                      <a:pt x="19145" y="6668"/>
                      <a:pt x="19431" y="9811"/>
                      <a:pt x="19717" y="11239"/>
                    </a:cubicBezTo>
                    <a:cubicBezTo>
                      <a:pt x="22098" y="7429"/>
                      <a:pt x="25146" y="4572"/>
                      <a:pt x="28765" y="2762"/>
                    </a:cubicBezTo>
                    <a:cubicBezTo>
                      <a:pt x="32385" y="953"/>
                      <a:pt x="36481" y="0"/>
                      <a:pt x="40957" y="0"/>
                    </a:cubicBezTo>
                    <a:cubicBezTo>
                      <a:pt x="46482" y="0"/>
                      <a:pt x="51530" y="1429"/>
                      <a:pt x="56197" y="4191"/>
                    </a:cubicBezTo>
                    <a:close/>
                    <a:moveTo>
                      <a:pt x="45625" y="47625"/>
                    </a:moveTo>
                    <a:cubicBezTo>
                      <a:pt x="48196" y="44672"/>
                      <a:pt x="49530" y="40577"/>
                      <a:pt x="49530" y="35338"/>
                    </a:cubicBezTo>
                    <a:cubicBezTo>
                      <a:pt x="49530" y="30099"/>
                      <a:pt x="48196" y="25813"/>
                      <a:pt x="45625" y="22670"/>
                    </a:cubicBezTo>
                    <a:cubicBezTo>
                      <a:pt x="43053" y="19431"/>
                      <a:pt x="39624" y="17907"/>
                      <a:pt x="35528" y="17907"/>
                    </a:cubicBezTo>
                    <a:cubicBezTo>
                      <a:pt x="31432" y="17907"/>
                      <a:pt x="28099" y="19431"/>
                      <a:pt x="25337" y="22479"/>
                    </a:cubicBezTo>
                    <a:cubicBezTo>
                      <a:pt x="22574" y="25527"/>
                      <a:pt x="21146" y="29813"/>
                      <a:pt x="21146" y="35433"/>
                    </a:cubicBezTo>
                    <a:cubicBezTo>
                      <a:pt x="21146" y="41053"/>
                      <a:pt x="22479" y="45244"/>
                      <a:pt x="25241" y="48006"/>
                    </a:cubicBezTo>
                    <a:cubicBezTo>
                      <a:pt x="28004" y="50768"/>
                      <a:pt x="31432" y="52197"/>
                      <a:pt x="35528" y="52197"/>
                    </a:cubicBezTo>
                    <a:cubicBezTo>
                      <a:pt x="39624" y="52197"/>
                      <a:pt x="43053" y="50673"/>
                      <a:pt x="45625" y="47720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3" name="任意形状 682"/>
              <p:cNvSpPr/>
              <p:nvPr/>
            </p:nvSpPr>
            <p:spPr>
              <a:xfrm>
                <a:off x="18805937" y="11502865"/>
                <a:ext cx="71342" cy="98869"/>
              </a:xfrm>
              <a:custGeom>
                <a:avLst/>
                <a:gdLst>
                  <a:gd name="connsiteX0" fmla="*/ 56197 w 71342"/>
                  <a:gd name="connsiteY0" fmla="*/ 4286 h 98869"/>
                  <a:gd name="connsiteX1" fmla="*/ 67246 w 71342"/>
                  <a:gd name="connsiteY1" fmla="*/ 16383 h 98869"/>
                  <a:gd name="connsiteX2" fmla="*/ 71342 w 71342"/>
                  <a:gd name="connsiteY2" fmla="*/ 35338 h 98869"/>
                  <a:gd name="connsiteX3" fmla="*/ 67246 w 71342"/>
                  <a:gd name="connsiteY3" fmla="*/ 54197 h 98869"/>
                  <a:gd name="connsiteX4" fmla="*/ 56197 w 71342"/>
                  <a:gd name="connsiteY4" fmla="*/ 66389 h 98869"/>
                  <a:gd name="connsiteX5" fmla="*/ 40958 w 71342"/>
                  <a:gd name="connsiteY5" fmla="*/ 70580 h 98869"/>
                  <a:gd name="connsiteX6" fmla="*/ 21146 w 71342"/>
                  <a:gd name="connsiteY6" fmla="*/ 61341 h 98869"/>
                  <a:gd name="connsiteX7" fmla="*/ 21146 w 71342"/>
                  <a:gd name="connsiteY7" fmla="*/ 98870 h 98869"/>
                  <a:gd name="connsiteX8" fmla="*/ 0 w 71342"/>
                  <a:gd name="connsiteY8" fmla="*/ 98870 h 98869"/>
                  <a:gd name="connsiteX9" fmla="*/ 0 w 71342"/>
                  <a:gd name="connsiteY9" fmla="*/ 1810 h 98869"/>
                  <a:gd name="connsiteX10" fmla="*/ 18764 w 71342"/>
                  <a:gd name="connsiteY10" fmla="*/ 1810 h 98869"/>
                  <a:gd name="connsiteX11" fmla="*/ 19717 w 71342"/>
                  <a:gd name="connsiteY11" fmla="*/ 11239 h 98869"/>
                  <a:gd name="connsiteX12" fmla="*/ 28766 w 71342"/>
                  <a:gd name="connsiteY12" fmla="*/ 2762 h 98869"/>
                  <a:gd name="connsiteX13" fmla="*/ 40958 w 71342"/>
                  <a:gd name="connsiteY13" fmla="*/ 0 h 98869"/>
                  <a:gd name="connsiteX14" fmla="*/ 56197 w 71342"/>
                  <a:gd name="connsiteY14" fmla="*/ 4191 h 98869"/>
                  <a:gd name="connsiteX15" fmla="*/ 45625 w 71342"/>
                  <a:gd name="connsiteY15" fmla="*/ 47625 h 98869"/>
                  <a:gd name="connsiteX16" fmla="*/ 49530 w 71342"/>
                  <a:gd name="connsiteY16" fmla="*/ 35338 h 98869"/>
                  <a:gd name="connsiteX17" fmla="*/ 45625 w 71342"/>
                  <a:gd name="connsiteY17" fmla="*/ 22670 h 98869"/>
                  <a:gd name="connsiteX18" fmla="*/ 35528 w 71342"/>
                  <a:gd name="connsiteY18" fmla="*/ 17907 h 98869"/>
                  <a:gd name="connsiteX19" fmla="*/ 25337 w 71342"/>
                  <a:gd name="connsiteY19" fmla="*/ 22479 h 98869"/>
                  <a:gd name="connsiteX20" fmla="*/ 21241 w 71342"/>
                  <a:gd name="connsiteY20" fmla="*/ 35433 h 98869"/>
                  <a:gd name="connsiteX21" fmla="*/ 25337 w 71342"/>
                  <a:gd name="connsiteY21" fmla="*/ 48006 h 98869"/>
                  <a:gd name="connsiteX22" fmla="*/ 35624 w 71342"/>
                  <a:gd name="connsiteY22" fmla="*/ 52197 h 98869"/>
                  <a:gd name="connsiteX23" fmla="*/ 45720 w 71342"/>
                  <a:gd name="connsiteY23" fmla="*/ 47720 h 9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1342" h="98869">
                    <a:moveTo>
                      <a:pt x="56197" y="4286"/>
                    </a:moveTo>
                    <a:cubicBezTo>
                      <a:pt x="60865" y="7049"/>
                      <a:pt x="64484" y="11049"/>
                      <a:pt x="67246" y="16383"/>
                    </a:cubicBezTo>
                    <a:cubicBezTo>
                      <a:pt x="70009" y="21717"/>
                      <a:pt x="71342" y="28004"/>
                      <a:pt x="71342" y="35338"/>
                    </a:cubicBezTo>
                    <a:cubicBezTo>
                      <a:pt x="71342" y="42672"/>
                      <a:pt x="70009" y="48863"/>
                      <a:pt x="67246" y="54197"/>
                    </a:cubicBezTo>
                    <a:cubicBezTo>
                      <a:pt x="64484" y="59531"/>
                      <a:pt x="60865" y="63532"/>
                      <a:pt x="56197" y="66389"/>
                    </a:cubicBezTo>
                    <a:cubicBezTo>
                      <a:pt x="51626" y="69152"/>
                      <a:pt x="46482" y="70580"/>
                      <a:pt x="40958" y="70580"/>
                    </a:cubicBezTo>
                    <a:cubicBezTo>
                      <a:pt x="32480" y="70580"/>
                      <a:pt x="25908" y="67532"/>
                      <a:pt x="21146" y="61341"/>
                    </a:cubicBezTo>
                    <a:lnTo>
                      <a:pt x="21146" y="98870"/>
                    </a:lnTo>
                    <a:lnTo>
                      <a:pt x="0" y="98870"/>
                    </a:lnTo>
                    <a:lnTo>
                      <a:pt x="0" y="1810"/>
                    </a:lnTo>
                    <a:lnTo>
                      <a:pt x="18764" y="1810"/>
                    </a:lnTo>
                    <a:cubicBezTo>
                      <a:pt x="19145" y="6668"/>
                      <a:pt x="19431" y="9811"/>
                      <a:pt x="19717" y="11239"/>
                    </a:cubicBezTo>
                    <a:cubicBezTo>
                      <a:pt x="22098" y="7429"/>
                      <a:pt x="25146" y="4572"/>
                      <a:pt x="28766" y="2762"/>
                    </a:cubicBezTo>
                    <a:cubicBezTo>
                      <a:pt x="32385" y="953"/>
                      <a:pt x="36481" y="0"/>
                      <a:pt x="40958" y="0"/>
                    </a:cubicBezTo>
                    <a:cubicBezTo>
                      <a:pt x="46482" y="0"/>
                      <a:pt x="51530" y="1429"/>
                      <a:pt x="56197" y="4191"/>
                    </a:cubicBezTo>
                    <a:close/>
                    <a:moveTo>
                      <a:pt x="45625" y="47625"/>
                    </a:moveTo>
                    <a:cubicBezTo>
                      <a:pt x="48196" y="44672"/>
                      <a:pt x="49530" y="40577"/>
                      <a:pt x="49530" y="35338"/>
                    </a:cubicBezTo>
                    <a:cubicBezTo>
                      <a:pt x="49530" y="30099"/>
                      <a:pt x="48196" y="25813"/>
                      <a:pt x="45625" y="22670"/>
                    </a:cubicBezTo>
                    <a:cubicBezTo>
                      <a:pt x="43053" y="19431"/>
                      <a:pt x="39624" y="17907"/>
                      <a:pt x="35528" y="17907"/>
                    </a:cubicBezTo>
                    <a:cubicBezTo>
                      <a:pt x="31433" y="17907"/>
                      <a:pt x="28099" y="19431"/>
                      <a:pt x="25337" y="22479"/>
                    </a:cubicBezTo>
                    <a:cubicBezTo>
                      <a:pt x="22574" y="25527"/>
                      <a:pt x="21241" y="29813"/>
                      <a:pt x="21241" y="35433"/>
                    </a:cubicBezTo>
                    <a:cubicBezTo>
                      <a:pt x="21241" y="41053"/>
                      <a:pt x="22574" y="45244"/>
                      <a:pt x="25337" y="48006"/>
                    </a:cubicBezTo>
                    <a:cubicBezTo>
                      <a:pt x="28099" y="50768"/>
                      <a:pt x="31528" y="52197"/>
                      <a:pt x="35624" y="52197"/>
                    </a:cubicBezTo>
                    <a:cubicBezTo>
                      <a:pt x="39719" y="52197"/>
                      <a:pt x="43148" y="50673"/>
                      <a:pt x="45720" y="47720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4" name="任意形状 683"/>
              <p:cNvSpPr/>
              <p:nvPr/>
            </p:nvSpPr>
            <p:spPr>
              <a:xfrm>
                <a:off x="18888900" y="11473243"/>
                <a:ext cx="21145" cy="98583"/>
              </a:xfrm>
              <a:custGeom>
                <a:avLst/>
                <a:gdLst>
                  <a:gd name="connsiteX0" fmla="*/ 21146 w 21145"/>
                  <a:gd name="connsiteY0" fmla="*/ 98584 h 98583"/>
                  <a:gd name="connsiteX1" fmla="*/ 0 w 21145"/>
                  <a:gd name="connsiteY1" fmla="*/ 98584 h 98583"/>
                  <a:gd name="connsiteX2" fmla="*/ 0 w 21145"/>
                  <a:gd name="connsiteY2" fmla="*/ 0 h 98583"/>
                  <a:gd name="connsiteX3" fmla="*/ 21146 w 21145"/>
                  <a:gd name="connsiteY3" fmla="*/ 0 h 98583"/>
                  <a:gd name="connsiteX4" fmla="*/ 21146 w 21145"/>
                  <a:gd name="connsiteY4" fmla="*/ 98584 h 98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45" h="98583">
                    <a:moveTo>
                      <a:pt x="21146" y="98584"/>
                    </a:moveTo>
                    <a:lnTo>
                      <a:pt x="0" y="98584"/>
                    </a:lnTo>
                    <a:lnTo>
                      <a:pt x="0" y="0"/>
                    </a:lnTo>
                    <a:lnTo>
                      <a:pt x="21146" y="0"/>
                    </a:lnTo>
                    <a:lnTo>
                      <a:pt x="21146" y="98584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5" name="任意形状 684"/>
              <p:cNvSpPr/>
              <p:nvPr/>
            </p:nvSpPr>
            <p:spPr>
              <a:xfrm>
                <a:off x="18923666" y="11472671"/>
                <a:ext cx="24669" cy="99155"/>
              </a:xfrm>
              <a:custGeom>
                <a:avLst/>
                <a:gdLst>
                  <a:gd name="connsiteX0" fmla="*/ 3620 w 24669"/>
                  <a:gd name="connsiteY0" fmla="*/ 21336 h 99155"/>
                  <a:gd name="connsiteX1" fmla="*/ 0 w 24669"/>
                  <a:gd name="connsiteY1" fmla="*/ 12573 h 99155"/>
                  <a:gd name="connsiteX2" fmla="*/ 3524 w 24669"/>
                  <a:gd name="connsiteY2" fmla="*/ 3715 h 99155"/>
                  <a:gd name="connsiteX3" fmla="*/ 12287 w 24669"/>
                  <a:gd name="connsiteY3" fmla="*/ 0 h 99155"/>
                  <a:gd name="connsiteX4" fmla="*/ 20955 w 24669"/>
                  <a:gd name="connsiteY4" fmla="*/ 3715 h 99155"/>
                  <a:gd name="connsiteX5" fmla="*/ 24670 w 24669"/>
                  <a:gd name="connsiteY5" fmla="*/ 12478 h 99155"/>
                  <a:gd name="connsiteX6" fmla="*/ 21050 w 24669"/>
                  <a:gd name="connsiteY6" fmla="*/ 21241 h 99155"/>
                  <a:gd name="connsiteX7" fmla="*/ 12382 w 24669"/>
                  <a:gd name="connsiteY7" fmla="*/ 24955 h 99155"/>
                  <a:gd name="connsiteX8" fmla="*/ 3715 w 24669"/>
                  <a:gd name="connsiteY8" fmla="*/ 21241 h 99155"/>
                  <a:gd name="connsiteX9" fmla="*/ 22860 w 24669"/>
                  <a:gd name="connsiteY9" fmla="*/ 99155 h 99155"/>
                  <a:gd name="connsiteX10" fmla="*/ 1714 w 24669"/>
                  <a:gd name="connsiteY10" fmla="*/ 99155 h 99155"/>
                  <a:gd name="connsiteX11" fmla="*/ 1714 w 24669"/>
                  <a:gd name="connsiteY11" fmla="*/ 32194 h 99155"/>
                  <a:gd name="connsiteX12" fmla="*/ 22860 w 24669"/>
                  <a:gd name="connsiteY12" fmla="*/ 32194 h 99155"/>
                  <a:gd name="connsiteX13" fmla="*/ 22860 w 24669"/>
                  <a:gd name="connsiteY13" fmla="*/ 99155 h 99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669" h="99155">
                    <a:moveTo>
                      <a:pt x="3620" y="21336"/>
                    </a:moveTo>
                    <a:cubicBezTo>
                      <a:pt x="1238" y="18859"/>
                      <a:pt x="0" y="15907"/>
                      <a:pt x="0" y="12573"/>
                    </a:cubicBezTo>
                    <a:cubicBezTo>
                      <a:pt x="0" y="9239"/>
                      <a:pt x="1143" y="6191"/>
                      <a:pt x="3524" y="3715"/>
                    </a:cubicBezTo>
                    <a:cubicBezTo>
                      <a:pt x="5905" y="1238"/>
                      <a:pt x="8763" y="0"/>
                      <a:pt x="12287" y="0"/>
                    </a:cubicBezTo>
                    <a:cubicBezTo>
                      <a:pt x="15812" y="0"/>
                      <a:pt x="18479" y="1238"/>
                      <a:pt x="20955" y="3715"/>
                    </a:cubicBezTo>
                    <a:cubicBezTo>
                      <a:pt x="23431" y="6191"/>
                      <a:pt x="24670" y="9144"/>
                      <a:pt x="24670" y="12478"/>
                    </a:cubicBezTo>
                    <a:cubicBezTo>
                      <a:pt x="24670" y="15812"/>
                      <a:pt x="23431" y="18764"/>
                      <a:pt x="21050" y="21241"/>
                    </a:cubicBezTo>
                    <a:cubicBezTo>
                      <a:pt x="18669" y="23717"/>
                      <a:pt x="15716" y="24955"/>
                      <a:pt x="12382" y="24955"/>
                    </a:cubicBezTo>
                    <a:cubicBezTo>
                      <a:pt x="9049" y="24955"/>
                      <a:pt x="6096" y="23717"/>
                      <a:pt x="3715" y="21241"/>
                    </a:cubicBezTo>
                    <a:close/>
                    <a:moveTo>
                      <a:pt x="22860" y="99155"/>
                    </a:moveTo>
                    <a:lnTo>
                      <a:pt x="1714" y="99155"/>
                    </a:lnTo>
                    <a:lnTo>
                      <a:pt x="1714" y="32194"/>
                    </a:lnTo>
                    <a:lnTo>
                      <a:pt x="22860" y="32194"/>
                    </a:lnTo>
                    <a:lnTo>
                      <a:pt x="22860" y="99155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6" name="任意形状 685"/>
              <p:cNvSpPr/>
              <p:nvPr/>
            </p:nvSpPr>
            <p:spPr>
              <a:xfrm>
                <a:off x="18958051" y="11503151"/>
                <a:ext cx="62007" cy="70294"/>
              </a:xfrm>
              <a:custGeom>
                <a:avLst/>
                <a:gdLst>
                  <a:gd name="connsiteX0" fmla="*/ 41338 w 62007"/>
                  <a:gd name="connsiteY0" fmla="*/ 50292 h 70294"/>
                  <a:gd name="connsiteX1" fmla="*/ 46101 w 62007"/>
                  <a:gd name="connsiteY1" fmla="*/ 45149 h 70294"/>
                  <a:gd name="connsiteX2" fmla="*/ 62008 w 62007"/>
                  <a:gd name="connsiteY2" fmla="*/ 54388 h 70294"/>
                  <a:gd name="connsiteX3" fmla="*/ 51530 w 62007"/>
                  <a:gd name="connsiteY3" fmla="*/ 66199 h 70294"/>
                  <a:gd name="connsiteX4" fmla="*/ 34862 w 62007"/>
                  <a:gd name="connsiteY4" fmla="*/ 70295 h 70294"/>
                  <a:gd name="connsiteX5" fmla="*/ 17907 w 62007"/>
                  <a:gd name="connsiteY5" fmla="*/ 66389 h 70294"/>
                  <a:gd name="connsiteX6" fmla="*/ 4953 w 62007"/>
                  <a:gd name="connsiteY6" fmla="*/ 54483 h 70294"/>
                  <a:gd name="connsiteX7" fmla="*/ 0 w 62007"/>
                  <a:gd name="connsiteY7" fmla="*/ 35147 h 70294"/>
                  <a:gd name="connsiteX8" fmla="*/ 4953 w 62007"/>
                  <a:gd name="connsiteY8" fmla="*/ 15812 h 70294"/>
                  <a:gd name="connsiteX9" fmla="*/ 17907 w 62007"/>
                  <a:gd name="connsiteY9" fmla="*/ 3905 h 70294"/>
                  <a:gd name="connsiteX10" fmla="*/ 34862 w 62007"/>
                  <a:gd name="connsiteY10" fmla="*/ 0 h 70294"/>
                  <a:gd name="connsiteX11" fmla="*/ 51530 w 62007"/>
                  <a:gd name="connsiteY11" fmla="*/ 4096 h 70294"/>
                  <a:gd name="connsiteX12" fmla="*/ 62008 w 62007"/>
                  <a:gd name="connsiteY12" fmla="*/ 15812 h 70294"/>
                  <a:gd name="connsiteX13" fmla="*/ 46101 w 62007"/>
                  <a:gd name="connsiteY13" fmla="*/ 25146 h 70294"/>
                  <a:gd name="connsiteX14" fmla="*/ 41243 w 62007"/>
                  <a:gd name="connsiteY14" fmla="*/ 20003 h 70294"/>
                  <a:gd name="connsiteX15" fmla="*/ 34862 w 62007"/>
                  <a:gd name="connsiteY15" fmla="*/ 18193 h 70294"/>
                  <a:gd name="connsiteX16" fmla="*/ 25337 w 62007"/>
                  <a:gd name="connsiteY16" fmla="*/ 22955 h 70294"/>
                  <a:gd name="connsiteX17" fmla="*/ 21812 w 62007"/>
                  <a:gd name="connsiteY17" fmla="*/ 35338 h 70294"/>
                  <a:gd name="connsiteX18" fmla="*/ 25337 w 62007"/>
                  <a:gd name="connsiteY18" fmla="*/ 47625 h 70294"/>
                  <a:gd name="connsiteX19" fmla="*/ 34862 w 62007"/>
                  <a:gd name="connsiteY19" fmla="*/ 52292 h 70294"/>
                  <a:gd name="connsiteX20" fmla="*/ 41434 w 62007"/>
                  <a:gd name="connsiteY20" fmla="*/ 50578 h 70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2007" h="70294">
                    <a:moveTo>
                      <a:pt x="41338" y="50292"/>
                    </a:moveTo>
                    <a:cubicBezTo>
                      <a:pt x="43148" y="49149"/>
                      <a:pt x="44672" y="47435"/>
                      <a:pt x="46101" y="45149"/>
                    </a:cubicBezTo>
                    <a:lnTo>
                      <a:pt x="62008" y="54388"/>
                    </a:lnTo>
                    <a:cubicBezTo>
                      <a:pt x="59912" y="59531"/>
                      <a:pt x="56483" y="63532"/>
                      <a:pt x="51530" y="66199"/>
                    </a:cubicBezTo>
                    <a:cubicBezTo>
                      <a:pt x="46577" y="68961"/>
                      <a:pt x="41053" y="70295"/>
                      <a:pt x="34862" y="70295"/>
                    </a:cubicBezTo>
                    <a:cubicBezTo>
                      <a:pt x="28670" y="70295"/>
                      <a:pt x="23241" y="68961"/>
                      <a:pt x="17907" y="66389"/>
                    </a:cubicBezTo>
                    <a:cubicBezTo>
                      <a:pt x="12573" y="63722"/>
                      <a:pt x="8287" y="59817"/>
                      <a:pt x="4953" y="54483"/>
                    </a:cubicBezTo>
                    <a:cubicBezTo>
                      <a:pt x="1619" y="49149"/>
                      <a:pt x="0" y="42672"/>
                      <a:pt x="0" y="35147"/>
                    </a:cubicBezTo>
                    <a:cubicBezTo>
                      <a:pt x="0" y="27622"/>
                      <a:pt x="1619" y="21050"/>
                      <a:pt x="4953" y="15812"/>
                    </a:cubicBezTo>
                    <a:cubicBezTo>
                      <a:pt x="8287" y="10573"/>
                      <a:pt x="12573" y="6572"/>
                      <a:pt x="17907" y="3905"/>
                    </a:cubicBezTo>
                    <a:cubicBezTo>
                      <a:pt x="23241" y="1238"/>
                      <a:pt x="28861" y="0"/>
                      <a:pt x="34862" y="0"/>
                    </a:cubicBezTo>
                    <a:cubicBezTo>
                      <a:pt x="40862" y="0"/>
                      <a:pt x="46672" y="1334"/>
                      <a:pt x="51530" y="4096"/>
                    </a:cubicBezTo>
                    <a:cubicBezTo>
                      <a:pt x="56483" y="6858"/>
                      <a:pt x="59912" y="10763"/>
                      <a:pt x="62008" y="15812"/>
                    </a:cubicBezTo>
                    <a:lnTo>
                      <a:pt x="46101" y="25146"/>
                    </a:lnTo>
                    <a:cubicBezTo>
                      <a:pt x="44672" y="22860"/>
                      <a:pt x="43053" y="21146"/>
                      <a:pt x="41243" y="20003"/>
                    </a:cubicBezTo>
                    <a:cubicBezTo>
                      <a:pt x="39434" y="18764"/>
                      <a:pt x="37338" y="18193"/>
                      <a:pt x="34862" y="18193"/>
                    </a:cubicBezTo>
                    <a:cubicBezTo>
                      <a:pt x="30861" y="18193"/>
                      <a:pt x="27718" y="19812"/>
                      <a:pt x="25337" y="22955"/>
                    </a:cubicBezTo>
                    <a:cubicBezTo>
                      <a:pt x="22955" y="26099"/>
                      <a:pt x="21812" y="30194"/>
                      <a:pt x="21812" y="35338"/>
                    </a:cubicBezTo>
                    <a:cubicBezTo>
                      <a:pt x="21812" y="40481"/>
                      <a:pt x="22955" y="44577"/>
                      <a:pt x="25337" y="47625"/>
                    </a:cubicBezTo>
                    <a:cubicBezTo>
                      <a:pt x="27718" y="50768"/>
                      <a:pt x="30861" y="52292"/>
                      <a:pt x="34862" y="52292"/>
                    </a:cubicBezTo>
                    <a:cubicBezTo>
                      <a:pt x="37433" y="52292"/>
                      <a:pt x="39624" y="51721"/>
                      <a:pt x="41434" y="50578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7" name="任意形状 686"/>
              <p:cNvSpPr/>
              <p:nvPr/>
            </p:nvSpPr>
            <p:spPr>
              <a:xfrm>
                <a:off x="19023869" y="11503056"/>
                <a:ext cx="63150" cy="70484"/>
              </a:xfrm>
              <a:custGeom>
                <a:avLst/>
                <a:gdLst>
                  <a:gd name="connsiteX0" fmla="*/ 55245 w 63150"/>
                  <a:gd name="connsiteY0" fmla="*/ 8096 h 70484"/>
                  <a:gd name="connsiteX1" fmla="*/ 63151 w 63150"/>
                  <a:gd name="connsiteY1" fmla="*/ 30956 h 70484"/>
                  <a:gd name="connsiteX2" fmla="*/ 63151 w 63150"/>
                  <a:gd name="connsiteY2" fmla="*/ 68771 h 70484"/>
                  <a:gd name="connsiteX3" fmla="*/ 45434 w 63150"/>
                  <a:gd name="connsiteY3" fmla="*/ 68771 h 70484"/>
                  <a:gd name="connsiteX4" fmla="*/ 44482 w 63150"/>
                  <a:gd name="connsiteY4" fmla="*/ 61531 h 70484"/>
                  <a:gd name="connsiteX5" fmla="*/ 36957 w 63150"/>
                  <a:gd name="connsiteY5" fmla="*/ 68294 h 70484"/>
                  <a:gd name="connsiteX6" fmla="*/ 25813 w 63150"/>
                  <a:gd name="connsiteY6" fmla="*/ 70485 h 70484"/>
                  <a:gd name="connsiteX7" fmla="*/ 12763 w 63150"/>
                  <a:gd name="connsiteY7" fmla="*/ 67913 h 70484"/>
                  <a:gd name="connsiteX8" fmla="*/ 3429 w 63150"/>
                  <a:gd name="connsiteY8" fmla="*/ 60674 h 70484"/>
                  <a:gd name="connsiteX9" fmla="*/ 0 w 63150"/>
                  <a:gd name="connsiteY9" fmla="*/ 49434 h 70484"/>
                  <a:gd name="connsiteX10" fmla="*/ 3810 w 63150"/>
                  <a:gd name="connsiteY10" fmla="*/ 37624 h 70484"/>
                  <a:gd name="connsiteX11" fmla="*/ 14097 w 63150"/>
                  <a:gd name="connsiteY11" fmla="*/ 29813 h 70484"/>
                  <a:gd name="connsiteX12" fmla="*/ 28194 w 63150"/>
                  <a:gd name="connsiteY12" fmla="*/ 27051 h 70484"/>
                  <a:gd name="connsiteX13" fmla="*/ 42196 w 63150"/>
                  <a:gd name="connsiteY13" fmla="*/ 29527 h 70484"/>
                  <a:gd name="connsiteX14" fmla="*/ 30671 w 63150"/>
                  <a:gd name="connsiteY14" fmla="*/ 16859 h 70484"/>
                  <a:gd name="connsiteX15" fmla="*/ 17717 w 63150"/>
                  <a:gd name="connsiteY15" fmla="*/ 25146 h 70484"/>
                  <a:gd name="connsiteX16" fmla="*/ 2858 w 63150"/>
                  <a:gd name="connsiteY16" fmla="*/ 16478 h 70484"/>
                  <a:gd name="connsiteX17" fmla="*/ 14478 w 63150"/>
                  <a:gd name="connsiteY17" fmla="*/ 4381 h 70484"/>
                  <a:gd name="connsiteX18" fmla="*/ 32766 w 63150"/>
                  <a:gd name="connsiteY18" fmla="*/ 0 h 70484"/>
                  <a:gd name="connsiteX19" fmla="*/ 55150 w 63150"/>
                  <a:gd name="connsiteY19" fmla="*/ 8096 h 70484"/>
                  <a:gd name="connsiteX20" fmla="*/ 42291 w 63150"/>
                  <a:gd name="connsiteY20" fmla="*/ 42577 h 70484"/>
                  <a:gd name="connsiteX21" fmla="*/ 32671 w 63150"/>
                  <a:gd name="connsiteY21" fmla="*/ 41243 h 70484"/>
                  <a:gd name="connsiteX22" fmla="*/ 24289 w 63150"/>
                  <a:gd name="connsiteY22" fmla="*/ 43148 h 70484"/>
                  <a:gd name="connsiteX23" fmla="*/ 21146 w 63150"/>
                  <a:gd name="connsiteY23" fmla="*/ 48292 h 70484"/>
                  <a:gd name="connsiteX24" fmla="*/ 23527 w 63150"/>
                  <a:gd name="connsiteY24" fmla="*/ 52959 h 70484"/>
                  <a:gd name="connsiteX25" fmla="*/ 29528 w 63150"/>
                  <a:gd name="connsiteY25" fmla="*/ 54673 h 70484"/>
                  <a:gd name="connsiteX26" fmla="*/ 38386 w 63150"/>
                  <a:gd name="connsiteY26" fmla="*/ 51816 h 70484"/>
                  <a:gd name="connsiteX27" fmla="*/ 42291 w 63150"/>
                  <a:gd name="connsiteY27" fmla="*/ 44196 h 70484"/>
                  <a:gd name="connsiteX28" fmla="*/ 42291 w 63150"/>
                  <a:gd name="connsiteY28" fmla="*/ 42481 h 70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3150" h="70484">
                    <a:moveTo>
                      <a:pt x="55245" y="8096"/>
                    </a:moveTo>
                    <a:cubicBezTo>
                      <a:pt x="60484" y="13525"/>
                      <a:pt x="63151" y="21146"/>
                      <a:pt x="63151" y="30956"/>
                    </a:cubicBezTo>
                    <a:lnTo>
                      <a:pt x="63151" y="68771"/>
                    </a:lnTo>
                    <a:lnTo>
                      <a:pt x="45434" y="68771"/>
                    </a:lnTo>
                    <a:cubicBezTo>
                      <a:pt x="44958" y="65151"/>
                      <a:pt x="44672" y="62770"/>
                      <a:pt x="44482" y="61531"/>
                    </a:cubicBezTo>
                    <a:cubicBezTo>
                      <a:pt x="42386" y="64579"/>
                      <a:pt x="39910" y="66770"/>
                      <a:pt x="36957" y="68294"/>
                    </a:cubicBezTo>
                    <a:cubicBezTo>
                      <a:pt x="34004" y="69723"/>
                      <a:pt x="30289" y="70485"/>
                      <a:pt x="25813" y="70485"/>
                    </a:cubicBezTo>
                    <a:cubicBezTo>
                      <a:pt x="21050" y="70485"/>
                      <a:pt x="16764" y="69628"/>
                      <a:pt x="12763" y="67913"/>
                    </a:cubicBezTo>
                    <a:cubicBezTo>
                      <a:pt x="8858" y="66199"/>
                      <a:pt x="5715" y="63817"/>
                      <a:pt x="3429" y="60674"/>
                    </a:cubicBezTo>
                    <a:cubicBezTo>
                      <a:pt x="1143" y="57531"/>
                      <a:pt x="0" y="53816"/>
                      <a:pt x="0" y="49434"/>
                    </a:cubicBezTo>
                    <a:cubicBezTo>
                      <a:pt x="0" y="45053"/>
                      <a:pt x="1238" y="40957"/>
                      <a:pt x="3810" y="37624"/>
                    </a:cubicBezTo>
                    <a:cubicBezTo>
                      <a:pt x="6382" y="34195"/>
                      <a:pt x="9811" y="31623"/>
                      <a:pt x="14097" y="29813"/>
                    </a:cubicBezTo>
                    <a:cubicBezTo>
                      <a:pt x="18383" y="28003"/>
                      <a:pt x="23146" y="27051"/>
                      <a:pt x="28194" y="27051"/>
                    </a:cubicBezTo>
                    <a:cubicBezTo>
                      <a:pt x="32956" y="27051"/>
                      <a:pt x="37624" y="27908"/>
                      <a:pt x="42196" y="29527"/>
                    </a:cubicBezTo>
                    <a:cubicBezTo>
                      <a:pt x="41624" y="21050"/>
                      <a:pt x="37719" y="16859"/>
                      <a:pt x="30671" y="16859"/>
                    </a:cubicBezTo>
                    <a:cubicBezTo>
                      <a:pt x="24670" y="16859"/>
                      <a:pt x="20384" y="19621"/>
                      <a:pt x="17717" y="25146"/>
                    </a:cubicBezTo>
                    <a:lnTo>
                      <a:pt x="2858" y="16478"/>
                    </a:lnTo>
                    <a:cubicBezTo>
                      <a:pt x="5334" y="11334"/>
                      <a:pt x="9239" y="7334"/>
                      <a:pt x="14478" y="4381"/>
                    </a:cubicBezTo>
                    <a:cubicBezTo>
                      <a:pt x="19717" y="1429"/>
                      <a:pt x="25813" y="0"/>
                      <a:pt x="32766" y="0"/>
                    </a:cubicBezTo>
                    <a:cubicBezTo>
                      <a:pt x="42481" y="0"/>
                      <a:pt x="49911" y="2667"/>
                      <a:pt x="55150" y="8096"/>
                    </a:cubicBezTo>
                    <a:close/>
                    <a:moveTo>
                      <a:pt x="42291" y="42577"/>
                    </a:moveTo>
                    <a:cubicBezTo>
                      <a:pt x="38957" y="41719"/>
                      <a:pt x="35719" y="41243"/>
                      <a:pt x="32671" y="41243"/>
                    </a:cubicBezTo>
                    <a:cubicBezTo>
                      <a:pt x="29146" y="41243"/>
                      <a:pt x="26289" y="41910"/>
                      <a:pt x="24289" y="43148"/>
                    </a:cubicBezTo>
                    <a:cubicBezTo>
                      <a:pt x="22288" y="44386"/>
                      <a:pt x="21146" y="46196"/>
                      <a:pt x="21146" y="48292"/>
                    </a:cubicBezTo>
                    <a:cubicBezTo>
                      <a:pt x="21146" y="50292"/>
                      <a:pt x="21908" y="51816"/>
                      <a:pt x="23527" y="52959"/>
                    </a:cubicBezTo>
                    <a:cubicBezTo>
                      <a:pt x="25146" y="54102"/>
                      <a:pt x="27051" y="54673"/>
                      <a:pt x="29528" y="54673"/>
                    </a:cubicBezTo>
                    <a:cubicBezTo>
                      <a:pt x="32766" y="54673"/>
                      <a:pt x="35719" y="53721"/>
                      <a:pt x="38386" y="51816"/>
                    </a:cubicBezTo>
                    <a:cubicBezTo>
                      <a:pt x="41053" y="49911"/>
                      <a:pt x="42291" y="47339"/>
                      <a:pt x="42291" y="44196"/>
                    </a:cubicBezTo>
                    <a:lnTo>
                      <a:pt x="42291" y="42481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8" name="任意形状 687"/>
              <p:cNvSpPr/>
              <p:nvPr/>
            </p:nvSpPr>
            <p:spPr>
              <a:xfrm>
                <a:off x="19093211" y="11483339"/>
                <a:ext cx="58864" cy="90201"/>
              </a:xfrm>
              <a:custGeom>
                <a:avLst/>
                <a:gdLst>
                  <a:gd name="connsiteX0" fmla="*/ 58864 w 58864"/>
                  <a:gd name="connsiteY0" fmla="*/ 83725 h 90201"/>
                  <a:gd name="connsiteX1" fmla="*/ 38386 w 58864"/>
                  <a:gd name="connsiteY1" fmla="*/ 90202 h 90201"/>
                  <a:gd name="connsiteX2" fmla="*/ 19431 w 58864"/>
                  <a:gd name="connsiteY2" fmla="*/ 84011 h 90201"/>
                  <a:gd name="connsiteX3" fmla="*/ 12287 w 58864"/>
                  <a:gd name="connsiteY3" fmla="*/ 62198 h 90201"/>
                  <a:gd name="connsiteX4" fmla="*/ 12287 w 58864"/>
                  <a:gd name="connsiteY4" fmla="*/ 39243 h 90201"/>
                  <a:gd name="connsiteX5" fmla="*/ 0 w 58864"/>
                  <a:gd name="connsiteY5" fmla="*/ 39243 h 90201"/>
                  <a:gd name="connsiteX6" fmla="*/ 0 w 58864"/>
                  <a:gd name="connsiteY6" fmla="*/ 21526 h 90201"/>
                  <a:gd name="connsiteX7" fmla="*/ 12287 w 58864"/>
                  <a:gd name="connsiteY7" fmla="*/ 21526 h 90201"/>
                  <a:gd name="connsiteX8" fmla="*/ 12287 w 58864"/>
                  <a:gd name="connsiteY8" fmla="*/ 0 h 90201"/>
                  <a:gd name="connsiteX9" fmla="*/ 33433 w 58864"/>
                  <a:gd name="connsiteY9" fmla="*/ 0 h 90201"/>
                  <a:gd name="connsiteX10" fmla="*/ 33433 w 58864"/>
                  <a:gd name="connsiteY10" fmla="*/ 21526 h 90201"/>
                  <a:gd name="connsiteX11" fmla="*/ 53912 w 58864"/>
                  <a:gd name="connsiteY11" fmla="*/ 21526 h 90201"/>
                  <a:gd name="connsiteX12" fmla="*/ 53912 w 58864"/>
                  <a:gd name="connsiteY12" fmla="*/ 39243 h 90201"/>
                  <a:gd name="connsiteX13" fmla="*/ 33433 w 58864"/>
                  <a:gd name="connsiteY13" fmla="*/ 39243 h 90201"/>
                  <a:gd name="connsiteX14" fmla="*/ 33433 w 58864"/>
                  <a:gd name="connsiteY14" fmla="*/ 58388 h 90201"/>
                  <a:gd name="connsiteX15" fmla="*/ 35338 w 58864"/>
                  <a:gd name="connsiteY15" fmla="*/ 68389 h 90201"/>
                  <a:gd name="connsiteX16" fmla="*/ 42767 w 58864"/>
                  <a:gd name="connsiteY16" fmla="*/ 71914 h 90201"/>
                  <a:gd name="connsiteX17" fmla="*/ 51435 w 58864"/>
                  <a:gd name="connsiteY17" fmla="*/ 68961 h 90201"/>
                  <a:gd name="connsiteX18" fmla="*/ 58864 w 58864"/>
                  <a:gd name="connsiteY18" fmla="*/ 83629 h 90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8864" h="90201">
                    <a:moveTo>
                      <a:pt x="58864" y="83725"/>
                    </a:moveTo>
                    <a:cubicBezTo>
                      <a:pt x="54007" y="88011"/>
                      <a:pt x="47244" y="90202"/>
                      <a:pt x="38386" y="90202"/>
                    </a:cubicBezTo>
                    <a:cubicBezTo>
                      <a:pt x="30480" y="90202"/>
                      <a:pt x="24194" y="88106"/>
                      <a:pt x="19431" y="84011"/>
                    </a:cubicBezTo>
                    <a:cubicBezTo>
                      <a:pt x="14669" y="79915"/>
                      <a:pt x="12287" y="72676"/>
                      <a:pt x="12287" y="62198"/>
                    </a:cubicBezTo>
                    <a:lnTo>
                      <a:pt x="12287" y="39243"/>
                    </a:lnTo>
                    <a:lnTo>
                      <a:pt x="0" y="39243"/>
                    </a:lnTo>
                    <a:lnTo>
                      <a:pt x="0" y="21526"/>
                    </a:lnTo>
                    <a:lnTo>
                      <a:pt x="12287" y="21526"/>
                    </a:lnTo>
                    <a:lnTo>
                      <a:pt x="12287" y="0"/>
                    </a:lnTo>
                    <a:lnTo>
                      <a:pt x="33433" y="0"/>
                    </a:lnTo>
                    <a:lnTo>
                      <a:pt x="33433" y="21526"/>
                    </a:lnTo>
                    <a:lnTo>
                      <a:pt x="53912" y="21526"/>
                    </a:lnTo>
                    <a:lnTo>
                      <a:pt x="53912" y="39243"/>
                    </a:lnTo>
                    <a:lnTo>
                      <a:pt x="33433" y="39243"/>
                    </a:lnTo>
                    <a:lnTo>
                      <a:pt x="33433" y="58388"/>
                    </a:lnTo>
                    <a:cubicBezTo>
                      <a:pt x="33433" y="62674"/>
                      <a:pt x="34100" y="66104"/>
                      <a:pt x="35338" y="68389"/>
                    </a:cubicBezTo>
                    <a:cubicBezTo>
                      <a:pt x="36576" y="70675"/>
                      <a:pt x="39053" y="71914"/>
                      <a:pt x="42767" y="71914"/>
                    </a:cubicBezTo>
                    <a:cubicBezTo>
                      <a:pt x="45720" y="71914"/>
                      <a:pt x="48578" y="70961"/>
                      <a:pt x="51435" y="68961"/>
                    </a:cubicBezTo>
                    <a:lnTo>
                      <a:pt x="58864" y="83629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9" name="任意形状 688"/>
              <p:cNvSpPr/>
              <p:nvPr/>
            </p:nvSpPr>
            <p:spPr>
              <a:xfrm>
                <a:off x="19157028" y="11472671"/>
                <a:ext cx="24669" cy="99155"/>
              </a:xfrm>
              <a:custGeom>
                <a:avLst/>
                <a:gdLst>
                  <a:gd name="connsiteX0" fmla="*/ 3620 w 24669"/>
                  <a:gd name="connsiteY0" fmla="*/ 21336 h 99155"/>
                  <a:gd name="connsiteX1" fmla="*/ 0 w 24669"/>
                  <a:gd name="connsiteY1" fmla="*/ 12573 h 99155"/>
                  <a:gd name="connsiteX2" fmla="*/ 3524 w 24669"/>
                  <a:gd name="connsiteY2" fmla="*/ 3715 h 99155"/>
                  <a:gd name="connsiteX3" fmla="*/ 12287 w 24669"/>
                  <a:gd name="connsiteY3" fmla="*/ 0 h 99155"/>
                  <a:gd name="connsiteX4" fmla="*/ 20955 w 24669"/>
                  <a:gd name="connsiteY4" fmla="*/ 3715 h 99155"/>
                  <a:gd name="connsiteX5" fmla="*/ 24670 w 24669"/>
                  <a:gd name="connsiteY5" fmla="*/ 12478 h 99155"/>
                  <a:gd name="connsiteX6" fmla="*/ 21050 w 24669"/>
                  <a:gd name="connsiteY6" fmla="*/ 21241 h 99155"/>
                  <a:gd name="connsiteX7" fmla="*/ 12382 w 24669"/>
                  <a:gd name="connsiteY7" fmla="*/ 24955 h 99155"/>
                  <a:gd name="connsiteX8" fmla="*/ 3715 w 24669"/>
                  <a:gd name="connsiteY8" fmla="*/ 21241 h 99155"/>
                  <a:gd name="connsiteX9" fmla="*/ 22860 w 24669"/>
                  <a:gd name="connsiteY9" fmla="*/ 99155 h 99155"/>
                  <a:gd name="connsiteX10" fmla="*/ 1714 w 24669"/>
                  <a:gd name="connsiteY10" fmla="*/ 99155 h 99155"/>
                  <a:gd name="connsiteX11" fmla="*/ 1714 w 24669"/>
                  <a:gd name="connsiteY11" fmla="*/ 32194 h 99155"/>
                  <a:gd name="connsiteX12" fmla="*/ 22860 w 24669"/>
                  <a:gd name="connsiteY12" fmla="*/ 32194 h 99155"/>
                  <a:gd name="connsiteX13" fmla="*/ 22860 w 24669"/>
                  <a:gd name="connsiteY13" fmla="*/ 99155 h 99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669" h="99155">
                    <a:moveTo>
                      <a:pt x="3620" y="21336"/>
                    </a:moveTo>
                    <a:cubicBezTo>
                      <a:pt x="1238" y="18859"/>
                      <a:pt x="0" y="15907"/>
                      <a:pt x="0" y="12573"/>
                    </a:cubicBezTo>
                    <a:cubicBezTo>
                      <a:pt x="0" y="9239"/>
                      <a:pt x="1143" y="6191"/>
                      <a:pt x="3524" y="3715"/>
                    </a:cubicBezTo>
                    <a:cubicBezTo>
                      <a:pt x="5905" y="1238"/>
                      <a:pt x="8763" y="0"/>
                      <a:pt x="12287" y="0"/>
                    </a:cubicBezTo>
                    <a:cubicBezTo>
                      <a:pt x="15812" y="0"/>
                      <a:pt x="18479" y="1238"/>
                      <a:pt x="20955" y="3715"/>
                    </a:cubicBezTo>
                    <a:cubicBezTo>
                      <a:pt x="23431" y="6191"/>
                      <a:pt x="24670" y="9144"/>
                      <a:pt x="24670" y="12478"/>
                    </a:cubicBezTo>
                    <a:cubicBezTo>
                      <a:pt x="24670" y="15812"/>
                      <a:pt x="23431" y="18764"/>
                      <a:pt x="21050" y="21241"/>
                    </a:cubicBezTo>
                    <a:cubicBezTo>
                      <a:pt x="18669" y="23717"/>
                      <a:pt x="15716" y="24955"/>
                      <a:pt x="12382" y="24955"/>
                    </a:cubicBezTo>
                    <a:cubicBezTo>
                      <a:pt x="9049" y="24955"/>
                      <a:pt x="6096" y="23717"/>
                      <a:pt x="3715" y="21241"/>
                    </a:cubicBezTo>
                    <a:close/>
                    <a:moveTo>
                      <a:pt x="22860" y="99155"/>
                    </a:moveTo>
                    <a:lnTo>
                      <a:pt x="1714" y="99155"/>
                    </a:lnTo>
                    <a:lnTo>
                      <a:pt x="1714" y="32194"/>
                    </a:lnTo>
                    <a:lnTo>
                      <a:pt x="22860" y="32194"/>
                    </a:lnTo>
                    <a:lnTo>
                      <a:pt x="22860" y="99155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0" name="任意形状 689"/>
              <p:cNvSpPr/>
              <p:nvPr/>
            </p:nvSpPr>
            <p:spPr>
              <a:xfrm>
                <a:off x="19191318" y="11503056"/>
                <a:ext cx="70484" cy="70579"/>
              </a:xfrm>
              <a:custGeom>
                <a:avLst/>
                <a:gdLst>
                  <a:gd name="connsiteX0" fmla="*/ 4858 w 70484"/>
                  <a:gd name="connsiteY0" fmla="*/ 16573 h 70579"/>
                  <a:gd name="connsiteX1" fmla="*/ 17907 w 70484"/>
                  <a:gd name="connsiteY1" fmla="*/ 4286 h 70579"/>
                  <a:gd name="connsiteX2" fmla="*/ 35433 w 70484"/>
                  <a:gd name="connsiteY2" fmla="*/ 0 h 70579"/>
                  <a:gd name="connsiteX3" fmla="*/ 52864 w 70484"/>
                  <a:gd name="connsiteY3" fmla="*/ 4286 h 70579"/>
                  <a:gd name="connsiteX4" fmla="*/ 65722 w 70484"/>
                  <a:gd name="connsiteY4" fmla="*/ 16573 h 70579"/>
                  <a:gd name="connsiteX5" fmla="*/ 70485 w 70484"/>
                  <a:gd name="connsiteY5" fmla="*/ 35242 h 70579"/>
                  <a:gd name="connsiteX6" fmla="*/ 65722 w 70484"/>
                  <a:gd name="connsiteY6" fmla="*/ 54007 h 70579"/>
                  <a:gd name="connsiteX7" fmla="*/ 52864 w 70484"/>
                  <a:gd name="connsiteY7" fmla="*/ 66294 h 70579"/>
                  <a:gd name="connsiteX8" fmla="*/ 35338 w 70484"/>
                  <a:gd name="connsiteY8" fmla="*/ 70580 h 70579"/>
                  <a:gd name="connsiteX9" fmla="*/ 17812 w 70484"/>
                  <a:gd name="connsiteY9" fmla="*/ 66294 h 70579"/>
                  <a:gd name="connsiteX10" fmla="*/ 4858 w 70484"/>
                  <a:gd name="connsiteY10" fmla="*/ 54007 h 70579"/>
                  <a:gd name="connsiteX11" fmla="*/ 0 w 70484"/>
                  <a:gd name="connsiteY11" fmla="*/ 35242 h 70579"/>
                  <a:gd name="connsiteX12" fmla="*/ 4858 w 70484"/>
                  <a:gd name="connsiteY12" fmla="*/ 16573 h 70579"/>
                  <a:gd name="connsiteX13" fmla="*/ 25622 w 70484"/>
                  <a:gd name="connsiteY13" fmla="*/ 47720 h 70579"/>
                  <a:gd name="connsiteX14" fmla="*/ 35242 w 70484"/>
                  <a:gd name="connsiteY14" fmla="*/ 52292 h 70579"/>
                  <a:gd name="connsiteX15" fmla="*/ 44767 w 70484"/>
                  <a:gd name="connsiteY15" fmla="*/ 47720 h 70579"/>
                  <a:gd name="connsiteX16" fmla="*/ 48577 w 70484"/>
                  <a:gd name="connsiteY16" fmla="*/ 35242 h 70579"/>
                  <a:gd name="connsiteX17" fmla="*/ 44767 w 70484"/>
                  <a:gd name="connsiteY17" fmla="*/ 22669 h 70579"/>
                  <a:gd name="connsiteX18" fmla="*/ 35242 w 70484"/>
                  <a:gd name="connsiteY18" fmla="*/ 18002 h 70579"/>
                  <a:gd name="connsiteX19" fmla="*/ 25622 w 70484"/>
                  <a:gd name="connsiteY19" fmla="*/ 22669 h 70579"/>
                  <a:gd name="connsiteX20" fmla="*/ 21812 w 70484"/>
                  <a:gd name="connsiteY20" fmla="*/ 35242 h 70579"/>
                  <a:gd name="connsiteX21" fmla="*/ 25622 w 70484"/>
                  <a:gd name="connsiteY21" fmla="*/ 47720 h 7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0484" h="70579">
                    <a:moveTo>
                      <a:pt x="4858" y="16573"/>
                    </a:moveTo>
                    <a:cubicBezTo>
                      <a:pt x="8096" y="11239"/>
                      <a:pt x="12478" y="7144"/>
                      <a:pt x="17907" y="4286"/>
                    </a:cubicBezTo>
                    <a:cubicBezTo>
                      <a:pt x="23336" y="1429"/>
                      <a:pt x="29146" y="0"/>
                      <a:pt x="35433" y="0"/>
                    </a:cubicBezTo>
                    <a:cubicBezTo>
                      <a:pt x="41719" y="0"/>
                      <a:pt x="47434" y="1429"/>
                      <a:pt x="52864" y="4286"/>
                    </a:cubicBezTo>
                    <a:cubicBezTo>
                      <a:pt x="58293" y="7144"/>
                      <a:pt x="62579" y="11239"/>
                      <a:pt x="65722" y="16573"/>
                    </a:cubicBezTo>
                    <a:cubicBezTo>
                      <a:pt x="68961" y="21907"/>
                      <a:pt x="70485" y="28099"/>
                      <a:pt x="70485" y="35242"/>
                    </a:cubicBezTo>
                    <a:cubicBezTo>
                      <a:pt x="70485" y="42386"/>
                      <a:pt x="68866" y="48673"/>
                      <a:pt x="65722" y="54007"/>
                    </a:cubicBezTo>
                    <a:cubicBezTo>
                      <a:pt x="62484" y="59341"/>
                      <a:pt x="58293" y="63436"/>
                      <a:pt x="52864" y="66294"/>
                    </a:cubicBezTo>
                    <a:cubicBezTo>
                      <a:pt x="47530" y="69151"/>
                      <a:pt x="41624" y="70580"/>
                      <a:pt x="35338" y="70580"/>
                    </a:cubicBezTo>
                    <a:cubicBezTo>
                      <a:pt x="29051" y="70580"/>
                      <a:pt x="23146" y="69151"/>
                      <a:pt x="17812" y="66294"/>
                    </a:cubicBezTo>
                    <a:cubicBezTo>
                      <a:pt x="12382" y="63436"/>
                      <a:pt x="8096" y="59341"/>
                      <a:pt x="4858" y="54007"/>
                    </a:cubicBezTo>
                    <a:cubicBezTo>
                      <a:pt x="1619" y="48673"/>
                      <a:pt x="0" y="42481"/>
                      <a:pt x="0" y="35242"/>
                    </a:cubicBezTo>
                    <a:cubicBezTo>
                      <a:pt x="0" y="28003"/>
                      <a:pt x="1619" y="21907"/>
                      <a:pt x="4858" y="16573"/>
                    </a:cubicBezTo>
                    <a:close/>
                    <a:moveTo>
                      <a:pt x="25622" y="47720"/>
                    </a:moveTo>
                    <a:cubicBezTo>
                      <a:pt x="28194" y="50768"/>
                      <a:pt x="31337" y="52292"/>
                      <a:pt x="35242" y="52292"/>
                    </a:cubicBezTo>
                    <a:cubicBezTo>
                      <a:pt x="39148" y="52292"/>
                      <a:pt x="42196" y="50768"/>
                      <a:pt x="44767" y="47720"/>
                    </a:cubicBezTo>
                    <a:cubicBezTo>
                      <a:pt x="47339" y="44672"/>
                      <a:pt x="48577" y="40481"/>
                      <a:pt x="48577" y="35242"/>
                    </a:cubicBezTo>
                    <a:cubicBezTo>
                      <a:pt x="48577" y="30004"/>
                      <a:pt x="47339" y="25813"/>
                      <a:pt x="44767" y="22669"/>
                    </a:cubicBezTo>
                    <a:cubicBezTo>
                      <a:pt x="42196" y="19526"/>
                      <a:pt x="39052" y="18002"/>
                      <a:pt x="35242" y="18002"/>
                    </a:cubicBezTo>
                    <a:cubicBezTo>
                      <a:pt x="31432" y="18002"/>
                      <a:pt x="28099" y="19526"/>
                      <a:pt x="25622" y="22669"/>
                    </a:cubicBezTo>
                    <a:cubicBezTo>
                      <a:pt x="23050" y="25813"/>
                      <a:pt x="21812" y="30004"/>
                      <a:pt x="21812" y="35242"/>
                    </a:cubicBezTo>
                    <a:cubicBezTo>
                      <a:pt x="21812" y="40481"/>
                      <a:pt x="23050" y="44672"/>
                      <a:pt x="25622" y="47720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1" name="任意形状 690"/>
              <p:cNvSpPr/>
              <p:nvPr/>
            </p:nvSpPr>
            <p:spPr>
              <a:xfrm>
                <a:off x="19273328" y="11503056"/>
                <a:ext cx="65531" cy="68770"/>
              </a:xfrm>
              <a:custGeom>
                <a:avLst/>
                <a:gdLst>
                  <a:gd name="connsiteX0" fmla="*/ 59150 w 65531"/>
                  <a:gd name="connsiteY0" fmla="*/ 7334 h 68770"/>
                  <a:gd name="connsiteX1" fmla="*/ 65532 w 65531"/>
                  <a:gd name="connsiteY1" fmla="*/ 29051 h 68770"/>
                  <a:gd name="connsiteX2" fmla="*/ 65532 w 65531"/>
                  <a:gd name="connsiteY2" fmla="*/ 68675 h 68770"/>
                  <a:gd name="connsiteX3" fmla="*/ 44387 w 65531"/>
                  <a:gd name="connsiteY3" fmla="*/ 68675 h 68770"/>
                  <a:gd name="connsiteX4" fmla="*/ 44387 w 65531"/>
                  <a:gd name="connsiteY4" fmla="*/ 36195 h 68770"/>
                  <a:gd name="connsiteX5" fmla="*/ 41815 w 65531"/>
                  <a:gd name="connsiteY5" fmla="*/ 23146 h 68770"/>
                  <a:gd name="connsiteX6" fmla="*/ 33433 w 65531"/>
                  <a:gd name="connsiteY6" fmla="*/ 18478 h 68770"/>
                  <a:gd name="connsiteX7" fmla="*/ 24384 w 65531"/>
                  <a:gd name="connsiteY7" fmla="*/ 23431 h 68770"/>
                  <a:gd name="connsiteX8" fmla="*/ 21146 w 65531"/>
                  <a:gd name="connsiteY8" fmla="*/ 37147 h 68770"/>
                  <a:gd name="connsiteX9" fmla="*/ 21146 w 65531"/>
                  <a:gd name="connsiteY9" fmla="*/ 68771 h 68770"/>
                  <a:gd name="connsiteX10" fmla="*/ 0 w 65531"/>
                  <a:gd name="connsiteY10" fmla="*/ 68771 h 68770"/>
                  <a:gd name="connsiteX11" fmla="*/ 0 w 65531"/>
                  <a:gd name="connsiteY11" fmla="*/ 1809 h 68770"/>
                  <a:gd name="connsiteX12" fmla="*/ 18764 w 65531"/>
                  <a:gd name="connsiteY12" fmla="*/ 1809 h 68770"/>
                  <a:gd name="connsiteX13" fmla="*/ 19907 w 65531"/>
                  <a:gd name="connsiteY13" fmla="*/ 12192 h 68770"/>
                  <a:gd name="connsiteX14" fmla="*/ 41148 w 65531"/>
                  <a:gd name="connsiteY14" fmla="*/ 0 h 68770"/>
                  <a:gd name="connsiteX15" fmla="*/ 58960 w 65531"/>
                  <a:gd name="connsiteY15" fmla="*/ 7429 h 68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5531" h="68770">
                    <a:moveTo>
                      <a:pt x="59150" y="7334"/>
                    </a:moveTo>
                    <a:cubicBezTo>
                      <a:pt x="63437" y="12287"/>
                      <a:pt x="65532" y="19526"/>
                      <a:pt x="65532" y="29051"/>
                    </a:cubicBezTo>
                    <a:lnTo>
                      <a:pt x="65532" y="68675"/>
                    </a:lnTo>
                    <a:lnTo>
                      <a:pt x="44387" y="68675"/>
                    </a:lnTo>
                    <a:lnTo>
                      <a:pt x="44387" y="36195"/>
                    </a:lnTo>
                    <a:cubicBezTo>
                      <a:pt x="44387" y="30575"/>
                      <a:pt x="43529" y="26194"/>
                      <a:pt x="41815" y="23146"/>
                    </a:cubicBezTo>
                    <a:cubicBezTo>
                      <a:pt x="40100" y="20002"/>
                      <a:pt x="37338" y="18478"/>
                      <a:pt x="33433" y="18478"/>
                    </a:cubicBezTo>
                    <a:cubicBezTo>
                      <a:pt x="29528" y="18478"/>
                      <a:pt x="26479" y="20098"/>
                      <a:pt x="24384" y="23431"/>
                    </a:cubicBezTo>
                    <a:cubicBezTo>
                      <a:pt x="22193" y="26670"/>
                      <a:pt x="21146" y="31242"/>
                      <a:pt x="21146" y="37147"/>
                    </a:cubicBezTo>
                    <a:lnTo>
                      <a:pt x="21146" y="68771"/>
                    </a:lnTo>
                    <a:lnTo>
                      <a:pt x="0" y="68771"/>
                    </a:lnTo>
                    <a:lnTo>
                      <a:pt x="0" y="1809"/>
                    </a:lnTo>
                    <a:lnTo>
                      <a:pt x="18764" y="1809"/>
                    </a:lnTo>
                    <a:cubicBezTo>
                      <a:pt x="18955" y="6096"/>
                      <a:pt x="19336" y="9620"/>
                      <a:pt x="19907" y="12192"/>
                    </a:cubicBezTo>
                    <a:cubicBezTo>
                      <a:pt x="24194" y="4096"/>
                      <a:pt x="31337" y="0"/>
                      <a:pt x="41148" y="0"/>
                    </a:cubicBezTo>
                    <a:cubicBezTo>
                      <a:pt x="48768" y="0"/>
                      <a:pt x="54673" y="2476"/>
                      <a:pt x="58960" y="7429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2" name="任意形状 691"/>
              <p:cNvSpPr/>
              <p:nvPr/>
            </p:nvSpPr>
            <p:spPr>
              <a:xfrm>
                <a:off x="19376199" y="11476957"/>
                <a:ext cx="95440" cy="94869"/>
              </a:xfrm>
              <a:custGeom>
                <a:avLst/>
                <a:gdLst>
                  <a:gd name="connsiteX0" fmla="*/ 56959 w 95440"/>
                  <a:gd name="connsiteY0" fmla="*/ 0 h 94869"/>
                  <a:gd name="connsiteX1" fmla="*/ 95440 w 95440"/>
                  <a:gd name="connsiteY1" fmla="*/ 94869 h 94869"/>
                  <a:gd name="connsiteX2" fmla="*/ 72104 w 95440"/>
                  <a:gd name="connsiteY2" fmla="*/ 94869 h 94869"/>
                  <a:gd name="connsiteX3" fmla="*/ 64865 w 95440"/>
                  <a:gd name="connsiteY3" fmla="*/ 75724 h 94869"/>
                  <a:gd name="connsiteX4" fmla="*/ 28956 w 95440"/>
                  <a:gd name="connsiteY4" fmla="*/ 75724 h 94869"/>
                  <a:gd name="connsiteX5" fmla="*/ 22003 w 95440"/>
                  <a:gd name="connsiteY5" fmla="*/ 94869 h 94869"/>
                  <a:gd name="connsiteX6" fmla="*/ 0 w 95440"/>
                  <a:gd name="connsiteY6" fmla="*/ 94869 h 94869"/>
                  <a:gd name="connsiteX7" fmla="*/ 37433 w 95440"/>
                  <a:gd name="connsiteY7" fmla="*/ 0 h 94869"/>
                  <a:gd name="connsiteX8" fmla="*/ 56959 w 95440"/>
                  <a:gd name="connsiteY8" fmla="*/ 0 h 94869"/>
                  <a:gd name="connsiteX9" fmla="*/ 57912 w 95440"/>
                  <a:gd name="connsiteY9" fmla="*/ 57150 h 94869"/>
                  <a:gd name="connsiteX10" fmla="*/ 46672 w 95440"/>
                  <a:gd name="connsiteY10" fmla="*/ 27622 h 94869"/>
                  <a:gd name="connsiteX11" fmla="*/ 35909 w 95440"/>
                  <a:gd name="connsiteY11" fmla="*/ 57150 h 94869"/>
                  <a:gd name="connsiteX12" fmla="*/ 57912 w 95440"/>
                  <a:gd name="connsiteY12" fmla="*/ 5715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5440" h="94869">
                    <a:moveTo>
                      <a:pt x="56959" y="0"/>
                    </a:moveTo>
                    <a:lnTo>
                      <a:pt x="95440" y="94869"/>
                    </a:lnTo>
                    <a:lnTo>
                      <a:pt x="72104" y="94869"/>
                    </a:lnTo>
                    <a:lnTo>
                      <a:pt x="64865" y="75724"/>
                    </a:lnTo>
                    <a:lnTo>
                      <a:pt x="28956" y="75724"/>
                    </a:lnTo>
                    <a:lnTo>
                      <a:pt x="22003" y="94869"/>
                    </a:lnTo>
                    <a:lnTo>
                      <a:pt x="0" y="94869"/>
                    </a:lnTo>
                    <a:lnTo>
                      <a:pt x="37433" y="0"/>
                    </a:lnTo>
                    <a:lnTo>
                      <a:pt x="56959" y="0"/>
                    </a:lnTo>
                    <a:close/>
                    <a:moveTo>
                      <a:pt x="57912" y="57150"/>
                    </a:moveTo>
                    <a:lnTo>
                      <a:pt x="46672" y="27622"/>
                    </a:lnTo>
                    <a:lnTo>
                      <a:pt x="35909" y="57150"/>
                    </a:lnTo>
                    <a:lnTo>
                      <a:pt x="57912" y="57150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3" name="任意形状 692"/>
              <p:cNvSpPr/>
              <p:nvPr/>
            </p:nvSpPr>
            <p:spPr>
              <a:xfrm>
                <a:off x="19480021" y="11473243"/>
                <a:ext cx="21145" cy="98583"/>
              </a:xfrm>
              <a:custGeom>
                <a:avLst/>
                <a:gdLst>
                  <a:gd name="connsiteX0" fmla="*/ 21146 w 21145"/>
                  <a:gd name="connsiteY0" fmla="*/ 98584 h 98583"/>
                  <a:gd name="connsiteX1" fmla="*/ 0 w 21145"/>
                  <a:gd name="connsiteY1" fmla="*/ 98584 h 98583"/>
                  <a:gd name="connsiteX2" fmla="*/ 0 w 21145"/>
                  <a:gd name="connsiteY2" fmla="*/ 0 h 98583"/>
                  <a:gd name="connsiteX3" fmla="*/ 21146 w 21145"/>
                  <a:gd name="connsiteY3" fmla="*/ 0 h 98583"/>
                  <a:gd name="connsiteX4" fmla="*/ 21146 w 21145"/>
                  <a:gd name="connsiteY4" fmla="*/ 98584 h 98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45" h="98583">
                    <a:moveTo>
                      <a:pt x="21146" y="98584"/>
                    </a:moveTo>
                    <a:lnTo>
                      <a:pt x="0" y="98584"/>
                    </a:lnTo>
                    <a:lnTo>
                      <a:pt x="0" y="0"/>
                    </a:lnTo>
                    <a:lnTo>
                      <a:pt x="21146" y="0"/>
                    </a:lnTo>
                    <a:lnTo>
                      <a:pt x="21146" y="98584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4" name="任意形状 693"/>
              <p:cNvSpPr/>
              <p:nvPr/>
            </p:nvSpPr>
            <p:spPr>
              <a:xfrm>
                <a:off x="19516597" y="11473243"/>
                <a:ext cx="21145" cy="98583"/>
              </a:xfrm>
              <a:custGeom>
                <a:avLst/>
                <a:gdLst>
                  <a:gd name="connsiteX0" fmla="*/ 21145 w 21145"/>
                  <a:gd name="connsiteY0" fmla="*/ 98584 h 98583"/>
                  <a:gd name="connsiteX1" fmla="*/ 0 w 21145"/>
                  <a:gd name="connsiteY1" fmla="*/ 98584 h 98583"/>
                  <a:gd name="connsiteX2" fmla="*/ 0 w 21145"/>
                  <a:gd name="connsiteY2" fmla="*/ 0 h 98583"/>
                  <a:gd name="connsiteX3" fmla="*/ 21145 w 21145"/>
                  <a:gd name="connsiteY3" fmla="*/ 0 h 98583"/>
                  <a:gd name="connsiteX4" fmla="*/ 21145 w 21145"/>
                  <a:gd name="connsiteY4" fmla="*/ 98584 h 98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45" h="98583">
                    <a:moveTo>
                      <a:pt x="21145" y="98584"/>
                    </a:moveTo>
                    <a:lnTo>
                      <a:pt x="0" y="98584"/>
                    </a:lnTo>
                    <a:lnTo>
                      <a:pt x="0" y="0"/>
                    </a:lnTo>
                    <a:lnTo>
                      <a:pt x="21145" y="0"/>
                    </a:lnTo>
                    <a:lnTo>
                      <a:pt x="21145" y="98584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5" name="任意形状 694"/>
              <p:cNvSpPr/>
              <p:nvPr/>
            </p:nvSpPr>
            <p:spPr>
              <a:xfrm>
                <a:off x="19551363" y="11472671"/>
                <a:ext cx="24670" cy="99155"/>
              </a:xfrm>
              <a:custGeom>
                <a:avLst/>
                <a:gdLst>
                  <a:gd name="connsiteX0" fmla="*/ 3620 w 24670"/>
                  <a:gd name="connsiteY0" fmla="*/ 21336 h 99155"/>
                  <a:gd name="connsiteX1" fmla="*/ 0 w 24670"/>
                  <a:gd name="connsiteY1" fmla="*/ 12573 h 99155"/>
                  <a:gd name="connsiteX2" fmla="*/ 3525 w 24670"/>
                  <a:gd name="connsiteY2" fmla="*/ 3715 h 99155"/>
                  <a:gd name="connsiteX3" fmla="*/ 12288 w 24670"/>
                  <a:gd name="connsiteY3" fmla="*/ 0 h 99155"/>
                  <a:gd name="connsiteX4" fmla="*/ 20955 w 24670"/>
                  <a:gd name="connsiteY4" fmla="*/ 3715 h 99155"/>
                  <a:gd name="connsiteX5" fmla="*/ 24670 w 24670"/>
                  <a:gd name="connsiteY5" fmla="*/ 12478 h 99155"/>
                  <a:gd name="connsiteX6" fmla="*/ 21050 w 24670"/>
                  <a:gd name="connsiteY6" fmla="*/ 21241 h 99155"/>
                  <a:gd name="connsiteX7" fmla="*/ 12383 w 24670"/>
                  <a:gd name="connsiteY7" fmla="*/ 24955 h 99155"/>
                  <a:gd name="connsiteX8" fmla="*/ 3715 w 24670"/>
                  <a:gd name="connsiteY8" fmla="*/ 21241 h 99155"/>
                  <a:gd name="connsiteX9" fmla="*/ 22956 w 24670"/>
                  <a:gd name="connsiteY9" fmla="*/ 99155 h 99155"/>
                  <a:gd name="connsiteX10" fmla="*/ 1810 w 24670"/>
                  <a:gd name="connsiteY10" fmla="*/ 99155 h 99155"/>
                  <a:gd name="connsiteX11" fmla="*/ 1810 w 24670"/>
                  <a:gd name="connsiteY11" fmla="*/ 32194 h 99155"/>
                  <a:gd name="connsiteX12" fmla="*/ 22956 w 24670"/>
                  <a:gd name="connsiteY12" fmla="*/ 32194 h 99155"/>
                  <a:gd name="connsiteX13" fmla="*/ 22956 w 24670"/>
                  <a:gd name="connsiteY13" fmla="*/ 99155 h 99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670" h="99155">
                    <a:moveTo>
                      <a:pt x="3620" y="21336"/>
                    </a:moveTo>
                    <a:cubicBezTo>
                      <a:pt x="1238" y="18859"/>
                      <a:pt x="0" y="15907"/>
                      <a:pt x="0" y="12573"/>
                    </a:cubicBezTo>
                    <a:cubicBezTo>
                      <a:pt x="0" y="9239"/>
                      <a:pt x="1144" y="6191"/>
                      <a:pt x="3525" y="3715"/>
                    </a:cubicBezTo>
                    <a:cubicBezTo>
                      <a:pt x="5906" y="1238"/>
                      <a:pt x="8763" y="0"/>
                      <a:pt x="12288" y="0"/>
                    </a:cubicBezTo>
                    <a:cubicBezTo>
                      <a:pt x="15812" y="0"/>
                      <a:pt x="18479" y="1238"/>
                      <a:pt x="20955" y="3715"/>
                    </a:cubicBezTo>
                    <a:cubicBezTo>
                      <a:pt x="23432" y="6191"/>
                      <a:pt x="24670" y="9144"/>
                      <a:pt x="24670" y="12478"/>
                    </a:cubicBezTo>
                    <a:cubicBezTo>
                      <a:pt x="24670" y="15812"/>
                      <a:pt x="23432" y="18764"/>
                      <a:pt x="21050" y="21241"/>
                    </a:cubicBezTo>
                    <a:cubicBezTo>
                      <a:pt x="18669" y="23717"/>
                      <a:pt x="15716" y="24955"/>
                      <a:pt x="12383" y="24955"/>
                    </a:cubicBezTo>
                    <a:cubicBezTo>
                      <a:pt x="9049" y="24955"/>
                      <a:pt x="6096" y="23717"/>
                      <a:pt x="3715" y="21241"/>
                    </a:cubicBezTo>
                    <a:close/>
                    <a:moveTo>
                      <a:pt x="22956" y="99155"/>
                    </a:moveTo>
                    <a:lnTo>
                      <a:pt x="1810" y="99155"/>
                    </a:lnTo>
                    <a:lnTo>
                      <a:pt x="1810" y="32194"/>
                    </a:lnTo>
                    <a:lnTo>
                      <a:pt x="22956" y="32194"/>
                    </a:lnTo>
                    <a:lnTo>
                      <a:pt x="22956" y="99155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6" name="任意形状 695"/>
              <p:cNvSpPr/>
              <p:nvPr/>
            </p:nvSpPr>
            <p:spPr>
              <a:xfrm>
                <a:off x="19586129" y="11503056"/>
                <a:ext cx="63150" cy="70484"/>
              </a:xfrm>
              <a:custGeom>
                <a:avLst/>
                <a:gdLst>
                  <a:gd name="connsiteX0" fmla="*/ 55245 w 63150"/>
                  <a:gd name="connsiteY0" fmla="*/ 8096 h 70484"/>
                  <a:gd name="connsiteX1" fmla="*/ 63151 w 63150"/>
                  <a:gd name="connsiteY1" fmla="*/ 30956 h 70484"/>
                  <a:gd name="connsiteX2" fmla="*/ 63151 w 63150"/>
                  <a:gd name="connsiteY2" fmla="*/ 68771 h 70484"/>
                  <a:gd name="connsiteX3" fmla="*/ 45434 w 63150"/>
                  <a:gd name="connsiteY3" fmla="*/ 68771 h 70484"/>
                  <a:gd name="connsiteX4" fmla="*/ 44482 w 63150"/>
                  <a:gd name="connsiteY4" fmla="*/ 61531 h 70484"/>
                  <a:gd name="connsiteX5" fmla="*/ 36957 w 63150"/>
                  <a:gd name="connsiteY5" fmla="*/ 68294 h 70484"/>
                  <a:gd name="connsiteX6" fmla="*/ 25813 w 63150"/>
                  <a:gd name="connsiteY6" fmla="*/ 70485 h 70484"/>
                  <a:gd name="connsiteX7" fmla="*/ 12764 w 63150"/>
                  <a:gd name="connsiteY7" fmla="*/ 67913 h 70484"/>
                  <a:gd name="connsiteX8" fmla="*/ 3429 w 63150"/>
                  <a:gd name="connsiteY8" fmla="*/ 60674 h 70484"/>
                  <a:gd name="connsiteX9" fmla="*/ 0 w 63150"/>
                  <a:gd name="connsiteY9" fmla="*/ 49434 h 70484"/>
                  <a:gd name="connsiteX10" fmla="*/ 3810 w 63150"/>
                  <a:gd name="connsiteY10" fmla="*/ 37624 h 70484"/>
                  <a:gd name="connsiteX11" fmla="*/ 14097 w 63150"/>
                  <a:gd name="connsiteY11" fmla="*/ 29813 h 70484"/>
                  <a:gd name="connsiteX12" fmla="*/ 28194 w 63150"/>
                  <a:gd name="connsiteY12" fmla="*/ 27051 h 70484"/>
                  <a:gd name="connsiteX13" fmla="*/ 42196 w 63150"/>
                  <a:gd name="connsiteY13" fmla="*/ 29527 h 70484"/>
                  <a:gd name="connsiteX14" fmla="*/ 30671 w 63150"/>
                  <a:gd name="connsiteY14" fmla="*/ 16859 h 70484"/>
                  <a:gd name="connsiteX15" fmla="*/ 17716 w 63150"/>
                  <a:gd name="connsiteY15" fmla="*/ 25146 h 70484"/>
                  <a:gd name="connsiteX16" fmla="*/ 2857 w 63150"/>
                  <a:gd name="connsiteY16" fmla="*/ 16478 h 70484"/>
                  <a:gd name="connsiteX17" fmla="*/ 14478 w 63150"/>
                  <a:gd name="connsiteY17" fmla="*/ 4381 h 70484"/>
                  <a:gd name="connsiteX18" fmla="*/ 32861 w 63150"/>
                  <a:gd name="connsiteY18" fmla="*/ 0 h 70484"/>
                  <a:gd name="connsiteX19" fmla="*/ 55245 w 63150"/>
                  <a:gd name="connsiteY19" fmla="*/ 8096 h 70484"/>
                  <a:gd name="connsiteX20" fmla="*/ 42291 w 63150"/>
                  <a:gd name="connsiteY20" fmla="*/ 42577 h 70484"/>
                  <a:gd name="connsiteX21" fmla="*/ 32671 w 63150"/>
                  <a:gd name="connsiteY21" fmla="*/ 41243 h 70484"/>
                  <a:gd name="connsiteX22" fmla="*/ 24289 w 63150"/>
                  <a:gd name="connsiteY22" fmla="*/ 43148 h 70484"/>
                  <a:gd name="connsiteX23" fmla="*/ 21146 w 63150"/>
                  <a:gd name="connsiteY23" fmla="*/ 48292 h 70484"/>
                  <a:gd name="connsiteX24" fmla="*/ 23432 w 63150"/>
                  <a:gd name="connsiteY24" fmla="*/ 52959 h 70484"/>
                  <a:gd name="connsiteX25" fmla="*/ 29433 w 63150"/>
                  <a:gd name="connsiteY25" fmla="*/ 54673 h 70484"/>
                  <a:gd name="connsiteX26" fmla="*/ 38291 w 63150"/>
                  <a:gd name="connsiteY26" fmla="*/ 51816 h 70484"/>
                  <a:gd name="connsiteX27" fmla="*/ 42196 w 63150"/>
                  <a:gd name="connsiteY27" fmla="*/ 44196 h 70484"/>
                  <a:gd name="connsiteX28" fmla="*/ 42196 w 63150"/>
                  <a:gd name="connsiteY28" fmla="*/ 42481 h 70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3150" h="70484">
                    <a:moveTo>
                      <a:pt x="55245" y="8096"/>
                    </a:moveTo>
                    <a:cubicBezTo>
                      <a:pt x="60484" y="13525"/>
                      <a:pt x="63151" y="21146"/>
                      <a:pt x="63151" y="30956"/>
                    </a:cubicBezTo>
                    <a:lnTo>
                      <a:pt x="63151" y="68771"/>
                    </a:lnTo>
                    <a:lnTo>
                      <a:pt x="45434" y="68771"/>
                    </a:lnTo>
                    <a:cubicBezTo>
                      <a:pt x="45053" y="65151"/>
                      <a:pt x="44672" y="62770"/>
                      <a:pt x="44482" y="61531"/>
                    </a:cubicBezTo>
                    <a:cubicBezTo>
                      <a:pt x="42386" y="64579"/>
                      <a:pt x="39910" y="66770"/>
                      <a:pt x="36957" y="68294"/>
                    </a:cubicBezTo>
                    <a:cubicBezTo>
                      <a:pt x="34004" y="69723"/>
                      <a:pt x="30289" y="70485"/>
                      <a:pt x="25813" y="70485"/>
                    </a:cubicBezTo>
                    <a:cubicBezTo>
                      <a:pt x="21050" y="70485"/>
                      <a:pt x="16764" y="69628"/>
                      <a:pt x="12764" y="67913"/>
                    </a:cubicBezTo>
                    <a:cubicBezTo>
                      <a:pt x="8763" y="66199"/>
                      <a:pt x="5715" y="63817"/>
                      <a:pt x="3429" y="60674"/>
                    </a:cubicBezTo>
                    <a:cubicBezTo>
                      <a:pt x="1143" y="57531"/>
                      <a:pt x="0" y="53816"/>
                      <a:pt x="0" y="49434"/>
                    </a:cubicBezTo>
                    <a:cubicBezTo>
                      <a:pt x="0" y="45053"/>
                      <a:pt x="1238" y="40957"/>
                      <a:pt x="3810" y="37624"/>
                    </a:cubicBezTo>
                    <a:cubicBezTo>
                      <a:pt x="6382" y="34195"/>
                      <a:pt x="9811" y="31623"/>
                      <a:pt x="14097" y="29813"/>
                    </a:cubicBezTo>
                    <a:cubicBezTo>
                      <a:pt x="18383" y="28003"/>
                      <a:pt x="23146" y="27051"/>
                      <a:pt x="28194" y="27051"/>
                    </a:cubicBezTo>
                    <a:cubicBezTo>
                      <a:pt x="32957" y="27051"/>
                      <a:pt x="37624" y="27908"/>
                      <a:pt x="42196" y="29527"/>
                    </a:cubicBezTo>
                    <a:cubicBezTo>
                      <a:pt x="41624" y="21050"/>
                      <a:pt x="37719" y="16859"/>
                      <a:pt x="30671" y="16859"/>
                    </a:cubicBezTo>
                    <a:cubicBezTo>
                      <a:pt x="24670" y="16859"/>
                      <a:pt x="20384" y="19621"/>
                      <a:pt x="17716" y="25146"/>
                    </a:cubicBezTo>
                    <a:lnTo>
                      <a:pt x="2857" y="16478"/>
                    </a:lnTo>
                    <a:cubicBezTo>
                      <a:pt x="5334" y="11334"/>
                      <a:pt x="9240" y="7334"/>
                      <a:pt x="14478" y="4381"/>
                    </a:cubicBezTo>
                    <a:cubicBezTo>
                      <a:pt x="19717" y="1429"/>
                      <a:pt x="25813" y="0"/>
                      <a:pt x="32861" y="0"/>
                    </a:cubicBezTo>
                    <a:cubicBezTo>
                      <a:pt x="42577" y="0"/>
                      <a:pt x="50006" y="2667"/>
                      <a:pt x="55245" y="8096"/>
                    </a:cubicBezTo>
                    <a:close/>
                    <a:moveTo>
                      <a:pt x="42291" y="42577"/>
                    </a:moveTo>
                    <a:cubicBezTo>
                      <a:pt x="38958" y="41719"/>
                      <a:pt x="35719" y="41243"/>
                      <a:pt x="32671" y="41243"/>
                    </a:cubicBezTo>
                    <a:cubicBezTo>
                      <a:pt x="29146" y="41243"/>
                      <a:pt x="26289" y="41910"/>
                      <a:pt x="24289" y="43148"/>
                    </a:cubicBezTo>
                    <a:cubicBezTo>
                      <a:pt x="22289" y="44386"/>
                      <a:pt x="21146" y="46196"/>
                      <a:pt x="21146" y="48292"/>
                    </a:cubicBezTo>
                    <a:cubicBezTo>
                      <a:pt x="21146" y="50292"/>
                      <a:pt x="21907" y="51816"/>
                      <a:pt x="23432" y="52959"/>
                    </a:cubicBezTo>
                    <a:cubicBezTo>
                      <a:pt x="24955" y="54102"/>
                      <a:pt x="26956" y="54673"/>
                      <a:pt x="29433" y="54673"/>
                    </a:cubicBezTo>
                    <a:cubicBezTo>
                      <a:pt x="32671" y="54673"/>
                      <a:pt x="35623" y="53721"/>
                      <a:pt x="38291" y="51816"/>
                    </a:cubicBezTo>
                    <a:cubicBezTo>
                      <a:pt x="40957" y="49911"/>
                      <a:pt x="42196" y="47339"/>
                      <a:pt x="42196" y="44196"/>
                    </a:cubicBezTo>
                    <a:lnTo>
                      <a:pt x="42196" y="42481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7" name="任意形状 696"/>
              <p:cNvSpPr/>
              <p:nvPr/>
            </p:nvSpPr>
            <p:spPr>
              <a:xfrm>
                <a:off x="19663377" y="11503056"/>
                <a:ext cx="65532" cy="68770"/>
              </a:xfrm>
              <a:custGeom>
                <a:avLst/>
                <a:gdLst>
                  <a:gd name="connsiteX0" fmla="*/ 59150 w 65532"/>
                  <a:gd name="connsiteY0" fmla="*/ 7334 h 68770"/>
                  <a:gd name="connsiteX1" fmla="*/ 65532 w 65532"/>
                  <a:gd name="connsiteY1" fmla="*/ 29051 h 68770"/>
                  <a:gd name="connsiteX2" fmla="*/ 65532 w 65532"/>
                  <a:gd name="connsiteY2" fmla="*/ 68675 h 68770"/>
                  <a:gd name="connsiteX3" fmla="*/ 44387 w 65532"/>
                  <a:gd name="connsiteY3" fmla="*/ 68675 h 68770"/>
                  <a:gd name="connsiteX4" fmla="*/ 44387 w 65532"/>
                  <a:gd name="connsiteY4" fmla="*/ 36195 h 68770"/>
                  <a:gd name="connsiteX5" fmla="*/ 41815 w 65532"/>
                  <a:gd name="connsiteY5" fmla="*/ 23146 h 68770"/>
                  <a:gd name="connsiteX6" fmla="*/ 33433 w 65532"/>
                  <a:gd name="connsiteY6" fmla="*/ 18478 h 68770"/>
                  <a:gd name="connsiteX7" fmla="*/ 24384 w 65532"/>
                  <a:gd name="connsiteY7" fmla="*/ 23431 h 68770"/>
                  <a:gd name="connsiteX8" fmla="*/ 21146 w 65532"/>
                  <a:gd name="connsiteY8" fmla="*/ 37147 h 68770"/>
                  <a:gd name="connsiteX9" fmla="*/ 21146 w 65532"/>
                  <a:gd name="connsiteY9" fmla="*/ 68771 h 68770"/>
                  <a:gd name="connsiteX10" fmla="*/ 0 w 65532"/>
                  <a:gd name="connsiteY10" fmla="*/ 68771 h 68770"/>
                  <a:gd name="connsiteX11" fmla="*/ 0 w 65532"/>
                  <a:gd name="connsiteY11" fmla="*/ 1809 h 68770"/>
                  <a:gd name="connsiteX12" fmla="*/ 18765 w 65532"/>
                  <a:gd name="connsiteY12" fmla="*/ 1809 h 68770"/>
                  <a:gd name="connsiteX13" fmla="*/ 19908 w 65532"/>
                  <a:gd name="connsiteY13" fmla="*/ 12192 h 68770"/>
                  <a:gd name="connsiteX14" fmla="*/ 41148 w 65532"/>
                  <a:gd name="connsiteY14" fmla="*/ 0 h 68770"/>
                  <a:gd name="connsiteX15" fmla="*/ 58960 w 65532"/>
                  <a:gd name="connsiteY15" fmla="*/ 7429 h 68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5532" h="68770">
                    <a:moveTo>
                      <a:pt x="59150" y="7334"/>
                    </a:moveTo>
                    <a:cubicBezTo>
                      <a:pt x="63437" y="12287"/>
                      <a:pt x="65532" y="19526"/>
                      <a:pt x="65532" y="29051"/>
                    </a:cubicBezTo>
                    <a:lnTo>
                      <a:pt x="65532" y="68675"/>
                    </a:lnTo>
                    <a:lnTo>
                      <a:pt x="44387" y="68675"/>
                    </a:lnTo>
                    <a:lnTo>
                      <a:pt x="44387" y="36195"/>
                    </a:lnTo>
                    <a:cubicBezTo>
                      <a:pt x="44387" y="30575"/>
                      <a:pt x="43529" y="26194"/>
                      <a:pt x="41815" y="23146"/>
                    </a:cubicBezTo>
                    <a:cubicBezTo>
                      <a:pt x="40100" y="20002"/>
                      <a:pt x="37338" y="18478"/>
                      <a:pt x="33433" y="18478"/>
                    </a:cubicBezTo>
                    <a:cubicBezTo>
                      <a:pt x="29528" y="18478"/>
                      <a:pt x="26480" y="20098"/>
                      <a:pt x="24384" y="23431"/>
                    </a:cubicBezTo>
                    <a:cubicBezTo>
                      <a:pt x="22193" y="26670"/>
                      <a:pt x="21146" y="31242"/>
                      <a:pt x="21146" y="37147"/>
                    </a:cubicBezTo>
                    <a:lnTo>
                      <a:pt x="21146" y="68771"/>
                    </a:lnTo>
                    <a:lnTo>
                      <a:pt x="0" y="68771"/>
                    </a:lnTo>
                    <a:lnTo>
                      <a:pt x="0" y="1809"/>
                    </a:lnTo>
                    <a:lnTo>
                      <a:pt x="18765" y="1809"/>
                    </a:lnTo>
                    <a:cubicBezTo>
                      <a:pt x="18955" y="6096"/>
                      <a:pt x="19336" y="9620"/>
                      <a:pt x="19908" y="12192"/>
                    </a:cubicBezTo>
                    <a:cubicBezTo>
                      <a:pt x="24194" y="4096"/>
                      <a:pt x="31338" y="0"/>
                      <a:pt x="41148" y="0"/>
                    </a:cubicBezTo>
                    <a:cubicBezTo>
                      <a:pt x="48768" y="0"/>
                      <a:pt x="54673" y="2476"/>
                      <a:pt x="58960" y="7429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8" name="任意形状 697"/>
              <p:cNvSpPr/>
              <p:nvPr/>
            </p:nvSpPr>
            <p:spPr>
              <a:xfrm>
                <a:off x="19739768" y="11503151"/>
                <a:ext cx="61912" cy="70294"/>
              </a:xfrm>
              <a:custGeom>
                <a:avLst/>
                <a:gdLst>
                  <a:gd name="connsiteX0" fmla="*/ 41243 w 61912"/>
                  <a:gd name="connsiteY0" fmla="*/ 50292 h 70294"/>
                  <a:gd name="connsiteX1" fmla="*/ 46006 w 61912"/>
                  <a:gd name="connsiteY1" fmla="*/ 45149 h 70294"/>
                  <a:gd name="connsiteX2" fmla="*/ 61913 w 61912"/>
                  <a:gd name="connsiteY2" fmla="*/ 54388 h 70294"/>
                  <a:gd name="connsiteX3" fmla="*/ 51435 w 61912"/>
                  <a:gd name="connsiteY3" fmla="*/ 66199 h 70294"/>
                  <a:gd name="connsiteX4" fmla="*/ 34766 w 61912"/>
                  <a:gd name="connsiteY4" fmla="*/ 70295 h 70294"/>
                  <a:gd name="connsiteX5" fmla="*/ 17907 w 61912"/>
                  <a:gd name="connsiteY5" fmla="*/ 66389 h 70294"/>
                  <a:gd name="connsiteX6" fmla="*/ 4953 w 61912"/>
                  <a:gd name="connsiteY6" fmla="*/ 54483 h 70294"/>
                  <a:gd name="connsiteX7" fmla="*/ 0 w 61912"/>
                  <a:gd name="connsiteY7" fmla="*/ 35147 h 70294"/>
                  <a:gd name="connsiteX8" fmla="*/ 4953 w 61912"/>
                  <a:gd name="connsiteY8" fmla="*/ 15812 h 70294"/>
                  <a:gd name="connsiteX9" fmla="*/ 17907 w 61912"/>
                  <a:gd name="connsiteY9" fmla="*/ 3905 h 70294"/>
                  <a:gd name="connsiteX10" fmla="*/ 34766 w 61912"/>
                  <a:gd name="connsiteY10" fmla="*/ 0 h 70294"/>
                  <a:gd name="connsiteX11" fmla="*/ 51435 w 61912"/>
                  <a:gd name="connsiteY11" fmla="*/ 4096 h 70294"/>
                  <a:gd name="connsiteX12" fmla="*/ 61913 w 61912"/>
                  <a:gd name="connsiteY12" fmla="*/ 15812 h 70294"/>
                  <a:gd name="connsiteX13" fmla="*/ 46006 w 61912"/>
                  <a:gd name="connsiteY13" fmla="*/ 25146 h 70294"/>
                  <a:gd name="connsiteX14" fmla="*/ 41148 w 61912"/>
                  <a:gd name="connsiteY14" fmla="*/ 20003 h 70294"/>
                  <a:gd name="connsiteX15" fmla="*/ 34766 w 61912"/>
                  <a:gd name="connsiteY15" fmla="*/ 18193 h 70294"/>
                  <a:gd name="connsiteX16" fmla="*/ 25241 w 61912"/>
                  <a:gd name="connsiteY16" fmla="*/ 22955 h 70294"/>
                  <a:gd name="connsiteX17" fmla="*/ 21717 w 61912"/>
                  <a:gd name="connsiteY17" fmla="*/ 35338 h 70294"/>
                  <a:gd name="connsiteX18" fmla="*/ 25241 w 61912"/>
                  <a:gd name="connsiteY18" fmla="*/ 47625 h 70294"/>
                  <a:gd name="connsiteX19" fmla="*/ 34766 w 61912"/>
                  <a:gd name="connsiteY19" fmla="*/ 52292 h 70294"/>
                  <a:gd name="connsiteX20" fmla="*/ 41339 w 61912"/>
                  <a:gd name="connsiteY20" fmla="*/ 50578 h 70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912" h="70294">
                    <a:moveTo>
                      <a:pt x="41243" y="50292"/>
                    </a:moveTo>
                    <a:cubicBezTo>
                      <a:pt x="43053" y="49149"/>
                      <a:pt x="44577" y="47435"/>
                      <a:pt x="46006" y="45149"/>
                    </a:cubicBezTo>
                    <a:lnTo>
                      <a:pt x="61913" y="54388"/>
                    </a:lnTo>
                    <a:cubicBezTo>
                      <a:pt x="59817" y="59531"/>
                      <a:pt x="56292" y="63532"/>
                      <a:pt x="51435" y="66199"/>
                    </a:cubicBezTo>
                    <a:cubicBezTo>
                      <a:pt x="46482" y="68961"/>
                      <a:pt x="40957" y="70295"/>
                      <a:pt x="34766" y="70295"/>
                    </a:cubicBezTo>
                    <a:cubicBezTo>
                      <a:pt x="28575" y="70295"/>
                      <a:pt x="23146" y="68961"/>
                      <a:pt x="17907" y="66389"/>
                    </a:cubicBezTo>
                    <a:cubicBezTo>
                      <a:pt x="12573" y="63722"/>
                      <a:pt x="8287" y="59817"/>
                      <a:pt x="4953" y="54483"/>
                    </a:cubicBezTo>
                    <a:cubicBezTo>
                      <a:pt x="1619" y="49149"/>
                      <a:pt x="0" y="42672"/>
                      <a:pt x="0" y="35147"/>
                    </a:cubicBezTo>
                    <a:cubicBezTo>
                      <a:pt x="0" y="27622"/>
                      <a:pt x="1619" y="21050"/>
                      <a:pt x="4953" y="15812"/>
                    </a:cubicBezTo>
                    <a:cubicBezTo>
                      <a:pt x="8287" y="10478"/>
                      <a:pt x="12573" y="6572"/>
                      <a:pt x="17907" y="3905"/>
                    </a:cubicBezTo>
                    <a:cubicBezTo>
                      <a:pt x="23241" y="1238"/>
                      <a:pt x="28861" y="0"/>
                      <a:pt x="34766" y="0"/>
                    </a:cubicBezTo>
                    <a:cubicBezTo>
                      <a:pt x="40672" y="0"/>
                      <a:pt x="46577" y="1334"/>
                      <a:pt x="51435" y="4096"/>
                    </a:cubicBezTo>
                    <a:cubicBezTo>
                      <a:pt x="56388" y="6858"/>
                      <a:pt x="59817" y="10763"/>
                      <a:pt x="61913" y="15812"/>
                    </a:cubicBezTo>
                    <a:lnTo>
                      <a:pt x="46006" y="25146"/>
                    </a:lnTo>
                    <a:cubicBezTo>
                      <a:pt x="44577" y="22860"/>
                      <a:pt x="42958" y="21146"/>
                      <a:pt x="41148" y="20003"/>
                    </a:cubicBezTo>
                    <a:cubicBezTo>
                      <a:pt x="39338" y="18764"/>
                      <a:pt x="37242" y="18193"/>
                      <a:pt x="34766" y="18193"/>
                    </a:cubicBezTo>
                    <a:cubicBezTo>
                      <a:pt x="30766" y="18193"/>
                      <a:pt x="27623" y="19812"/>
                      <a:pt x="25241" y="22955"/>
                    </a:cubicBezTo>
                    <a:cubicBezTo>
                      <a:pt x="22860" y="26099"/>
                      <a:pt x="21717" y="30194"/>
                      <a:pt x="21717" y="35338"/>
                    </a:cubicBezTo>
                    <a:cubicBezTo>
                      <a:pt x="21717" y="40481"/>
                      <a:pt x="22860" y="44577"/>
                      <a:pt x="25241" y="47625"/>
                    </a:cubicBezTo>
                    <a:cubicBezTo>
                      <a:pt x="27623" y="50768"/>
                      <a:pt x="30766" y="52292"/>
                      <a:pt x="34766" y="52292"/>
                    </a:cubicBezTo>
                    <a:cubicBezTo>
                      <a:pt x="37338" y="52292"/>
                      <a:pt x="39529" y="51721"/>
                      <a:pt x="41339" y="50578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9" name="任意形状 698"/>
              <p:cNvSpPr/>
              <p:nvPr/>
            </p:nvSpPr>
            <p:spPr>
              <a:xfrm>
                <a:off x="19804824" y="11503246"/>
                <a:ext cx="65626" cy="70389"/>
              </a:xfrm>
              <a:custGeom>
                <a:avLst/>
                <a:gdLst>
                  <a:gd name="connsiteX0" fmla="*/ 50768 w 65626"/>
                  <a:gd name="connsiteY0" fmla="*/ 3715 h 70389"/>
                  <a:gd name="connsiteX1" fmla="*/ 61722 w 65626"/>
                  <a:gd name="connsiteY1" fmla="*/ 15049 h 70389"/>
                  <a:gd name="connsiteX2" fmla="*/ 65627 w 65626"/>
                  <a:gd name="connsiteY2" fmla="*/ 32290 h 70389"/>
                  <a:gd name="connsiteX3" fmla="*/ 64865 w 65626"/>
                  <a:gd name="connsiteY3" fmla="*/ 41148 h 70389"/>
                  <a:gd name="connsiteX4" fmla="*/ 22003 w 65626"/>
                  <a:gd name="connsiteY4" fmla="*/ 41148 h 70389"/>
                  <a:gd name="connsiteX5" fmla="*/ 26955 w 65626"/>
                  <a:gd name="connsiteY5" fmla="*/ 49721 h 70389"/>
                  <a:gd name="connsiteX6" fmla="*/ 35528 w 65626"/>
                  <a:gd name="connsiteY6" fmla="*/ 52769 h 70389"/>
                  <a:gd name="connsiteX7" fmla="*/ 42958 w 65626"/>
                  <a:gd name="connsiteY7" fmla="*/ 50863 h 70389"/>
                  <a:gd name="connsiteX8" fmla="*/ 47815 w 65626"/>
                  <a:gd name="connsiteY8" fmla="*/ 45148 h 70389"/>
                  <a:gd name="connsiteX9" fmla="*/ 63246 w 65626"/>
                  <a:gd name="connsiteY9" fmla="*/ 54388 h 70389"/>
                  <a:gd name="connsiteX10" fmla="*/ 52483 w 65626"/>
                  <a:gd name="connsiteY10" fmla="*/ 66199 h 70389"/>
                  <a:gd name="connsiteX11" fmla="*/ 34766 w 65626"/>
                  <a:gd name="connsiteY11" fmla="*/ 70390 h 70389"/>
                  <a:gd name="connsiteX12" fmla="*/ 17716 w 65626"/>
                  <a:gd name="connsiteY12" fmla="*/ 66389 h 70389"/>
                  <a:gd name="connsiteX13" fmla="*/ 4858 w 65626"/>
                  <a:gd name="connsiteY13" fmla="*/ 54293 h 70389"/>
                  <a:gd name="connsiteX14" fmla="*/ 0 w 65626"/>
                  <a:gd name="connsiteY14" fmla="*/ 34862 h 70389"/>
                  <a:gd name="connsiteX15" fmla="*/ 4858 w 65626"/>
                  <a:gd name="connsiteY15" fmla="*/ 15716 h 70389"/>
                  <a:gd name="connsiteX16" fmla="*/ 17621 w 65626"/>
                  <a:gd name="connsiteY16" fmla="*/ 3905 h 70389"/>
                  <a:gd name="connsiteX17" fmla="*/ 34576 w 65626"/>
                  <a:gd name="connsiteY17" fmla="*/ 0 h 70389"/>
                  <a:gd name="connsiteX18" fmla="*/ 50863 w 65626"/>
                  <a:gd name="connsiteY18" fmla="*/ 3905 h 70389"/>
                  <a:gd name="connsiteX19" fmla="*/ 26479 w 65626"/>
                  <a:gd name="connsiteY19" fmla="*/ 19240 h 70389"/>
                  <a:gd name="connsiteX20" fmla="*/ 22003 w 65626"/>
                  <a:gd name="connsiteY20" fmla="*/ 26670 h 70389"/>
                  <a:gd name="connsiteX21" fmla="*/ 44291 w 65626"/>
                  <a:gd name="connsiteY21" fmla="*/ 26670 h 70389"/>
                  <a:gd name="connsiteX22" fmla="*/ 40957 w 65626"/>
                  <a:gd name="connsiteY22" fmla="*/ 19145 h 70389"/>
                  <a:gd name="connsiteX23" fmla="*/ 34004 w 65626"/>
                  <a:gd name="connsiteY23" fmla="*/ 16573 h 70389"/>
                  <a:gd name="connsiteX24" fmla="*/ 26575 w 65626"/>
                  <a:gd name="connsiteY24" fmla="*/ 19240 h 70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5626" h="70389">
                    <a:moveTo>
                      <a:pt x="50768" y="3715"/>
                    </a:moveTo>
                    <a:cubicBezTo>
                      <a:pt x="55436" y="6382"/>
                      <a:pt x="59150" y="10096"/>
                      <a:pt x="61722" y="15049"/>
                    </a:cubicBezTo>
                    <a:cubicBezTo>
                      <a:pt x="64294" y="20003"/>
                      <a:pt x="65627" y="25718"/>
                      <a:pt x="65627" y="32290"/>
                    </a:cubicBezTo>
                    <a:cubicBezTo>
                      <a:pt x="65627" y="35052"/>
                      <a:pt x="65341" y="38005"/>
                      <a:pt x="64865" y="41148"/>
                    </a:cubicBezTo>
                    <a:lnTo>
                      <a:pt x="22003" y="41148"/>
                    </a:lnTo>
                    <a:cubicBezTo>
                      <a:pt x="22955" y="44863"/>
                      <a:pt x="24574" y="47720"/>
                      <a:pt x="26955" y="49721"/>
                    </a:cubicBezTo>
                    <a:cubicBezTo>
                      <a:pt x="29337" y="51721"/>
                      <a:pt x="32099" y="52769"/>
                      <a:pt x="35528" y="52769"/>
                    </a:cubicBezTo>
                    <a:cubicBezTo>
                      <a:pt x="38290" y="52769"/>
                      <a:pt x="40767" y="52102"/>
                      <a:pt x="42958" y="50863"/>
                    </a:cubicBezTo>
                    <a:cubicBezTo>
                      <a:pt x="45148" y="49625"/>
                      <a:pt x="46767" y="47625"/>
                      <a:pt x="47815" y="45148"/>
                    </a:cubicBezTo>
                    <a:lnTo>
                      <a:pt x="63246" y="54388"/>
                    </a:lnTo>
                    <a:cubicBezTo>
                      <a:pt x="61341" y="59531"/>
                      <a:pt x="57721" y="63437"/>
                      <a:pt x="52483" y="66199"/>
                    </a:cubicBezTo>
                    <a:cubicBezTo>
                      <a:pt x="47244" y="68961"/>
                      <a:pt x="41338" y="70390"/>
                      <a:pt x="34766" y="70390"/>
                    </a:cubicBezTo>
                    <a:cubicBezTo>
                      <a:pt x="28670" y="70390"/>
                      <a:pt x="23050" y="69056"/>
                      <a:pt x="17716" y="66389"/>
                    </a:cubicBezTo>
                    <a:cubicBezTo>
                      <a:pt x="12382" y="63722"/>
                      <a:pt x="8096" y="59722"/>
                      <a:pt x="4858" y="54293"/>
                    </a:cubicBezTo>
                    <a:cubicBezTo>
                      <a:pt x="1619" y="48958"/>
                      <a:pt x="0" y="42481"/>
                      <a:pt x="0" y="34862"/>
                    </a:cubicBezTo>
                    <a:cubicBezTo>
                      <a:pt x="0" y="27241"/>
                      <a:pt x="1619" y="20955"/>
                      <a:pt x="4858" y="15716"/>
                    </a:cubicBezTo>
                    <a:cubicBezTo>
                      <a:pt x="8096" y="10478"/>
                      <a:pt x="12382" y="6477"/>
                      <a:pt x="17621" y="3905"/>
                    </a:cubicBezTo>
                    <a:cubicBezTo>
                      <a:pt x="22860" y="1238"/>
                      <a:pt x="28575" y="0"/>
                      <a:pt x="34576" y="0"/>
                    </a:cubicBezTo>
                    <a:cubicBezTo>
                      <a:pt x="40577" y="0"/>
                      <a:pt x="46101" y="1333"/>
                      <a:pt x="50863" y="3905"/>
                    </a:cubicBezTo>
                    <a:close/>
                    <a:moveTo>
                      <a:pt x="26479" y="19240"/>
                    </a:moveTo>
                    <a:cubicBezTo>
                      <a:pt x="24479" y="21050"/>
                      <a:pt x="22955" y="23527"/>
                      <a:pt x="22003" y="26670"/>
                    </a:cubicBezTo>
                    <a:lnTo>
                      <a:pt x="44291" y="26670"/>
                    </a:lnTo>
                    <a:cubicBezTo>
                      <a:pt x="43910" y="23431"/>
                      <a:pt x="42863" y="20860"/>
                      <a:pt x="40957" y="19145"/>
                    </a:cubicBezTo>
                    <a:cubicBezTo>
                      <a:pt x="39052" y="17431"/>
                      <a:pt x="36766" y="16573"/>
                      <a:pt x="34004" y="16573"/>
                    </a:cubicBezTo>
                    <a:cubicBezTo>
                      <a:pt x="31052" y="16573"/>
                      <a:pt x="28575" y="17431"/>
                      <a:pt x="26575" y="19240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cxnSp>
        <p:nvCxnSpPr>
          <p:cNvPr id="700" name="直线连接符 699"/>
          <p:cNvCxnSpPr/>
          <p:nvPr/>
        </p:nvCxnSpPr>
        <p:spPr>
          <a:xfrm>
            <a:off x="19549086" y="11333524"/>
            <a:ext cx="5806056" cy="5113866"/>
          </a:xfrm>
          <a:prstGeom prst="line">
            <a:avLst/>
          </a:prstGeom>
          <a:ln w="3175">
            <a:solidFill>
              <a:srgbClr val="C0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1" name="直线连接符 700"/>
          <p:cNvCxnSpPr/>
          <p:nvPr/>
        </p:nvCxnSpPr>
        <p:spPr>
          <a:xfrm>
            <a:off x="26339352" y="11310843"/>
            <a:ext cx="5806056" cy="5113866"/>
          </a:xfrm>
          <a:prstGeom prst="line">
            <a:avLst/>
          </a:prstGeom>
          <a:ln w="3175">
            <a:solidFill>
              <a:schemeClr val="bg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D-04 </a:t>
            </a:r>
            <a:r>
              <a:rPr lang="zh-CN" altLang="en-US" dirty="0"/>
              <a:t>其他组合规范 不合适的反例</a:t>
            </a:r>
            <a:endParaRPr lang="zh-CN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584960" y="3048000"/>
            <a:ext cx="9862999" cy="1446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lvl="0" indent="0">
              <a:buNone/>
            </a:pPr>
            <a:r>
              <a:rPr lang="zh-CN" altLang="en-US" sz="3000" dirty="0"/>
              <a:t>为保持一致的品牌新光，在使用品牌</a:t>
            </a:r>
            <a:r>
              <a:rPr lang="en-US" altLang="zh-CN" sz="3000" dirty="0"/>
              <a:t>Logo</a:t>
            </a:r>
            <a:r>
              <a:rPr lang="zh-CN" altLang="en-US" sz="3000" dirty="0"/>
              <a:t>组合标识时必须谨慎处理并遵从正确的应用规则。如果品牌标识不按照规范使用，将会传达错误的信息并对品牌产生不良的影响。为了避免这种情况的出现，禁止出现以下任何一种情况。</a:t>
            </a:r>
            <a:endParaRPr lang="zh-CN" altLang="en-US" sz="3000" dirty="0"/>
          </a:p>
          <a:p>
            <a:pPr marL="0" lvl="0" indent="0">
              <a:buNone/>
            </a:pPr>
            <a:endParaRPr lang="zh-CN" altLang="en-US" sz="3000" dirty="0"/>
          </a:p>
          <a:p>
            <a:pPr marL="0" lvl="0" indent="0">
              <a:buNone/>
            </a:pPr>
            <a:r>
              <a:rPr lang="zh-CN" altLang="en-US" sz="3000" b="1" u="sng" dirty="0">
                <a:solidFill>
                  <a:srgbClr val="C00000"/>
                </a:solidFill>
                <a:cs typeface="Alibaba PuHuiTi R" pitchFamily="18" charset="-122"/>
              </a:rPr>
              <a:t>重要备注：</a:t>
            </a:r>
            <a:endParaRPr lang="zh-CN" altLang="en-US" sz="3000" b="1" dirty="0"/>
          </a:p>
          <a:p>
            <a:pPr marL="0" lvl="0" indent="0">
              <a:buNone/>
            </a:pPr>
            <a:r>
              <a:rPr lang="zh-CN" altLang="en-US" sz="3000" dirty="0">
                <a:solidFill>
                  <a:srgbClr val="C00000"/>
                </a:solidFill>
              </a:rPr>
              <a:t>这里仅对典型错误进行示意，原则上违反</a:t>
            </a:r>
            <a:r>
              <a:rPr lang="en-US" altLang="zh-CN" sz="3000" dirty="0">
                <a:solidFill>
                  <a:srgbClr val="C00000"/>
                </a:solidFill>
              </a:rPr>
              <a:t>VI</a:t>
            </a:r>
            <a:r>
              <a:rPr lang="zh-CN" altLang="en-US" sz="3000" dirty="0">
                <a:solidFill>
                  <a:srgbClr val="C00000"/>
                </a:solidFill>
              </a:rPr>
              <a:t>规范之标识运用均为错误。</a:t>
            </a:r>
            <a:endParaRPr lang="en-US" altLang="zh-CN" sz="3000" dirty="0">
              <a:solidFill>
                <a:srgbClr val="C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7B9-49EC-F049-A766-264138C0CB67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2758820" y="4606396"/>
            <a:ext cx="5823284" cy="5113866"/>
          </a:xfrm>
          <a:prstGeom prst="rect">
            <a:avLst/>
          </a:prstGeom>
          <a:solidFill>
            <a:srgbClr val="BFBFB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339352" y="4606396"/>
            <a:ext cx="5823284" cy="5113866"/>
          </a:xfrm>
          <a:prstGeom prst="rect">
            <a:avLst/>
          </a:prstGeom>
          <a:solidFill>
            <a:srgbClr val="BFBFB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2758820" y="3898030"/>
            <a:ext cx="58232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0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改变图形</a:t>
            </a:r>
            <a:r>
              <a:rPr kumimoji="1" lang="en-US" altLang="zh-CN" sz="30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Logo</a:t>
            </a:r>
            <a:r>
              <a:rPr kumimoji="1" lang="zh-CN" altLang="en-US" sz="30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和文字之间的间距</a:t>
            </a:r>
            <a:endParaRPr kumimoji="1" lang="zh-CN" altLang="en-US" sz="3000" dirty="0"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9495036" y="3898030"/>
            <a:ext cx="58232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0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改变文字的字体</a:t>
            </a:r>
            <a:endParaRPr kumimoji="1" lang="zh-CN" altLang="en-US" sz="3000" dirty="0"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6384820" y="3898030"/>
            <a:ext cx="58232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0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改变图形</a:t>
            </a:r>
            <a:r>
              <a:rPr kumimoji="1" lang="en-US" altLang="zh-CN" sz="30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Logo</a:t>
            </a:r>
            <a:r>
              <a:rPr kumimoji="1" lang="zh-CN" altLang="en-US" sz="30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和文字的色彩</a:t>
            </a:r>
            <a:endParaRPr kumimoji="1" lang="zh-CN" altLang="en-US" sz="3000" dirty="0"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2758820" y="11333524"/>
            <a:ext cx="5823284" cy="5113866"/>
          </a:xfrm>
          <a:prstGeom prst="rect">
            <a:avLst/>
          </a:prstGeom>
          <a:solidFill>
            <a:srgbClr val="BFBFB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9549086" y="11333524"/>
            <a:ext cx="5823284" cy="5113866"/>
          </a:xfrm>
          <a:prstGeom prst="rect">
            <a:avLst/>
          </a:prstGeom>
          <a:solidFill>
            <a:schemeClr val="tx1">
              <a:lumMod val="85000"/>
              <a:lumOff val="1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6339352" y="11333524"/>
            <a:ext cx="5823284" cy="5113866"/>
          </a:xfrm>
          <a:prstGeom prst="rect">
            <a:avLst/>
          </a:prstGeom>
          <a:solidFill>
            <a:srgbClr val="BFBFB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2758820" y="10625158"/>
            <a:ext cx="58232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0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改变图形</a:t>
            </a:r>
            <a:r>
              <a:rPr kumimoji="1" lang="en-US" altLang="zh-CN" sz="30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Logo</a:t>
            </a:r>
            <a:r>
              <a:rPr kumimoji="1" lang="zh-CN" altLang="en-US" sz="30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和文字的大小对比</a:t>
            </a:r>
            <a:endParaRPr kumimoji="1" lang="zh-CN" altLang="en-US" sz="3000" dirty="0"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9495036" y="10625158"/>
            <a:ext cx="58232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0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在深色背景上没有反白</a:t>
            </a:r>
            <a:endParaRPr kumimoji="1" lang="zh-CN" altLang="en-US" sz="3000" dirty="0"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6384821" y="10625158"/>
            <a:ext cx="58232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0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不能对现有的图形增加额外修饰</a:t>
            </a:r>
            <a:endParaRPr kumimoji="1" lang="zh-CN" altLang="en-US" sz="3000" dirty="0"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9549086" y="4606396"/>
            <a:ext cx="5823284" cy="5113866"/>
          </a:xfrm>
          <a:prstGeom prst="rect">
            <a:avLst/>
          </a:prstGeom>
          <a:solidFill>
            <a:srgbClr val="BFBFB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13685528" y="5790249"/>
            <a:ext cx="3969867" cy="2746159"/>
            <a:chOff x="13685528" y="5552318"/>
            <a:chExt cx="3969867" cy="2746159"/>
          </a:xfrm>
        </p:grpSpPr>
        <p:sp>
          <p:nvSpPr>
            <p:cNvPr id="27" name="任意形状 26"/>
            <p:cNvSpPr/>
            <p:nvPr/>
          </p:nvSpPr>
          <p:spPr>
            <a:xfrm>
              <a:off x="14678744" y="5552318"/>
              <a:ext cx="1983435" cy="1267649"/>
            </a:xfrm>
            <a:custGeom>
              <a:avLst/>
              <a:gdLst>
                <a:gd name="connsiteX0" fmla="*/ 634270 w 993457"/>
                <a:gd name="connsiteY0" fmla="*/ 204692 h 634936"/>
                <a:gd name="connsiteX1" fmla="*/ 707422 w 993457"/>
                <a:gd name="connsiteY1" fmla="*/ 204692 h 634936"/>
                <a:gd name="connsiteX2" fmla="*/ 808768 w 993457"/>
                <a:gd name="connsiteY2" fmla="*/ 451104 h 634936"/>
                <a:gd name="connsiteX3" fmla="*/ 658844 w 993457"/>
                <a:gd name="connsiteY3" fmla="*/ 451104 h 634936"/>
                <a:gd name="connsiteX4" fmla="*/ 637604 w 993457"/>
                <a:gd name="connsiteY4" fmla="*/ 399574 h 634936"/>
                <a:gd name="connsiteX5" fmla="*/ 714375 w 993457"/>
                <a:gd name="connsiteY5" fmla="*/ 399574 h 634936"/>
                <a:gd name="connsiteX6" fmla="*/ 670750 w 993457"/>
                <a:gd name="connsiteY6" fmla="*/ 293656 h 634936"/>
                <a:gd name="connsiteX7" fmla="*/ 613410 w 993457"/>
                <a:gd name="connsiteY7" fmla="*/ 432530 h 634936"/>
                <a:gd name="connsiteX8" fmla="*/ 317468 w 993457"/>
                <a:gd name="connsiteY8" fmla="*/ 634937 h 634936"/>
                <a:gd name="connsiteX9" fmla="*/ 0 w 993457"/>
                <a:gd name="connsiteY9" fmla="*/ 317468 h 634936"/>
                <a:gd name="connsiteX10" fmla="*/ 317468 w 993457"/>
                <a:gd name="connsiteY10" fmla="*/ 0 h 634936"/>
                <a:gd name="connsiteX11" fmla="*/ 555498 w 993457"/>
                <a:gd name="connsiteY11" fmla="*/ 107347 h 634936"/>
                <a:gd name="connsiteX12" fmla="*/ 525875 w 993457"/>
                <a:gd name="connsiteY12" fmla="*/ 179356 h 634936"/>
                <a:gd name="connsiteX13" fmla="*/ 317468 w 993457"/>
                <a:gd name="connsiteY13" fmla="*/ 67437 h 634936"/>
                <a:gd name="connsiteX14" fmla="*/ 67532 w 993457"/>
                <a:gd name="connsiteY14" fmla="*/ 317373 h 634936"/>
                <a:gd name="connsiteX15" fmla="*/ 317468 w 993457"/>
                <a:gd name="connsiteY15" fmla="*/ 567309 h 634936"/>
                <a:gd name="connsiteX16" fmla="*/ 550926 w 993457"/>
                <a:gd name="connsiteY16" fmla="*/ 406718 h 634936"/>
                <a:gd name="connsiteX17" fmla="*/ 550926 w 993457"/>
                <a:gd name="connsiteY17" fmla="*/ 406718 h 634936"/>
                <a:gd name="connsiteX18" fmla="*/ 634079 w 993457"/>
                <a:gd name="connsiteY18" fmla="*/ 204597 h 634936"/>
                <a:gd name="connsiteX19" fmla="*/ 634079 w 993457"/>
                <a:gd name="connsiteY19" fmla="*/ 204597 h 634936"/>
                <a:gd name="connsiteX20" fmla="*/ 414242 w 993457"/>
                <a:gd name="connsiteY20" fmla="*/ 451104 h 634936"/>
                <a:gd name="connsiteX21" fmla="*/ 487394 w 993457"/>
                <a:gd name="connsiteY21" fmla="*/ 451104 h 634936"/>
                <a:gd name="connsiteX22" fmla="*/ 588740 w 993457"/>
                <a:gd name="connsiteY22" fmla="*/ 204692 h 634936"/>
                <a:gd name="connsiteX23" fmla="*/ 515588 w 993457"/>
                <a:gd name="connsiteY23" fmla="*/ 204692 h 634936"/>
                <a:gd name="connsiteX24" fmla="*/ 450818 w 993457"/>
                <a:gd name="connsiteY24" fmla="*/ 362141 h 634936"/>
                <a:gd name="connsiteX25" fmla="*/ 390906 w 993457"/>
                <a:gd name="connsiteY25" fmla="*/ 216503 h 634936"/>
                <a:gd name="connsiteX26" fmla="*/ 381190 w 993457"/>
                <a:gd name="connsiteY26" fmla="*/ 216503 h 634936"/>
                <a:gd name="connsiteX27" fmla="*/ 321278 w 993457"/>
                <a:gd name="connsiteY27" fmla="*/ 362141 h 634936"/>
                <a:gd name="connsiteX28" fmla="*/ 256508 w 993457"/>
                <a:gd name="connsiteY28" fmla="*/ 204692 h 634936"/>
                <a:gd name="connsiteX29" fmla="*/ 183356 w 993457"/>
                <a:gd name="connsiteY29" fmla="*/ 204692 h 634936"/>
                <a:gd name="connsiteX30" fmla="*/ 284702 w 993457"/>
                <a:gd name="connsiteY30" fmla="*/ 451104 h 634936"/>
                <a:gd name="connsiteX31" fmla="*/ 357854 w 993457"/>
                <a:gd name="connsiteY31" fmla="*/ 451104 h 634936"/>
                <a:gd name="connsiteX32" fmla="*/ 386048 w 993457"/>
                <a:gd name="connsiteY32" fmla="*/ 382524 h 634936"/>
                <a:gd name="connsiteX33" fmla="*/ 414242 w 993457"/>
                <a:gd name="connsiteY33" fmla="*/ 451104 h 634936"/>
                <a:gd name="connsiteX34" fmla="*/ 414242 w 993457"/>
                <a:gd name="connsiteY34" fmla="*/ 451104 h 634936"/>
                <a:gd name="connsiteX35" fmla="*/ 818864 w 993457"/>
                <a:gd name="connsiteY35" fmla="*/ 204692 h 634936"/>
                <a:gd name="connsiteX36" fmla="*/ 780479 w 993457"/>
                <a:gd name="connsiteY36" fmla="*/ 298037 h 634936"/>
                <a:gd name="connsiteX37" fmla="*/ 817055 w 993457"/>
                <a:gd name="connsiteY37" fmla="*/ 387001 h 634936"/>
                <a:gd name="connsiteX38" fmla="*/ 855440 w 993457"/>
                <a:gd name="connsiteY38" fmla="*/ 293656 h 634936"/>
                <a:gd name="connsiteX39" fmla="*/ 899065 w 993457"/>
                <a:gd name="connsiteY39" fmla="*/ 399574 h 634936"/>
                <a:gd name="connsiteX40" fmla="*/ 822293 w 993457"/>
                <a:gd name="connsiteY40" fmla="*/ 399574 h 634936"/>
                <a:gd name="connsiteX41" fmla="*/ 843534 w 993457"/>
                <a:gd name="connsiteY41" fmla="*/ 451104 h 634936"/>
                <a:gd name="connsiteX42" fmla="*/ 993458 w 993457"/>
                <a:gd name="connsiteY42" fmla="*/ 451104 h 634936"/>
                <a:gd name="connsiteX43" fmla="*/ 892112 w 993457"/>
                <a:gd name="connsiteY43" fmla="*/ 204692 h 634936"/>
                <a:gd name="connsiteX44" fmla="*/ 818960 w 993457"/>
                <a:gd name="connsiteY44" fmla="*/ 204692 h 634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93457" h="634936">
                  <a:moveTo>
                    <a:pt x="634270" y="204692"/>
                  </a:moveTo>
                  <a:lnTo>
                    <a:pt x="707422" y="204692"/>
                  </a:lnTo>
                  <a:lnTo>
                    <a:pt x="808768" y="451104"/>
                  </a:lnTo>
                  <a:lnTo>
                    <a:pt x="658844" y="451104"/>
                  </a:lnTo>
                  <a:cubicBezTo>
                    <a:pt x="658844" y="451104"/>
                    <a:pt x="637604" y="399574"/>
                    <a:pt x="637604" y="399574"/>
                  </a:cubicBezTo>
                  <a:lnTo>
                    <a:pt x="714375" y="399574"/>
                  </a:lnTo>
                  <a:lnTo>
                    <a:pt x="670750" y="293656"/>
                  </a:lnTo>
                  <a:lnTo>
                    <a:pt x="613410" y="432530"/>
                  </a:lnTo>
                  <a:cubicBezTo>
                    <a:pt x="567309" y="550926"/>
                    <a:pt x="452247" y="634937"/>
                    <a:pt x="317468" y="634937"/>
                  </a:cubicBezTo>
                  <a:cubicBezTo>
                    <a:pt x="142113" y="634937"/>
                    <a:pt x="0" y="492824"/>
                    <a:pt x="0" y="317468"/>
                  </a:cubicBezTo>
                  <a:cubicBezTo>
                    <a:pt x="0" y="142113"/>
                    <a:pt x="142113" y="0"/>
                    <a:pt x="317468" y="0"/>
                  </a:cubicBezTo>
                  <a:cubicBezTo>
                    <a:pt x="412242" y="0"/>
                    <a:pt x="497300" y="41529"/>
                    <a:pt x="555498" y="107347"/>
                  </a:cubicBezTo>
                  <a:lnTo>
                    <a:pt x="525875" y="179356"/>
                  </a:lnTo>
                  <a:cubicBezTo>
                    <a:pt x="481108" y="111919"/>
                    <a:pt x="404527" y="67437"/>
                    <a:pt x="317468" y="67437"/>
                  </a:cubicBezTo>
                  <a:cubicBezTo>
                    <a:pt x="179451" y="67437"/>
                    <a:pt x="67532" y="179356"/>
                    <a:pt x="67532" y="317373"/>
                  </a:cubicBezTo>
                  <a:cubicBezTo>
                    <a:pt x="67532" y="455390"/>
                    <a:pt x="179451" y="567309"/>
                    <a:pt x="317468" y="567309"/>
                  </a:cubicBezTo>
                  <a:cubicBezTo>
                    <a:pt x="424053" y="567309"/>
                    <a:pt x="515017" y="500634"/>
                    <a:pt x="550926" y="406718"/>
                  </a:cubicBezTo>
                  <a:lnTo>
                    <a:pt x="550926" y="406718"/>
                  </a:lnTo>
                  <a:cubicBezTo>
                    <a:pt x="550926" y="406718"/>
                    <a:pt x="634079" y="204597"/>
                    <a:pt x="634079" y="204597"/>
                  </a:cubicBezTo>
                  <a:lnTo>
                    <a:pt x="634079" y="204597"/>
                  </a:lnTo>
                  <a:close/>
                  <a:moveTo>
                    <a:pt x="414242" y="451104"/>
                  </a:moveTo>
                  <a:lnTo>
                    <a:pt x="487394" y="451104"/>
                  </a:lnTo>
                  <a:lnTo>
                    <a:pt x="588740" y="204692"/>
                  </a:lnTo>
                  <a:lnTo>
                    <a:pt x="515588" y="204692"/>
                  </a:lnTo>
                  <a:lnTo>
                    <a:pt x="450818" y="362141"/>
                  </a:lnTo>
                  <a:lnTo>
                    <a:pt x="390906" y="216503"/>
                  </a:lnTo>
                  <a:lnTo>
                    <a:pt x="381190" y="216503"/>
                  </a:lnTo>
                  <a:lnTo>
                    <a:pt x="321278" y="362141"/>
                  </a:lnTo>
                  <a:lnTo>
                    <a:pt x="256508" y="204692"/>
                  </a:lnTo>
                  <a:lnTo>
                    <a:pt x="183356" y="204692"/>
                  </a:lnTo>
                  <a:lnTo>
                    <a:pt x="284702" y="451104"/>
                  </a:lnTo>
                  <a:lnTo>
                    <a:pt x="357854" y="451104"/>
                  </a:lnTo>
                  <a:lnTo>
                    <a:pt x="386048" y="382524"/>
                  </a:lnTo>
                  <a:lnTo>
                    <a:pt x="414242" y="451104"/>
                  </a:lnTo>
                  <a:lnTo>
                    <a:pt x="414242" y="451104"/>
                  </a:lnTo>
                  <a:close/>
                  <a:moveTo>
                    <a:pt x="818864" y="204692"/>
                  </a:moveTo>
                  <a:lnTo>
                    <a:pt x="780479" y="298037"/>
                  </a:lnTo>
                  <a:lnTo>
                    <a:pt x="817055" y="387001"/>
                  </a:lnTo>
                  <a:lnTo>
                    <a:pt x="855440" y="293656"/>
                  </a:lnTo>
                  <a:lnTo>
                    <a:pt x="899065" y="399574"/>
                  </a:lnTo>
                  <a:lnTo>
                    <a:pt x="822293" y="399574"/>
                  </a:lnTo>
                  <a:lnTo>
                    <a:pt x="843534" y="451104"/>
                  </a:lnTo>
                  <a:lnTo>
                    <a:pt x="993458" y="451104"/>
                  </a:lnTo>
                  <a:cubicBezTo>
                    <a:pt x="993458" y="451104"/>
                    <a:pt x="892112" y="204692"/>
                    <a:pt x="892112" y="204692"/>
                  </a:cubicBezTo>
                  <a:lnTo>
                    <a:pt x="818960" y="204692"/>
                  </a:lnTo>
                  <a:close/>
                </a:path>
              </a:pathLst>
            </a:custGeom>
            <a:solidFill>
              <a:srgbClr val="0097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28" name="图形 5"/>
            <p:cNvGrpSpPr/>
            <p:nvPr/>
          </p:nvGrpSpPr>
          <p:grpSpPr>
            <a:xfrm>
              <a:off x="13685528" y="7994674"/>
              <a:ext cx="3969867" cy="303803"/>
              <a:chOff x="18183954" y="11472671"/>
              <a:chExt cx="1686496" cy="129063"/>
            </a:xfrm>
            <a:solidFill>
              <a:srgbClr val="595757"/>
            </a:solidFill>
          </p:grpSpPr>
          <p:sp>
            <p:nvSpPr>
              <p:cNvPr id="30" name="任意形状 29"/>
              <p:cNvSpPr/>
              <p:nvPr/>
            </p:nvSpPr>
            <p:spPr>
              <a:xfrm>
                <a:off x="18183954" y="11476957"/>
                <a:ext cx="131064" cy="94869"/>
              </a:xfrm>
              <a:custGeom>
                <a:avLst/>
                <a:gdLst>
                  <a:gd name="connsiteX0" fmla="*/ 75057 w 131064"/>
                  <a:gd name="connsiteY0" fmla="*/ 0 h 94869"/>
                  <a:gd name="connsiteX1" fmla="*/ 93154 w 131064"/>
                  <a:gd name="connsiteY1" fmla="*/ 58293 h 94869"/>
                  <a:gd name="connsiteX2" fmla="*/ 109823 w 131064"/>
                  <a:gd name="connsiteY2" fmla="*/ 0 h 94869"/>
                  <a:gd name="connsiteX3" fmla="*/ 131064 w 131064"/>
                  <a:gd name="connsiteY3" fmla="*/ 0 h 94869"/>
                  <a:gd name="connsiteX4" fmla="*/ 101155 w 131064"/>
                  <a:gd name="connsiteY4" fmla="*/ 94869 h 94869"/>
                  <a:gd name="connsiteX5" fmla="*/ 84201 w 131064"/>
                  <a:gd name="connsiteY5" fmla="*/ 94869 h 94869"/>
                  <a:gd name="connsiteX6" fmla="*/ 65818 w 131064"/>
                  <a:gd name="connsiteY6" fmla="*/ 38291 h 94869"/>
                  <a:gd name="connsiteX7" fmla="*/ 47911 w 131064"/>
                  <a:gd name="connsiteY7" fmla="*/ 94869 h 94869"/>
                  <a:gd name="connsiteX8" fmla="*/ 31052 w 131064"/>
                  <a:gd name="connsiteY8" fmla="*/ 94869 h 94869"/>
                  <a:gd name="connsiteX9" fmla="*/ 0 w 131064"/>
                  <a:gd name="connsiteY9" fmla="*/ 0 h 94869"/>
                  <a:gd name="connsiteX10" fmla="*/ 22765 w 131064"/>
                  <a:gd name="connsiteY10" fmla="*/ 0 h 94869"/>
                  <a:gd name="connsiteX11" fmla="*/ 40481 w 131064"/>
                  <a:gd name="connsiteY11" fmla="*/ 58293 h 94869"/>
                  <a:gd name="connsiteX12" fmla="*/ 57626 w 131064"/>
                  <a:gd name="connsiteY12" fmla="*/ 0 h 94869"/>
                  <a:gd name="connsiteX13" fmla="*/ 74962 w 131064"/>
                  <a:gd name="connsiteY13" fmla="*/ 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1064" h="94869">
                    <a:moveTo>
                      <a:pt x="75057" y="0"/>
                    </a:moveTo>
                    <a:lnTo>
                      <a:pt x="93154" y="58293"/>
                    </a:lnTo>
                    <a:lnTo>
                      <a:pt x="109823" y="0"/>
                    </a:lnTo>
                    <a:lnTo>
                      <a:pt x="131064" y="0"/>
                    </a:lnTo>
                    <a:lnTo>
                      <a:pt x="101155" y="94869"/>
                    </a:lnTo>
                    <a:lnTo>
                      <a:pt x="84201" y="94869"/>
                    </a:lnTo>
                    <a:lnTo>
                      <a:pt x="65818" y="38291"/>
                    </a:lnTo>
                    <a:lnTo>
                      <a:pt x="47911" y="94869"/>
                    </a:lnTo>
                    <a:lnTo>
                      <a:pt x="31052" y="94869"/>
                    </a:lnTo>
                    <a:lnTo>
                      <a:pt x="0" y="0"/>
                    </a:lnTo>
                    <a:lnTo>
                      <a:pt x="22765" y="0"/>
                    </a:lnTo>
                    <a:lnTo>
                      <a:pt x="40481" y="58293"/>
                    </a:lnTo>
                    <a:lnTo>
                      <a:pt x="57626" y="0"/>
                    </a:lnTo>
                    <a:lnTo>
                      <a:pt x="74962" y="0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" name="任意形状 30"/>
              <p:cNvSpPr/>
              <p:nvPr/>
            </p:nvSpPr>
            <p:spPr>
              <a:xfrm>
                <a:off x="18325305" y="11476957"/>
                <a:ext cx="63817" cy="94869"/>
              </a:xfrm>
              <a:custGeom>
                <a:avLst/>
                <a:gdLst>
                  <a:gd name="connsiteX0" fmla="*/ 0 w 63817"/>
                  <a:gd name="connsiteY0" fmla="*/ 0 h 94869"/>
                  <a:gd name="connsiteX1" fmla="*/ 22193 w 63817"/>
                  <a:gd name="connsiteY1" fmla="*/ 0 h 94869"/>
                  <a:gd name="connsiteX2" fmla="*/ 22193 w 63817"/>
                  <a:gd name="connsiteY2" fmla="*/ 75152 h 94869"/>
                  <a:gd name="connsiteX3" fmla="*/ 63818 w 63817"/>
                  <a:gd name="connsiteY3" fmla="*/ 75152 h 94869"/>
                  <a:gd name="connsiteX4" fmla="*/ 63818 w 63817"/>
                  <a:gd name="connsiteY4" fmla="*/ 94869 h 94869"/>
                  <a:gd name="connsiteX5" fmla="*/ 95 w 63817"/>
                  <a:gd name="connsiteY5" fmla="*/ 94869 h 94869"/>
                  <a:gd name="connsiteX6" fmla="*/ 95 w 63817"/>
                  <a:gd name="connsiteY6" fmla="*/ 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817" h="94869">
                    <a:moveTo>
                      <a:pt x="0" y="0"/>
                    </a:moveTo>
                    <a:lnTo>
                      <a:pt x="22193" y="0"/>
                    </a:lnTo>
                    <a:lnTo>
                      <a:pt x="22193" y="75152"/>
                    </a:lnTo>
                    <a:lnTo>
                      <a:pt x="63818" y="75152"/>
                    </a:lnTo>
                    <a:lnTo>
                      <a:pt x="63818" y="94869"/>
                    </a:lnTo>
                    <a:lnTo>
                      <a:pt x="95" y="94869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" name="任意形状 31"/>
              <p:cNvSpPr/>
              <p:nvPr/>
            </p:nvSpPr>
            <p:spPr>
              <a:xfrm>
                <a:off x="18392742" y="11476957"/>
                <a:ext cx="95440" cy="94869"/>
              </a:xfrm>
              <a:custGeom>
                <a:avLst/>
                <a:gdLst>
                  <a:gd name="connsiteX0" fmla="*/ 56960 w 95440"/>
                  <a:gd name="connsiteY0" fmla="*/ 0 h 94869"/>
                  <a:gd name="connsiteX1" fmla="*/ 95441 w 95440"/>
                  <a:gd name="connsiteY1" fmla="*/ 94869 h 94869"/>
                  <a:gd name="connsiteX2" fmla="*/ 72104 w 95440"/>
                  <a:gd name="connsiteY2" fmla="*/ 94869 h 94869"/>
                  <a:gd name="connsiteX3" fmla="*/ 64866 w 95440"/>
                  <a:gd name="connsiteY3" fmla="*/ 75724 h 94869"/>
                  <a:gd name="connsiteX4" fmla="*/ 28956 w 95440"/>
                  <a:gd name="connsiteY4" fmla="*/ 75724 h 94869"/>
                  <a:gd name="connsiteX5" fmla="*/ 22003 w 95440"/>
                  <a:gd name="connsiteY5" fmla="*/ 94869 h 94869"/>
                  <a:gd name="connsiteX6" fmla="*/ 0 w 95440"/>
                  <a:gd name="connsiteY6" fmla="*/ 94869 h 94869"/>
                  <a:gd name="connsiteX7" fmla="*/ 37433 w 95440"/>
                  <a:gd name="connsiteY7" fmla="*/ 0 h 94869"/>
                  <a:gd name="connsiteX8" fmla="*/ 56960 w 95440"/>
                  <a:gd name="connsiteY8" fmla="*/ 0 h 94869"/>
                  <a:gd name="connsiteX9" fmla="*/ 57912 w 95440"/>
                  <a:gd name="connsiteY9" fmla="*/ 57150 h 94869"/>
                  <a:gd name="connsiteX10" fmla="*/ 46673 w 95440"/>
                  <a:gd name="connsiteY10" fmla="*/ 27622 h 94869"/>
                  <a:gd name="connsiteX11" fmla="*/ 35909 w 95440"/>
                  <a:gd name="connsiteY11" fmla="*/ 57150 h 94869"/>
                  <a:gd name="connsiteX12" fmla="*/ 57912 w 95440"/>
                  <a:gd name="connsiteY12" fmla="*/ 5715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5440" h="94869">
                    <a:moveTo>
                      <a:pt x="56960" y="0"/>
                    </a:moveTo>
                    <a:lnTo>
                      <a:pt x="95441" y="94869"/>
                    </a:lnTo>
                    <a:lnTo>
                      <a:pt x="72104" y="94869"/>
                    </a:lnTo>
                    <a:lnTo>
                      <a:pt x="64866" y="75724"/>
                    </a:lnTo>
                    <a:lnTo>
                      <a:pt x="28956" y="75724"/>
                    </a:lnTo>
                    <a:lnTo>
                      <a:pt x="22003" y="94869"/>
                    </a:lnTo>
                    <a:lnTo>
                      <a:pt x="0" y="94869"/>
                    </a:lnTo>
                    <a:lnTo>
                      <a:pt x="37433" y="0"/>
                    </a:lnTo>
                    <a:lnTo>
                      <a:pt x="56960" y="0"/>
                    </a:lnTo>
                    <a:close/>
                    <a:moveTo>
                      <a:pt x="57912" y="57150"/>
                    </a:moveTo>
                    <a:lnTo>
                      <a:pt x="46673" y="27622"/>
                    </a:lnTo>
                    <a:lnTo>
                      <a:pt x="35909" y="57150"/>
                    </a:lnTo>
                    <a:lnTo>
                      <a:pt x="57912" y="57150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" name="任意形状 32"/>
              <p:cNvSpPr/>
              <p:nvPr/>
            </p:nvSpPr>
            <p:spPr>
              <a:xfrm>
                <a:off x="18498279" y="11476957"/>
                <a:ext cx="80962" cy="94869"/>
              </a:xfrm>
              <a:custGeom>
                <a:avLst/>
                <a:gdLst>
                  <a:gd name="connsiteX0" fmla="*/ 17716 w 80962"/>
                  <a:gd name="connsiteY0" fmla="*/ 0 h 94869"/>
                  <a:gd name="connsiteX1" fmla="*/ 60770 w 80962"/>
                  <a:gd name="connsiteY1" fmla="*/ 57531 h 94869"/>
                  <a:gd name="connsiteX2" fmla="*/ 60770 w 80962"/>
                  <a:gd name="connsiteY2" fmla="*/ 0 h 94869"/>
                  <a:gd name="connsiteX3" fmla="*/ 80963 w 80962"/>
                  <a:gd name="connsiteY3" fmla="*/ 0 h 94869"/>
                  <a:gd name="connsiteX4" fmla="*/ 80963 w 80962"/>
                  <a:gd name="connsiteY4" fmla="*/ 94869 h 94869"/>
                  <a:gd name="connsiteX5" fmla="*/ 63246 w 80962"/>
                  <a:gd name="connsiteY5" fmla="*/ 94869 h 94869"/>
                  <a:gd name="connsiteX6" fmla="*/ 20193 w 80962"/>
                  <a:gd name="connsiteY6" fmla="*/ 37243 h 94869"/>
                  <a:gd name="connsiteX7" fmla="*/ 20193 w 80962"/>
                  <a:gd name="connsiteY7" fmla="*/ 94869 h 94869"/>
                  <a:gd name="connsiteX8" fmla="*/ 0 w 80962"/>
                  <a:gd name="connsiteY8" fmla="*/ 94869 h 94869"/>
                  <a:gd name="connsiteX9" fmla="*/ 0 w 80962"/>
                  <a:gd name="connsiteY9" fmla="*/ 0 h 94869"/>
                  <a:gd name="connsiteX10" fmla="*/ 17716 w 80962"/>
                  <a:gd name="connsiteY10" fmla="*/ 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0962" h="94869">
                    <a:moveTo>
                      <a:pt x="17716" y="0"/>
                    </a:moveTo>
                    <a:lnTo>
                      <a:pt x="60770" y="57531"/>
                    </a:lnTo>
                    <a:lnTo>
                      <a:pt x="60770" y="0"/>
                    </a:lnTo>
                    <a:lnTo>
                      <a:pt x="80963" y="0"/>
                    </a:lnTo>
                    <a:lnTo>
                      <a:pt x="80963" y="94869"/>
                    </a:lnTo>
                    <a:lnTo>
                      <a:pt x="63246" y="94869"/>
                    </a:lnTo>
                    <a:lnTo>
                      <a:pt x="20193" y="37243"/>
                    </a:lnTo>
                    <a:lnTo>
                      <a:pt x="20193" y="94869"/>
                    </a:lnTo>
                    <a:lnTo>
                      <a:pt x="0" y="94869"/>
                    </a:lnTo>
                    <a:lnTo>
                      <a:pt x="0" y="0"/>
                    </a:lnTo>
                    <a:lnTo>
                      <a:pt x="17716" y="0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" name="任意形状 33"/>
              <p:cNvSpPr/>
              <p:nvPr/>
            </p:nvSpPr>
            <p:spPr>
              <a:xfrm>
                <a:off x="18619247" y="11476957"/>
                <a:ext cx="95440" cy="94869"/>
              </a:xfrm>
              <a:custGeom>
                <a:avLst/>
                <a:gdLst>
                  <a:gd name="connsiteX0" fmla="*/ 56960 w 95440"/>
                  <a:gd name="connsiteY0" fmla="*/ 0 h 94869"/>
                  <a:gd name="connsiteX1" fmla="*/ 95441 w 95440"/>
                  <a:gd name="connsiteY1" fmla="*/ 94869 h 94869"/>
                  <a:gd name="connsiteX2" fmla="*/ 72104 w 95440"/>
                  <a:gd name="connsiteY2" fmla="*/ 94869 h 94869"/>
                  <a:gd name="connsiteX3" fmla="*/ 64866 w 95440"/>
                  <a:gd name="connsiteY3" fmla="*/ 75724 h 94869"/>
                  <a:gd name="connsiteX4" fmla="*/ 28956 w 95440"/>
                  <a:gd name="connsiteY4" fmla="*/ 75724 h 94869"/>
                  <a:gd name="connsiteX5" fmla="*/ 22003 w 95440"/>
                  <a:gd name="connsiteY5" fmla="*/ 94869 h 94869"/>
                  <a:gd name="connsiteX6" fmla="*/ 0 w 95440"/>
                  <a:gd name="connsiteY6" fmla="*/ 94869 h 94869"/>
                  <a:gd name="connsiteX7" fmla="*/ 37433 w 95440"/>
                  <a:gd name="connsiteY7" fmla="*/ 0 h 94869"/>
                  <a:gd name="connsiteX8" fmla="*/ 56960 w 95440"/>
                  <a:gd name="connsiteY8" fmla="*/ 0 h 94869"/>
                  <a:gd name="connsiteX9" fmla="*/ 57817 w 95440"/>
                  <a:gd name="connsiteY9" fmla="*/ 57150 h 94869"/>
                  <a:gd name="connsiteX10" fmla="*/ 46577 w 95440"/>
                  <a:gd name="connsiteY10" fmla="*/ 27622 h 94869"/>
                  <a:gd name="connsiteX11" fmla="*/ 35814 w 95440"/>
                  <a:gd name="connsiteY11" fmla="*/ 57150 h 94869"/>
                  <a:gd name="connsiteX12" fmla="*/ 57817 w 95440"/>
                  <a:gd name="connsiteY12" fmla="*/ 5715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5440" h="94869">
                    <a:moveTo>
                      <a:pt x="56960" y="0"/>
                    </a:moveTo>
                    <a:lnTo>
                      <a:pt x="95441" y="94869"/>
                    </a:lnTo>
                    <a:lnTo>
                      <a:pt x="72104" y="94869"/>
                    </a:lnTo>
                    <a:lnTo>
                      <a:pt x="64866" y="75724"/>
                    </a:lnTo>
                    <a:lnTo>
                      <a:pt x="28956" y="75724"/>
                    </a:lnTo>
                    <a:lnTo>
                      <a:pt x="22003" y="94869"/>
                    </a:lnTo>
                    <a:lnTo>
                      <a:pt x="0" y="94869"/>
                    </a:lnTo>
                    <a:lnTo>
                      <a:pt x="37433" y="0"/>
                    </a:lnTo>
                    <a:lnTo>
                      <a:pt x="56960" y="0"/>
                    </a:lnTo>
                    <a:close/>
                    <a:moveTo>
                      <a:pt x="57817" y="57150"/>
                    </a:moveTo>
                    <a:lnTo>
                      <a:pt x="46577" y="27622"/>
                    </a:lnTo>
                    <a:lnTo>
                      <a:pt x="35814" y="57150"/>
                    </a:lnTo>
                    <a:lnTo>
                      <a:pt x="57817" y="57150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" name="任意形状 34"/>
              <p:cNvSpPr/>
              <p:nvPr/>
            </p:nvSpPr>
            <p:spPr>
              <a:xfrm>
                <a:off x="18723069" y="11502865"/>
                <a:ext cx="71342" cy="98869"/>
              </a:xfrm>
              <a:custGeom>
                <a:avLst/>
                <a:gdLst>
                  <a:gd name="connsiteX0" fmla="*/ 56197 w 71342"/>
                  <a:gd name="connsiteY0" fmla="*/ 4286 h 98869"/>
                  <a:gd name="connsiteX1" fmla="*/ 67246 w 71342"/>
                  <a:gd name="connsiteY1" fmla="*/ 16383 h 98869"/>
                  <a:gd name="connsiteX2" fmla="*/ 71342 w 71342"/>
                  <a:gd name="connsiteY2" fmla="*/ 35338 h 98869"/>
                  <a:gd name="connsiteX3" fmla="*/ 67246 w 71342"/>
                  <a:gd name="connsiteY3" fmla="*/ 54197 h 98869"/>
                  <a:gd name="connsiteX4" fmla="*/ 56197 w 71342"/>
                  <a:gd name="connsiteY4" fmla="*/ 66389 h 98869"/>
                  <a:gd name="connsiteX5" fmla="*/ 40957 w 71342"/>
                  <a:gd name="connsiteY5" fmla="*/ 70580 h 98869"/>
                  <a:gd name="connsiteX6" fmla="*/ 21146 w 71342"/>
                  <a:gd name="connsiteY6" fmla="*/ 61341 h 98869"/>
                  <a:gd name="connsiteX7" fmla="*/ 21146 w 71342"/>
                  <a:gd name="connsiteY7" fmla="*/ 98870 h 98869"/>
                  <a:gd name="connsiteX8" fmla="*/ 0 w 71342"/>
                  <a:gd name="connsiteY8" fmla="*/ 98870 h 98869"/>
                  <a:gd name="connsiteX9" fmla="*/ 0 w 71342"/>
                  <a:gd name="connsiteY9" fmla="*/ 1810 h 98869"/>
                  <a:gd name="connsiteX10" fmla="*/ 18764 w 71342"/>
                  <a:gd name="connsiteY10" fmla="*/ 1810 h 98869"/>
                  <a:gd name="connsiteX11" fmla="*/ 19717 w 71342"/>
                  <a:gd name="connsiteY11" fmla="*/ 11239 h 98869"/>
                  <a:gd name="connsiteX12" fmla="*/ 28765 w 71342"/>
                  <a:gd name="connsiteY12" fmla="*/ 2762 h 98869"/>
                  <a:gd name="connsiteX13" fmla="*/ 40957 w 71342"/>
                  <a:gd name="connsiteY13" fmla="*/ 0 h 98869"/>
                  <a:gd name="connsiteX14" fmla="*/ 56197 w 71342"/>
                  <a:gd name="connsiteY14" fmla="*/ 4191 h 98869"/>
                  <a:gd name="connsiteX15" fmla="*/ 45625 w 71342"/>
                  <a:gd name="connsiteY15" fmla="*/ 47625 h 98869"/>
                  <a:gd name="connsiteX16" fmla="*/ 49530 w 71342"/>
                  <a:gd name="connsiteY16" fmla="*/ 35338 h 98869"/>
                  <a:gd name="connsiteX17" fmla="*/ 45625 w 71342"/>
                  <a:gd name="connsiteY17" fmla="*/ 22670 h 98869"/>
                  <a:gd name="connsiteX18" fmla="*/ 35528 w 71342"/>
                  <a:gd name="connsiteY18" fmla="*/ 17907 h 98869"/>
                  <a:gd name="connsiteX19" fmla="*/ 25337 w 71342"/>
                  <a:gd name="connsiteY19" fmla="*/ 22479 h 98869"/>
                  <a:gd name="connsiteX20" fmla="*/ 21146 w 71342"/>
                  <a:gd name="connsiteY20" fmla="*/ 35433 h 98869"/>
                  <a:gd name="connsiteX21" fmla="*/ 25241 w 71342"/>
                  <a:gd name="connsiteY21" fmla="*/ 48006 h 98869"/>
                  <a:gd name="connsiteX22" fmla="*/ 35528 w 71342"/>
                  <a:gd name="connsiteY22" fmla="*/ 52197 h 98869"/>
                  <a:gd name="connsiteX23" fmla="*/ 45625 w 71342"/>
                  <a:gd name="connsiteY23" fmla="*/ 47720 h 9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1342" h="98869">
                    <a:moveTo>
                      <a:pt x="56197" y="4286"/>
                    </a:moveTo>
                    <a:cubicBezTo>
                      <a:pt x="60865" y="7049"/>
                      <a:pt x="64484" y="11049"/>
                      <a:pt x="67246" y="16383"/>
                    </a:cubicBezTo>
                    <a:cubicBezTo>
                      <a:pt x="70009" y="21717"/>
                      <a:pt x="71342" y="28004"/>
                      <a:pt x="71342" y="35338"/>
                    </a:cubicBezTo>
                    <a:cubicBezTo>
                      <a:pt x="71342" y="42672"/>
                      <a:pt x="70009" y="48863"/>
                      <a:pt x="67246" y="54197"/>
                    </a:cubicBezTo>
                    <a:cubicBezTo>
                      <a:pt x="64484" y="59531"/>
                      <a:pt x="60865" y="63532"/>
                      <a:pt x="56197" y="66389"/>
                    </a:cubicBezTo>
                    <a:cubicBezTo>
                      <a:pt x="51530" y="69247"/>
                      <a:pt x="46482" y="70580"/>
                      <a:pt x="40957" y="70580"/>
                    </a:cubicBezTo>
                    <a:cubicBezTo>
                      <a:pt x="32480" y="70580"/>
                      <a:pt x="25908" y="67532"/>
                      <a:pt x="21146" y="61341"/>
                    </a:cubicBezTo>
                    <a:lnTo>
                      <a:pt x="21146" y="98870"/>
                    </a:lnTo>
                    <a:lnTo>
                      <a:pt x="0" y="98870"/>
                    </a:lnTo>
                    <a:lnTo>
                      <a:pt x="0" y="1810"/>
                    </a:lnTo>
                    <a:lnTo>
                      <a:pt x="18764" y="1810"/>
                    </a:lnTo>
                    <a:cubicBezTo>
                      <a:pt x="19145" y="6668"/>
                      <a:pt x="19431" y="9811"/>
                      <a:pt x="19717" y="11239"/>
                    </a:cubicBezTo>
                    <a:cubicBezTo>
                      <a:pt x="22098" y="7429"/>
                      <a:pt x="25146" y="4572"/>
                      <a:pt x="28765" y="2762"/>
                    </a:cubicBezTo>
                    <a:cubicBezTo>
                      <a:pt x="32385" y="953"/>
                      <a:pt x="36481" y="0"/>
                      <a:pt x="40957" y="0"/>
                    </a:cubicBezTo>
                    <a:cubicBezTo>
                      <a:pt x="46482" y="0"/>
                      <a:pt x="51530" y="1429"/>
                      <a:pt x="56197" y="4191"/>
                    </a:cubicBezTo>
                    <a:close/>
                    <a:moveTo>
                      <a:pt x="45625" y="47625"/>
                    </a:moveTo>
                    <a:cubicBezTo>
                      <a:pt x="48196" y="44672"/>
                      <a:pt x="49530" y="40577"/>
                      <a:pt x="49530" y="35338"/>
                    </a:cubicBezTo>
                    <a:cubicBezTo>
                      <a:pt x="49530" y="30099"/>
                      <a:pt x="48196" y="25813"/>
                      <a:pt x="45625" y="22670"/>
                    </a:cubicBezTo>
                    <a:cubicBezTo>
                      <a:pt x="43053" y="19431"/>
                      <a:pt x="39624" y="17907"/>
                      <a:pt x="35528" y="17907"/>
                    </a:cubicBezTo>
                    <a:cubicBezTo>
                      <a:pt x="31432" y="17907"/>
                      <a:pt x="28099" y="19431"/>
                      <a:pt x="25337" y="22479"/>
                    </a:cubicBezTo>
                    <a:cubicBezTo>
                      <a:pt x="22574" y="25527"/>
                      <a:pt x="21146" y="29813"/>
                      <a:pt x="21146" y="35433"/>
                    </a:cubicBezTo>
                    <a:cubicBezTo>
                      <a:pt x="21146" y="41053"/>
                      <a:pt x="22479" y="45244"/>
                      <a:pt x="25241" y="48006"/>
                    </a:cubicBezTo>
                    <a:cubicBezTo>
                      <a:pt x="28004" y="50768"/>
                      <a:pt x="31432" y="52197"/>
                      <a:pt x="35528" y="52197"/>
                    </a:cubicBezTo>
                    <a:cubicBezTo>
                      <a:pt x="39624" y="52197"/>
                      <a:pt x="43053" y="50673"/>
                      <a:pt x="45625" y="47720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" name="任意形状 35"/>
              <p:cNvSpPr/>
              <p:nvPr/>
            </p:nvSpPr>
            <p:spPr>
              <a:xfrm>
                <a:off x="18805937" y="11502865"/>
                <a:ext cx="71342" cy="98869"/>
              </a:xfrm>
              <a:custGeom>
                <a:avLst/>
                <a:gdLst>
                  <a:gd name="connsiteX0" fmla="*/ 56197 w 71342"/>
                  <a:gd name="connsiteY0" fmla="*/ 4286 h 98869"/>
                  <a:gd name="connsiteX1" fmla="*/ 67246 w 71342"/>
                  <a:gd name="connsiteY1" fmla="*/ 16383 h 98869"/>
                  <a:gd name="connsiteX2" fmla="*/ 71342 w 71342"/>
                  <a:gd name="connsiteY2" fmla="*/ 35338 h 98869"/>
                  <a:gd name="connsiteX3" fmla="*/ 67246 w 71342"/>
                  <a:gd name="connsiteY3" fmla="*/ 54197 h 98869"/>
                  <a:gd name="connsiteX4" fmla="*/ 56197 w 71342"/>
                  <a:gd name="connsiteY4" fmla="*/ 66389 h 98869"/>
                  <a:gd name="connsiteX5" fmla="*/ 40958 w 71342"/>
                  <a:gd name="connsiteY5" fmla="*/ 70580 h 98869"/>
                  <a:gd name="connsiteX6" fmla="*/ 21146 w 71342"/>
                  <a:gd name="connsiteY6" fmla="*/ 61341 h 98869"/>
                  <a:gd name="connsiteX7" fmla="*/ 21146 w 71342"/>
                  <a:gd name="connsiteY7" fmla="*/ 98870 h 98869"/>
                  <a:gd name="connsiteX8" fmla="*/ 0 w 71342"/>
                  <a:gd name="connsiteY8" fmla="*/ 98870 h 98869"/>
                  <a:gd name="connsiteX9" fmla="*/ 0 w 71342"/>
                  <a:gd name="connsiteY9" fmla="*/ 1810 h 98869"/>
                  <a:gd name="connsiteX10" fmla="*/ 18764 w 71342"/>
                  <a:gd name="connsiteY10" fmla="*/ 1810 h 98869"/>
                  <a:gd name="connsiteX11" fmla="*/ 19717 w 71342"/>
                  <a:gd name="connsiteY11" fmla="*/ 11239 h 98869"/>
                  <a:gd name="connsiteX12" fmla="*/ 28766 w 71342"/>
                  <a:gd name="connsiteY12" fmla="*/ 2762 h 98869"/>
                  <a:gd name="connsiteX13" fmla="*/ 40958 w 71342"/>
                  <a:gd name="connsiteY13" fmla="*/ 0 h 98869"/>
                  <a:gd name="connsiteX14" fmla="*/ 56197 w 71342"/>
                  <a:gd name="connsiteY14" fmla="*/ 4191 h 98869"/>
                  <a:gd name="connsiteX15" fmla="*/ 45625 w 71342"/>
                  <a:gd name="connsiteY15" fmla="*/ 47625 h 98869"/>
                  <a:gd name="connsiteX16" fmla="*/ 49530 w 71342"/>
                  <a:gd name="connsiteY16" fmla="*/ 35338 h 98869"/>
                  <a:gd name="connsiteX17" fmla="*/ 45625 w 71342"/>
                  <a:gd name="connsiteY17" fmla="*/ 22670 h 98869"/>
                  <a:gd name="connsiteX18" fmla="*/ 35528 w 71342"/>
                  <a:gd name="connsiteY18" fmla="*/ 17907 h 98869"/>
                  <a:gd name="connsiteX19" fmla="*/ 25337 w 71342"/>
                  <a:gd name="connsiteY19" fmla="*/ 22479 h 98869"/>
                  <a:gd name="connsiteX20" fmla="*/ 21241 w 71342"/>
                  <a:gd name="connsiteY20" fmla="*/ 35433 h 98869"/>
                  <a:gd name="connsiteX21" fmla="*/ 25337 w 71342"/>
                  <a:gd name="connsiteY21" fmla="*/ 48006 h 98869"/>
                  <a:gd name="connsiteX22" fmla="*/ 35624 w 71342"/>
                  <a:gd name="connsiteY22" fmla="*/ 52197 h 98869"/>
                  <a:gd name="connsiteX23" fmla="*/ 45720 w 71342"/>
                  <a:gd name="connsiteY23" fmla="*/ 47720 h 9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1342" h="98869">
                    <a:moveTo>
                      <a:pt x="56197" y="4286"/>
                    </a:moveTo>
                    <a:cubicBezTo>
                      <a:pt x="60865" y="7049"/>
                      <a:pt x="64484" y="11049"/>
                      <a:pt x="67246" y="16383"/>
                    </a:cubicBezTo>
                    <a:cubicBezTo>
                      <a:pt x="70009" y="21717"/>
                      <a:pt x="71342" y="28004"/>
                      <a:pt x="71342" y="35338"/>
                    </a:cubicBezTo>
                    <a:cubicBezTo>
                      <a:pt x="71342" y="42672"/>
                      <a:pt x="70009" y="48863"/>
                      <a:pt x="67246" y="54197"/>
                    </a:cubicBezTo>
                    <a:cubicBezTo>
                      <a:pt x="64484" y="59531"/>
                      <a:pt x="60865" y="63532"/>
                      <a:pt x="56197" y="66389"/>
                    </a:cubicBezTo>
                    <a:cubicBezTo>
                      <a:pt x="51626" y="69152"/>
                      <a:pt x="46482" y="70580"/>
                      <a:pt x="40958" y="70580"/>
                    </a:cubicBezTo>
                    <a:cubicBezTo>
                      <a:pt x="32480" y="70580"/>
                      <a:pt x="25908" y="67532"/>
                      <a:pt x="21146" y="61341"/>
                    </a:cubicBezTo>
                    <a:lnTo>
                      <a:pt x="21146" y="98870"/>
                    </a:lnTo>
                    <a:lnTo>
                      <a:pt x="0" y="98870"/>
                    </a:lnTo>
                    <a:lnTo>
                      <a:pt x="0" y="1810"/>
                    </a:lnTo>
                    <a:lnTo>
                      <a:pt x="18764" y="1810"/>
                    </a:lnTo>
                    <a:cubicBezTo>
                      <a:pt x="19145" y="6668"/>
                      <a:pt x="19431" y="9811"/>
                      <a:pt x="19717" y="11239"/>
                    </a:cubicBezTo>
                    <a:cubicBezTo>
                      <a:pt x="22098" y="7429"/>
                      <a:pt x="25146" y="4572"/>
                      <a:pt x="28766" y="2762"/>
                    </a:cubicBezTo>
                    <a:cubicBezTo>
                      <a:pt x="32385" y="953"/>
                      <a:pt x="36481" y="0"/>
                      <a:pt x="40958" y="0"/>
                    </a:cubicBezTo>
                    <a:cubicBezTo>
                      <a:pt x="46482" y="0"/>
                      <a:pt x="51530" y="1429"/>
                      <a:pt x="56197" y="4191"/>
                    </a:cubicBezTo>
                    <a:close/>
                    <a:moveTo>
                      <a:pt x="45625" y="47625"/>
                    </a:moveTo>
                    <a:cubicBezTo>
                      <a:pt x="48196" y="44672"/>
                      <a:pt x="49530" y="40577"/>
                      <a:pt x="49530" y="35338"/>
                    </a:cubicBezTo>
                    <a:cubicBezTo>
                      <a:pt x="49530" y="30099"/>
                      <a:pt x="48196" y="25813"/>
                      <a:pt x="45625" y="22670"/>
                    </a:cubicBezTo>
                    <a:cubicBezTo>
                      <a:pt x="43053" y="19431"/>
                      <a:pt x="39624" y="17907"/>
                      <a:pt x="35528" y="17907"/>
                    </a:cubicBezTo>
                    <a:cubicBezTo>
                      <a:pt x="31433" y="17907"/>
                      <a:pt x="28099" y="19431"/>
                      <a:pt x="25337" y="22479"/>
                    </a:cubicBezTo>
                    <a:cubicBezTo>
                      <a:pt x="22574" y="25527"/>
                      <a:pt x="21241" y="29813"/>
                      <a:pt x="21241" y="35433"/>
                    </a:cubicBezTo>
                    <a:cubicBezTo>
                      <a:pt x="21241" y="41053"/>
                      <a:pt x="22574" y="45244"/>
                      <a:pt x="25337" y="48006"/>
                    </a:cubicBezTo>
                    <a:cubicBezTo>
                      <a:pt x="28099" y="50768"/>
                      <a:pt x="31528" y="52197"/>
                      <a:pt x="35624" y="52197"/>
                    </a:cubicBezTo>
                    <a:cubicBezTo>
                      <a:pt x="39719" y="52197"/>
                      <a:pt x="43148" y="50673"/>
                      <a:pt x="45720" y="47720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形状 36"/>
              <p:cNvSpPr/>
              <p:nvPr/>
            </p:nvSpPr>
            <p:spPr>
              <a:xfrm>
                <a:off x="18888900" y="11473243"/>
                <a:ext cx="21145" cy="98583"/>
              </a:xfrm>
              <a:custGeom>
                <a:avLst/>
                <a:gdLst>
                  <a:gd name="connsiteX0" fmla="*/ 21146 w 21145"/>
                  <a:gd name="connsiteY0" fmla="*/ 98584 h 98583"/>
                  <a:gd name="connsiteX1" fmla="*/ 0 w 21145"/>
                  <a:gd name="connsiteY1" fmla="*/ 98584 h 98583"/>
                  <a:gd name="connsiteX2" fmla="*/ 0 w 21145"/>
                  <a:gd name="connsiteY2" fmla="*/ 0 h 98583"/>
                  <a:gd name="connsiteX3" fmla="*/ 21146 w 21145"/>
                  <a:gd name="connsiteY3" fmla="*/ 0 h 98583"/>
                  <a:gd name="connsiteX4" fmla="*/ 21146 w 21145"/>
                  <a:gd name="connsiteY4" fmla="*/ 98584 h 98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45" h="98583">
                    <a:moveTo>
                      <a:pt x="21146" y="98584"/>
                    </a:moveTo>
                    <a:lnTo>
                      <a:pt x="0" y="98584"/>
                    </a:lnTo>
                    <a:lnTo>
                      <a:pt x="0" y="0"/>
                    </a:lnTo>
                    <a:lnTo>
                      <a:pt x="21146" y="0"/>
                    </a:lnTo>
                    <a:lnTo>
                      <a:pt x="21146" y="98584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" name="任意形状 37"/>
              <p:cNvSpPr/>
              <p:nvPr/>
            </p:nvSpPr>
            <p:spPr>
              <a:xfrm>
                <a:off x="18923666" y="11472671"/>
                <a:ext cx="24669" cy="99155"/>
              </a:xfrm>
              <a:custGeom>
                <a:avLst/>
                <a:gdLst>
                  <a:gd name="connsiteX0" fmla="*/ 3620 w 24669"/>
                  <a:gd name="connsiteY0" fmla="*/ 21336 h 99155"/>
                  <a:gd name="connsiteX1" fmla="*/ 0 w 24669"/>
                  <a:gd name="connsiteY1" fmla="*/ 12573 h 99155"/>
                  <a:gd name="connsiteX2" fmla="*/ 3524 w 24669"/>
                  <a:gd name="connsiteY2" fmla="*/ 3715 h 99155"/>
                  <a:gd name="connsiteX3" fmla="*/ 12287 w 24669"/>
                  <a:gd name="connsiteY3" fmla="*/ 0 h 99155"/>
                  <a:gd name="connsiteX4" fmla="*/ 20955 w 24669"/>
                  <a:gd name="connsiteY4" fmla="*/ 3715 h 99155"/>
                  <a:gd name="connsiteX5" fmla="*/ 24670 w 24669"/>
                  <a:gd name="connsiteY5" fmla="*/ 12478 h 99155"/>
                  <a:gd name="connsiteX6" fmla="*/ 21050 w 24669"/>
                  <a:gd name="connsiteY6" fmla="*/ 21241 h 99155"/>
                  <a:gd name="connsiteX7" fmla="*/ 12382 w 24669"/>
                  <a:gd name="connsiteY7" fmla="*/ 24955 h 99155"/>
                  <a:gd name="connsiteX8" fmla="*/ 3715 w 24669"/>
                  <a:gd name="connsiteY8" fmla="*/ 21241 h 99155"/>
                  <a:gd name="connsiteX9" fmla="*/ 22860 w 24669"/>
                  <a:gd name="connsiteY9" fmla="*/ 99155 h 99155"/>
                  <a:gd name="connsiteX10" fmla="*/ 1714 w 24669"/>
                  <a:gd name="connsiteY10" fmla="*/ 99155 h 99155"/>
                  <a:gd name="connsiteX11" fmla="*/ 1714 w 24669"/>
                  <a:gd name="connsiteY11" fmla="*/ 32194 h 99155"/>
                  <a:gd name="connsiteX12" fmla="*/ 22860 w 24669"/>
                  <a:gd name="connsiteY12" fmla="*/ 32194 h 99155"/>
                  <a:gd name="connsiteX13" fmla="*/ 22860 w 24669"/>
                  <a:gd name="connsiteY13" fmla="*/ 99155 h 99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669" h="99155">
                    <a:moveTo>
                      <a:pt x="3620" y="21336"/>
                    </a:moveTo>
                    <a:cubicBezTo>
                      <a:pt x="1238" y="18859"/>
                      <a:pt x="0" y="15907"/>
                      <a:pt x="0" y="12573"/>
                    </a:cubicBezTo>
                    <a:cubicBezTo>
                      <a:pt x="0" y="9239"/>
                      <a:pt x="1143" y="6191"/>
                      <a:pt x="3524" y="3715"/>
                    </a:cubicBezTo>
                    <a:cubicBezTo>
                      <a:pt x="5905" y="1238"/>
                      <a:pt x="8763" y="0"/>
                      <a:pt x="12287" y="0"/>
                    </a:cubicBezTo>
                    <a:cubicBezTo>
                      <a:pt x="15812" y="0"/>
                      <a:pt x="18479" y="1238"/>
                      <a:pt x="20955" y="3715"/>
                    </a:cubicBezTo>
                    <a:cubicBezTo>
                      <a:pt x="23431" y="6191"/>
                      <a:pt x="24670" y="9144"/>
                      <a:pt x="24670" y="12478"/>
                    </a:cubicBezTo>
                    <a:cubicBezTo>
                      <a:pt x="24670" y="15812"/>
                      <a:pt x="23431" y="18764"/>
                      <a:pt x="21050" y="21241"/>
                    </a:cubicBezTo>
                    <a:cubicBezTo>
                      <a:pt x="18669" y="23717"/>
                      <a:pt x="15716" y="24955"/>
                      <a:pt x="12382" y="24955"/>
                    </a:cubicBezTo>
                    <a:cubicBezTo>
                      <a:pt x="9049" y="24955"/>
                      <a:pt x="6096" y="23717"/>
                      <a:pt x="3715" y="21241"/>
                    </a:cubicBezTo>
                    <a:close/>
                    <a:moveTo>
                      <a:pt x="22860" y="99155"/>
                    </a:moveTo>
                    <a:lnTo>
                      <a:pt x="1714" y="99155"/>
                    </a:lnTo>
                    <a:lnTo>
                      <a:pt x="1714" y="32194"/>
                    </a:lnTo>
                    <a:lnTo>
                      <a:pt x="22860" y="32194"/>
                    </a:lnTo>
                    <a:lnTo>
                      <a:pt x="22860" y="99155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" name="任意形状 38"/>
              <p:cNvSpPr/>
              <p:nvPr/>
            </p:nvSpPr>
            <p:spPr>
              <a:xfrm>
                <a:off x="18958051" y="11503151"/>
                <a:ext cx="62007" cy="70294"/>
              </a:xfrm>
              <a:custGeom>
                <a:avLst/>
                <a:gdLst>
                  <a:gd name="connsiteX0" fmla="*/ 41338 w 62007"/>
                  <a:gd name="connsiteY0" fmla="*/ 50292 h 70294"/>
                  <a:gd name="connsiteX1" fmla="*/ 46101 w 62007"/>
                  <a:gd name="connsiteY1" fmla="*/ 45149 h 70294"/>
                  <a:gd name="connsiteX2" fmla="*/ 62008 w 62007"/>
                  <a:gd name="connsiteY2" fmla="*/ 54388 h 70294"/>
                  <a:gd name="connsiteX3" fmla="*/ 51530 w 62007"/>
                  <a:gd name="connsiteY3" fmla="*/ 66199 h 70294"/>
                  <a:gd name="connsiteX4" fmla="*/ 34862 w 62007"/>
                  <a:gd name="connsiteY4" fmla="*/ 70295 h 70294"/>
                  <a:gd name="connsiteX5" fmla="*/ 17907 w 62007"/>
                  <a:gd name="connsiteY5" fmla="*/ 66389 h 70294"/>
                  <a:gd name="connsiteX6" fmla="*/ 4953 w 62007"/>
                  <a:gd name="connsiteY6" fmla="*/ 54483 h 70294"/>
                  <a:gd name="connsiteX7" fmla="*/ 0 w 62007"/>
                  <a:gd name="connsiteY7" fmla="*/ 35147 h 70294"/>
                  <a:gd name="connsiteX8" fmla="*/ 4953 w 62007"/>
                  <a:gd name="connsiteY8" fmla="*/ 15812 h 70294"/>
                  <a:gd name="connsiteX9" fmla="*/ 17907 w 62007"/>
                  <a:gd name="connsiteY9" fmla="*/ 3905 h 70294"/>
                  <a:gd name="connsiteX10" fmla="*/ 34862 w 62007"/>
                  <a:gd name="connsiteY10" fmla="*/ 0 h 70294"/>
                  <a:gd name="connsiteX11" fmla="*/ 51530 w 62007"/>
                  <a:gd name="connsiteY11" fmla="*/ 4096 h 70294"/>
                  <a:gd name="connsiteX12" fmla="*/ 62008 w 62007"/>
                  <a:gd name="connsiteY12" fmla="*/ 15812 h 70294"/>
                  <a:gd name="connsiteX13" fmla="*/ 46101 w 62007"/>
                  <a:gd name="connsiteY13" fmla="*/ 25146 h 70294"/>
                  <a:gd name="connsiteX14" fmla="*/ 41243 w 62007"/>
                  <a:gd name="connsiteY14" fmla="*/ 20003 h 70294"/>
                  <a:gd name="connsiteX15" fmla="*/ 34862 w 62007"/>
                  <a:gd name="connsiteY15" fmla="*/ 18193 h 70294"/>
                  <a:gd name="connsiteX16" fmla="*/ 25337 w 62007"/>
                  <a:gd name="connsiteY16" fmla="*/ 22955 h 70294"/>
                  <a:gd name="connsiteX17" fmla="*/ 21812 w 62007"/>
                  <a:gd name="connsiteY17" fmla="*/ 35338 h 70294"/>
                  <a:gd name="connsiteX18" fmla="*/ 25337 w 62007"/>
                  <a:gd name="connsiteY18" fmla="*/ 47625 h 70294"/>
                  <a:gd name="connsiteX19" fmla="*/ 34862 w 62007"/>
                  <a:gd name="connsiteY19" fmla="*/ 52292 h 70294"/>
                  <a:gd name="connsiteX20" fmla="*/ 41434 w 62007"/>
                  <a:gd name="connsiteY20" fmla="*/ 50578 h 70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2007" h="70294">
                    <a:moveTo>
                      <a:pt x="41338" y="50292"/>
                    </a:moveTo>
                    <a:cubicBezTo>
                      <a:pt x="43148" y="49149"/>
                      <a:pt x="44672" y="47435"/>
                      <a:pt x="46101" y="45149"/>
                    </a:cubicBezTo>
                    <a:lnTo>
                      <a:pt x="62008" y="54388"/>
                    </a:lnTo>
                    <a:cubicBezTo>
                      <a:pt x="59912" y="59531"/>
                      <a:pt x="56483" y="63532"/>
                      <a:pt x="51530" y="66199"/>
                    </a:cubicBezTo>
                    <a:cubicBezTo>
                      <a:pt x="46577" y="68961"/>
                      <a:pt x="41053" y="70295"/>
                      <a:pt x="34862" y="70295"/>
                    </a:cubicBezTo>
                    <a:cubicBezTo>
                      <a:pt x="28670" y="70295"/>
                      <a:pt x="23241" y="68961"/>
                      <a:pt x="17907" y="66389"/>
                    </a:cubicBezTo>
                    <a:cubicBezTo>
                      <a:pt x="12573" y="63722"/>
                      <a:pt x="8287" y="59817"/>
                      <a:pt x="4953" y="54483"/>
                    </a:cubicBezTo>
                    <a:cubicBezTo>
                      <a:pt x="1619" y="49149"/>
                      <a:pt x="0" y="42672"/>
                      <a:pt x="0" y="35147"/>
                    </a:cubicBezTo>
                    <a:cubicBezTo>
                      <a:pt x="0" y="27622"/>
                      <a:pt x="1619" y="21050"/>
                      <a:pt x="4953" y="15812"/>
                    </a:cubicBezTo>
                    <a:cubicBezTo>
                      <a:pt x="8287" y="10573"/>
                      <a:pt x="12573" y="6572"/>
                      <a:pt x="17907" y="3905"/>
                    </a:cubicBezTo>
                    <a:cubicBezTo>
                      <a:pt x="23241" y="1238"/>
                      <a:pt x="28861" y="0"/>
                      <a:pt x="34862" y="0"/>
                    </a:cubicBezTo>
                    <a:cubicBezTo>
                      <a:pt x="40862" y="0"/>
                      <a:pt x="46672" y="1334"/>
                      <a:pt x="51530" y="4096"/>
                    </a:cubicBezTo>
                    <a:cubicBezTo>
                      <a:pt x="56483" y="6858"/>
                      <a:pt x="59912" y="10763"/>
                      <a:pt x="62008" y="15812"/>
                    </a:cubicBezTo>
                    <a:lnTo>
                      <a:pt x="46101" y="25146"/>
                    </a:lnTo>
                    <a:cubicBezTo>
                      <a:pt x="44672" y="22860"/>
                      <a:pt x="43053" y="21146"/>
                      <a:pt x="41243" y="20003"/>
                    </a:cubicBezTo>
                    <a:cubicBezTo>
                      <a:pt x="39434" y="18764"/>
                      <a:pt x="37338" y="18193"/>
                      <a:pt x="34862" y="18193"/>
                    </a:cubicBezTo>
                    <a:cubicBezTo>
                      <a:pt x="30861" y="18193"/>
                      <a:pt x="27718" y="19812"/>
                      <a:pt x="25337" y="22955"/>
                    </a:cubicBezTo>
                    <a:cubicBezTo>
                      <a:pt x="22955" y="26099"/>
                      <a:pt x="21812" y="30194"/>
                      <a:pt x="21812" y="35338"/>
                    </a:cubicBezTo>
                    <a:cubicBezTo>
                      <a:pt x="21812" y="40481"/>
                      <a:pt x="22955" y="44577"/>
                      <a:pt x="25337" y="47625"/>
                    </a:cubicBezTo>
                    <a:cubicBezTo>
                      <a:pt x="27718" y="50768"/>
                      <a:pt x="30861" y="52292"/>
                      <a:pt x="34862" y="52292"/>
                    </a:cubicBezTo>
                    <a:cubicBezTo>
                      <a:pt x="37433" y="52292"/>
                      <a:pt x="39624" y="51721"/>
                      <a:pt x="41434" y="50578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" name="任意形状 39"/>
              <p:cNvSpPr/>
              <p:nvPr/>
            </p:nvSpPr>
            <p:spPr>
              <a:xfrm>
                <a:off x="19023869" y="11503056"/>
                <a:ext cx="63150" cy="70484"/>
              </a:xfrm>
              <a:custGeom>
                <a:avLst/>
                <a:gdLst>
                  <a:gd name="connsiteX0" fmla="*/ 55245 w 63150"/>
                  <a:gd name="connsiteY0" fmla="*/ 8096 h 70484"/>
                  <a:gd name="connsiteX1" fmla="*/ 63151 w 63150"/>
                  <a:gd name="connsiteY1" fmla="*/ 30956 h 70484"/>
                  <a:gd name="connsiteX2" fmla="*/ 63151 w 63150"/>
                  <a:gd name="connsiteY2" fmla="*/ 68771 h 70484"/>
                  <a:gd name="connsiteX3" fmla="*/ 45434 w 63150"/>
                  <a:gd name="connsiteY3" fmla="*/ 68771 h 70484"/>
                  <a:gd name="connsiteX4" fmla="*/ 44482 w 63150"/>
                  <a:gd name="connsiteY4" fmla="*/ 61531 h 70484"/>
                  <a:gd name="connsiteX5" fmla="*/ 36957 w 63150"/>
                  <a:gd name="connsiteY5" fmla="*/ 68294 h 70484"/>
                  <a:gd name="connsiteX6" fmla="*/ 25813 w 63150"/>
                  <a:gd name="connsiteY6" fmla="*/ 70485 h 70484"/>
                  <a:gd name="connsiteX7" fmla="*/ 12763 w 63150"/>
                  <a:gd name="connsiteY7" fmla="*/ 67913 h 70484"/>
                  <a:gd name="connsiteX8" fmla="*/ 3429 w 63150"/>
                  <a:gd name="connsiteY8" fmla="*/ 60674 h 70484"/>
                  <a:gd name="connsiteX9" fmla="*/ 0 w 63150"/>
                  <a:gd name="connsiteY9" fmla="*/ 49434 h 70484"/>
                  <a:gd name="connsiteX10" fmla="*/ 3810 w 63150"/>
                  <a:gd name="connsiteY10" fmla="*/ 37624 h 70484"/>
                  <a:gd name="connsiteX11" fmla="*/ 14097 w 63150"/>
                  <a:gd name="connsiteY11" fmla="*/ 29813 h 70484"/>
                  <a:gd name="connsiteX12" fmla="*/ 28194 w 63150"/>
                  <a:gd name="connsiteY12" fmla="*/ 27051 h 70484"/>
                  <a:gd name="connsiteX13" fmla="*/ 42196 w 63150"/>
                  <a:gd name="connsiteY13" fmla="*/ 29527 h 70484"/>
                  <a:gd name="connsiteX14" fmla="*/ 30671 w 63150"/>
                  <a:gd name="connsiteY14" fmla="*/ 16859 h 70484"/>
                  <a:gd name="connsiteX15" fmla="*/ 17717 w 63150"/>
                  <a:gd name="connsiteY15" fmla="*/ 25146 h 70484"/>
                  <a:gd name="connsiteX16" fmla="*/ 2858 w 63150"/>
                  <a:gd name="connsiteY16" fmla="*/ 16478 h 70484"/>
                  <a:gd name="connsiteX17" fmla="*/ 14478 w 63150"/>
                  <a:gd name="connsiteY17" fmla="*/ 4381 h 70484"/>
                  <a:gd name="connsiteX18" fmla="*/ 32766 w 63150"/>
                  <a:gd name="connsiteY18" fmla="*/ 0 h 70484"/>
                  <a:gd name="connsiteX19" fmla="*/ 55150 w 63150"/>
                  <a:gd name="connsiteY19" fmla="*/ 8096 h 70484"/>
                  <a:gd name="connsiteX20" fmla="*/ 42291 w 63150"/>
                  <a:gd name="connsiteY20" fmla="*/ 42577 h 70484"/>
                  <a:gd name="connsiteX21" fmla="*/ 32671 w 63150"/>
                  <a:gd name="connsiteY21" fmla="*/ 41243 h 70484"/>
                  <a:gd name="connsiteX22" fmla="*/ 24289 w 63150"/>
                  <a:gd name="connsiteY22" fmla="*/ 43148 h 70484"/>
                  <a:gd name="connsiteX23" fmla="*/ 21146 w 63150"/>
                  <a:gd name="connsiteY23" fmla="*/ 48292 h 70484"/>
                  <a:gd name="connsiteX24" fmla="*/ 23527 w 63150"/>
                  <a:gd name="connsiteY24" fmla="*/ 52959 h 70484"/>
                  <a:gd name="connsiteX25" fmla="*/ 29528 w 63150"/>
                  <a:gd name="connsiteY25" fmla="*/ 54673 h 70484"/>
                  <a:gd name="connsiteX26" fmla="*/ 38386 w 63150"/>
                  <a:gd name="connsiteY26" fmla="*/ 51816 h 70484"/>
                  <a:gd name="connsiteX27" fmla="*/ 42291 w 63150"/>
                  <a:gd name="connsiteY27" fmla="*/ 44196 h 70484"/>
                  <a:gd name="connsiteX28" fmla="*/ 42291 w 63150"/>
                  <a:gd name="connsiteY28" fmla="*/ 42481 h 70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3150" h="70484">
                    <a:moveTo>
                      <a:pt x="55245" y="8096"/>
                    </a:moveTo>
                    <a:cubicBezTo>
                      <a:pt x="60484" y="13525"/>
                      <a:pt x="63151" y="21146"/>
                      <a:pt x="63151" y="30956"/>
                    </a:cubicBezTo>
                    <a:lnTo>
                      <a:pt x="63151" y="68771"/>
                    </a:lnTo>
                    <a:lnTo>
                      <a:pt x="45434" y="68771"/>
                    </a:lnTo>
                    <a:cubicBezTo>
                      <a:pt x="44958" y="65151"/>
                      <a:pt x="44672" y="62770"/>
                      <a:pt x="44482" y="61531"/>
                    </a:cubicBezTo>
                    <a:cubicBezTo>
                      <a:pt x="42386" y="64579"/>
                      <a:pt x="39910" y="66770"/>
                      <a:pt x="36957" y="68294"/>
                    </a:cubicBezTo>
                    <a:cubicBezTo>
                      <a:pt x="34004" y="69723"/>
                      <a:pt x="30289" y="70485"/>
                      <a:pt x="25813" y="70485"/>
                    </a:cubicBezTo>
                    <a:cubicBezTo>
                      <a:pt x="21050" y="70485"/>
                      <a:pt x="16764" y="69628"/>
                      <a:pt x="12763" y="67913"/>
                    </a:cubicBezTo>
                    <a:cubicBezTo>
                      <a:pt x="8858" y="66199"/>
                      <a:pt x="5715" y="63817"/>
                      <a:pt x="3429" y="60674"/>
                    </a:cubicBezTo>
                    <a:cubicBezTo>
                      <a:pt x="1143" y="57531"/>
                      <a:pt x="0" y="53816"/>
                      <a:pt x="0" y="49434"/>
                    </a:cubicBezTo>
                    <a:cubicBezTo>
                      <a:pt x="0" y="45053"/>
                      <a:pt x="1238" y="40957"/>
                      <a:pt x="3810" y="37624"/>
                    </a:cubicBezTo>
                    <a:cubicBezTo>
                      <a:pt x="6382" y="34195"/>
                      <a:pt x="9811" y="31623"/>
                      <a:pt x="14097" y="29813"/>
                    </a:cubicBezTo>
                    <a:cubicBezTo>
                      <a:pt x="18383" y="28003"/>
                      <a:pt x="23146" y="27051"/>
                      <a:pt x="28194" y="27051"/>
                    </a:cubicBezTo>
                    <a:cubicBezTo>
                      <a:pt x="32956" y="27051"/>
                      <a:pt x="37624" y="27908"/>
                      <a:pt x="42196" y="29527"/>
                    </a:cubicBezTo>
                    <a:cubicBezTo>
                      <a:pt x="41624" y="21050"/>
                      <a:pt x="37719" y="16859"/>
                      <a:pt x="30671" y="16859"/>
                    </a:cubicBezTo>
                    <a:cubicBezTo>
                      <a:pt x="24670" y="16859"/>
                      <a:pt x="20384" y="19621"/>
                      <a:pt x="17717" y="25146"/>
                    </a:cubicBezTo>
                    <a:lnTo>
                      <a:pt x="2858" y="16478"/>
                    </a:lnTo>
                    <a:cubicBezTo>
                      <a:pt x="5334" y="11334"/>
                      <a:pt x="9239" y="7334"/>
                      <a:pt x="14478" y="4381"/>
                    </a:cubicBezTo>
                    <a:cubicBezTo>
                      <a:pt x="19717" y="1429"/>
                      <a:pt x="25813" y="0"/>
                      <a:pt x="32766" y="0"/>
                    </a:cubicBezTo>
                    <a:cubicBezTo>
                      <a:pt x="42481" y="0"/>
                      <a:pt x="49911" y="2667"/>
                      <a:pt x="55150" y="8096"/>
                    </a:cubicBezTo>
                    <a:close/>
                    <a:moveTo>
                      <a:pt x="42291" y="42577"/>
                    </a:moveTo>
                    <a:cubicBezTo>
                      <a:pt x="38957" y="41719"/>
                      <a:pt x="35719" y="41243"/>
                      <a:pt x="32671" y="41243"/>
                    </a:cubicBezTo>
                    <a:cubicBezTo>
                      <a:pt x="29146" y="41243"/>
                      <a:pt x="26289" y="41910"/>
                      <a:pt x="24289" y="43148"/>
                    </a:cubicBezTo>
                    <a:cubicBezTo>
                      <a:pt x="22288" y="44386"/>
                      <a:pt x="21146" y="46196"/>
                      <a:pt x="21146" y="48292"/>
                    </a:cubicBezTo>
                    <a:cubicBezTo>
                      <a:pt x="21146" y="50292"/>
                      <a:pt x="21908" y="51816"/>
                      <a:pt x="23527" y="52959"/>
                    </a:cubicBezTo>
                    <a:cubicBezTo>
                      <a:pt x="25146" y="54102"/>
                      <a:pt x="27051" y="54673"/>
                      <a:pt x="29528" y="54673"/>
                    </a:cubicBezTo>
                    <a:cubicBezTo>
                      <a:pt x="32766" y="54673"/>
                      <a:pt x="35719" y="53721"/>
                      <a:pt x="38386" y="51816"/>
                    </a:cubicBezTo>
                    <a:cubicBezTo>
                      <a:pt x="41053" y="49911"/>
                      <a:pt x="42291" y="47339"/>
                      <a:pt x="42291" y="44196"/>
                    </a:cubicBezTo>
                    <a:lnTo>
                      <a:pt x="42291" y="42481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" name="任意形状 40"/>
              <p:cNvSpPr/>
              <p:nvPr/>
            </p:nvSpPr>
            <p:spPr>
              <a:xfrm>
                <a:off x="19093211" y="11483339"/>
                <a:ext cx="58864" cy="90201"/>
              </a:xfrm>
              <a:custGeom>
                <a:avLst/>
                <a:gdLst>
                  <a:gd name="connsiteX0" fmla="*/ 58864 w 58864"/>
                  <a:gd name="connsiteY0" fmla="*/ 83725 h 90201"/>
                  <a:gd name="connsiteX1" fmla="*/ 38386 w 58864"/>
                  <a:gd name="connsiteY1" fmla="*/ 90202 h 90201"/>
                  <a:gd name="connsiteX2" fmla="*/ 19431 w 58864"/>
                  <a:gd name="connsiteY2" fmla="*/ 84011 h 90201"/>
                  <a:gd name="connsiteX3" fmla="*/ 12287 w 58864"/>
                  <a:gd name="connsiteY3" fmla="*/ 62198 h 90201"/>
                  <a:gd name="connsiteX4" fmla="*/ 12287 w 58864"/>
                  <a:gd name="connsiteY4" fmla="*/ 39243 h 90201"/>
                  <a:gd name="connsiteX5" fmla="*/ 0 w 58864"/>
                  <a:gd name="connsiteY5" fmla="*/ 39243 h 90201"/>
                  <a:gd name="connsiteX6" fmla="*/ 0 w 58864"/>
                  <a:gd name="connsiteY6" fmla="*/ 21526 h 90201"/>
                  <a:gd name="connsiteX7" fmla="*/ 12287 w 58864"/>
                  <a:gd name="connsiteY7" fmla="*/ 21526 h 90201"/>
                  <a:gd name="connsiteX8" fmla="*/ 12287 w 58864"/>
                  <a:gd name="connsiteY8" fmla="*/ 0 h 90201"/>
                  <a:gd name="connsiteX9" fmla="*/ 33433 w 58864"/>
                  <a:gd name="connsiteY9" fmla="*/ 0 h 90201"/>
                  <a:gd name="connsiteX10" fmla="*/ 33433 w 58864"/>
                  <a:gd name="connsiteY10" fmla="*/ 21526 h 90201"/>
                  <a:gd name="connsiteX11" fmla="*/ 53912 w 58864"/>
                  <a:gd name="connsiteY11" fmla="*/ 21526 h 90201"/>
                  <a:gd name="connsiteX12" fmla="*/ 53912 w 58864"/>
                  <a:gd name="connsiteY12" fmla="*/ 39243 h 90201"/>
                  <a:gd name="connsiteX13" fmla="*/ 33433 w 58864"/>
                  <a:gd name="connsiteY13" fmla="*/ 39243 h 90201"/>
                  <a:gd name="connsiteX14" fmla="*/ 33433 w 58864"/>
                  <a:gd name="connsiteY14" fmla="*/ 58388 h 90201"/>
                  <a:gd name="connsiteX15" fmla="*/ 35338 w 58864"/>
                  <a:gd name="connsiteY15" fmla="*/ 68389 h 90201"/>
                  <a:gd name="connsiteX16" fmla="*/ 42767 w 58864"/>
                  <a:gd name="connsiteY16" fmla="*/ 71914 h 90201"/>
                  <a:gd name="connsiteX17" fmla="*/ 51435 w 58864"/>
                  <a:gd name="connsiteY17" fmla="*/ 68961 h 90201"/>
                  <a:gd name="connsiteX18" fmla="*/ 58864 w 58864"/>
                  <a:gd name="connsiteY18" fmla="*/ 83629 h 90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8864" h="90201">
                    <a:moveTo>
                      <a:pt x="58864" y="83725"/>
                    </a:moveTo>
                    <a:cubicBezTo>
                      <a:pt x="54007" y="88011"/>
                      <a:pt x="47244" y="90202"/>
                      <a:pt x="38386" y="90202"/>
                    </a:cubicBezTo>
                    <a:cubicBezTo>
                      <a:pt x="30480" y="90202"/>
                      <a:pt x="24194" y="88106"/>
                      <a:pt x="19431" y="84011"/>
                    </a:cubicBezTo>
                    <a:cubicBezTo>
                      <a:pt x="14669" y="79915"/>
                      <a:pt x="12287" y="72676"/>
                      <a:pt x="12287" y="62198"/>
                    </a:cubicBezTo>
                    <a:lnTo>
                      <a:pt x="12287" y="39243"/>
                    </a:lnTo>
                    <a:lnTo>
                      <a:pt x="0" y="39243"/>
                    </a:lnTo>
                    <a:lnTo>
                      <a:pt x="0" y="21526"/>
                    </a:lnTo>
                    <a:lnTo>
                      <a:pt x="12287" y="21526"/>
                    </a:lnTo>
                    <a:lnTo>
                      <a:pt x="12287" y="0"/>
                    </a:lnTo>
                    <a:lnTo>
                      <a:pt x="33433" y="0"/>
                    </a:lnTo>
                    <a:lnTo>
                      <a:pt x="33433" y="21526"/>
                    </a:lnTo>
                    <a:lnTo>
                      <a:pt x="53912" y="21526"/>
                    </a:lnTo>
                    <a:lnTo>
                      <a:pt x="53912" y="39243"/>
                    </a:lnTo>
                    <a:lnTo>
                      <a:pt x="33433" y="39243"/>
                    </a:lnTo>
                    <a:lnTo>
                      <a:pt x="33433" y="58388"/>
                    </a:lnTo>
                    <a:cubicBezTo>
                      <a:pt x="33433" y="62674"/>
                      <a:pt x="34100" y="66104"/>
                      <a:pt x="35338" y="68389"/>
                    </a:cubicBezTo>
                    <a:cubicBezTo>
                      <a:pt x="36576" y="70675"/>
                      <a:pt x="39053" y="71914"/>
                      <a:pt x="42767" y="71914"/>
                    </a:cubicBezTo>
                    <a:cubicBezTo>
                      <a:pt x="45720" y="71914"/>
                      <a:pt x="48578" y="70961"/>
                      <a:pt x="51435" y="68961"/>
                    </a:cubicBezTo>
                    <a:lnTo>
                      <a:pt x="58864" y="83629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" name="任意形状 41"/>
              <p:cNvSpPr/>
              <p:nvPr/>
            </p:nvSpPr>
            <p:spPr>
              <a:xfrm>
                <a:off x="19157028" y="11472671"/>
                <a:ext cx="24669" cy="99155"/>
              </a:xfrm>
              <a:custGeom>
                <a:avLst/>
                <a:gdLst>
                  <a:gd name="connsiteX0" fmla="*/ 3620 w 24669"/>
                  <a:gd name="connsiteY0" fmla="*/ 21336 h 99155"/>
                  <a:gd name="connsiteX1" fmla="*/ 0 w 24669"/>
                  <a:gd name="connsiteY1" fmla="*/ 12573 h 99155"/>
                  <a:gd name="connsiteX2" fmla="*/ 3524 w 24669"/>
                  <a:gd name="connsiteY2" fmla="*/ 3715 h 99155"/>
                  <a:gd name="connsiteX3" fmla="*/ 12287 w 24669"/>
                  <a:gd name="connsiteY3" fmla="*/ 0 h 99155"/>
                  <a:gd name="connsiteX4" fmla="*/ 20955 w 24669"/>
                  <a:gd name="connsiteY4" fmla="*/ 3715 h 99155"/>
                  <a:gd name="connsiteX5" fmla="*/ 24670 w 24669"/>
                  <a:gd name="connsiteY5" fmla="*/ 12478 h 99155"/>
                  <a:gd name="connsiteX6" fmla="*/ 21050 w 24669"/>
                  <a:gd name="connsiteY6" fmla="*/ 21241 h 99155"/>
                  <a:gd name="connsiteX7" fmla="*/ 12382 w 24669"/>
                  <a:gd name="connsiteY7" fmla="*/ 24955 h 99155"/>
                  <a:gd name="connsiteX8" fmla="*/ 3715 w 24669"/>
                  <a:gd name="connsiteY8" fmla="*/ 21241 h 99155"/>
                  <a:gd name="connsiteX9" fmla="*/ 22860 w 24669"/>
                  <a:gd name="connsiteY9" fmla="*/ 99155 h 99155"/>
                  <a:gd name="connsiteX10" fmla="*/ 1714 w 24669"/>
                  <a:gd name="connsiteY10" fmla="*/ 99155 h 99155"/>
                  <a:gd name="connsiteX11" fmla="*/ 1714 w 24669"/>
                  <a:gd name="connsiteY11" fmla="*/ 32194 h 99155"/>
                  <a:gd name="connsiteX12" fmla="*/ 22860 w 24669"/>
                  <a:gd name="connsiteY12" fmla="*/ 32194 h 99155"/>
                  <a:gd name="connsiteX13" fmla="*/ 22860 w 24669"/>
                  <a:gd name="connsiteY13" fmla="*/ 99155 h 99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669" h="99155">
                    <a:moveTo>
                      <a:pt x="3620" y="21336"/>
                    </a:moveTo>
                    <a:cubicBezTo>
                      <a:pt x="1238" y="18859"/>
                      <a:pt x="0" y="15907"/>
                      <a:pt x="0" y="12573"/>
                    </a:cubicBezTo>
                    <a:cubicBezTo>
                      <a:pt x="0" y="9239"/>
                      <a:pt x="1143" y="6191"/>
                      <a:pt x="3524" y="3715"/>
                    </a:cubicBezTo>
                    <a:cubicBezTo>
                      <a:pt x="5905" y="1238"/>
                      <a:pt x="8763" y="0"/>
                      <a:pt x="12287" y="0"/>
                    </a:cubicBezTo>
                    <a:cubicBezTo>
                      <a:pt x="15812" y="0"/>
                      <a:pt x="18479" y="1238"/>
                      <a:pt x="20955" y="3715"/>
                    </a:cubicBezTo>
                    <a:cubicBezTo>
                      <a:pt x="23431" y="6191"/>
                      <a:pt x="24670" y="9144"/>
                      <a:pt x="24670" y="12478"/>
                    </a:cubicBezTo>
                    <a:cubicBezTo>
                      <a:pt x="24670" y="15812"/>
                      <a:pt x="23431" y="18764"/>
                      <a:pt x="21050" y="21241"/>
                    </a:cubicBezTo>
                    <a:cubicBezTo>
                      <a:pt x="18669" y="23717"/>
                      <a:pt x="15716" y="24955"/>
                      <a:pt x="12382" y="24955"/>
                    </a:cubicBezTo>
                    <a:cubicBezTo>
                      <a:pt x="9049" y="24955"/>
                      <a:pt x="6096" y="23717"/>
                      <a:pt x="3715" y="21241"/>
                    </a:cubicBezTo>
                    <a:close/>
                    <a:moveTo>
                      <a:pt x="22860" y="99155"/>
                    </a:moveTo>
                    <a:lnTo>
                      <a:pt x="1714" y="99155"/>
                    </a:lnTo>
                    <a:lnTo>
                      <a:pt x="1714" y="32194"/>
                    </a:lnTo>
                    <a:lnTo>
                      <a:pt x="22860" y="32194"/>
                    </a:lnTo>
                    <a:lnTo>
                      <a:pt x="22860" y="99155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" name="任意形状 42"/>
              <p:cNvSpPr/>
              <p:nvPr/>
            </p:nvSpPr>
            <p:spPr>
              <a:xfrm>
                <a:off x="19191318" y="11503056"/>
                <a:ext cx="70484" cy="70579"/>
              </a:xfrm>
              <a:custGeom>
                <a:avLst/>
                <a:gdLst>
                  <a:gd name="connsiteX0" fmla="*/ 4858 w 70484"/>
                  <a:gd name="connsiteY0" fmla="*/ 16573 h 70579"/>
                  <a:gd name="connsiteX1" fmla="*/ 17907 w 70484"/>
                  <a:gd name="connsiteY1" fmla="*/ 4286 h 70579"/>
                  <a:gd name="connsiteX2" fmla="*/ 35433 w 70484"/>
                  <a:gd name="connsiteY2" fmla="*/ 0 h 70579"/>
                  <a:gd name="connsiteX3" fmla="*/ 52864 w 70484"/>
                  <a:gd name="connsiteY3" fmla="*/ 4286 h 70579"/>
                  <a:gd name="connsiteX4" fmla="*/ 65722 w 70484"/>
                  <a:gd name="connsiteY4" fmla="*/ 16573 h 70579"/>
                  <a:gd name="connsiteX5" fmla="*/ 70485 w 70484"/>
                  <a:gd name="connsiteY5" fmla="*/ 35242 h 70579"/>
                  <a:gd name="connsiteX6" fmla="*/ 65722 w 70484"/>
                  <a:gd name="connsiteY6" fmla="*/ 54007 h 70579"/>
                  <a:gd name="connsiteX7" fmla="*/ 52864 w 70484"/>
                  <a:gd name="connsiteY7" fmla="*/ 66294 h 70579"/>
                  <a:gd name="connsiteX8" fmla="*/ 35338 w 70484"/>
                  <a:gd name="connsiteY8" fmla="*/ 70580 h 70579"/>
                  <a:gd name="connsiteX9" fmla="*/ 17812 w 70484"/>
                  <a:gd name="connsiteY9" fmla="*/ 66294 h 70579"/>
                  <a:gd name="connsiteX10" fmla="*/ 4858 w 70484"/>
                  <a:gd name="connsiteY10" fmla="*/ 54007 h 70579"/>
                  <a:gd name="connsiteX11" fmla="*/ 0 w 70484"/>
                  <a:gd name="connsiteY11" fmla="*/ 35242 h 70579"/>
                  <a:gd name="connsiteX12" fmla="*/ 4858 w 70484"/>
                  <a:gd name="connsiteY12" fmla="*/ 16573 h 70579"/>
                  <a:gd name="connsiteX13" fmla="*/ 25622 w 70484"/>
                  <a:gd name="connsiteY13" fmla="*/ 47720 h 70579"/>
                  <a:gd name="connsiteX14" fmla="*/ 35242 w 70484"/>
                  <a:gd name="connsiteY14" fmla="*/ 52292 h 70579"/>
                  <a:gd name="connsiteX15" fmla="*/ 44767 w 70484"/>
                  <a:gd name="connsiteY15" fmla="*/ 47720 h 70579"/>
                  <a:gd name="connsiteX16" fmla="*/ 48577 w 70484"/>
                  <a:gd name="connsiteY16" fmla="*/ 35242 h 70579"/>
                  <a:gd name="connsiteX17" fmla="*/ 44767 w 70484"/>
                  <a:gd name="connsiteY17" fmla="*/ 22669 h 70579"/>
                  <a:gd name="connsiteX18" fmla="*/ 35242 w 70484"/>
                  <a:gd name="connsiteY18" fmla="*/ 18002 h 70579"/>
                  <a:gd name="connsiteX19" fmla="*/ 25622 w 70484"/>
                  <a:gd name="connsiteY19" fmla="*/ 22669 h 70579"/>
                  <a:gd name="connsiteX20" fmla="*/ 21812 w 70484"/>
                  <a:gd name="connsiteY20" fmla="*/ 35242 h 70579"/>
                  <a:gd name="connsiteX21" fmla="*/ 25622 w 70484"/>
                  <a:gd name="connsiteY21" fmla="*/ 47720 h 7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0484" h="70579">
                    <a:moveTo>
                      <a:pt x="4858" y="16573"/>
                    </a:moveTo>
                    <a:cubicBezTo>
                      <a:pt x="8096" y="11239"/>
                      <a:pt x="12478" y="7144"/>
                      <a:pt x="17907" y="4286"/>
                    </a:cubicBezTo>
                    <a:cubicBezTo>
                      <a:pt x="23336" y="1429"/>
                      <a:pt x="29146" y="0"/>
                      <a:pt x="35433" y="0"/>
                    </a:cubicBezTo>
                    <a:cubicBezTo>
                      <a:pt x="41719" y="0"/>
                      <a:pt x="47434" y="1429"/>
                      <a:pt x="52864" y="4286"/>
                    </a:cubicBezTo>
                    <a:cubicBezTo>
                      <a:pt x="58293" y="7144"/>
                      <a:pt x="62579" y="11239"/>
                      <a:pt x="65722" y="16573"/>
                    </a:cubicBezTo>
                    <a:cubicBezTo>
                      <a:pt x="68961" y="21907"/>
                      <a:pt x="70485" y="28099"/>
                      <a:pt x="70485" y="35242"/>
                    </a:cubicBezTo>
                    <a:cubicBezTo>
                      <a:pt x="70485" y="42386"/>
                      <a:pt x="68866" y="48673"/>
                      <a:pt x="65722" y="54007"/>
                    </a:cubicBezTo>
                    <a:cubicBezTo>
                      <a:pt x="62484" y="59341"/>
                      <a:pt x="58293" y="63436"/>
                      <a:pt x="52864" y="66294"/>
                    </a:cubicBezTo>
                    <a:cubicBezTo>
                      <a:pt x="47530" y="69151"/>
                      <a:pt x="41624" y="70580"/>
                      <a:pt x="35338" y="70580"/>
                    </a:cubicBezTo>
                    <a:cubicBezTo>
                      <a:pt x="29051" y="70580"/>
                      <a:pt x="23146" y="69151"/>
                      <a:pt x="17812" y="66294"/>
                    </a:cubicBezTo>
                    <a:cubicBezTo>
                      <a:pt x="12382" y="63436"/>
                      <a:pt x="8096" y="59341"/>
                      <a:pt x="4858" y="54007"/>
                    </a:cubicBezTo>
                    <a:cubicBezTo>
                      <a:pt x="1619" y="48673"/>
                      <a:pt x="0" y="42481"/>
                      <a:pt x="0" y="35242"/>
                    </a:cubicBezTo>
                    <a:cubicBezTo>
                      <a:pt x="0" y="28003"/>
                      <a:pt x="1619" y="21907"/>
                      <a:pt x="4858" y="16573"/>
                    </a:cubicBezTo>
                    <a:close/>
                    <a:moveTo>
                      <a:pt x="25622" y="47720"/>
                    </a:moveTo>
                    <a:cubicBezTo>
                      <a:pt x="28194" y="50768"/>
                      <a:pt x="31337" y="52292"/>
                      <a:pt x="35242" y="52292"/>
                    </a:cubicBezTo>
                    <a:cubicBezTo>
                      <a:pt x="39148" y="52292"/>
                      <a:pt x="42196" y="50768"/>
                      <a:pt x="44767" y="47720"/>
                    </a:cubicBezTo>
                    <a:cubicBezTo>
                      <a:pt x="47339" y="44672"/>
                      <a:pt x="48577" y="40481"/>
                      <a:pt x="48577" y="35242"/>
                    </a:cubicBezTo>
                    <a:cubicBezTo>
                      <a:pt x="48577" y="30004"/>
                      <a:pt x="47339" y="25813"/>
                      <a:pt x="44767" y="22669"/>
                    </a:cubicBezTo>
                    <a:cubicBezTo>
                      <a:pt x="42196" y="19526"/>
                      <a:pt x="39052" y="18002"/>
                      <a:pt x="35242" y="18002"/>
                    </a:cubicBezTo>
                    <a:cubicBezTo>
                      <a:pt x="31432" y="18002"/>
                      <a:pt x="28099" y="19526"/>
                      <a:pt x="25622" y="22669"/>
                    </a:cubicBezTo>
                    <a:cubicBezTo>
                      <a:pt x="23050" y="25813"/>
                      <a:pt x="21812" y="30004"/>
                      <a:pt x="21812" y="35242"/>
                    </a:cubicBezTo>
                    <a:cubicBezTo>
                      <a:pt x="21812" y="40481"/>
                      <a:pt x="23050" y="44672"/>
                      <a:pt x="25622" y="47720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" name="任意形状 43"/>
              <p:cNvSpPr/>
              <p:nvPr/>
            </p:nvSpPr>
            <p:spPr>
              <a:xfrm>
                <a:off x="19273328" y="11503056"/>
                <a:ext cx="65531" cy="68770"/>
              </a:xfrm>
              <a:custGeom>
                <a:avLst/>
                <a:gdLst>
                  <a:gd name="connsiteX0" fmla="*/ 59150 w 65531"/>
                  <a:gd name="connsiteY0" fmla="*/ 7334 h 68770"/>
                  <a:gd name="connsiteX1" fmla="*/ 65532 w 65531"/>
                  <a:gd name="connsiteY1" fmla="*/ 29051 h 68770"/>
                  <a:gd name="connsiteX2" fmla="*/ 65532 w 65531"/>
                  <a:gd name="connsiteY2" fmla="*/ 68675 h 68770"/>
                  <a:gd name="connsiteX3" fmla="*/ 44387 w 65531"/>
                  <a:gd name="connsiteY3" fmla="*/ 68675 h 68770"/>
                  <a:gd name="connsiteX4" fmla="*/ 44387 w 65531"/>
                  <a:gd name="connsiteY4" fmla="*/ 36195 h 68770"/>
                  <a:gd name="connsiteX5" fmla="*/ 41815 w 65531"/>
                  <a:gd name="connsiteY5" fmla="*/ 23146 h 68770"/>
                  <a:gd name="connsiteX6" fmla="*/ 33433 w 65531"/>
                  <a:gd name="connsiteY6" fmla="*/ 18478 h 68770"/>
                  <a:gd name="connsiteX7" fmla="*/ 24384 w 65531"/>
                  <a:gd name="connsiteY7" fmla="*/ 23431 h 68770"/>
                  <a:gd name="connsiteX8" fmla="*/ 21146 w 65531"/>
                  <a:gd name="connsiteY8" fmla="*/ 37147 h 68770"/>
                  <a:gd name="connsiteX9" fmla="*/ 21146 w 65531"/>
                  <a:gd name="connsiteY9" fmla="*/ 68771 h 68770"/>
                  <a:gd name="connsiteX10" fmla="*/ 0 w 65531"/>
                  <a:gd name="connsiteY10" fmla="*/ 68771 h 68770"/>
                  <a:gd name="connsiteX11" fmla="*/ 0 w 65531"/>
                  <a:gd name="connsiteY11" fmla="*/ 1809 h 68770"/>
                  <a:gd name="connsiteX12" fmla="*/ 18764 w 65531"/>
                  <a:gd name="connsiteY12" fmla="*/ 1809 h 68770"/>
                  <a:gd name="connsiteX13" fmla="*/ 19907 w 65531"/>
                  <a:gd name="connsiteY13" fmla="*/ 12192 h 68770"/>
                  <a:gd name="connsiteX14" fmla="*/ 41148 w 65531"/>
                  <a:gd name="connsiteY14" fmla="*/ 0 h 68770"/>
                  <a:gd name="connsiteX15" fmla="*/ 58960 w 65531"/>
                  <a:gd name="connsiteY15" fmla="*/ 7429 h 68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5531" h="68770">
                    <a:moveTo>
                      <a:pt x="59150" y="7334"/>
                    </a:moveTo>
                    <a:cubicBezTo>
                      <a:pt x="63437" y="12287"/>
                      <a:pt x="65532" y="19526"/>
                      <a:pt x="65532" y="29051"/>
                    </a:cubicBezTo>
                    <a:lnTo>
                      <a:pt x="65532" y="68675"/>
                    </a:lnTo>
                    <a:lnTo>
                      <a:pt x="44387" y="68675"/>
                    </a:lnTo>
                    <a:lnTo>
                      <a:pt x="44387" y="36195"/>
                    </a:lnTo>
                    <a:cubicBezTo>
                      <a:pt x="44387" y="30575"/>
                      <a:pt x="43529" y="26194"/>
                      <a:pt x="41815" y="23146"/>
                    </a:cubicBezTo>
                    <a:cubicBezTo>
                      <a:pt x="40100" y="20002"/>
                      <a:pt x="37338" y="18478"/>
                      <a:pt x="33433" y="18478"/>
                    </a:cubicBezTo>
                    <a:cubicBezTo>
                      <a:pt x="29528" y="18478"/>
                      <a:pt x="26479" y="20098"/>
                      <a:pt x="24384" y="23431"/>
                    </a:cubicBezTo>
                    <a:cubicBezTo>
                      <a:pt x="22193" y="26670"/>
                      <a:pt x="21146" y="31242"/>
                      <a:pt x="21146" y="37147"/>
                    </a:cubicBezTo>
                    <a:lnTo>
                      <a:pt x="21146" y="68771"/>
                    </a:lnTo>
                    <a:lnTo>
                      <a:pt x="0" y="68771"/>
                    </a:lnTo>
                    <a:lnTo>
                      <a:pt x="0" y="1809"/>
                    </a:lnTo>
                    <a:lnTo>
                      <a:pt x="18764" y="1809"/>
                    </a:lnTo>
                    <a:cubicBezTo>
                      <a:pt x="18955" y="6096"/>
                      <a:pt x="19336" y="9620"/>
                      <a:pt x="19907" y="12192"/>
                    </a:cubicBezTo>
                    <a:cubicBezTo>
                      <a:pt x="24194" y="4096"/>
                      <a:pt x="31337" y="0"/>
                      <a:pt x="41148" y="0"/>
                    </a:cubicBezTo>
                    <a:cubicBezTo>
                      <a:pt x="48768" y="0"/>
                      <a:pt x="54673" y="2476"/>
                      <a:pt x="58960" y="7429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" name="任意形状 44"/>
              <p:cNvSpPr/>
              <p:nvPr/>
            </p:nvSpPr>
            <p:spPr>
              <a:xfrm>
                <a:off x="19376199" y="11476957"/>
                <a:ext cx="95440" cy="94869"/>
              </a:xfrm>
              <a:custGeom>
                <a:avLst/>
                <a:gdLst>
                  <a:gd name="connsiteX0" fmla="*/ 56959 w 95440"/>
                  <a:gd name="connsiteY0" fmla="*/ 0 h 94869"/>
                  <a:gd name="connsiteX1" fmla="*/ 95440 w 95440"/>
                  <a:gd name="connsiteY1" fmla="*/ 94869 h 94869"/>
                  <a:gd name="connsiteX2" fmla="*/ 72104 w 95440"/>
                  <a:gd name="connsiteY2" fmla="*/ 94869 h 94869"/>
                  <a:gd name="connsiteX3" fmla="*/ 64865 w 95440"/>
                  <a:gd name="connsiteY3" fmla="*/ 75724 h 94869"/>
                  <a:gd name="connsiteX4" fmla="*/ 28956 w 95440"/>
                  <a:gd name="connsiteY4" fmla="*/ 75724 h 94869"/>
                  <a:gd name="connsiteX5" fmla="*/ 22003 w 95440"/>
                  <a:gd name="connsiteY5" fmla="*/ 94869 h 94869"/>
                  <a:gd name="connsiteX6" fmla="*/ 0 w 95440"/>
                  <a:gd name="connsiteY6" fmla="*/ 94869 h 94869"/>
                  <a:gd name="connsiteX7" fmla="*/ 37433 w 95440"/>
                  <a:gd name="connsiteY7" fmla="*/ 0 h 94869"/>
                  <a:gd name="connsiteX8" fmla="*/ 56959 w 95440"/>
                  <a:gd name="connsiteY8" fmla="*/ 0 h 94869"/>
                  <a:gd name="connsiteX9" fmla="*/ 57912 w 95440"/>
                  <a:gd name="connsiteY9" fmla="*/ 57150 h 94869"/>
                  <a:gd name="connsiteX10" fmla="*/ 46672 w 95440"/>
                  <a:gd name="connsiteY10" fmla="*/ 27622 h 94869"/>
                  <a:gd name="connsiteX11" fmla="*/ 35909 w 95440"/>
                  <a:gd name="connsiteY11" fmla="*/ 57150 h 94869"/>
                  <a:gd name="connsiteX12" fmla="*/ 57912 w 95440"/>
                  <a:gd name="connsiteY12" fmla="*/ 5715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5440" h="94869">
                    <a:moveTo>
                      <a:pt x="56959" y="0"/>
                    </a:moveTo>
                    <a:lnTo>
                      <a:pt x="95440" y="94869"/>
                    </a:lnTo>
                    <a:lnTo>
                      <a:pt x="72104" y="94869"/>
                    </a:lnTo>
                    <a:lnTo>
                      <a:pt x="64865" y="75724"/>
                    </a:lnTo>
                    <a:lnTo>
                      <a:pt x="28956" y="75724"/>
                    </a:lnTo>
                    <a:lnTo>
                      <a:pt x="22003" y="94869"/>
                    </a:lnTo>
                    <a:lnTo>
                      <a:pt x="0" y="94869"/>
                    </a:lnTo>
                    <a:lnTo>
                      <a:pt x="37433" y="0"/>
                    </a:lnTo>
                    <a:lnTo>
                      <a:pt x="56959" y="0"/>
                    </a:lnTo>
                    <a:close/>
                    <a:moveTo>
                      <a:pt x="57912" y="57150"/>
                    </a:moveTo>
                    <a:lnTo>
                      <a:pt x="46672" y="27622"/>
                    </a:lnTo>
                    <a:lnTo>
                      <a:pt x="35909" y="57150"/>
                    </a:lnTo>
                    <a:lnTo>
                      <a:pt x="57912" y="57150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" name="任意形状 45"/>
              <p:cNvSpPr/>
              <p:nvPr/>
            </p:nvSpPr>
            <p:spPr>
              <a:xfrm>
                <a:off x="19480021" y="11473243"/>
                <a:ext cx="21145" cy="98583"/>
              </a:xfrm>
              <a:custGeom>
                <a:avLst/>
                <a:gdLst>
                  <a:gd name="connsiteX0" fmla="*/ 21146 w 21145"/>
                  <a:gd name="connsiteY0" fmla="*/ 98584 h 98583"/>
                  <a:gd name="connsiteX1" fmla="*/ 0 w 21145"/>
                  <a:gd name="connsiteY1" fmla="*/ 98584 h 98583"/>
                  <a:gd name="connsiteX2" fmla="*/ 0 w 21145"/>
                  <a:gd name="connsiteY2" fmla="*/ 0 h 98583"/>
                  <a:gd name="connsiteX3" fmla="*/ 21146 w 21145"/>
                  <a:gd name="connsiteY3" fmla="*/ 0 h 98583"/>
                  <a:gd name="connsiteX4" fmla="*/ 21146 w 21145"/>
                  <a:gd name="connsiteY4" fmla="*/ 98584 h 98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45" h="98583">
                    <a:moveTo>
                      <a:pt x="21146" y="98584"/>
                    </a:moveTo>
                    <a:lnTo>
                      <a:pt x="0" y="98584"/>
                    </a:lnTo>
                    <a:lnTo>
                      <a:pt x="0" y="0"/>
                    </a:lnTo>
                    <a:lnTo>
                      <a:pt x="21146" y="0"/>
                    </a:lnTo>
                    <a:lnTo>
                      <a:pt x="21146" y="98584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" name="任意形状 46"/>
              <p:cNvSpPr/>
              <p:nvPr/>
            </p:nvSpPr>
            <p:spPr>
              <a:xfrm>
                <a:off x="19516597" y="11473243"/>
                <a:ext cx="21145" cy="98583"/>
              </a:xfrm>
              <a:custGeom>
                <a:avLst/>
                <a:gdLst>
                  <a:gd name="connsiteX0" fmla="*/ 21145 w 21145"/>
                  <a:gd name="connsiteY0" fmla="*/ 98584 h 98583"/>
                  <a:gd name="connsiteX1" fmla="*/ 0 w 21145"/>
                  <a:gd name="connsiteY1" fmla="*/ 98584 h 98583"/>
                  <a:gd name="connsiteX2" fmla="*/ 0 w 21145"/>
                  <a:gd name="connsiteY2" fmla="*/ 0 h 98583"/>
                  <a:gd name="connsiteX3" fmla="*/ 21145 w 21145"/>
                  <a:gd name="connsiteY3" fmla="*/ 0 h 98583"/>
                  <a:gd name="connsiteX4" fmla="*/ 21145 w 21145"/>
                  <a:gd name="connsiteY4" fmla="*/ 98584 h 98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45" h="98583">
                    <a:moveTo>
                      <a:pt x="21145" y="98584"/>
                    </a:moveTo>
                    <a:lnTo>
                      <a:pt x="0" y="98584"/>
                    </a:lnTo>
                    <a:lnTo>
                      <a:pt x="0" y="0"/>
                    </a:lnTo>
                    <a:lnTo>
                      <a:pt x="21145" y="0"/>
                    </a:lnTo>
                    <a:lnTo>
                      <a:pt x="21145" y="98584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" name="任意形状 47"/>
              <p:cNvSpPr/>
              <p:nvPr/>
            </p:nvSpPr>
            <p:spPr>
              <a:xfrm>
                <a:off x="19551363" y="11472671"/>
                <a:ext cx="24670" cy="99155"/>
              </a:xfrm>
              <a:custGeom>
                <a:avLst/>
                <a:gdLst>
                  <a:gd name="connsiteX0" fmla="*/ 3620 w 24670"/>
                  <a:gd name="connsiteY0" fmla="*/ 21336 h 99155"/>
                  <a:gd name="connsiteX1" fmla="*/ 0 w 24670"/>
                  <a:gd name="connsiteY1" fmla="*/ 12573 h 99155"/>
                  <a:gd name="connsiteX2" fmla="*/ 3525 w 24670"/>
                  <a:gd name="connsiteY2" fmla="*/ 3715 h 99155"/>
                  <a:gd name="connsiteX3" fmla="*/ 12288 w 24670"/>
                  <a:gd name="connsiteY3" fmla="*/ 0 h 99155"/>
                  <a:gd name="connsiteX4" fmla="*/ 20955 w 24670"/>
                  <a:gd name="connsiteY4" fmla="*/ 3715 h 99155"/>
                  <a:gd name="connsiteX5" fmla="*/ 24670 w 24670"/>
                  <a:gd name="connsiteY5" fmla="*/ 12478 h 99155"/>
                  <a:gd name="connsiteX6" fmla="*/ 21050 w 24670"/>
                  <a:gd name="connsiteY6" fmla="*/ 21241 h 99155"/>
                  <a:gd name="connsiteX7" fmla="*/ 12383 w 24670"/>
                  <a:gd name="connsiteY7" fmla="*/ 24955 h 99155"/>
                  <a:gd name="connsiteX8" fmla="*/ 3715 w 24670"/>
                  <a:gd name="connsiteY8" fmla="*/ 21241 h 99155"/>
                  <a:gd name="connsiteX9" fmla="*/ 22956 w 24670"/>
                  <a:gd name="connsiteY9" fmla="*/ 99155 h 99155"/>
                  <a:gd name="connsiteX10" fmla="*/ 1810 w 24670"/>
                  <a:gd name="connsiteY10" fmla="*/ 99155 h 99155"/>
                  <a:gd name="connsiteX11" fmla="*/ 1810 w 24670"/>
                  <a:gd name="connsiteY11" fmla="*/ 32194 h 99155"/>
                  <a:gd name="connsiteX12" fmla="*/ 22956 w 24670"/>
                  <a:gd name="connsiteY12" fmla="*/ 32194 h 99155"/>
                  <a:gd name="connsiteX13" fmla="*/ 22956 w 24670"/>
                  <a:gd name="connsiteY13" fmla="*/ 99155 h 99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670" h="99155">
                    <a:moveTo>
                      <a:pt x="3620" y="21336"/>
                    </a:moveTo>
                    <a:cubicBezTo>
                      <a:pt x="1238" y="18859"/>
                      <a:pt x="0" y="15907"/>
                      <a:pt x="0" y="12573"/>
                    </a:cubicBezTo>
                    <a:cubicBezTo>
                      <a:pt x="0" y="9239"/>
                      <a:pt x="1144" y="6191"/>
                      <a:pt x="3525" y="3715"/>
                    </a:cubicBezTo>
                    <a:cubicBezTo>
                      <a:pt x="5906" y="1238"/>
                      <a:pt x="8763" y="0"/>
                      <a:pt x="12288" y="0"/>
                    </a:cubicBezTo>
                    <a:cubicBezTo>
                      <a:pt x="15812" y="0"/>
                      <a:pt x="18479" y="1238"/>
                      <a:pt x="20955" y="3715"/>
                    </a:cubicBezTo>
                    <a:cubicBezTo>
                      <a:pt x="23432" y="6191"/>
                      <a:pt x="24670" y="9144"/>
                      <a:pt x="24670" y="12478"/>
                    </a:cubicBezTo>
                    <a:cubicBezTo>
                      <a:pt x="24670" y="15812"/>
                      <a:pt x="23432" y="18764"/>
                      <a:pt x="21050" y="21241"/>
                    </a:cubicBezTo>
                    <a:cubicBezTo>
                      <a:pt x="18669" y="23717"/>
                      <a:pt x="15716" y="24955"/>
                      <a:pt x="12383" y="24955"/>
                    </a:cubicBezTo>
                    <a:cubicBezTo>
                      <a:pt x="9049" y="24955"/>
                      <a:pt x="6096" y="23717"/>
                      <a:pt x="3715" y="21241"/>
                    </a:cubicBezTo>
                    <a:close/>
                    <a:moveTo>
                      <a:pt x="22956" y="99155"/>
                    </a:moveTo>
                    <a:lnTo>
                      <a:pt x="1810" y="99155"/>
                    </a:lnTo>
                    <a:lnTo>
                      <a:pt x="1810" y="32194"/>
                    </a:lnTo>
                    <a:lnTo>
                      <a:pt x="22956" y="32194"/>
                    </a:lnTo>
                    <a:lnTo>
                      <a:pt x="22956" y="99155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" name="任意形状 48"/>
              <p:cNvSpPr/>
              <p:nvPr/>
            </p:nvSpPr>
            <p:spPr>
              <a:xfrm>
                <a:off x="19586129" y="11503056"/>
                <a:ext cx="63150" cy="70484"/>
              </a:xfrm>
              <a:custGeom>
                <a:avLst/>
                <a:gdLst>
                  <a:gd name="connsiteX0" fmla="*/ 55245 w 63150"/>
                  <a:gd name="connsiteY0" fmla="*/ 8096 h 70484"/>
                  <a:gd name="connsiteX1" fmla="*/ 63151 w 63150"/>
                  <a:gd name="connsiteY1" fmla="*/ 30956 h 70484"/>
                  <a:gd name="connsiteX2" fmla="*/ 63151 w 63150"/>
                  <a:gd name="connsiteY2" fmla="*/ 68771 h 70484"/>
                  <a:gd name="connsiteX3" fmla="*/ 45434 w 63150"/>
                  <a:gd name="connsiteY3" fmla="*/ 68771 h 70484"/>
                  <a:gd name="connsiteX4" fmla="*/ 44482 w 63150"/>
                  <a:gd name="connsiteY4" fmla="*/ 61531 h 70484"/>
                  <a:gd name="connsiteX5" fmla="*/ 36957 w 63150"/>
                  <a:gd name="connsiteY5" fmla="*/ 68294 h 70484"/>
                  <a:gd name="connsiteX6" fmla="*/ 25813 w 63150"/>
                  <a:gd name="connsiteY6" fmla="*/ 70485 h 70484"/>
                  <a:gd name="connsiteX7" fmla="*/ 12764 w 63150"/>
                  <a:gd name="connsiteY7" fmla="*/ 67913 h 70484"/>
                  <a:gd name="connsiteX8" fmla="*/ 3429 w 63150"/>
                  <a:gd name="connsiteY8" fmla="*/ 60674 h 70484"/>
                  <a:gd name="connsiteX9" fmla="*/ 0 w 63150"/>
                  <a:gd name="connsiteY9" fmla="*/ 49434 h 70484"/>
                  <a:gd name="connsiteX10" fmla="*/ 3810 w 63150"/>
                  <a:gd name="connsiteY10" fmla="*/ 37624 h 70484"/>
                  <a:gd name="connsiteX11" fmla="*/ 14097 w 63150"/>
                  <a:gd name="connsiteY11" fmla="*/ 29813 h 70484"/>
                  <a:gd name="connsiteX12" fmla="*/ 28194 w 63150"/>
                  <a:gd name="connsiteY12" fmla="*/ 27051 h 70484"/>
                  <a:gd name="connsiteX13" fmla="*/ 42196 w 63150"/>
                  <a:gd name="connsiteY13" fmla="*/ 29527 h 70484"/>
                  <a:gd name="connsiteX14" fmla="*/ 30671 w 63150"/>
                  <a:gd name="connsiteY14" fmla="*/ 16859 h 70484"/>
                  <a:gd name="connsiteX15" fmla="*/ 17716 w 63150"/>
                  <a:gd name="connsiteY15" fmla="*/ 25146 h 70484"/>
                  <a:gd name="connsiteX16" fmla="*/ 2857 w 63150"/>
                  <a:gd name="connsiteY16" fmla="*/ 16478 h 70484"/>
                  <a:gd name="connsiteX17" fmla="*/ 14478 w 63150"/>
                  <a:gd name="connsiteY17" fmla="*/ 4381 h 70484"/>
                  <a:gd name="connsiteX18" fmla="*/ 32861 w 63150"/>
                  <a:gd name="connsiteY18" fmla="*/ 0 h 70484"/>
                  <a:gd name="connsiteX19" fmla="*/ 55245 w 63150"/>
                  <a:gd name="connsiteY19" fmla="*/ 8096 h 70484"/>
                  <a:gd name="connsiteX20" fmla="*/ 42291 w 63150"/>
                  <a:gd name="connsiteY20" fmla="*/ 42577 h 70484"/>
                  <a:gd name="connsiteX21" fmla="*/ 32671 w 63150"/>
                  <a:gd name="connsiteY21" fmla="*/ 41243 h 70484"/>
                  <a:gd name="connsiteX22" fmla="*/ 24289 w 63150"/>
                  <a:gd name="connsiteY22" fmla="*/ 43148 h 70484"/>
                  <a:gd name="connsiteX23" fmla="*/ 21146 w 63150"/>
                  <a:gd name="connsiteY23" fmla="*/ 48292 h 70484"/>
                  <a:gd name="connsiteX24" fmla="*/ 23432 w 63150"/>
                  <a:gd name="connsiteY24" fmla="*/ 52959 h 70484"/>
                  <a:gd name="connsiteX25" fmla="*/ 29433 w 63150"/>
                  <a:gd name="connsiteY25" fmla="*/ 54673 h 70484"/>
                  <a:gd name="connsiteX26" fmla="*/ 38291 w 63150"/>
                  <a:gd name="connsiteY26" fmla="*/ 51816 h 70484"/>
                  <a:gd name="connsiteX27" fmla="*/ 42196 w 63150"/>
                  <a:gd name="connsiteY27" fmla="*/ 44196 h 70484"/>
                  <a:gd name="connsiteX28" fmla="*/ 42196 w 63150"/>
                  <a:gd name="connsiteY28" fmla="*/ 42481 h 70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3150" h="70484">
                    <a:moveTo>
                      <a:pt x="55245" y="8096"/>
                    </a:moveTo>
                    <a:cubicBezTo>
                      <a:pt x="60484" y="13525"/>
                      <a:pt x="63151" y="21146"/>
                      <a:pt x="63151" y="30956"/>
                    </a:cubicBezTo>
                    <a:lnTo>
                      <a:pt x="63151" y="68771"/>
                    </a:lnTo>
                    <a:lnTo>
                      <a:pt x="45434" y="68771"/>
                    </a:lnTo>
                    <a:cubicBezTo>
                      <a:pt x="45053" y="65151"/>
                      <a:pt x="44672" y="62770"/>
                      <a:pt x="44482" y="61531"/>
                    </a:cubicBezTo>
                    <a:cubicBezTo>
                      <a:pt x="42386" y="64579"/>
                      <a:pt x="39910" y="66770"/>
                      <a:pt x="36957" y="68294"/>
                    </a:cubicBezTo>
                    <a:cubicBezTo>
                      <a:pt x="34004" y="69723"/>
                      <a:pt x="30289" y="70485"/>
                      <a:pt x="25813" y="70485"/>
                    </a:cubicBezTo>
                    <a:cubicBezTo>
                      <a:pt x="21050" y="70485"/>
                      <a:pt x="16764" y="69628"/>
                      <a:pt x="12764" y="67913"/>
                    </a:cubicBezTo>
                    <a:cubicBezTo>
                      <a:pt x="8763" y="66199"/>
                      <a:pt x="5715" y="63817"/>
                      <a:pt x="3429" y="60674"/>
                    </a:cubicBezTo>
                    <a:cubicBezTo>
                      <a:pt x="1143" y="57531"/>
                      <a:pt x="0" y="53816"/>
                      <a:pt x="0" y="49434"/>
                    </a:cubicBezTo>
                    <a:cubicBezTo>
                      <a:pt x="0" y="45053"/>
                      <a:pt x="1238" y="40957"/>
                      <a:pt x="3810" y="37624"/>
                    </a:cubicBezTo>
                    <a:cubicBezTo>
                      <a:pt x="6382" y="34195"/>
                      <a:pt x="9811" y="31623"/>
                      <a:pt x="14097" y="29813"/>
                    </a:cubicBezTo>
                    <a:cubicBezTo>
                      <a:pt x="18383" y="28003"/>
                      <a:pt x="23146" y="27051"/>
                      <a:pt x="28194" y="27051"/>
                    </a:cubicBezTo>
                    <a:cubicBezTo>
                      <a:pt x="32957" y="27051"/>
                      <a:pt x="37624" y="27908"/>
                      <a:pt x="42196" y="29527"/>
                    </a:cubicBezTo>
                    <a:cubicBezTo>
                      <a:pt x="41624" y="21050"/>
                      <a:pt x="37719" y="16859"/>
                      <a:pt x="30671" y="16859"/>
                    </a:cubicBezTo>
                    <a:cubicBezTo>
                      <a:pt x="24670" y="16859"/>
                      <a:pt x="20384" y="19621"/>
                      <a:pt x="17716" y="25146"/>
                    </a:cubicBezTo>
                    <a:lnTo>
                      <a:pt x="2857" y="16478"/>
                    </a:lnTo>
                    <a:cubicBezTo>
                      <a:pt x="5334" y="11334"/>
                      <a:pt x="9240" y="7334"/>
                      <a:pt x="14478" y="4381"/>
                    </a:cubicBezTo>
                    <a:cubicBezTo>
                      <a:pt x="19717" y="1429"/>
                      <a:pt x="25813" y="0"/>
                      <a:pt x="32861" y="0"/>
                    </a:cubicBezTo>
                    <a:cubicBezTo>
                      <a:pt x="42577" y="0"/>
                      <a:pt x="50006" y="2667"/>
                      <a:pt x="55245" y="8096"/>
                    </a:cubicBezTo>
                    <a:close/>
                    <a:moveTo>
                      <a:pt x="42291" y="42577"/>
                    </a:moveTo>
                    <a:cubicBezTo>
                      <a:pt x="38958" y="41719"/>
                      <a:pt x="35719" y="41243"/>
                      <a:pt x="32671" y="41243"/>
                    </a:cubicBezTo>
                    <a:cubicBezTo>
                      <a:pt x="29146" y="41243"/>
                      <a:pt x="26289" y="41910"/>
                      <a:pt x="24289" y="43148"/>
                    </a:cubicBezTo>
                    <a:cubicBezTo>
                      <a:pt x="22289" y="44386"/>
                      <a:pt x="21146" y="46196"/>
                      <a:pt x="21146" y="48292"/>
                    </a:cubicBezTo>
                    <a:cubicBezTo>
                      <a:pt x="21146" y="50292"/>
                      <a:pt x="21907" y="51816"/>
                      <a:pt x="23432" y="52959"/>
                    </a:cubicBezTo>
                    <a:cubicBezTo>
                      <a:pt x="24955" y="54102"/>
                      <a:pt x="26956" y="54673"/>
                      <a:pt x="29433" y="54673"/>
                    </a:cubicBezTo>
                    <a:cubicBezTo>
                      <a:pt x="32671" y="54673"/>
                      <a:pt x="35623" y="53721"/>
                      <a:pt x="38291" y="51816"/>
                    </a:cubicBezTo>
                    <a:cubicBezTo>
                      <a:pt x="40957" y="49911"/>
                      <a:pt x="42196" y="47339"/>
                      <a:pt x="42196" y="44196"/>
                    </a:cubicBezTo>
                    <a:lnTo>
                      <a:pt x="42196" y="42481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" name="任意形状 49"/>
              <p:cNvSpPr/>
              <p:nvPr/>
            </p:nvSpPr>
            <p:spPr>
              <a:xfrm>
                <a:off x="19663377" y="11503056"/>
                <a:ext cx="65532" cy="68770"/>
              </a:xfrm>
              <a:custGeom>
                <a:avLst/>
                <a:gdLst>
                  <a:gd name="connsiteX0" fmla="*/ 59150 w 65532"/>
                  <a:gd name="connsiteY0" fmla="*/ 7334 h 68770"/>
                  <a:gd name="connsiteX1" fmla="*/ 65532 w 65532"/>
                  <a:gd name="connsiteY1" fmla="*/ 29051 h 68770"/>
                  <a:gd name="connsiteX2" fmla="*/ 65532 w 65532"/>
                  <a:gd name="connsiteY2" fmla="*/ 68675 h 68770"/>
                  <a:gd name="connsiteX3" fmla="*/ 44387 w 65532"/>
                  <a:gd name="connsiteY3" fmla="*/ 68675 h 68770"/>
                  <a:gd name="connsiteX4" fmla="*/ 44387 w 65532"/>
                  <a:gd name="connsiteY4" fmla="*/ 36195 h 68770"/>
                  <a:gd name="connsiteX5" fmla="*/ 41815 w 65532"/>
                  <a:gd name="connsiteY5" fmla="*/ 23146 h 68770"/>
                  <a:gd name="connsiteX6" fmla="*/ 33433 w 65532"/>
                  <a:gd name="connsiteY6" fmla="*/ 18478 h 68770"/>
                  <a:gd name="connsiteX7" fmla="*/ 24384 w 65532"/>
                  <a:gd name="connsiteY7" fmla="*/ 23431 h 68770"/>
                  <a:gd name="connsiteX8" fmla="*/ 21146 w 65532"/>
                  <a:gd name="connsiteY8" fmla="*/ 37147 h 68770"/>
                  <a:gd name="connsiteX9" fmla="*/ 21146 w 65532"/>
                  <a:gd name="connsiteY9" fmla="*/ 68771 h 68770"/>
                  <a:gd name="connsiteX10" fmla="*/ 0 w 65532"/>
                  <a:gd name="connsiteY10" fmla="*/ 68771 h 68770"/>
                  <a:gd name="connsiteX11" fmla="*/ 0 w 65532"/>
                  <a:gd name="connsiteY11" fmla="*/ 1809 h 68770"/>
                  <a:gd name="connsiteX12" fmla="*/ 18765 w 65532"/>
                  <a:gd name="connsiteY12" fmla="*/ 1809 h 68770"/>
                  <a:gd name="connsiteX13" fmla="*/ 19908 w 65532"/>
                  <a:gd name="connsiteY13" fmla="*/ 12192 h 68770"/>
                  <a:gd name="connsiteX14" fmla="*/ 41148 w 65532"/>
                  <a:gd name="connsiteY14" fmla="*/ 0 h 68770"/>
                  <a:gd name="connsiteX15" fmla="*/ 58960 w 65532"/>
                  <a:gd name="connsiteY15" fmla="*/ 7429 h 68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5532" h="68770">
                    <a:moveTo>
                      <a:pt x="59150" y="7334"/>
                    </a:moveTo>
                    <a:cubicBezTo>
                      <a:pt x="63437" y="12287"/>
                      <a:pt x="65532" y="19526"/>
                      <a:pt x="65532" y="29051"/>
                    </a:cubicBezTo>
                    <a:lnTo>
                      <a:pt x="65532" y="68675"/>
                    </a:lnTo>
                    <a:lnTo>
                      <a:pt x="44387" y="68675"/>
                    </a:lnTo>
                    <a:lnTo>
                      <a:pt x="44387" y="36195"/>
                    </a:lnTo>
                    <a:cubicBezTo>
                      <a:pt x="44387" y="30575"/>
                      <a:pt x="43529" y="26194"/>
                      <a:pt x="41815" y="23146"/>
                    </a:cubicBezTo>
                    <a:cubicBezTo>
                      <a:pt x="40100" y="20002"/>
                      <a:pt x="37338" y="18478"/>
                      <a:pt x="33433" y="18478"/>
                    </a:cubicBezTo>
                    <a:cubicBezTo>
                      <a:pt x="29528" y="18478"/>
                      <a:pt x="26480" y="20098"/>
                      <a:pt x="24384" y="23431"/>
                    </a:cubicBezTo>
                    <a:cubicBezTo>
                      <a:pt x="22193" y="26670"/>
                      <a:pt x="21146" y="31242"/>
                      <a:pt x="21146" y="37147"/>
                    </a:cubicBezTo>
                    <a:lnTo>
                      <a:pt x="21146" y="68771"/>
                    </a:lnTo>
                    <a:lnTo>
                      <a:pt x="0" y="68771"/>
                    </a:lnTo>
                    <a:lnTo>
                      <a:pt x="0" y="1809"/>
                    </a:lnTo>
                    <a:lnTo>
                      <a:pt x="18765" y="1809"/>
                    </a:lnTo>
                    <a:cubicBezTo>
                      <a:pt x="18955" y="6096"/>
                      <a:pt x="19336" y="9620"/>
                      <a:pt x="19908" y="12192"/>
                    </a:cubicBezTo>
                    <a:cubicBezTo>
                      <a:pt x="24194" y="4096"/>
                      <a:pt x="31338" y="0"/>
                      <a:pt x="41148" y="0"/>
                    </a:cubicBezTo>
                    <a:cubicBezTo>
                      <a:pt x="48768" y="0"/>
                      <a:pt x="54673" y="2476"/>
                      <a:pt x="58960" y="7429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" name="任意形状 50"/>
              <p:cNvSpPr/>
              <p:nvPr/>
            </p:nvSpPr>
            <p:spPr>
              <a:xfrm>
                <a:off x="19739768" y="11503151"/>
                <a:ext cx="61912" cy="70294"/>
              </a:xfrm>
              <a:custGeom>
                <a:avLst/>
                <a:gdLst>
                  <a:gd name="connsiteX0" fmla="*/ 41243 w 61912"/>
                  <a:gd name="connsiteY0" fmla="*/ 50292 h 70294"/>
                  <a:gd name="connsiteX1" fmla="*/ 46006 w 61912"/>
                  <a:gd name="connsiteY1" fmla="*/ 45149 h 70294"/>
                  <a:gd name="connsiteX2" fmla="*/ 61913 w 61912"/>
                  <a:gd name="connsiteY2" fmla="*/ 54388 h 70294"/>
                  <a:gd name="connsiteX3" fmla="*/ 51435 w 61912"/>
                  <a:gd name="connsiteY3" fmla="*/ 66199 h 70294"/>
                  <a:gd name="connsiteX4" fmla="*/ 34766 w 61912"/>
                  <a:gd name="connsiteY4" fmla="*/ 70295 h 70294"/>
                  <a:gd name="connsiteX5" fmla="*/ 17907 w 61912"/>
                  <a:gd name="connsiteY5" fmla="*/ 66389 h 70294"/>
                  <a:gd name="connsiteX6" fmla="*/ 4953 w 61912"/>
                  <a:gd name="connsiteY6" fmla="*/ 54483 h 70294"/>
                  <a:gd name="connsiteX7" fmla="*/ 0 w 61912"/>
                  <a:gd name="connsiteY7" fmla="*/ 35147 h 70294"/>
                  <a:gd name="connsiteX8" fmla="*/ 4953 w 61912"/>
                  <a:gd name="connsiteY8" fmla="*/ 15812 h 70294"/>
                  <a:gd name="connsiteX9" fmla="*/ 17907 w 61912"/>
                  <a:gd name="connsiteY9" fmla="*/ 3905 h 70294"/>
                  <a:gd name="connsiteX10" fmla="*/ 34766 w 61912"/>
                  <a:gd name="connsiteY10" fmla="*/ 0 h 70294"/>
                  <a:gd name="connsiteX11" fmla="*/ 51435 w 61912"/>
                  <a:gd name="connsiteY11" fmla="*/ 4096 h 70294"/>
                  <a:gd name="connsiteX12" fmla="*/ 61913 w 61912"/>
                  <a:gd name="connsiteY12" fmla="*/ 15812 h 70294"/>
                  <a:gd name="connsiteX13" fmla="*/ 46006 w 61912"/>
                  <a:gd name="connsiteY13" fmla="*/ 25146 h 70294"/>
                  <a:gd name="connsiteX14" fmla="*/ 41148 w 61912"/>
                  <a:gd name="connsiteY14" fmla="*/ 20003 h 70294"/>
                  <a:gd name="connsiteX15" fmla="*/ 34766 w 61912"/>
                  <a:gd name="connsiteY15" fmla="*/ 18193 h 70294"/>
                  <a:gd name="connsiteX16" fmla="*/ 25241 w 61912"/>
                  <a:gd name="connsiteY16" fmla="*/ 22955 h 70294"/>
                  <a:gd name="connsiteX17" fmla="*/ 21717 w 61912"/>
                  <a:gd name="connsiteY17" fmla="*/ 35338 h 70294"/>
                  <a:gd name="connsiteX18" fmla="*/ 25241 w 61912"/>
                  <a:gd name="connsiteY18" fmla="*/ 47625 h 70294"/>
                  <a:gd name="connsiteX19" fmla="*/ 34766 w 61912"/>
                  <a:gd name="connsiteY19" fmla="*/ 52292 h 70294"/>
                  <a:gd name="connsiteX20" fmla="*/ 41339 w 61912"/>
                  <a:gd name="connsiteY20" fmla="*/ 50578 h 70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912" h="70294">
                    <a:moveTo>
                      <a:pt x="41243" y="50292"/>
                    </a:moveTo>
                    <a:cubicBezTo>
                      <a:pt x="43053" y="49149"/>
                      <a:pt x="44577" y="47435"/>
                      <a:pt x="46006" y="45149"/>
                    </a:cubicBezTo>
                    <a:lnTo>
                      <a:pt x="61913" y="54388"/>
                    </a:lnTo>
                    <a:cubicBezTo>
                      <a:pt x="59817" y="59531"/>
                      <a:pt x="56292" y="63532"/>
                      <a:pt x="51435" y="66199"/>
                    </a:cubicBezTo>
                    <a:cubicBezTo>
                      <a:pt x="46482" y="68961"/>
                      <a:pt x="40957" y="70295"/>
                      <a:pt x="34766" y="70295"/>
                    </a:cubicBezTo>
                    <a:cubicBezTo>
                      <a:pt x="28575" y="70295"/>
                      <a:pt x="23146" y="68961"/>
                      <a:pt x="17907" y="66389"/>
                    </a:cubicBezTo>
                    <a:cubicBezTo>
                      <a:pt x="12573" y="63722"/>
                      <a:pt x="8287" y="59817"/>
                      <a:pt x="4953" y="54483"/>
                    </a:cubicBezTo>
                    <a:cubicBezTo>
                      <a:pt x="1619" y="49149"/>
                      <a:pt x="0" y="42672"/>
                      <a:pt x="0" y="35147"/>
                    </a:cubicBezTo>
                    <a:cubicBezTo>
                      <a:pt x="0" y="27622"/>
                      <a:pt x="1619" y="21050"/>
                      <a:pt x="4953" y="15812"/>
                    </a:cubicBezTo>
                    <a:cubicBezTo>
                      <a:pt x="8287" y="10478"/>
                      <a:pt x="12573" y="6572"/>
                      <a:pt x="17907" y="3905"/>
                    </a:cubicBezTo>
                    <a:cubicBezTo>
                      <a:pt x="23241" y="1238"/>
                      <a:pt x="28861" y="0"/>
                      <a:pt x="34766" y="0"/>
                    </a:cubicBezTo>
                    <a:cubicBezTo>
                      <a:pt x="40672" y="0"/>
                      <a:pt x="46577" y="1334"/>
                      <a:pt x="51435" y="4096"/>
                    </a:cubicBezTo>
                    <a:cubicBezTo>
                      <a:pt x="56388" y="6858"/>
                      <a:pt x="59817" y="10763"/>
                      <a:pt x="61913" y="15812"/>
                    </a:cubicBezTo>
                    <a:lnTo>
                      <a:pt x="46006" y="25146"/>
                    </a:lnTo>
                    <a:cubicBezTo>
                      <a:pt x="44577" y="22860"/>
                      <a:pt x="42958" y="21146"/>
                      <a:pt x="41148" y="20003"/>
                    </a:cubicBezTo>
                    <a:cubicBezTo>
                      <a:pt x="39338" y="18764"/>
                      <a:pt x="37242" y="18193"/>
                      <a:pt x="34766" y="18193"/>
                    </a:cubicBezTo>
                    <a:cubicBezTo>
                      <a:pt x="30766" y="18193"/>
                      <a:pt x="27623" y="19812"/>
                      <a:pt x="25241" y="22955"/>
                    </a:cubicBezTo>
                    <a:cubicBezTo>
                      <a:pt x="22860" y="26099"/>
                      <a:pt x="21717" y="30194"/>
                      <a:pt x="21717" y="35338"/>
                    </a:cubicBezTo>
                    <a:cubicBezTo>
                      <a:pt x="21717" y="40481"/>
                      <a:pt x="22860" y="44577"/>
                      <a:pt x="25241" y="47625"/>
                    </a:cubicBezTo>
                    <a:cubicBezTo>
                      <a:pt x="27623" y="50768"/>
                      <a:pt x="30766" y="52292"/>
                      <a:pt x="34766" y="52292"/>
                    </a:cubicBezTo>
                    <a:cubicBezTo>
                      <a:pt x="37338" y="52292"/>
                      <a:pt x="39529" y="51721"/>
                      <a:pt x="41339" y="50578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" name="任意形状 51"/>
              <p:cNvSpPr/>
              <p:nvPr/>
            </p:nvSpPr>
            <p:spPr>
              <a:xfrm>
                <a:off x="19804824" y="11503246"/>
                <a:ext cx="65626" cy="70389"/>
              </a:xfrm>
              <a:custGeom>
                <a:avLst/>
                <a:gdLst>
                  <a:gd name="connsiteX0" fmla="*/ 50768 w 65626"/>
                  <a:gd name="connsiteY0" fmla="*/ 3715 h 70389"/>
                  <a:gd name="connsiteX1" fmla="*/ 61722 w 65626"/>
                  <a:gd name="connsiteY1" fmla="*/ 15049 h 70389"/>
                  <a:gd name="connsiteX2" fmla="*/ 65627 w 65626"/>
                  <a:gd name="connsiteY2" fmla="*/ 32290 h 70389"/>
                  <a:gd name="connsiteX3" fmla="*/ 64865 w 65626"/>
                  <a:gd name="connsiteY3" fmla="*/ 41148 h 70389"/>
                  <a:gd name="connsiteX4" fmla="*/ 22003 w 65626"/>
                  <a:gd name="connsiteY4" fmla="*/ 41148 h 70389"/>
                  <a:gd name="connsiteX5" fmla="*/ 26955 w 65626"/>
                  <a:gd name="connsiteY5" fmla="*/ 49721 h 70389"/>
                  <a:gd name="connsiteX6" fmla="*/ 35528 w 65626"/>
                  <a:gd name="connsiteY6" fmla="*/ 52769 h 70389"/>
                  <a:gd name="connsiteX7" fmla="*/ 42958 w 65626"/>
                  <a:gd name="connsiteY7" fmla="*/ 50863 h 70389"/>
                  <a:gd name="connsiteX8" fmla="*/ 47815 w 65626"/>
                  <a:gd name="connsiteY8" fmla="*/ 45148 h 70389"/>
                  <a:gd name="connsiteX9" fmla="*/ 63246 w 65626"/>
                  <a:gd name="connsiteY9" fmla="*/ 54388 h 70389"/>
                  <a:gd name="connsiteX10" fmla="*/ 52483 w 65626"/>
                  <a:gd name="connsiteY10" fmla="*/ 66199 h 70389"/>
                  <a:gd name="connsiteX11" fmla="*/ 34766 w 65626"/>
                  <a:gd name="connsiteY11" fmla="*/ 70390 h 70389"/>
                  <a:gd name="connsiteX12" fmla="*/ 17716 w 65626"/>
                  <a:gd name="connsiteY12" fmla="*/ 66389 h 70389"/>
                  <a:gd name="connsiteX13" fmla="*/ 4858 w 65626"/>
                  <a:gd name="connsiteY13" fmla="*/ 54293 h 70389"/>
                  <a:gd name="connsiteX14" fmla="*/ 0 w 65626"/>
                  <a:gd name="connsiteY14" fmla="*/ 34862 h 70389"/>
                  <a:gd name="connsiteX15" fmla="*/ 4858 w 65626"/>
                  <a:gd name="connsiteY15" fmla="*/ 15716 h 70389"/>
                  <a:gd name="connsiteX16" fmla="*/ 17621 w 65626"/>
                  <a:gd name="connsiteY16" fmla="*/ 3905 h 70389"/>
                  <a:gd name="connsiteX17" fmla="*/ 34576 w 65626"/>
                  <a:gd name="connsiteY17" fmla="*/ 0 h 70389"/>
                  <a:gd name="connsiteX18" fmla="*/ 50863 w 65626"/>
                  <a:gd name="connsiteY18" fmla="*/ 3905 h 70389"/>
                  <a:gd name="connsiteX19" fmla="*/ 26479 w 65626"/>
                  <a:gd name="connsiteY19" fmla="*/ 19240 h 70389"/>
                  <a:gd name="connsiteX20" fmla="*/ 22003 w 65626"/>
                  <a:gd name="connsiteY20" fmla="*/ 26670 h 70389"/>
                  <a:gd name="connsiteX21" fmla="*/ 44291 w 65626"/>
                  <a:gd name="connsiteY21" fmla="*/ 26670 h 70389"/>
                  <a:gd name="connsiteX22" fmla="*/ 40957 w 65626"/>
                  <a:gd name="connsiteY22" fmla="*/ 19145 h 70389"/>
                  <a:gd name="connsiteX23" fmla="*/ 34004 w 65626"/>
                  <a:gd name="connsiteY23" fmla="*/ 16573 h 70389"/>
                  <a:gd name="connsiteX24" fmla="*/ 26575 w 65626"/>
                  <a:gd name="connsiteY24" fmla="*/ 19240 h 70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5626" h="70389">
                    <a:moveTo>
                      <a:pt x="50768" y="3715"/>
                    </a:moveTo>
                    <a:cubicBezTo>
                      <a:pt x="55436" y="6382"/>
                      <a:pt x="59150" y="10096"/>
                      <a:pt x="61722" y="15049"/>
                    </a:cubicBezTo>
                    <a:cubicBezTo>
                      <a:pt x="64294" y="20003"/>
                      <a:pt x="65627" y="25718"/>
                      <a:pt x="65627" y="32290"/>
                    </a:cubicBezTo>
                    <a:cubicBezTo>
                      <a:pt x="65627" y="35052"/>
                      <a:pt x="65341" y="38005"/>
                      <a:pt x="64865" y="41148"/>
                    </a:cubicBezTo>
                    <a:lnTo>
                      <a:pt x="22003" y="41148"/>
                    </a:lnTo>
                    <a:cubicBezTo>
                      <a:pt x="22955" y="44863"/>
                      <a:pt x="24574" y="47720"/>
                      <a:pt x="26955" y="49721"/>
                    </a:cubicBezTo>
                    <a:cubicBezTo>
                      <a:pt x="29337" y="51721"/>
                      <a:pt x="32099" y="52769"/>
                      <a:pt x="35528" y="52769"/>
                    </a:cubicBezTo>
                    <a:cubicBezTo>
                      <a:pt x="38290" y="52769"/>
                      <a:pt x="40767" y="52102"/>
                      <a:pt x="42958" y="50863"/>
                    </a:cubicBezTo>
                    <a:cubicBezTo>
                      <a:pt x="45148" y="49625"/>
                      <a:pt x="46767" y="47625"/>
                      <a:pt x="47815" y="45148"/>
                    </a:cubicBezTo>
                    <a:lnTo>
                      <a:pt x="63246" y="54388"/>
                    </a:lnTo>
                    <a:cubicBezTo>
                      <a:pt x="61341" y="59531"/>
                      <a:pt x="57721" y="63437"/>
                      <a:pt x="52483" y="66199"/>
                    </a:cubicBezTo>
                    <a:cubicBezTo>
                      <a:pt x="47244" y="68961"/>
                      <a:pt x="41338" y="70390"/>
                      <a:pt x="34766" y="70390"/>
                    </a:cubicBezTo>
                    <a:cubicBezTo>
                      <a:pt x="28670" y="70390"/>
                      <a:pt x="23050" y="69056"/>
                      <a:pt x="17716" y="66389"/>
                    </a:cubicBezTo>
                    <a:cubicBezTo>
                      <a:pt x="12382" y="63722"/>
                      <a:pt x="8096" y="59722"/>
                      <a:pt x="4858" y="54293"/>
                    </a:cubicBezTo>
                    <a:cubicBezTo>
                      <a:pt x="1619" y="48958"/>
                      <a:pt x="0" y="42481"/>
                      <a:pt x="0" y="34862"/>
                    </a:cubicBezTo>
                    <a:cubicBezTo>
                      <a:pt x="0" y="27241"/>
                      <a:pt x="1619" y="20955"/>
                      <a:pt x="4858" y="15716"/>
                    </a:cubicBezTo>
                    <a:cubicBezTo>
                      <a:pt x="8096" y="10478"/>
                      <a:pt x="12382" y="6477"/>
                      <a:pt x="17621" y="3905"/>
                    </a:cubicBezTo>
                    <a:cubicBezTo>
                      <a:pt x="22860" y="1238"/>
                      <a:pt x="28575" y="0"/>
                      <a:pt x="34576" y="0"/>
                    </a:cubicBezTo>
                    <a:cubicBezTo>
                      <a:pt x="40577" y="0"/>
                      <a:pt x="46101" y="1333"/>
                      <a:pt x="50863" y="3905"/>
                    </a:cubicBezTo>
                    <a:close/>
                    <a:moveTo>
                      <a:pt x="26479" y="19240"/>
                    </a:moveTo>
                    <a:cubicBezTo>
                      <a:pt x="24479" y="21050"/>
                      <a:pt x="22955" y="23527"/>
                      <a:pt x="22003" y="26670"/>
                    </a:cubicBezTo>
                    <a:lnTo>
                      <a:pt x="44291" y="26670"/>
                    </a:lnTo>
                    <a:cubicBezTo>
                      <a:pt x="43910" y="23431"/>
                      <a:pt x="42863" y="20860"/>
                      <a:pt x="40957" y="19145"/>
                    </a:cubicBezTo>
                    <a:cubicBezTo>
                      <a:pt x="39052" y="17431"/>
                      <a:pt x="36766" y="16573"/>
                      <a:pt x="34004" y="16573"/>
                    </a:cubicBezTo>
                    <a:cubicBezTo>
                      <a:pt x="31052" y="16573"/>
                      <a:pt x="28575" y="17431"/>
                      <a:pt x="26575" y="19240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29" name="任意形状 28"/>
            <p:cNvSpPr/>
            <p:nvPr/>
          </p:nvSpPr>
          <p:spPr>
            <a:xfrm>
              <a:off x="13685528" y="7621278"/>
              <a:ext cx="3967177" cy="294388"/>
            </a:xfrm>
            <a:custGeom>
              <a:avLst/>
              <a:gdLst>
                <a:gd name="connsiteX0" fmla="*/ 84963 w 1685353"/>
                <a:gd name="connsiteY0" fmla="*/ 47911 h 125063"/>
                <a:gd name="connsiteX1" fmla="*/ 84963 w 1685353"/>
                <a:gd name="connsiteY1" fmla="*/ 72485 h 125063"/>
                <a:gd name="connsiteX2" fmla="*/ 66961 w 1685353"/>
                <a:gd name="connsiteY2" fmla="*/ 72485 h 125063"/>
                <a:gd name="connsiteX3" fmla="*/ 66961 w 1685353"/>
                <a:gd name="connsiteY3" fmla="*/ 47911 h 125063"/>
                <a:gd name="connsiteX4" fmla="*/ 84963 w 1685353"/>
                <a:gd name="connsiteY4" fmla="*/ 47911 h 125063"/>
                <a:gd name="connsiteX5" fmla="*/ 101251 w 1685353"/>
                <a:gd name="connsiteY5" fmla="*/ 86677 h 125063"/>
                <a:gd name="connsiteX6" fmla="*/ 101251 w 1685353"/>
                <a:gd name="connsiteY6" fmla="*/ 47911 h 125063"/>
                <a:gd name="connsiteX7" fmla="*/ 118491 w 1685353"/>
                <a:gd name="connsiteY7" fmla="*/ 47911 h 125063"/>
                <a:gd name="connsiteX8" fmla="*/ 118491 w 1685353"/>
                <a:gd name="connsiteY8" fmla="*/ 32861 h 125063"/>
                <a:gd name="connsiteX9" fmla="*/ 101251 w 1685353"/>
                <a:gd name="connsiteY9" fmla="*/ 32861 h 125063"/>
                <a:gd name="connsiteX10" fmla="*/ 101251 w 1685353"/>
                <a:gd name="connsiteY10" fmla="*/ 3810 h 125063"/>
                <a:gd name="connsiteX11" fmla="*/ 84963 w 1685353"/>
                <a:gd name="connsiteY11" fmla="*/ 3810 h 125063"/>
                <a:gd name="connsiteX12" fmla="*/ 84963 w 1685353"/>
                <a:gd name="connsiteY12" fmla="*/ 32861 h 125063"/>
                <a:gd name="connsiteX13" fmla="*/ 66961 w 1685353"/>
                <a:gd name="connsiteY13" fmla="*/ 32861 h 125063"/>
                <a:gd name="connsiteX14" fmla="*/ 66961 w 1685353"/>
                <a:gd name="connsiteY14" fmla="*/ 2572 h 125063"/>
                <a:gd name="connsiteX15" fmla="*/ 51530 w 1685353"/>
                <a:gd name="connsiteY15" fmla="*/ 2572 h 125063"/>
                <a:gd name="connsiteX16" fmla="*/ 51530 w 1685353"/>
                <a:gd name="connsiteY16" fmla="*/ 32861 h 125063"/>
                <a:gd name="connsiteX17" fmla="*/ 33814 w 1685353"/>
                <a:gd name="connsiteY17" fmla="*/ 32861 h 125063"/>
                <a:gd name="connsiteX18" fmla="*/ 33814 w 1685353"/>
                <a:gd name="connsiteY18" fmla="*/ 5334 h 125063"/>
                <a:gd name="connsiteX19" fmla="*/ 17621 w 1685353"/>
                <a:gd name="connsiteY19" fmla="*/ 5334 h 125063"/>
                <a:gd name="connsiteX20" fmla="*/ 17621 w 1685353"/>
                <a:gd name="connsiteY20" fmla="*/ 32861 h 125063"/>
                <a:gd name="connsiteX21" fmla="*/ 0 w 1685353"/>
                <a:gd name="connsiteY21" fmla="*/ 32861 h 125063"/>
                <a:gd name="connsiteX22" fmla="*/ 0 w 1685353"/>
                <a:gd name="connsiteY22" fmla="*/ 47911 h 125063"/>
                <a:gd name="connsiteX23" fmla="*/ 17621 w 1685353"/>
                <a:gd name="connsiteY23" fmla="*/ 47911 h 125063"/>
                <a:gd name="connsiteX24" fmla="*/ 17621 w 1685353"/>
                <a:gd name="connsiteY24" fmla="*/ 116396 h 125063"/>
                <a:gd name="connsiteX25" fmla="*/ 115062 w 1685353"/>
                <a:gd name="connsiteY25" fmla="*/ 116396 h 125063"/>
                <a:gd name="connsiteX26" fmla="*/ 115062 w 1685353"/>
                <a:gd name="connsiteY26" fmla="*/ 101346 h 125063"/>
                <a:gd name="connsiteX27" fmla="*/ 33814 w 1685353"/>
                <a:gd name="connsiteY27" fmla="*/ 101346 h 125063"/>
                <a:gd name="connsiteX28" fmla="*/ 33814 w 1685353"/>
                <a:gd name="connsiteY28" fmla="*/ 47815 h 125063"/>
                <a:gd name="connsiteX29" fmla="*/ 51530 w 1685353"/>
                <a:gd name="connsiteY29" fmla="*/ 47815 h 125063"/>
                <a:gd name="connsiteX30" fmla="*/ 51530 w 1685353"/>
                <a:gd name="connsiteY30" fmla="*/ 86582 h 125063"/>
                <a:gd name="connsiteX31" fmla="*/ 101251 w 1685353"/>
                <a:gd name="connsiteY31" fmla="*/ 86582 h 125063"/>
                <a:gd name="connsiteX32" fmla="*/ 159067 w 1685353"/>
                <a:gd name="connsiteY32" fmla="*/ 39529 h 125063"/>
                <a:gd name="connsiteX33" fmla="*/ 181928 w 1685353"/>
                <a:gd name="connsiteY33" fmla="*/ 39529 h 125063"/>
                <a:gd name="connsiteX34" fmla="*/ 181928 w 1685353"/>
                <a:gd name="connsiteY34" fmla="*/ 48958 h 125063"/>
                <a:gd name="connsiteX35" fmla="*/ 159067 w 1685353"/>
                <a:gd name="connsiteY35" fmla="*/ 48958 h 125063"/>
                <a:gd name="connsiteX36" fmla="*/ 159067 w 1685353"/>
                <a:gd name="connsiteY36" fmla="*/ 39529 h 125063"/>
                <a:gd name="connsiteX37" fmla="*/ 159067 w 1685353"/>
                <a:gd name="connsiteY37" fmla="*/ 39529 h 125063"/>
                <a:gd name="connsiteX38" fmla="*/ 159067 w 1685353"/>
                <a:gd name="connsiteY38" fmla="*/ 18574 h 125063"/>
                <a:gd name="connsiteX39" fmla="*/ 181928 w 1685353"/>
                <a:gd name="connsiteY39" fmla="*/ 18574 h 125063"/>
                <a:gd name="connsiteX40" fmla="*/ 181928 w 1685353"/>
                <a:gd name="connsiteY40" fmla="*/ 28003 h 125063"/>
                <a:gd name="connsiteX41" fmla="*/ 159067 w 1685353"/>
                <a:gd name="connsiteY41" fmla="*/ 28003 h 125063"/>
                <a:gd name="connsiteX42" fmla="*/ 159067 w 1685353"/>
                <a:gd name="connsiteY42" fmla="*/ 18574 h 125063"/>
                <a:gd name="connsiteX43" fmla="*/ 159067 w 1685353"/>
                <a:gd name="connsiteY43" fmla="*/ 18574 h 125063"/>
                <a:gd name="connsiteX44" fmla="*/ 220313 w 1685353"/>
                <a:gd name="connsiteY44" fmla="*/ 27908 h 125063"/>
                <a:gd name="connsiteX45" fmla="*/ 197453 w 1685353"/>
                <a:gd name="connsiteY45" fmla="*/ 27908 h 125063"/>
                <a:gd name="connsiteX46" fmla="*/ 197453 w 1685353"/>
                <a:gd name="connsiteY46" fmla="*/ 18478 h 125063"/>
                <a:gd name="connsiteX47" fmla="*/ 220313 w 1685353"/>
                <a:gd name="connsiteY47" fmla="*/ 18478 h 125063"/>
                <a:gd name="connsiteX48" fmla="*/ 220313 w 1685353"/>
                <a:gd name="connsiteY48" fmla="*/ 27908 h 125063"/>
                <a:gd name="connsiteX49" fmla="*/ 220313 w 1685353"/>
                <a:gd name="connsiteY49" fmla="*/ 27908 h 125063"/>
                <a:gd name="connsiteX50" fmla="*/ 220313 w 1685353"/>
                <a:gd name="connsiteY50" fmla="*/ 48958 h 125063"/>
                <a:gd name="connsiteX51" fmla="*/ 197453 w 1685353"/>
                <a:gd name="connsiteY51" fmla="*/ 48958 h 125063"/>
                <a:gd name="connsiteX52" fmla="*/ 197453 w 1685353"/>
                <a:gd name="connsiteY52" fmla="*/ 39529 h 125063"/>
                <a:gd name="connsiteX53" fmla="*/ 220313 w 1685353"/>
                <a:gd name="connsiteY53" fmla="*/ 39529 h 125063"/>
                <a:gd name="connsiteX54" fmla="*/ 220313 w 1685353"/>
                <a:gd name="connsiteY54" fmla="*/ 48958 h 125063"/>
                <a:gd name="connsiteX55" fmla="*/ 220313 w 1685353"/>
                <a:gd name="connsiteY55" fmla="*/ 48958 h 125063"/>
                <a:gd name="connsiteX56" fmla="*/ 236506 w 1685353"/>
                <a:gd name="connsiteY56" fmla="*/ 61436 h 125063"/>
                <a:gd name="connsiteX57" fmla="*/ 236506 w 1685353"/>
                <a:gd name="connsiteY57" fmla="*/ 6001 h 125063"/>
                <a:gd name="connsiteX58" fmla="*/ 143542 w 1685353"/>
                <a:gd name="connsiteY58" fmla="*/ 6001 h 125063"/>
                <a:gd name="connsiteX59" fmla="*/ 143542 w 1685353"/>
                <a:gd name="connsiteY59" fmla="*/ 61436 h 125063"/>
                <a:gd name="connsiteX60" fmla="*/ 164306 w 1685353"/>
                <a:gd name="connsiteY60" fmla="*/ 61436 h 125063"/>
                <a:gd name="connsiteX61" fmla="*/ 129064 w 1685353"/>
                <a:gd name="connsiteY61" fmla="*/ 79915 h 125063"/>
                <a:gd name="connsiteX62" fmla="*/ 139255 w 1685353"/>
                <a:gd name="connsiteY62" fmla="*/ 92678 h 125063"/>
                <a:gd name="connsiteX63" fmla="*/ 162973 w 1685353"/>
                <a:gd name="connsiteY63" fmla="*/ 80581 h 125063"/>
                <a:gd name="connsiteX64" fmla="*/ 162973 w 1685353"/>
                <a:gd name="connsiteY64" fmla="*/ 85249 h 125063"/>
                <a:gd name="connsiteX65" fmla="*/ 138589 w 1685353"/>
                <a:gd name="connsiteY65" fmla="*/ 111728 h 125063"/>
                <a:gd name="connsiteX66" fmla="*/ 149257 w 1685353"/>
                <a:gd name="connsiteY66" fmla="*/ 124301 h 125063"/>
                <a:gd name="connsiteX67" fmla="*/ 178975 w 1685353"/>
                <a:gd name="connsiteY67" fmla="*/ 85915 h 125063"/>
                <a:gd name="connsiteX68" fmla="*/ 178975 w 1685353"/>
                <a:gd name="connsiteY68" fmla="*/ 76962 h 125063"/>
                <a:gd name="connsiteX69" fmla="*/ 167926 w 1685353"/>
                <a:gd name="connsiteY69" fmla="*/ 76962 h 125063"/>
                <a:gd name="connsiteX70" fmla="*/ 183547 w 1685353"/>
                <a:gd name="connsiteY70" fmla="*/ 61436 h 125063"/>
                <a:gd name="connsiteX71" fmla="*/ 196977 w 1685353"/>
                <a:gd name="connsiteY71" fmla="*/ 61436 h 125063"/>
                <a:gd name="connsiteX72" fmla="*/ 212217 w 1685353"/>
                <a:gd name="connsiteY72" fmla="*/ 77057 h 125063"/>
                <a:gd name="connsiteX73" fmla="*/ 202406 w 1685353"/>
                <a:gd name="connsiteY73" fmla="*/ 77057 h 125063"/>
                <a:gd name="connsiteX74" fmla="*/ 202406 w 1685353"/>
                <a:gd name="connsiteY74" fmla="*/ 122967 h 125063"/>
                <a:gd name="connsiteX75" fmla="*/ 218599 w 1685353"/>
                <a:gd name="connsiteY75" fmla="*/ 122967 h 125063"/>
                <a:gd name="connsiteX76" fmla="*/ 218599 w 1685353"/>
                <a:gd name="connsiteY76" fmla="*/ 81724 h 125063"/>
                <a:gd name="connsiteX77" fmla="*/ 240602 w 1685353"/>
                <a:gd name="connsiteY77" fmla="*/ 92297 h 125063"/>
                <a:gd name="connsiteX78" fmla="*/ 250888 w 1685353"/>
                <a:gd name="connsiteY78" fmla="*/ 78962 h 125063"/>
                <a:gd name="connsiteX79" fmla="*/ 215170 w 1685353"/>
                <a:gd name="connsiteY79" fmla="*/ 61341 h 125063"/>
                <a:gd name="connsiteX80" fmla="*/ 236411 w 1685353"/>
                <a:gd name="connsiteY80" fmla="*/ 61341 h 125063"/>
                <a:gd name="connsiteX81" fmla="*/ 343376 w 1685353"/>
                <a:gd name="connsiteY81" fmla="*/ 105061 h 125063"/>
                <a:gd name="connsiteX82" fmla="*/ 336899 w 1685353"/>
                <a:gd name="connsiteY82" fmla="*/ 99346 h 125063"/>
                <a:gd name="connsiteX83" fmla="*/ 336899 w 1685353"/>
                <a:gd name="connsiteY83" fmla="*/ 62198 h 125063"/>
                <a:gd name="connsiteX84" fmla="*/ 379952 w 1685353"/>
                <a:gd name="connsiteY84" fmla="*/ 62198 h 125063"/>
                <a:gd name="connsiteX85" fmla="*/ 379952 w 1685353"/>
                <a:gd name="connsiteY85" fmla="*/ 46767 h 125063"/>
                <a:gd name="connsiteX86" fmla="*/ 324231 w 1685353"/>
                <a:gd name="connsiteY86" fmla="*/ 46767 h 125063"/>
                <a:gd name="connsiteX87" fmla="*/ 325946 w 1685353"/>
                <a:gd name="connsiteY87" fmla="*/ 24955 h 125063"/>
                <a:gd name="connsiteX88" fmla="*/ 372904 w 1685353"/>
                <a:gd name="connsiteY88" fmla="*/ 24955 h 125063"/>
                <a:gd name="connsiteX89" fmla="*/ 372904 w 1685353"/>
                <a:gd name="connsiteY89" fmla="*/ 9715 h 125063"/>
                <a:gd name="connsiteX90" fmla="*/ 269177 w 1685353"/>
                <a:gd name="connsiteY90" fmla="*/ 9715 h 125063"/>
                <a:gd name="connsiteX91" fmla="*/ 269177 w 1685353"/>
                <a:gd name="connsiteY91" fmla="*/ 24955 h 125063"/>
                <a:gd name="connsiteX92" fmla="*/ 309848 w 1685353"/>
                <a:gd name="connsiteY92" fmla="*/ 24955 h 125063"/>
                <a:gd name="connsiteX93" fmla="*/ 308420 w 1685353"/>
                <a:gd name="connsiteY93" fmla="*/ 46767 h 125063"/>
                <a:gd name="connsiteX94" fmla="*/ 261461 w 1685353"/>
                <a:gd name="connsiteY94" fmla="*/ 46767 h 125063"/>
                <a:gd name="connsiteX95" fmla="*/ 261461 w 1685353"/>
                <a:gd name="connsiteY95" fmla="*/ 62198 h 125063"/>
                <a:gd name="connsiteX96" fmla="*/ 305467 w 1685353"/>
                <a:gd name="connsiteY96" fmla="*/ 62198 h 125063"/>
                <a:gd name="connsiteX97" fmla="*/ 259271 w 1685353"/>
                <a:gd name="connsiteY97" fmla="*/ 110490 h 125063"/>
                <a:gd name="connsiteX98" fmla="*/ 269748 w 1685353"/>
                <a:gd name="connsiteY98" fmla="*/ 123539 h 125063"/>
                <a:gd name="connsiteX99" fmla="*/ 320707 w 1685353"/>
                <a:gd name="connsiteY99" fmla="*/ 66103 h 125063"/>
                <a:gd name="connsiteX100" fmla="*/ 320707 w 1685353"/>
                <a:gd name="connsiteY100" fmla="*/ 99631 h 125063"/>
                <a:gd name="connsiteX101" fmla="*/ 341471 w 1685353"/>
                <a:gd name="connsiteY101" fmla="*/ 120396 h 125063"/>
                <a:gd name="connsiteX102" fmla="*/ 360902 w 1685353"/>
                <a:gd name="connsiteY102" fmla="*/ 120396 h 125063"/>
                <a:gd name="connsiteX103" fmla="*/ 381286 w 1685353"/>
                <a:gd name="connsiteY103" fmla="*/ 92202 h 125063"/>
                <a:gd name="connsiteX104" fmla="*/ 366427 w 1685353"/>
                <a:gd name="connsiteY104" fmla="*/ 85725 h 125063"/>
                <a:gd name="connsiteX105" fmla="*/ 359664 w 1685353"/>
                <a:gd name="connsiteY105" fmla="*/ 105156 h 125063"/>
                <a:gd name="connsiteX106" fmla="*/ 343662 w 1685353"/>
                <a:gd name="connsiteY106" fmla="*/ 105156 h 125063"/>
                <a:gd name="connsiteX107" fmla="*/ 502920 w 1685353"/>
                <a:gd name="connsiteY107" fmla="*/ 14002 h 125063"/>
                <a:gd name="connsiteX108" fmla="*/ 486442 w 1685353"/>
                <a:gd name="connsiteY108" fmla="*/ 2762 h 125063"/>
                <a:gd name="connsiteX109" fmla="*/ 477393 w 1685353"/>
                <a:gd name="connsiteY109" fmla="*/ 10858 h 125063"/>
                <a:gd name="connsiteX110" fmla="*/ 493586 w 1685353"/>
                <a:gd name="connsiteY110" fmla="*/ 23146 h 125063"/>
                <a:gd name="connsiteX111" fmla="*/ 502825 w 1685353"/>
                <a:gd name="connsiteY111" fmla="*/ 14002 h 125063"/>
                <a:gd name="connsiteX112" fmla="*/ 502825 w 1685353"/>
                <a:gd name="connsiteY112" fmla="*/ 14002 h 125063"/>
                <a:gd name="connsiteX113" fmla="*/ 416528 w 1685353"/>
                <a:gd name="connsiteY113" fmla="*/ 70675 h 125063"/>
                <a:gd name="connsiteX114" fmla="*/ 440817 w 1685353"/>
                <a:gd name="connsiteY114" fmla="*/ 35814 h 125063"/>
                <a:gd name="connsiteX115" fmla="*/ 428339 w 1685353"/>
                <a:gd name="connsiteY115" fmla="*/ 27813 h 125063"/>
                <a:gd name="connsiteX116" fmla="*/ 420814 w 1685353"/>
                <a:gd name="connsiteY116" fmla="*/ 41529 h 125063"/>
                <a:gd name="connsiteX117" fmla="*/ 409861 w 1685353"/>
                <a:gd name="connsiteY117" fmla="*/ 42481 h 125063"/>
                <a:gd name="connsiteX118" fmla="*/ 429196 w 1685353"/>
                <a:gd name="connsiteY118" fmla="*/ 8858 h 125063"/>
                <a:gd name="connsiteX119" fmla="*/ 414719 w 1685353"/>
                <a:gd name="connsiteY119" fmla="*/ 1809 h 125063"/>
                <a:gd name="connsiteX120" fmla="*/ 398240 w 1685353"/>
                <a:gd name="connsiteY120" fmla="*/ 36290 h 125063"/>
                <a:gd name="connsiteX121" fmla="*/ 390430 w 1685353"/>
                <a:gd name="connsiteY121" fmla="*/ 44005 h 125063"/>
                <a:gd name="connsiteX122" fmla="*/ 395383 w 1685353"/>
                <a:gd name="connsiteY122" fmla="*/ 58293 h 125063"/>
                <a:gd name="connsiteX123" fmla="*/ 412242 w 1685353"/>
                <a:gd name="connsiteY123" fmla="*/ 55150 h 125063"/>
                <a:gd name="connsiteX124" fmla="*/ 401955 w 1685353"/>
                <a:gd name="connsiteY124" fmla="*/ 68104 h 125063"/>
                <a:gd name="connsiteX125" fmla="*/ 391478 w 1685353"/>
                <a:gd name="connsiteY125" fmla="*/ 76486 h 125063"/>
                <a:gd name="connsiteX126" fmla="*/ 396335 w 1685353"/>
                <a:gd name="connsiteY126" fmla="*/ 90011 h 125063"/>
                <a:gd name="connsiteX127" fmla="*/ 436816 w 1685353"/>
                <a:gd name="connsiteY127" fmla="*/ 80391 h 125063"/>
                <a:gd name="connsiteX128" fmla="*/ 437197 w 1685353"/>
                <a:gd name="connsiteY128" fmla="*/ 67437 h 125063"/>
                <a:gd name="connsiteX129" fmla="*/ 416719 w 1685353"/>
                <a:gd name="connsiteY129" fmla="*/ 70866 h 125063"/>
                <a:gd name="connsiteX130" fmla="*/ 416719 w 1685353"/>
                <a:gd name="connsiteY130" fmla="*/ 70866 h 125063"/>
                <a:gd name="connsiteX131" fmla="*/ 436150 w 1685353"/>
                <a:gd name="connsiteY131" fmla="*/ 89535 h 125063"/>
                <a:gd name="connsiteX132" fmla="*/ 438531 w 1685353"/>
                <a:gd name="connsiteY132" fmla="*/ 102203 h 125063"/>
                <a:gd name="connsiteX133" fmla="*/ 395097 w 1685353"/>
                <a:gd name="connsiteY133" fmla="*/ 117348 h 125063"/>
                <a:gd name="connsiteX134" fmla="*/ 391954 w 1685353"/>
                <a:gd name="connsiteY134" fmla="*/ 102775 h 125063"/>
                <a:gd name="connsiteX135" fmla="*/ 436150 w 1685353"/>
                <a:gd name="connsiteY135" fmla="*/ 89630 h 125063"/>
                <a:gd name="connsiteX136" fmla="*/ 436150 w 1685353"/>
                <a:gd name="connsiteY136" fmla="*/ 89630 h 125063"/>
                <a:gd name="connsiteX137" fmla="*/ 497586 w 1685353"/>
                <a:gd name="connsiteY137" fmla="*/ 66294 h 125063"/>
                <a:gd name="connsiteX138" fmla="*/ 510635 w 1685353"/>
                <a:gd name="connsiteY138" fmla="*/ 72199 h 125063"/>
                <a:gd name="connsiteX139" fmla="*/ 487680 w 1685353"/>
                <a:gd name="connsiteY139" fmla="*/ 97631 h 125063"/>
                <a:gd name="connsiteX140" fmla="*/ 496919 w 1685353"/>
                <a:gd name="connsiteY140" fmla="*/ 108299 h 125063"/>
                <a:gd name="connsiteX141" fmla="*/ 501205 w 1685353"/>
                <a:gd name="connsiteY141" fmla="*/ 94488 h 125063"/>
                <a:gd name="connsiteX142" fmla="*/ 512064 w 1685353"/>
                <a:gd name="connsiteY142" fmla="*/ 103060 h 125063"/>
                <a:gd name="connsiteX143" fmla="*/ 495205 w 1685353"/>
                <a:gd name="connsiteY143" fmla="*/ 123253 h 125063"/>
                <a:gd name="connsiteX144" fmla="*/ 475107 w 1685353"/>
                <a:gd name="connsiteY144" fmla="*/ 106394 h 125063"/>
                <a:gd name="connsiteX145" fmla="*/ 443674 w 1685353"/>
                <a:gd name="connsiteY145" fmla="*/ 121444 h 125063"/>
                <a:gd name="connsiteX146" fmla="*/ 434245 w 1685353"/>
                <a:gd name="connsiteY146" fmla="*/ 108680 h 125063"/>
                <a:gd name="connsiteX147" fmla="*/ 469868 w 1685353"/>
                <a:gd name="connsiteY147" fmla="*/ 92869 h 125063"/>
                <a:gd name="connsiteX148" fmla="*/ 464630 w 1685353"/>
                <a:gd name="connsiteY148" fmla="*/ 69151 h 125063"/>
                <a:gd name="connsiteX149" fmla="*/ 441388 w 1685353"/>
                <a:gd name="connsiteY149" fmla="*/ 73342 h 125063"/>
                <a:gd name="connsiteX150" fmla="*/ 438912 w 1685353"/>
                <a:gd name="connsiteY150" fmla="*/ 59626 h 125063"/>
                <a:gd name="connsiteX151" fmla="*/ 462820 w 1685353"/>
                <a:gd name="connsiteY151" fmla="*/ 55150 h 125063"/>
                <a:gd name="connsiteX152" fmla="*/ 461486 w 1685353"/>
                <a:gd name="connsiteY152" fmla="*/ 42672 h 125063"/>
                <a:gd name="connsiteX153" fmla="*/ 444151 w 1685353"/>
                <a:gd name="connsiteY153" fmla="*/ 45434 h 125063"/>
                <a:gd name="connsiteX154" fmla="*/ 441579 w 1685353"/>
                <a:gd name="connsiteY154" fmla="*/ 31432 h 125063"/>
                <a:gd name="connsiteX155" fmla="*/ 460629 w 1685353"/>
                <a:gd name="connsiteY155" fmla="*/ 28575 h 125063"/>
                <a:gd name="connsiteX156" fmla="*/ 459867 w 1685353"/>
                <a:gd name="connsiteY156" fmla="*/ 1048 h 125063"/>
                <a:gd name="connsiteX157" fmla="*/ 475297 w 1685353"/>
                <a:gd name="connsiteY157" fmla="*/ 1048 h 125063"/>
                <a:gd name="connsiteX158" fmla="*/ 475679 w 1685353"/>
                <a:gd name="connsiteY158" fmla="*/ 26194 h 125063"/>
                <a:gd name="connsiteX159" fmla="*/ 503587 w 1685353"/>
                <a:gd name="connsiteY159" fmla="*/ 22003 h 125063"/>
                <a:gd name="connsiteX160" fmla="*/ 506158 w 1685353"/>
                <a:gd name="connsiteY160" fmla="*/ 35433 h 125063"/>
                <a:gd name="connsiteX161" fmla="*/ 476536 w 1685353"/>
                <a:gd name="connsiteY161" fmla="*/ 40100 h 125063"/>
                <a:gd name="connsiteX162" fmla="*/ 477679 w 1685353"/>
                <a:gd name="connsiteY162" fmla="*/ 52292 h 125063"/>
                <a:gd name="connsiteX163" fmla="*/ 507016 w 1685353"/>
                <a:gd name="connsiteY163" fmla="*/ 47053 h 125063"/>
                <a:gd name="connsiteX164" fmla="*/ 509492 w 1685353"/>
                <a:gd name="connsiteY164" fmla="*/ 60579 h 125063"/>
                <a:gd name="connsiteX165" fmla="*/ 479584 w 1685353"/>
                <a:gd name="connsiteY165" fmla="*/ 66199 h 125063"/>
                <a:gd name="connsiteX166" fmla="*/ 482822 w 1685353"/>
                <a:gd name="connsiteY166" fmla="*/ 83058 h 125063"/>
                <a:gd name="connsiteX167" fmla="*/ 497396 w 1685353"/>
                <a:gd name="connsiteY167" fmla="*/ 66199 h 125063"/>
                <a:gd name="connsiteX168" fmla="*/ 497396 w 1685353"/>
                <a:gd name="connsiteY168" fmla="*/ 66199 h 125063"/>
                <a:gd name="connsiteX169" fmla="*/ 592169 w 1685353"/>
                <a:gd name="connsiteY169" fmla="*/ 98393 h 125063"/>
                <a:gd name="connsiteX170" fmla="*/ 569595 w 1685353"/>
                <a:gd name="connsiteY170" fmla="*/ 98393 h 125063"/>
                <a:gd name="connsiteX171" fmla="*/ 569595 w 1685353"/>
                <a:gd name="connsiteY171" fmla="*/ 86677 h 125063"/>
                <a:gd name="connsiteX172" fmla="*/ 592169 w 1685353"/>
                <a:gd name="connsiteY172" fmla="*/ 86677 h 125063"/>
                <a:gd name="connsiteX173" fmla="*/ 592169 w 1685353"/>
                <a:gd name="connsiteY173" fmla="*/ 98393 h 125063"/>
                <a:gd name="connsiteX174" fmla="*/ 592169 w 1685353"/>
                <a:gd name="connsiteY174" fmla="*/ 98393 h 125063"/>
                <a:gd name="connsiteX175" fmla="*/ 611219 w 1685353"/>
                <a:gd name="connsiteY175" fmla="*/ 20764 h 125063"/>
                <a:gd name="connsiteX176" fmla="*/ 611219 w 1685353"/>
                <a:gd name="connsiteY176" fmla="*/ 32099 h 125063"/>
                <a:gd name="connsiteX177" fmla="*/ 549497 w 1685353"/>
                <a:gd name="connsiteY177" fmla="*/ 32099 h 125063"/>
                <a:gd name="connsiteX178" fmla="*/ 549497 w 1685353"/>
                <a:gd name="connsiteY178" fmla="*/ 20764 h 125063"/>
                <a:gd name="connsiteX179" fmla="*/ 611219 w 1685353"/>
                <a:gd name="connsiteY179" fmla="*/ 20764 h 125063"/>
                <a:gd name="connsiteX180" fmla="*/ 549212 w 1685353"/>
                <a:gd name="connsiteY180" fmla="*/ 53340 h 125063"/>
                <a:gd name="connsiteX181" fmla="*/ 549497 w 1685353"/>
                <a:gd name="connsiteY181" fmla="*/ 45148 h 125063"/>
                <a:gd name="connsiteX182" fmla="*/ 626555 w 1685353"/>
                <a:gd name="connsiteY182" fmla="*/ 45148 h 125063"/>
                <a:gd name="connsiteX183" fmla="*/ 626555 w 1685353"/>
                <a:gd name="connsiteY183" fmla="*/ 7715 h 125063"/>
                <a:gd name="connsiteX184" fmla="*/ 534353 w 1685353"/>
                <a:gd name="connsiteY184" fmla="*/ 7715 h 125063"/>
                <a:gd name="connsiteX185" fmla="*/ 534353 w 1685353"/>
                <a:gd name="connsiteY185" fmla="*/ 39814 h 125063"/>
                <a:gd name="connsiteX186" fmla="*/ 518731 w 1685353"/>
                <a:gd name="connsiteY186" fmla="*/ 110109 h 125063"/>
                <a:gd name="connsiteX187" fmla="*/ 531114 w 1685353"/>
                <a:gd name="connsiteY187" fmla="*/ 120015 h 125063"/>
                <a:gd name="connsiteX188" fmla="*/ 548164 w 1685353"/>
                <a:gd name="connsiteY188" fmla="*/ 66770 h 125063"/>
                <a:gd name="connsiteX189" fmla="*/ 620458 w 1685353"/>
                <a:gd name="connsiteY189" fmla="*/ 66770 h 125063"/>
                <a:gd name="connsiteX190" fmla="*/ 615887 w 1685353"/>
                <a:gd name="connsiteY190" fmla="*/ 107347 h 125063"/>
                <a:gd name="connsiteX191" fmla="*/ 611600 w 1685353"/>
                <a:gd name="connsiteY191" fmla="*/ 109061 h 125063"/>
                <a:gd name="connsiteX192" fmla="*/ 606647 w 1685353"/>
                <a:gd name="connsiteY192" fmla="*/ 109061 h 125063"/>
                <a:gd name="connsiteX193" fmla="*/ 606647 w 1685353"/>
                <a:gd name="connsiteY193" fmla="*/ 74390 h 125063"/>
                <a:gd name="connsiteX194" fmla="*/ 555212 w 1685353"/>
                <a:gd name="connsiteY194" fmla="*/ 74390 h 125063"/>
                <a:gd name="connsiteX195" fmla="*/ 555212 w 1685353"/>
                <a:gd name="connsiteY195" fmla="*/ 118491 h 125063"/>
                <a:gd name="connsiteX196" fmla="*/ 569595 w 1685353"/>
                <a:gd name="connsiteY196" fmla="*/ 118491 h 125063"/>
                <a:gd name="connsiteX197" fmla="*/ 569595 w 1685353"/>
                <a:gd name="connsiteY197" fmla="*/ 110680 h 125063"/>
                <a:gd name="connsiteX198" fmla="*/ 599694 w 1685353"/>
                <a:gd name="connsiteY198" fmla="*/ 110680 h 125063"/>
                <a:gd name="connsiteX199" fmla="*/ 602932 w 1685353"/>
                <a:gd name="connsiteY199" fmla="*/ 122967 h 125063"/>
                <a:gd name="connsiteX200" fmla="*/ 618935 w 1685353"/>
                <a:gd name="connsiteY200" fmla="*/ 122491 h 125063"/>
                <a:gd name="connsiteX201" fmla="*/ 629412 w 1685353"/>
                <a:gd name="connsiteY201" fmla="*/ 116872 h 125063"/>
                <a:gd name="connsiteX202" fmla="*/ 636175 w 1685353"/>
                <a:gd name="connsiteY202" fmla="*/ 59817 h 125063"/>
                <a:gd name="connsiteX203" fmla="*/ 636461 w 1685353"/>
                <a:gd name="connsiteY203" fmla="*/ 53435 h 125063"/>
                <a:gd name="connsiteX204" fmla="*/ 549212 w 1685353"/>
                <a:gd name="connsiteY204" fmla="*/ 53435 h 125063"/>
                <a:gd name="connsiteX205" fmla="*/ 686372 w 1685353"/>
                <a:gd name="connsiteY205" fmla="*/ 74390 h 125063"/>
                <a:gd name="connsiteX206" fmla="*/ 677513 w 1685353"/>
                <a:gd name="connsiteY206" fmla="*/ 78867 h 125063"/>
                <a:gd name="connsiteX207" fmla="*/ 677513 w 1685353"/>
                <a:gd name="connsiteY207" fmla="*/ 47434 h 125063"/>
                <a:gd name="connsiteX208" fmla="*/ 687324 w 1685353"/>
                <a:gd name="connsiteY208" fmla="*/ 47434 h 125063"/>
                <a:gd name="connsiteX209" fmla="*/ 687324 w 1685353"/>
                <a:gd name="connsiteY209" fmla="*/ 32575 h 125063"/>
                <a:gd name="connsiteX210" fmla="*/ 677513 w 1685353"/>
                <a:gd name="connsiteY210" fmla="*/ 32575 h 125063"/>
                <a:gd name="connsiteX211" fmla="*/ 677513 w 1685353"/>
                <a:gd name="connsiteY211" fmla="*/ 3334 h 125063"/>
                <a:gd name="connsiteX212" fmla="*/ 663035 w 1685353"/>
                <a:gd name="connsiteY212" fmla="*/ 3334 h 125063"/>
                <a:gd name="connsiteX213" fmla="*/ 663035 w 1685353"/>
                <a:gd name="connsiteY213" fmla="*/ 32575 h 125063"/>
                <a:gd name="connsiteX214" fmla="*/ 651320 w 1685353"/>
                <a:gd name="connsiteY214" fmla="*/ 32575 h 125063"/>
                <a:gd name="connsiteX215" fmla="*/ 651320 w 1685353"/>
                <a:gd name="connsiteY215" fmla="*/ 47339 h 125063"/>
                <a:gd name="connsiteX216" fmla="*/ 663035 w 1685353"/>
                <a:gd name="connsiteY216" fmla="*/ 47339 h 125063"/>
                <a:gd name="connsiteX217" fmla="*/ 663035 w 1685353"/>
                <a:gd name="connsiteY217" fmla="*/ 86296 h 125063"/>
                <a:gd name="connsiteX218" fmla="*/ 650081 w 1685353"/>
                <a:gd name="connsiteY218" fmla="*/ 92202 h 125063"/>
                <a:gd name="connsiteX219" fmla="*/ 655987 w 1685353"/>
                <a:gd name="connsiteY219" fmla="*/ 107823 h 125063"/>
                <a:gd name="connsiteX220" fmla="*/ 690848 w 1685353"/>
                <a:gd name="connsiteY220" fmla="*/ 88106 h 125063"/>
                <a:gd name="connsiteX221" fmla="*/ 686372 w 1685353"/>
                <a:gd name="connsiteY221" fmla="*/ 74390 h 125063"/>
                <a:gd name="connsiteX222" fmla="*/ 686372 w 1685353"/>
                <a:gd name="connsiteY222" fmla="*/ 74390 h 125063"/>
                <a:gd name="connsiteX223" fmla="*/ 755332 w 1685353"/>
                <a:gd name="connsiteY223" fmla="*/ 42005 h 125063"/>
                <a:gd name="connsiteX224" fmla="*/ 769144 w 1685353"/>
                <a:gd name="connsiteY224" fmla="*/ 44767 h 125063"/>
                <a:gd name="connsiteX225" fmla="*/ 751808 w 1685353"/>
                <a:gd name="connsiteY225" fmla="*/ 90202 h 125063"/>
                <a:gd name="connsiteX226" fmla="*/ 760190 w 1685353"/>
                <a:gd name="connsiteY226" fmla="*/ 108871 h 125063"/>
                <a:gd name="connsiteX227" fmla="*/ 763429 w 1685353"/>
                <a:gd name="connsiteY227" fmla="*/ 92392 h 125063"/>
                <a:gd name="connsiteX228" fmla="*/ 773906 w 1685353"/>
                <a:gd name="connsiteY228" fmla="*/ 100965 h 125063"/>
                <a:gd name="connsiteX229" fmla="*/ 758095 w 1685353"/>
                <a:gd name="connsiteY229" fmla="*/ 123253 h 125063"/>
                <a:gd name="connsiteX230" fmla="*/ 741236 w 1685353"/>
                <a:gd name="connsiteY230" fmla="*/ 105251 h 125063"/>
                <a:gd name="connsiteX231" fmla="*/ 722947 w 1685353"/>
                <a:gd name="connsiteY231" fmla="*/ 122491 h 125063"/>
                <a:gd name="connsiteX232" fmla="*/ 711898 w 1685353"/>
                <a:gd name="connsiteY232" fmla="*/ 112681 h 125063"/>
                <a:gd name="connsiteX233" fmla="*/ 728567 w 1685353"/>
                <a:gd name="connsiteY233" fmla="*/ 98869 h 125063"/>
                <a:gd name="connsiteX234" fmla="*/ 688943 w 1685353"/>
                <a:gd name="connsiteY234" fmla="*/ 109347 h 125063"/>
                <a:gd name="connsiteX235" fmla="*/ 685324 w 1685353"/>
                <a:gd name="connsiteY235" fmla="*/ 94869 h 125063"/>
                <a:gd name="connsiteX236" fmla="*/ 730187 w 1685353"/>
                <a:gd name="connsiteY236" fmla="*/ 85249 h 125063"/>
                <a:gd name="connsiteX237" fmla="*/ 731330 w 1685353"/>
                <a:gd name="connsiteY237" fmla="*/ 95536 h 125063"/>
                <a:gd name="connsiteX238" fmla="*/ 736854 w 1685353"/>
                <a:gd name="connsiteY238" fmla="*/ 88392 h 125063"/>
                <a:gd name="connsiteX239" fmla="*/ 731330 w 1685353"/>
                <a:gd name="connsiteY239" fmla="*/ 33623 h 125063"/>
                <a:gd name="connsiteX240" fmla="*/ 689229 w 1685353"/>
                <a:gd name="connsiteY240" fmla="*/ 33623 h 125063"/>
                <a:gd name="connsiteX241" fmla="*/ 689229 w 1685353"/>
                <a:gd name="connsiteY241" fmla="*/ 19526 h 125063"/>
                <a:gd name="connsiteX242" fmla="*/ 730853 w 1685353"/>
                <a:gd name="connsiteY242" fmla="*/ 19526 h 125063"/>
                <a:gd name="connsiteX243" fmla="*/ 730567 w 1685353"/>
                <a:gd name="connsiteY243" fmla="*/ 1619 h 125063"/>
                <a:gd name="connsiteX244" fmla="*/ 745331 w 1685353"/>
                <a:gd name="connsiteY244" fmla="*/ 1619 h 125063"/>
                <a:gd name="connsiteX245" fmla="*/ 745331 w 1685353"/>
                <a:gd name="connsiteY245" fmla="*/ 19526 h 125063"/>
                <a:gd name="connsiteX246" fmla="*/ 759142 w 1685353"/>
                <a:gd name="connsiteY246" fmla="*/ 19526 h 125063"/>
                <a:gd name="connsiteX247" fmla="*/ 747808 w 1685353"/>
                <a:gd name="connsiteY247" fmla="*/ 9239 h 125063"/>
                <a:gd name="connsiteX248" fmla="*/ 756571 w 1685353"/>
                <a:gd name="connsiteY248" fmla="*/ 1714 h 125063"/>
                <a:gd name="connsiteX249" fmla="*/ 770954 w 1685353"/>
                <a:gd name="connsiteY249" fmla="*/ 14383 h 125063"/>
                <a:gd name="connsiteX250" fmla="*/ 765334 w 1685353"/>
                <a:gd name="connsiteY250" fmla="*/ 19621 h 125063"/>
                <a:gd name="connsiteX251" fmla="*/ 771049 w 1685353"/>
                <a:gd name="connsiteY251" fmla="*/ 19621 h 125063"/>
                <a:gd name="connsiteX252" fmla="*/ 771049 w 1685353"/>
                <a:gd name="connsiteY252" fmla="*/ 33718 h 125063"/>
                <a:gd name="connsiteX253" fmla="*/ 745712 w 1685353"/>
                <a:gd name="connsiteY253" fmla="*/ 33718 h 125063"/>
                <a:gd name="connsiteX254" fmla="*/ 748189 w 1685353"/>
                <a:gd name="connsiteY254" fmla="*/ 66580 h 125063"/>
                <a:gd name="connsiteX255" fmla="*/ 755332 w 1685353"/>
                <a:gd name="connsiteY255" fmla="*/ 42196 h 125063"/>
                <a:gd name="connsiteX256" fmla="*/ 755332 w 1685353"/>
                <a:gd name="connsiteY256" fmla="*/ 42196 h 125063"/>
                <a:gd name="connsiteX257" fmla="*/ 714375 w 1685353"/>
                <a:gd name="connsiteY257" fmla="*/ 70104 h 125063"/>
                <a:gd name="connsiteX258" fmla="*/ 714375 w 1685353"/>
                <a:gd name="connsiteY258" fmla="*/ 54197 h 125063"/>
                <a:gd name="connsiteX259" fmla="*/ 704374 w 1685353"/>
                <a:gd name="connsiteY259" fmla="*/ 54197 h 125063"/>
                <a:gd name="connsiteX260" fmla="*/ 704374 w 1685353"/>
                <a:gd name="connsiteY260" fmla="*/ 70104 h 125063"/>
                <a:gd name="connsiteX261" fmla="*/ 714375 w 1685353"/>
                <a:gd name="connsiteY261" fmla="*/ 70104 h 125063"/>
                <a:gd name="connsiteX262" fmla="*/ 692944 w 1685353"/>
                <a:gd name="connsiteY262" fmla="*/ 42291 h 125063"/>
                <a:gd name="connsiteX263" fmla="*/ 692944 w 1685353"/>
                <a:gd name="connsiteY263" fmla="*/ 81915 h 125063"/>
                <a:gd name="connsiteX264" fmla="*/ 726472 w 1685353"/>
                <a:gd name="connsiteY264" fmla="*/ 81915 h 125063"/>
                <a:gd name="connsiteX265" fmla="*/ 726472 w 1685353"/>
                <a:gd name="connsiteY265" fmla="*/ 42291 h 125063"/>
                <a:gd name="connsiteX266" fmla="*/ 692944 w 1685353"/>
                <a:gd name="connsiteY266" fmla="*/ 42291 h 125063"/>
                <a:gd name="connsiteX267" fmla="*/ 881348 w 1685353"/>
                <a:gd name="connsiteY267" fmla="*/ 84677 h 125063"/>
                <a:gd name="connsiteX268" fmla="*/ 869252 w 1685353"/>
                <a:gd name="connsiteY268" fmla="*/ 64675 h 125063"/>
                <a:gd name="connsiteX269" fmla="*/ 875633 w 1685353"/>
                <a:gd name="connsiteY269" fmla="*/ 30671 h 125063"/>
                <a:gd name="connsiteX270" fmla="*/ 861917 w 1685353"/>
                <a:gd name="connsiteY270" fmla="*/ 29337 h 125063"/>
                <a:gd name="connsiteX271" fmla="*/ 858488 w 1685353"/>
                <a:gd name="connsiteY271" fmla="*/ 50863 h 125063"/>
                <a:gd name="connsiteX272" fmla="*/ 847439 w 1685353"/>
                <a:gd name="connsiteY272" fmla="*/ 38481 h 125063"/>
                <a:gd name="connsiteX273" fmla="*/ 838010 w 1685353"/>
                <a:gd name="connsiteY273" fmla="*/ 46958 h 125063"/>
                <a:gd name="connsiteX274" fmla="*/ 854297 w 1685353"/>
                <a:gd name="connsiteY274" fmla="*/ 66770 h 125063"/>
                <a:gd name="connsiteX275" fmla="*/ 834485 w 1685353"/>
                <a:gd name="connsiteY275" fmla="*/ 100965 h 125063"/>
                <a:gd name="connsiteX276" fmla="*/ 846487 w 1685353"/>
                <a:gd name="connsiteY276" fmla="*/ 109156 h 125063"/>
                <a:gd name="connsiteX277" fmla="*/ 863727 w 1685353"/>
                <a:gd name="connsiteY277" fmla="*/ 80867 h 125063"/>
                <a:gd name="connsiteX278" fmla="*/ 871156 w 1685353"/>
                <a:gd name="connsiteY278" fmla="*/ 94392 h 125063"/>
                <a:gd name="connsiteX279" fmla="*/ 881348 w 1685353"/>
                <a:gd name="connsiteY279" fmla="*/ 84582 h 125063"/>
                <a:gd name="connsiteX280" fmla="*/ 881348 w 1685353"/>
                <a:gd name="connsiteY280" fmla="*/ 84582 h 125063"/>
                <a:gd name="connsiteX281" fmla="*/ 802577 w 1685353"/>
                <a:gd name="connsiteY281" fmla="*/ 48292 h 125063"/>
                <a:gd name="connsiteX282" fmla="*/ 818579 w 1685353"/>
                <a:gd name="connsiteY282" fmla="*/ 67342 h 125063"/>
                <a:gd name="connsiteX283" fmla="*/ 802577 w 1685353"/>
                <a:gd name="connsiteY283" fmla="*/ 96774 h 125063"/>
                <a:gd name="connsiteX284" fmla="*/ 802577 w 1685353"/>
                <a:gd name="connsiteY284" fmla="*/ 48292 h 125063"/>
                <a:gd name="connsiteX285" fmla="*/ 802577 w 1685353"/>
                <a:gd name="connsiteY285" fmla="*/ 48292 h 125063"/>
                <a:gd name="connsiteX286" fmla="*/ 897160 w 1685353"/>
                <a:gd name="connsiteY286" fmla="*/ 8763 h 125063"/>
                <a:gd name="connsiteX287" fmla="*/ 897160 w 1685353"/>
                <a:gd name="connsiteY287" fmla="*/ 104680 h 125063"/>
                <a:gd name="connsiteX288" fmla="*/ 889445 w 1685353"/>
                <a:gd name="connsiteY288" fmla="*/ 120205 h 125063"/>
                <a:gd name="connsiteX289" fmla="*/ 863251 w 1685353"/>
                <a:gd name="connsiteY289" fmla="*/ 123063 h 125063"/>
                <a:gd name="connsiteX290" fmla="*/ 857536 w 1685353"/>
                <a:gd name="connsiteY290" fmla="*/ 107442 h 125063"/>
                <a:gd name="connsiteX291" fmla="*/ 877919 w 1685353"/>
                <a:gd name="connsiteY291" fmla="*/ 107918 h 125063"/>
                <a:gd name="connsiteX292" fmla="*/ 881729 w 1685353"/>
                <a:gd name="connsiteY292" fmla="*/ 104394 h 125063"/>
                <a:gd name="connsiteX293" fmla="*/ 881729 w 1685353"/>
                <a:gd name="connsiteY293" fmla="*/ 23527 h 125063"/>
                <a:gd name="connsiteX294" fmla="*/ 802672 w 1685353"/>
                <a:gd name="connsiteY294" fmla="*/ 23527 h 125063"/>
                <a:gd name="connsiteX295" fmla="*/ 802672 w 1685353"/>
                <a:gd name="connsiteY295" fmla="*/ 46006 h 125063"/>
                <a:gd name="connsiteX296" fmla="*/ 810197 w 1685353"/>
                <a:gd name="connsiteY296" fmla="*/ 37909 h 125063"/>
                <a:gd name="connsiteX297" fmla="*/ 822674 w 1685353"/>
                <a:gd name="connsiteY297" fmla="*/ 51911 h 125063"/>
                <a:gd name="connsiteX298" fmla="*/ 826198 w 1685353"/>
                <a:gd name="connsiteY298" fmla="*/ 29242 h 125063"/>
                <a:gd name="connsiteX299" fmla="*/ 840010 w 1685353"/>
                <a:gd name="connsiteY299" fmla="*/ 30671 h 125063"/>
                <a:gd name="connsiteX300" fmla="*/ 833438 w 1685353"/>
                <a:gd name="connsiteY300" fmla="*/ 64865 h 125063"/>
                <a:gd name="connsiteX301" fmla="*/ 845058 w 1685353"/>
                <a:gd name="connsiteY301" fmla="*/ 80486 h 125063"/>
                <a:gd name="connsiteX302" fmla="*/ 835628 w 1685353"/>
                <a:gd name="connsiteY302" fmla="*/ 91345 h 125063"/>
                <a:gd name="connsiteX303" fmla="*/ 828199 w 1685353"/>
                <a:gd name="connsiteY303" fmla="*/ 80296 h 125063"/>
                <a:gd name="connsiteX304" fmla="*/ 811625 w 1685353"/>
                <a:gd name="connsiteY304" fmla="*/ 108204 h 125063"/>
                <a:gd name="connsiteX305" fmla="*/ 802481 w 1685353"/>
                <a:gd name="connsiteY305" fmla="*/ 101727 h 125063"/>
                <a:gd name="connsiteX306" fmla="*/ 802481 w 1685353"/>
                <a:gd name="connsiteY306" fmla="*/ 123349 h 125063"/>
                <a:gd name="connsiteX307" fmla="*/ 786955 w 1685353"/>
                <a:gd name="connsiteY307" fmla="*/ 123349 h 125063"/>
                <a:gd name="connsiteX308" fmla="*/ 786955 w 1685353"/>
                <a:gd name="connsiteY308" fmla="*/ 8953 h 125063"/>
                <a:gd name="connsiteX309" fmla="*/ 897064 w 1685353"/>
                <a:gd name="connsiteY309" fmla="*/ 8953 h 125063"/>
                <a:gd name="connsiteX310" fmla="*/ 937450 w 1685353"/>
                <a:gd name="connsiteY310" fmla="*/ 31337 h 125063"/>
                <a:gd name="connsiteX311" fmla="*/ 1031081 w 1685353"/>
                <a:gd name="connsiteY311" fmla="*/ 31337 h 125063"/>
                <a:gd name="connsiteX312" fmla="*/ 1031081 w 1685353"/>
                <a:gd name="connsiteY312" fmla="*/ 16573 h 125063"/>
                <a:gd name="connsiteX313" fmla="*/ 988981 w 1685353"/>
                <a:gd name="connsiteY313" fmla="*/ 16573 h 125063"/>
                <a:gd name="connsiteX314" fmla="*/ 982218 w 1685353"/>
                <a:gd name="connsiteY314" fmla="*/ 0 h 125063"/>
                <a:gd name="connsiteX315" fmla="*/ 966597 w 1685353"/>
                <a:gd name="connsiteY315" fmla="*/ 3619 h 125063"/>
                <a:gd name="connsiteX316" fmla="*/ 971550 w 1685353"/>
                <a:gd name="connsiteY316" fmla="*/ 16573 h 125063"/>
                <a:gd name="connsiteX317" fmla="*/ 921734 w 1685353"/>
                <a:gd name="connsiteY317" fmla="*/ 16573 h 125063"/>
                <a:gd name="connsiteX318" fmla="*/ 921734 w 1685353"/>
                <a:gd name="connsiteY318" fmla="*/ 51625 h 125063"/>
                <a:gd name="connsiteX319" fmla="*/ 911162 w 1685353"/>
                <a:gd name="connsiteY319" fmla="*/ 115633 h 125063"/>
                <a:gd name="connsiteX320" fmla="*/ 924878 w 1685353"/>
                <a:gd name="connsiteY320" fmla="*/ 124682 h 125063"/>
                <a:gd name="connsiteX321" fmla="*/ 937546 w 1685353"/>
                <a:gd name="connsiteY321" fmla="*/ 51625 h 125063"/>
                <a:gd name="connsiteX322" fmla="*/ 937546 w 1685353"/>
                <a:gd name="connsiteY322" fmla="*/ 31242 h 125063"/>
                <a:gd name="connsiteX323" fmla="*/ 937546 w 1685353"/>
                <a:gd name="connsiteY323" fmla="*/ 31242 h 125063"/>
                <a:gd name="connsiteX324" fmla="*/ 992410 w 1685353"/>
                <a:gd name="connsiteY324" fmla="*/ 80867 h 125063"/>
                <a:gd name="connsiteX325" fmla="*/ 977455 w 1685353"/>
                <a:gd name="connsiteY325" fmla="*/ 84867 h 125063"/>
                <a:gd name="connsiteX326" fmla="*/ 966978 w 1685353"/>
                <a:gd name="connsiteY326" fmla="*/ 40100 h 125063"/>
                <a:gd name="connsiteX327" fmla="*/ 981075 w 1685353"/>
                <a:gd name="connsiteY327" fmla="*/ 36481 h 125063"/>
                <a:gd name="connsiteX328" fmla="*/ 992410 w 1685353"/>
                <a:gd name="connsiteY328" fmla="*/ 80867 h 125063"/>
                <a:gd name="connsiteX329" fmla="*/ 992410 w 1685353"/>
                <a:gd name="connsiteY329" fmla="*/ 80867 h 125063"/>
                <a:gd name="connsiteX330" fmla="*/ 941070 w 1685353"/>
                <a:gd name="connsiteY330" fmla="*/ 48292 h 125063"/>
                <a:gd name="connsiteX331" fmla="*/ 954786 w 1685353"/>
                <a:gd name="connsiteY331" fmla="*/ 42958 h 125063"/>
                <a:gd name="connsiteX332" fmla="*/ 969550 w 1685353"/>
                <a:gd name="connsiteY332" fmla="*/ 87154 h 125063"/>
                <a:gd name="connsiteX333" fmla="*/ 954977 w 1685353"/>
                <a:gd name="connsiteY333" fmla="*/ 93250 h 125063"/>
                <a:gd name="connsiteX334" fmla="*/ 941165 w 1685353"/>
                <a:gd name="connsiteY334" fmla="*/ 48196 h 125063"/>
                <a:gd name="connsiteX335" fmla="*/ 941165 w 1685353"/>
                <a:gd name="connsiteY335" fmla="*/ 48196 h 125063"/>
                <a:gd name="connsiteX336" fmla="*/ 1000220 w 1685353"/>
                <a:gd name="connsiteY336" fmla="*/ 103727 h 125063"/>
                <a:gd name="connsiteX337" fmla="*/ 1032605 w 1685353"/>
                <a:gd name="connsiteY337" fmla="*/ 103727 h 125063"/>
                <a:gd name="connsiteX338" fmla="*/ 1032605 w 1685353"/>
                <a:gd name="connsiteY338" fmla="*/ 118300 h 125063"/>
                <a:gd name="connsiteX339" fmla="*/ 935546 w 1685353"/>
                <a:gd name="connsiteY339" fmla="*/ 118300 h 125063"/>
                <a:gd name="connsiteX340" fmla="*/ 935546 w 1685353"/>
                <a:gd name="connsiteY340" fmla="*/ 103727 h 125063"/>
                <a:gd name="connsiteX341" fmla="*/ 983837 w 1685353"/>
                <a:gd name="connsiteY341" fmla="*/ 103727 h 125063"/>
                <a:gd name="connsiteX342" fmla="*/ 1010698 w 1685353"/>
                <a:gd name="connsiteY342" fmla="*/ 36004 h 125063"/>
                <a:gd name="connsiteX343" fmla="*/ 1027366 w 1685353"/>
                <a:gd name="connsiteY343" fmla="*/ 41529 h 125063"/>
                <a:gd name="connsiteX344" fmla="*/ 1000220 w 1685353"/>
                <a:gd name="connsiteY344" fmla="*/ 103727 h 125063"/>
                <a:gd name="connsiteX345" fmla="*/ 1000220 w 1685353"/>
                <a:gd name="connsiteY345" fmla="*/ 103727 h 125063"/>
                <a:gd name="connsiteX346" fmla="*/ 1111948 w 1685353"/>
                <a:gd name="connsiteY346" fmla="*/ 70675 h 125063"/>
                <a:gd name="connsiteX347" fmla="*/ 1111948 w 1685353"/>
                <a:gd name="connsiteY347" fmla="*/ 54673 h 125063"/>
                <a:gd name="connsiteX348" fmla="*/ 1139476 w 1685353"/>
                <a:gd name="connsiteY348" fmla="*/ 54673 h 125063"/>
                <a:gd name="connsiteX349" fmla="*/ 1139476 w 1685353"/>
                <a:gd name="connsiteY349" fmla="*/ 70675 h 125063"/>
                <a:gd name="connsiteX350" fmla="*/ 1111948 w 1685353"/>
                <a:gd name="connsiteY350" fmla="*/ 70675 h 125063"/>
                <a:gd name="connsiteX351" fmla="*/ 1071372 w 1685353"/>
                <a:gd name="connsiteY351" fmla="*/ 70675 h 125063"/>
                <a:gd name="connsiteX352" fmla="*/ 1071753 w 1685353"/>
                <a:gd name="connsiteY352" fmla="*/ 56959 h 125063"/>
                <a:gd name="connsiteX353" fmla="*/ 1071753 w 1685353"/>
                <a:gd name="connsiteY353" fmla="*/ 54578 h 125063"/>
                <a:gd name="connsiteX354" fmla="*/ 1096232 w 1685353"/>
                <a:gd name="connsiteY354" fmla="*/ 54578 h 125063"/>
                <a:gd name="connsiteX355" fmla="*/ 1096232 w 1685353"/>
                <a:gd name="connsiteY355" fmla="*/ 70580 h 125063"/>
                <a:gd name="connsiteX356" fmla="*/ 1071277 w 1685353"/>
                <a:gd name="connsiteY356" fmla="*/ 70580 h 125063"/>
                <a:gd name="connsiteX357" fmla="*/ 1096328 w 1685353"/>
                <a:gd name="connsiteY357" fmla="*/ 25051 h 125063"/>
                <a:gd name="connsiteX358" fmla="*/ 1096328 w 1685353"/>
                <a:gd name="connsiteY358" fmla="*/ 40196 h 125063"/>
                <a:gd name="connsiteX359" fmla="*/ 1071848 w 1685353"/>
                <a:gd name="connsiteY359" fmla="*/ 40196 h 125063"/>
                <a:gd name="connsiteX360" fmla="*/ 1071848 w 1685353"/>
                <a:gd name="connsiteY360" fmla="*/ 25051 h 125063"/>
                <a:gd name="connsiteX361" fmla="*/ 1096328 w 1685353"/>
                <a:gd name="connsiteY361" fmla="*/ 25051 h 125063"/>
                <a:gd name="connsiteX362" fmla="*/ 1139476 w 1685353"/>
                <a:gd name="connsiteY362" fmla="*/ 40196 h 125063"/>
                <a:gd name="connsiteX363" fmla="*/ 1111948 w 1685353"/>
                <a:gd name="connsiteY363" fmla="*/ 40196 h 125063"/>
                <a:gd name="connsiteX364" fmla="*/ 1111948 w 1685353"/>
                <a:gd name="connsiteY364" fmla="*/ 25051 h 125063"/>
                <a:gd name="connsiteX365" fmla="*/ 1139476 w 1685353"/>
                <a:gd name="connsiteY365" fmla="*/ 25051 h 125063"/>
                <a:gd name="connsiteX366" fmla="*/ 1139476 w 1685353"/>
                <a:gd name="connsiteY366" fmla="*/ 40196 h 125063"/>
                <a:gd name="connsiteX367" fmla="*/ 1139476 w 1685353"/>
                <a:gd name="connsiteY367" fmla="*/ 40196 h 125063"/>
                <a:gd name="connsiteX368" fmla="*/ 1154906 w 1685353"/>
                <a:gd name="connsiteY368" fmla="*/ 10287 h 125063"/>
                <a:gd name="connsiteX369" fmla="*/ 1056418 w 1685353"/>
                <a:gd name="connsiteY369" fmla="*/ 10287 h 125063"/>
                <a:gd name="connsiteX370" fmla="*/ 1056418 w 1685353"/>
                <a:gd name="connsiteY370" fmla="*/ 56864 h 125063"/>
                <a:gd name="connsiteX371" fmla="*/ 1040987 w 1685353"/>
                <a:gd name="connsiteY371" fmla="*/ 114014 h 125063"/>
                <a:gd name="connsiteX372" fmla="*/ 1053274 w 1685353"/>
                <a:gd name="connsiteY372" fmla="*/ 124015 h 125063"/>
                <a:gd name="connsiteX373" fmla="*/ 1069753 w 1685353"/>
                <a:gd name="connsiteY373" fmla="*/ 85249 h 125063"/>
                <a:gd name="connsiteX374" fmla="*/ 1096328 w 1685353"/>
                <a:gd name="connsiteY374" fmla="*/ 85249 h 125063"/>
                <a:gd name="connsiteX375" fmla="*/ 1096328 w 1685353"/>
                <a:gd name="connsiteY375" fmla="*/ 121634 h 125063"/>
                <a:gd name="connsiteX376" fmla="*/ 1111948 w 1685353"/>
                <a:gd name="connsiteY376" fmla="*/ 121634 h 125063"/>
                <a:gd name="connsiteX377" fmla="*/ 1111948 w 1685353"/>
                <a:gd name="connsiteY377" fmla="*/ 85249 h 125063"/>
                <a:gd name="connsiteX378" fmla="*/ 1139476 w 1685353"/>
                <a:gd name="connsiteY378" fmla="*/ 85249 h 125063"/>
                <a:gd name="connsiteX379" fmla="*/ 1139476 w 1685353"/>
                <a:gd name="connsiteY379" fmla="*/ 104775 h 125063"/>
                <a:gd name="connsiteX380" fmla="*/ 1136047 w 1685353"/>
                <a:gd name="connsiteY380" fmla="*/ 107918 h 125063"/>
                <a:gd name="connsiteX381" fmla="*/ 1117759 w 1685353"/>
                <a:gd name="connsiteY381" fmla="*/ 107632 h 125063"/>
                <a:gd name="connsiteX382" fmla="*/ 1122712 w 1685353"/>
                <a:gd name="connsiteY382" fmla="*/ 122491 h 125063"/>
                <a:gd name="connsiteX383" fmla="*/ 1147763 w 1685353"/>
                <a:gd name="connsiteY383" fmla="*/ 119729 h 125063"/>
                <a:gd name="connsiteX384" fmla="*/ 1154811 w 1685353"/>
                <a:gd name="connsiteY384" fmla="*/ 104870 h 125063"/>
                <a:gd name="connsiteX385" fmla="*/ 1154811 w 1685353"/>
                <a:gd name="connsiteY385" fmla="*/ 10192 h 125063"/>
                <a:gd name="connsiteX386" fmla="*/ 1154811 w 1685353"/>
                <a:gd name="connsiteY386" fmla="*/ 10192 h 125063"/>
                <a:gd name="connsiteX387" fmla="*/ 1282732 w 1685353"/>
                <a:gd name="connsiteY387" fmla="*/ 20002 h 125063"/>
                <a:gd name="connsiteX388" fmla="*/ 1267111 w 1685353"/>
                <a:gd name="connsiteY388" fmla="*/ 2096 h 125063"/>
                <a:gd name="connsiteX389" fmla="*/ 1255109 w 1685353"/>
                <a:gd name="connsiteY389" fmla="*/ 9239 h 125063"/>
                <a:gd name="connsiteX390" fmla="*/ 1270254 w 1685353"/>
                <a:gd name="connsiteY390" fmla="*/ 28003 h 125063"/>
                <a:gd name="connsiteX391" fmla="*/ 1282732 w 1685353"/>
                <a:gd name="connsiteY391" fmla="*/ 19907 h 125063"/>
                <a:gd name="connsiteX392" fmla="*/ 1282732 w 1685353"/>
                <a:gd name="connsiteY392" fmla="*/ 19907 h 125063"/>
                <a:gd name="connsiteX393" fmla="*/ 1261015 w 1685353"/>
                <a:gd name="connsiteY393" fmla="*/ 69628 h 125063"/>
                <a:gd name="connsiteX394" fmla="*/ 1245394 w 1685353"/>
                <a:gd name="connsiteY394" fmla="*/ 88678 h 125063"/>
                <a:gd name="connsiteX395" fmla="*/ 1228915 w 1685353"/>
                <a:gd name="connsiteY395" fmla="*/ 69628 h 125063"/>
                <a:gd name="connsiteX396" fmla="*/ 1261015 w 1685353"/>
                <a:gd name="connsiteY396" fmla="*/ 69628 h 125063"/>
                <a:gd name="connsiteX397" fmla="*/ 1272159 w 1685353"/>
                <a:gd name="connsiteY397" fmla="*/ 54007 h 125063"/>
                <a:gd name="connsiteX398" fmla="*/ 1283017 w 1685353"/>
                <a:gd name="connsiteY398" fmla="*/ 59055 h 125063"/>
                <a:gd name="connsiteX399" fmla="*/ 1258729 w 1685353"/>
                <a:gd name="connsiteY399" fmla="*/ 97631 h 125063"/>
                <a:gd name="connsiteX400" fmla="*/ 1295400 w 1685353"/>
                <a:gd name="connsiteY400" fmla="*/ 109538 h 125063"/>
                <a:gd name="connsiteX401" fmla="*/ 1285780 w 1685353"/>
                <a:gd name="connsiteY401" fmla="*/ 123634 h 125063"/>
                <a:gd name="connsiteX402" fmla="*/ 1245584 w 1685353"/>
                <a:gd name="connsiteY402" fmla="*/ 107728 h 125063"/>
                <a:gd name="connsiteX403" fmla="*/ 1207389 w 1685353"/>
                <a:gd name="connsiteY403" fmla="*/ 123634 h 125063"/>
                <a:gd name="connsiteX404" fmla="*/ 1199293 w 1685353"/>
                <a:gd name="connsiteY404" fmla="*/ 109918 h 125063"/>
                <a:gd name="connsiteX405" fmla="*/ 1232916 w 1685353"/>
                <a:gd name="connsiteY405" fmla="*/ 97441 h 125063"/>
                <a:gd name="connsiteX406" fmla="*/ 1218819 w 1685353"/>
                <a:gd name="connsiteY406" fmla="*/ 79724 h 125063"/>
                <a:gd name="connsiteX407" fmla="*/ 1182338 w 1685353"/>
                <a:gd name="connsiteY407" fmla="*/ 113538 h 125063"/>
                <a:gd name="connsiteX408" fmla="*/ 1171003 w 1685353"/>
                <a:gd name="connsiteY408" fmla="*/ 101060 h 125063"/>
                <a:gd name="connsiteX409" fmla="*/ 1216533 w 1685353"/>
                <a:gd name="connsiteY409" fmla="*/ 44005 h 125063"/>
                <a:gd name="connsiteX410" fmla="*/ 1199578 w 1685353"/>
                <a:gd name="connsiteY410" fmla="*/ 44005 h 125063"/>
                <a:gd name="connsiteX411" fmla="*/ 1185862 w 1685353"/>
                <a:gd name="connsiteY411" fmla="*/ 47053 h 125063"/>
                <a:gd name="connsiteX412" fmla="*/ 1180814 w 1685353"/>
                <a:gd name="connsiteY412" fmla="*/ 32956 h 125063"/>
                <a:gd name="connsiteX413" fmla="*/ 1186434 w 1685353"/>
                <a:gd name="connsiteY413" fmla="*/ 27622 h 125063"/>
                <a:gd name="connsiteX414" fmla="*/ 1195483 w 1685353"/>
                <a:gd name="connsiteY414" fmla="*/ 4572 h 125063"/>
                <a:gd name="connsiteX415" fmla="*/ 1211961 w 1685353"/>
                <a:gd name="connsiteY415" fmla="*/ 7144 h 125063"/>
                <a:gd name="connsiteX416" fmla="*/ 1202817 w 1685353"/>
                <a:gd name="connsiteY416" fmla="*/ 29242 h 125063"/>
                <a:gd name="connsiteX417" fmla="*/ 1220819 w 1685353"/>
                <a:gd name="connsiteY417" fmla="*/ 29242 h 125063"/>
                <a:gd name="connsiteX418" fmla="*/ 1225772 w 1685353"/>
                <a:gd name="connsiteY418" fmla="*/ 762 h 125063"/>
                <a:gd name="connsiteX419" fmla="*/ 1243108 w 1685353"/>
                <a:gd name="connsiteY419" fmla="*/ 3619 h 125063"/>
                <a:gd name="connsiteX420" fmla="*/ 1238821 w 1685353"/>
                <a:gd name="connsiteY420" fmla="*/ 29146 h 125063"/>
                <a:gd name="connsiteX421" fmla="*/ 1291114 w 1685353"/>
                <a:gd name="connsiteY421" fmla="*/ 29146 h 125063"/>
                <a:gd name="connsiteX422" fmla="*/ 1291114 w 1685353"/>
                <a:gd name="connsiteY422" fmla="*/ 44005 h 125063"/>
                <a:gd name="connsiteX423" fmla="*/ 1235012 w 1685353"/>
                <a:gd name="connsiteY423" fmla="*/ 44005 h 125063"/>
                <a:gd name="connsiteX424" fmla="*/ 1231392 w 1685353"/>
                <a:gd name="connsiteY424" fmla="*/ 54673 h 125063"/>
                <a:gd name="connsiteX425" fmla="*/ 1269492 w 1685353"/>
                <a:gd name="connsiteY425" fmla="*/ 54673 h 125063"/>
                <a:gd name="connsiteX426" fmla="*/ 1272349 w 1685353"/>
                <a:gd name="connsiteY426" fmla="*/ 54007 h 125063"/>
                <a:gd name="connsiteX427" fmla="*/ 1272349 w 1685353"/>
                <a:gd name="connsiteY427" fmla="*/ 54007 h 125063"/>
                <a:gd name="connsiteX428" fmla="*/ 1404747 w 1685353"/>
                <a:gd name="connsiteY428" fmla="*/ 86011 h 125063"/>
                <a:gd name="connsiteX429" fmla="*/ 1391698 w 1685353"/>
                <a:gd name="connsiteY429" fmla="*/ 94774 h 125063"/>
                <a:gd name="connsiteX430" fmla="*/ 1384554 w 1685353"/>
                <a:gd name="connsiteY430" fmla="*/ 86011 h 125063"/>
                <a:gd name="connsiteX431" fmla="*/ 1404747 w 1685353"/>
                <a:gd name="connsiteY431" fmla="*/ 86011 h 125063"/>
                <a:gd name="connsiteX432" fmla="*/ 1364647 w 1685353"/>
                <a:gd name="connsiteY432" fmla="*/ 63913 h 125063"/>
                <a:gd name="connsiteX433" fmla="*/ 1384077 w 1685353"/>
                <a:gd name="connsiteY433" fmla="*/ 63913 h 125063"/>
                <a:gd name="connsiteX434" fmla="*/ 1384077 w 1685353"/>
                <a:gd name="connsiteY434" fmla="*/ 72961 h 125063"/>
                <a:gd name="connsiteX435" fmla="*/ 1364647 w 1685353"/>
                <a:gd name="connsiteY435" fmla="*/ 72961 h 125063"/>
                <a:gd name="connsiteX436" fmla="*/ 1364647 w 1685353"/>
                <a:gd name="connsiteY436" fmla="*/ 63913 h 125063"/>
                <a:gd name="connsiteX437" fmla="*/ 1364647 w 1685353"/>
                <a:gd name="connsiteY437" fmla="*/ 63913 h 125063"/>
                <a:gd name="connsiteX438" fmla="*/ 1364647 w 1685353"/>
                <a:gd name="connsiteY438" fmla="*/ 42005 h 125063"/>
                <a:gd name="connsiteX439" fmla="*/ 1384077 w 1685353"/>
                <a:gd name="connsiteY439" fmla="*/ 42005 h 125063"/>
                <a:gd name="connsiteX440" fmla="*/ 1384077 w 1685353"/>
                <a:gd name="connsiteY440" fmla="*/ 51054 h 125063"/>
                <a:gd name="connsiteX441" fmla="*/ 1364647 w 1685353"/>
                <a:gd name="connsiteY441" fmla="*/ 51054 h 125063"/>
                <a:gd name="connsiteX442" fmla="*/ 1364647 w 1685353"/>
                <a:gd name="connsiteY442" fmla="*/ 42005 h 125063"/>
                <a:gd name="connsiteX443" fmla="*/ 1364647 w 1685353"/>
                <a:gd name="connsiteY443" fmla="*/ 42005 h 125063"/>
                <a:gd name="connsiteX444" fmla="*/ 1331405 w 1685353"/>
                <a:gd name="connsiteY444" fmla="*/ 20193 h 125063"/>
                <a:gd name="connsiteX445" fmla="*/ 1400461 w 1685353"/>
                <a:gd name="connsiteY445" fmla="*/ 20193 h 125063"/>
                <a:gd name="connsiteX446" fmla="*/ 1400461 w 1685353"/>
                <a:gd name="connsiteY446" fmla="*/ 28765 h 125063"/>
                <a:gd name="connsiteX447" fmla="*/ 1331405 w 1685353"/>
                <a:gd name="connsiteY447" fmla="*/ 28765 h 125063"/>
                <a:gd name="connsiteX448" fmla="*/ 1331405 w 1685353"/>
                <a:gd name="connsiteY448" fmla="*/ 20193 h 125063"/>
                <a:gd name="connsiteX449" fmla="*/ 1331405 w 1685353"/>
                <a:gd name="connsiteY449" fmla="*/ 20193 h 125063"/>
                <a:gd name="connsiteX450" fmla="*/ 1409128 w 1685353"/>
                <a:gd name="connsiteY450" fmla="*/ 86011 h 125063"/>
                <a:gd name="connsiteX451" fmla="*/ 1422844 w 1685353"/>
                <a:gd name="connsiteY451" fmla="*/ 86011 h 125063"/>
                <a:gd name="connsiteX452" fmla="*/ 1422844 w 1685353"/>
                <a:gd name="connsiteY452" fmla="*/ 72961 h 125063"/>
                <a:gd name="connsiteX453" fmla="*/ 1398460 w 1685353"/>
                <a:gd name="connsiteY453" fmla="*/ 72961 h 125063"/>
                <a:gd name="connsiteX454" fmla="*/ 1398460 w 1685353"/>
                <a:gd name="connsiteY454" fmla="*/ 63913 h 125063"/>
                <a:gd name="connsiteX455" fmla="*/ 1417225 w 1685353"/>
                <a:gd name="connsiteY455" fmla="*/ 63913 h 125063"/>
                <a:gd name="connsiteX456" fmla="*/ 1417225 w 1685353"/>
                <a:gd name="connsiteY456" fmla="*/ 50959 h 125063"/>
                <a:gd name="connsiteX457" fmla="*/ 1398460 w 1685353"/>
                <a:gd name="connsiteY457" fmla="*/ 50959 h 125063"/>
                <a:gd name="connsiteX458" fmla="*/ 1398460 w 1685353"/>
                <a:gd name="connsiteY458" fmla="*/ 41910 h 125063"/>
                <a:gd name="connsiteX459" fmla="*/ 1416082 w 1685353"/>
                <a:gd name="connsiteY459" fmla="*/ 41910 h 125063"/>
                <a:gd name="connsiteX460" fmla="*/ 1416082 w 1685353"/>
                <a:gd name="connsiteY460" fmla="*/ 7048 h 125063"/>
                <a:gd name="connsiteX461" fmla="*/ 1315783 w 1685353"/>
                <a:gd name="connsiteY461" fmla="*/ 7048 h 125063"/>
                <a:gd name="connsiteX462" fmla="*/ 1315783 w 1685353"/>
                <a:gd name="connsiteY462" fmla="*/ 45625 h 125063"/>
                <a:gd name="connsiteX463" fmla="*/ 1301877 w 1685353"/>
                <a:gd name="connsiteY463" fmla="*/ 115633 h 125063"/>
                <a:gd name="connsiteX464" fmla="*/ 1315688 w 1685353"/>
                <a:gd name="connsiteY464" fmla="*/ 123539 h 125063"/>
                <a:gd name="connsiteX465" fmla="*/ 1331500 w 1685353"/>
                <a:gd name="connsiteY465" fmla="*/ 45529 h 125063"/>
                <a:gd name="connsiteX466" fmla="*/ 1331500 w 1685353"/>
                <a:gd name="connsiteY466" fmla="*/ 41719 h 125063"/>
                <a:gd name="connsiteX467" fmla="*/ 1350550 w 1685353"/>
                <a:gd name="connsiteY467" fmla="*/ 41719 h 125063"/>
                <a:gd name="connsiteX468" fmla="*/ 1350550 w 1685353"/>
                <a:gd name="connsiteY468" fmla="*/ 50768 h 125063"/>
                <a:gd name="connsiteX469" fmla="*/ 1334262 w 1685353"/>
                <a:gd name="connsiteY469" fmla="*/ 50768 h 125063"/>
                <a:gd name="connsiteX470" fmla="*/ 1334262 w 1685353"/>
                <a:gd name="connsiteY470" fmla="*/ 63722 h 125063"/>
                <a:gd name="connsiteX471" fmla="*/ 1350550 w 1685353"/>
                <a:gd name="connsiteY471" fmla="*/ 63722 h 125063"/>
                <a:gd name="connsiteX472" fmla="*/ 1350550 w 1685353"/>
                <a:gd name="connsiteY472" fmla="*/ 72771 h 125063"/>
                <a:gd name="connsiteX473" fmla="*/ 1331500 w 1685353"/>
                <a:gd name="connsiteY473" fmla="*/ 72771 h 125063"/>
                <a:gd name="connsiteX474" fmla="*/ 1331500 w 1685353"/>
                <a:gd name="connsiteY474" fmla="*/ 85820 h 125063"/>
                <a:gd name="connsiteX475" fmla="*/ 1342359 w 1685353"/>
                <a:gd name="connsiteY475" fmla="*/ 85820 h 125063"/>
                <a:gd name="connsiteX476" fmla="*/ 1342359 w 1685353"/>
                <a:gd name="connsiteY476" fmla="*/ 99346 h 125063"/>
                <a:gd name="connsiteX477" fmla="*/ 1335691 w 1685353"/>
                <a:gd name="connsiteY477" fmla="*/ 111442 h 125063"/>
                <a:gd name="connsiteX478" fmla="*/ 1341310 w 1685353"/>
                <a:gd name="connsiteY478" fmla="*/ 123920 h 125063"/>
                <a:gd name="connsiteX479" fmla="*/ 1341310 w 1685353"/>
                <a:gd name="connsiteY479" fmla="*/ 123920 h 125063"/>
                <a:gd name="connsiteX480" fmla="*/ 1377315 w 1685353"/>
                <a:gd name="connsiteY480" fmla="*/ 114681 h 125063"/>
                <a:gd name="connsiteX481" fmla="*/ 1378649 w 1685353"/>
                <a:gd name="connsiteY481" fmla="*/ 101917 h 125063"/>
                <a:gd name="connsiteX482" fmla="*/ 1356741 w 1685353"/>
                <a:gd name="connsiteY482" fmla="*/ 106108 h 125063"/>
                <a:gd name="connsiteX483" fmla="*/ 1356741 w 1685353"/>
                <a:gd name="connsiteY483" fmla="*/ 85725 h 125063"/>
                <a:gd name="connsiteX484" fmla="*/ 1370076 w 1685353"/>
                <a:gd name="connsiteY484" fmla="*/ 85725 h 125063"/>
                <a:gd name="connsiteX485" fmla="*/ 1415701 w 1685353"/>
                <a:gd name="connsiteY485" fmla="*/ 123063 h 125063"/>
                <a:gd name="connsiteX486" fmla="*/ 1424749 w 1685353"/>
                <a:gd name="connsiteY486" fmla="*/ 110109 h 125063"/>
                <a:gd name="connsiteX487" fmla="*/ 1401890 w 1685353"/>
                <a:gd name="connsiteY487" fmla="*/ 102108 h 125063"/>
                <a:gd name="connsiteX488" fmla="*/ 1418749 w 1685353"/>
                <a:gd name="connsiteY488" fmla="*/ 92107 h 125063"/>
                <a:gd name="connsiteX489" fmla="*/ 1409319 w 1685353"/>
                <a:gd name="connsiteY489" fmla="*/ 85725 h 125063"/>
                <a:gd name="connsiteX490" fmla="*/ 1409319 w 1685353"/>
                <a:gd name="connsiteY490" fmla="*/ 85725 h 125063"/>
                <a:gd name="connsiteX491" fmla="*/ 1453896 w 1685353"/>
                <a:gd name="connsiteY491" fmla="*/ 89154 h 125063"/>
                <a:gd name="connsiteX492" fmla="*/ 1453896 w 1685353"/>
                <a:gd name="connsiteY492" fmla="*/ 73247 h 125063"/>
                <a:gd name="connsiteX493" fmla="*/ 1467326 w 1685353"/>
                <a:gd name="connsiteY493" fmla="*/ 73247 h 125063"/>
                <a:gd name="connsiteX494" fmla="*/ 1467326 w 1685353"/>
                <a:gd name="connsiteY494" fmla="*/ 87058 h 125063"/>
                <a:gd name="connsiteX495" fmla="*/ 1453896 w 1685353"/>
                <a:gd name="connsiteY495" fmla="*/ 89154 h 125063"/>
                <a:gd name="connsiteX496" fmla="*/ 1453896 w 1685353"/>
                <a:gd name="connsiteY496" fmla="*/ 89154 h 125063"/>
                <a:gd name="connsiteX497" fmla="*/ 1467326 w 1685353"/>
                <a:gd name="connsiteY497" fmla="*/ 20383 h 125063"/>
                <a:gd name="connsiteX498" fmla="*/ 1467326 w 1685353"/>
                <a:gd name="connsiteY498" fmla="*/ 34099 h 125063"/>
                <a:gd name="connsiteX499" fmla="*/ 1453896 w 1685353"/>
                <a:gd name="connsiteY499" fmla="*/ 34099 h 125063"/>
                <a:gd name="connsiteX500" fmla="*/ 1453896 w 1685353"/>
                <a:gd name="connsiteY500" fmla="*/ 20383 h 125063"/>
                <a:gd name="connsiteX501" fmla="*/ 1467326 w 1685353"/>
                <a:gd name="connsiteY501" fmla="*/ 20383 h 125063"/>
                <a:gd name="connsiteX502" fmla="*/ 1453896 w 1685353"/>
                <a:gd name="connsiteY502" fmla="*/ 46672 h 125063"/>
                <a:gd name="connsiteX503" fmla="*/ 1467326 w 1685353"/>
                <a:gd name="connsiteY503" fmla="*/ 46672 h 125063"/>
                <a:gd name="connsiteX504" fmla="*/ 1467326 w 1685353"/>
                <a:gd name="connsiteY504" fmla="*/ 60484 h 125063"/>
                <a:gd name="connsiteX505" fmla="*/ 1453896 w 1685353"/>
                <a:gd name="connsiteY505" fmla="*/ 60484 h 125063"/>
                <a:gd name="connsiteX506" fmla="*/ 1453896 w 1685353"/>
                <a:gd name="connsiteY506" fmla="*/ 46672 h 125063"/>
                <a:gd name="connsiteX507" fmla="*/ 1453896 w 1685353"/>
                <a:gd name="connsiteY507" fmla="*/ 46672 h 125063"/>
                <a:gd name="connsiteX508" fmla="*/ 1554480 w 1685353"/>
                <a:gd name="connsiteY508" fmla="*/ 74771 h 125063"/>
                <a:gd name="connsiteX509" fmla="*/ 1554480 w 1685353"/>
                <a:gd name="connsiteY509" fmla="*/ 60674 h 125063"/>
                <a:gd name="connsiteX510" fmla="*/ 1526191 w 1685353"/>
                <a:gd name="connsiteY510" fmla="*/ 60674 h 125063"/>
                <a:gd name="connsiteX511" fmla="*/ 1526191 w 1685353"/>
                <a:gd name="connsiteY511" fmla="*/ 42577 h 125063"/>
                <a:gd name="connsiteX512" fmla="*/ 1550765 w 1685353"/>
                <a:gd name="connsiteY512" fmla="*/ 42577 h 125063"/>
                <a:gd name="connsiteX513" fmla="*/ 1550765 w 1685353"/>
                <a:gd name="connsiteY513" fmla="*/ 28480 h 125063"/>
                <a:gd name="connsiteX514" fmla="*/ 1535906 w 1685353"/>
                <a:gd name="connsiteY514" fmla="*/ 28480 h 125063"/>
                <a:gd name="connsiteX515" fmla="*/ 1547431 w 1685353"/>
                <a:gd name="connsiteY515" fmla="*/ 7906 h 125063"/>
                <a:gd name="connsiteX516" fmla="*/ 1531810 w 1685353"/>
                <a:gd name="connsiteY516" fmla="*/ 3905 h 125063"/>
                <a:gd name="connsiteX517" fmla="*/ 1520571 w 1685353"/>
                <a:gd name="connsiteY517" fmla="*/ 28575 h 125063"/>
                <a:gd name="connsiteX518" fmla="*/ 1505521 w 1685353"/>
                <a:gd name="connsiteY518" fmla="*/ 28575 h 125063"/>
                <a:gd name="connsiteX519" fmla="*/ 1516475 w 1685353"/>
                <a:gd name="connsiteY519" fmla="*/ 22860 h 125063"/>
                <a:gd name="connsiteX520" fmla="*/ 1503426 w 1685353"/>
                <a:gd name="connsiteY520" fmla="*/ 3810 h 125063"/>
                <a:gd name="connsiteX521" fmla="*/ 1491044 w 1685353"/>
                <a:gd name="connsiteY521" fmla="*/ 9715 h 125063"/>
                <a:gd name="connsiteX522" fmla="*/ 1502950 w 1685353"/>
                <a:gd name="connsiteY522" fmla="*/ 28670 h 125063"/>
                <a:gd name="connsiteX523" fmla="*/ 1488852 w 1685353"/>
                <a:gd name="connsiteY523" fmla="*/ 28670 h 125063"/>
                <a:gd name="connsiteX524" fmla="*/ 1488852 w 1685353"/>
                <a:gd name="connsiteY524" fmla="*/ 42767 h 125063"/>
                <a:gd name="connsiteX525" fmla="*/ 1510474 w 1685353"/>
                <a:gd name="connsiteY525" fmla="*/ 42767 h 125063"/>
                <a:gd name="connsiteX526" fmla="*/ 1510474 w 1685353"/>
                <a:gd name="connsiteY526" fmla="*/ 60865 h 125063"/>
                <a:gd name="connsiteX527" fmla="*/ 1486471 w 1685353"/>
                <a:gd name="connsiteY527" fmla="*/ 60865 h 125063"/>
                <a:gd name="connsiteX528" fmla="*/ 1486471 w 1685353"/>
                <a:gd name="connsiteY528" fmla="*/ 74962 h 125063"/>
                <a:gd name="connsiteX529" fmla="*/ 1509331 w 1685353"/>
                <a:gd name="connsiteY529" fmla="*/ 74962 h 125063"/>
                <a:gd name="connsiteX530" fmla="*/ 1480661 w 1685353"/>
                <a:gd name="connsiteY530" fmla="*/ 113919 h 125063"/>
                <a:gd name="connsiteX531" fmla="*/ 1480661 w 1685353"/>
                <a:gd name="connsiteY531" fmla="*/ 98774 h 125063"/>
                <a:gd name="connsiteX532" fmla="*/ 1490662 w 1685353"/>
                <a:gd name="connsiteY532" fmla="*/ 96964 h 125063"/>
                <a:gd name="connsiteX533" fmla="*/ 1489615 w 1685353"/>
                <a:gd name="connsiteY533" fmla="*/ 83629 h 125063"/>
                <a:gd name="connsiteX534" fmla="*/ 1480566 w 1685353"/>
                <a:gd name="connsiteY534" fmla="*/ 85058 h 125063"/>
                <a:gd name="connsiteX535" fmla="*/ 1480566 w 1685353"/>
                <a:gd name="connsiteY535" fmla="*/ 20479 h 125063"/>
                <a:gd name="connsiteX536" fmla="*/ 1485234 w 1685353"/>
                <a:gd name="connsiteY536" fmla="*/ 20479 h 125063"/>
                <a:gd name="connsiteX537" fmla="*/ 1485234 w 1685353"/>
                <a:gd name="connsiteY537" fmla="*/ 6667 h 125063"/>
                <a:gd name="connsiteX538" fmla="*/ 1434656 w 1685353"/>
                <a:gd name="connsiteY538" fmla="*/ 6667 h 125063"/>
                <a:gd name="connsiteX539" fmla="*/ 1434656 w 1685353"/>
                <a:gd name="connsiteY539" fmla="*/ 20479 h 125063"/>
                <a:gd name="connsiteX540" fmla="*/ 1440275 w 1685353"/>
                <a:gd name="connsiteY540" fmla="*/ 20479 h 125063"/>
                <a:gd name="connsiteX541" fmla="*/ 1440275 w 1685353"/>
                <a:gd name="connsiteY541" fmla="*/ 91345 h 125063"/>
                <a:gd name="connsiteX542" fmla="*/ 1433131 w 1685353"/>
                <a:gd name="connsiteY542" fmla="*/ 92297 h 125063"/>
                <a:gd name="connsiteX543" fmla="*/ 1436084 w 1685353"/>
                <a:gd name="connsiteY543" fmla="*/ 106775 h 125063"/>
                <a:gd name="connsiteX544" fmla="*/ 1467421 w 1685353"/>
                <a:gd name="connsiteY544" fmla="*/ 101155 h 125063"/>
                <a:gd name="connsiteX545" fmla="*/ 1467421 w 1685353"/>
                <a:gd name="connsiteY545" fmla="*/ 123634 h 125063"/>
                <a:gd name="connsiteX546" fmla="*/ 1480566 w 1685353"/>
                <a:gd name="connsiteY546" fmla="*/ 123634 h 125063"/>
                <a:gd name="connsiteX547" fmla="*/ 1480566 w 1685353"/>
                <a:gd name="connsiteY547" fmla="*/ 114205 h 125063"/>
                <a:gd name="connsiteX548" fmla="*/ 1492091 w 1685353"/>
                <a:gd name="connsiteY548" fmla="*/ 125063 h 125063"/>
                <a:gd name="connsiteX549" fmla="*/ 1518952 w 1685353"/>
                <a:gd name="connsiteY549" fmla="*/ 95345 h 125063"/>
                <a:gd name="connsiteX550" fmla="*/ 1546384 w 1685353"/>
                <a:gd name="connsiteY550" fmla="*/ 123539 h 125063"/>
                <a:gd name="connsiteX551" fmla="*/ 1556671 w 1685353"/>
                <a:gd name="connsiteY551" fmla="*/ 110585 h 125063"/>
                <a:gd name="connsiteX552" fmla="*/ 1525238 w 1685353"/>
                <a:gd name="connsiteY552" fmla="*/ 74962 h 125063"/>
                <a:gd name="connsiteX553" fmla="*/ 1554575 w 1685353"/>
                <a:gd name="connsiteY553" fmla="*/ 74962 h 125063"/>
                <a:gd name="connsiteX554" fmla="*/ 1661731 w 1685353"/>
                <a:gd name="connsiteY554" fmla="*/ 17335 h 125063"/>
                <a:gd name="connsiteX555" fmla="*/ 1661731 w 1685353"/>
                <a:gd name="connsiteY555" fmla="*/ 24955 h 125063"/>
                <a:gd name="connsiteX556" fmla="*/ 1639538 w 1685353"/>
                <a:gd name="connsiteY556" fmla="*/ 24955 h 125063"/>
                <a:gd name="connsiteX557" fmla="*/ 1639538 w 1685353"/>
                <a:gd name="connsiteY557" fmla="*/ 17335 h 125063"/>
                <a:gd name="connsiteX558" fmla="*/ 1661731 w 1685353"/>
                <a:gd name="connsiteY558" fmla="*/ 17335 h 125063"/>
                <a:gd name="connsiteX559" fmla="*/ 1638871 w 1685353"/>
                <a:gd name="connsiteY559" fmla="*/ 43339 h 125063"/>
                <a:gd name="connsiteX560" fmla="*/ 1639538 w 1685353"/>
                <a:gd name="connsiteY560" fmla="*/ 35528 h 125063"/>
                <a:gd name="connsiteX561" fmla="*/ 1661731 w 1685353"/>
                <a:gd name="connsiteY561" fmla="*/ 35528 h 125063"/>
                <a:gd name="connsiteX562" fmla="*/ 1661731 w 1685353"/>
                <a:gd name="connsiteY562" fmla="*/ 43339 h 125063"/>
                <a:gd name="connsiteX563" fmla="*/ 1638871 w 1685353"/>
                <a:gd name="connsiteY563" fmla="*/ 43339 h 125063"/>
                <a:gd name="connsiteX564" fmla="*/ 1661731 w 1685353"/>
                <a:gd name="connsiteY564" fmla="*/ 54007 h 125063"/>
                <a:gd name="connsiteX565" fmla="*/ 1661731 w 1685353"/>
                <a:gd name="connsiteY565" fmla="*/ 60007 h 125063"/>
                <a:gd name="connsiteX566" fmla="*/ 1659350 w 1685353"/>
                <a:gd name="connsiteY566" fmla="*/ 62103 h 125063"/>
                <a:gd name="connsiteX567" fmla="*/ 1646682 w 1685353"/>
                <a:gd name="connsiteY567" fmla="*/ 62103 h 125063"/>
                <a:gd name="connsiteX568" fmla="*/ 1652206 w 1685353"/>
                <a:gd name="connsiteY568" fmla="*/ 74771 h 125063"/>
                <a:gd name="connsiteX569" fmla="*/ 1671161 w 1685353"/>
                <a:gd name="connsiteY569" fmla="*/ 72295 h 125063"/>
                <a:gd name="connsiteX570" fmla="*/ 1677162 w 1685353"/>
                <a:gd name="connsiteY570" fmla="*/ 60198 h 125063"/>
                <a:gd name="connsiteX571" fmla="*/ 1677162 w 1685353"/>
                <a:gd name="connsiteY571" fmla="*/ 5429 h 125063"/>
                <a:gd name="connsiteX572" fmla="*/ 1625537 w 1685353"/>
                <a:gd name="connsiteY572" fmla="*/ 5429 h 125063"/>
                <a:gd name="connsiteX573" fmla="*/ 1625537 w 1685353"/>
                <a:gd name="connsiteY573" fmla="*/ 31623 h 125063"/>
                <a:gd name="connsiteX574" fmla="*/ 1611821 w 1685353"/>
                <a:gd name="connsiteY574" fmla="*/ 66675 h 125063"/>
                <a:gd name="connsiteX575" fmla="*/ 1622679 w 1685353"/>
                <a:gd name="connsiteY575" fmla="*/ 76486 h 125063"/>
                <a:gd name="connsiteX576" fmla="*/ 1636871 w 1685353"/>
                <a:gd name="connsiteY576" fmla="*/ 54007 h 125063"/>
                <a:gd name="connsiteX577" fmla="*/ 1661827 w 1685353"/>
                <a:gd name="connsiteY577" fmla="*/ 54007 h 125063"/>
                <a:gd name="connsiteX578" fmla="*/ 1601629 w 1685353"/>
                <a:gd name="connsiteY578" fmla="*/ 19431 h 125063"/>
                <a:gd name="connsiteX579" fmla="*/ 1601629 w 1685353"/>
                <a:gd name="connsiteY579" fmla="*/ 28861 h 125063"/>
                <a:gd name="connsiteX580" fmla="*/ 1585436 w 1685353"/>
                <a:gd name="connsiteY580" fmla="*/ 28861 h 125063"/>
                <a:gd name="connsiteX581" fmla="*/ 1585436 w 1685353"/>
                <a:gd name="connsiteY581" fmla="*/ 19431 h 125063"/>
                <a:gd name="connsiteX582" fmla="*/ 1601629 w 1685353"/>
                <a:gd name="connsiteY582" fmla="*/ 19431 h 125063"/>
                <a:gd name="connsiteX583" fmla="*/ 1585436 w 1685353"/>
                <a:gd name="connsiteY583" fmla="*/ 49625 h 125063"/>
                <a:gd name="connsiteX584" fmla="*/ 1585436 w 1685353"/>
                <a:gd name="connsiteY584" fmla="*/ 40386 h 125063"/>
                <a:gd name="connsiteX585" fmla="*/ 1601629 w 1685353"/>
                <a:gd name="connsiteY585" fmla="*/ 40386 h 125063"/>
                <a:gd name="connsiteX586" fmla="*/ 1601629 w 1685353"/>
                <a:gd name="connsiteY586" fmla="*/ 49625 h 125063"/>
                <a:gd name="connsiteX587" fmla="*/ 1585436 w 1685353"/>
                <a:gd name="connsiteY587" fmla="*/ 49625 h 125063"/>
                <a:gd name="connsiteX588" fmla="*/ 1585436 w 1685353"/>
                <a:gd name="connsiteY588" fmla="*/ 61627 h 125063"/>
                <a:gd name="connsiteX589" fmla="*/ 1585436 w 1685353"/>
                <a:gd name="connsiteY589" fmla="*/ 68008 h 125063"/>
                <a:gd name="connsiteX590" fmla="*/ 1571339 w 1685353"/>
                <a:gd name="connsiteY590" fmla="*/ 68008 h 125063"/>
                <a:gd name="connsiteX591" fmla="*/ 1571339 w 1685353"/>
                <a:gd name="connsiteY591" fmla="*/ 7334 h 125063"/>
                <a:gd name="connsiteX592" fmla="*/ 1615726 w 1685353"/>
                <a:gd name="connsiteY592" fmla="*/ 7334 h 125063"/>
                <a:gd name="connsiteX593" fmla="*/ 1615726 w 1685353"/>
                <a:gd name="connsiteY593" fmla="*/ 61627 h 125063"/>
                <a:gd name="connsiteX594" fmla="*/ 1585436 w 1685353"/>
                <a:gd name="connsiteY594" fmla="*/ 61627 h 125063"/>
                <a:gd name="connsiteX595" fmla="*/ 1593627 w 1685353"/>
                <a:gd name="connsiteY595" fmla="*/ 89249 h 125063"/>
                <a:gd name="connsiteX596" fmla="*/ 1604677 w 1685353"/>
                <a:gd name="connsiteY596" fmla="*/ 89249 h 125063"/>
                <a:gd name="connsiteX597" fmla="*/ 1604677 w 1685353"/>
                <a:gd name="connsiteY597" fmla="*/ 106584 h 125063"/>
                <a:gd name="connsiteX598" fmla="*/ 1593627 w 1685353"/>
                <a:gd name="connsiteY598" fmla="*/ 106584 h 125063"/>
                <a:gd name="connsiteX599" fmla="*/ 1593627 w 1685353"/>
                <a:gd name="connsiteY599" fmla="*/ 89249 h 125063"/>
                <a:gd name="connsiteX600" fmla="*/ 1593627 w 1685353"/>
                <a:gd name="connsiteY600" fmla="*/ 89249 h 125063"/>
                <a:gd name="connsiteX601" fmla="*/ 1630299 w 1685353"/>
                <a:gd name="connsiteY601" fmla="*/ 89249 h 125063"/>
                <a:gd name="connsiteX602" fmla="*/ 1630299 w 1685353"/>
                <a:gd name="connsiteY602" fmla="*/ 106584 h 125063"/>
                <a:gd name="connsiteX603" fmla="*/ 1618964 w 1685353"/>
                <a:gd name="connsiteY603" fmla="*/ 106584 h 125063"/>
                <a:gd name="connsiteX604" fmla="*/ 1618964 w 1685353"/>
                <a:gd name="connsiteY604" fmla="*/ 89249 h 125063"/>
                <a:gd name="connsiteX605" fmla="*/ 1630299 w 1685353"/>
                <a:gd name="connsiteY605" fmla="*/ 89249 h 125063"/>
                <a:gd name="connsiteX606" fmla="*/ 1655731 w 1685353"/>
                <a:gd name="connsiteY606" fmla="*/ 89249 h 125063"/>
                <a:gd name="connsiteX607" fmla="*/ 1655731 w 1685353"/>
                <a:gd name="connsiteY607" fmla="*/ 106584 h 125063"/>
                <a:gd name="connsiteX608" fmla="*/ 1644396 w 1685353"/>
                <a:gd name="connsiteY608" fmla="*/ 106584 h 125063"/>
                <a:gd name="connsiteX609" fmla="*/ 1644396 w 1685353"/>
                <a:gd name="connsiteY609" fmla="*/ 89249 h 125063"/>
                <a:gd name="connsiteX610" fmla="*/ 1655731 w 1685353"/>
                <a:gd name="connsiteY610" fmla="*/ 89249 h 125063"/>
                <a:gd name="connsiteX611" fmla="*/ 1670971 w 1685353"/>
                <a:gd name="connsiteY611" fmla="*/ 106584 h 125063"/>
                <a:gd name="connsiteX612" fmla="*/ 1670971 w 1685353"/>
                <a:gd name="connsiteY612" fmla="*/ 77248 h 125063"/>
                <a:gd name="connsiteX613" fmla="*/ 1579245 w 1685353"/>
                <a:gd name="connsiteY613" fmla="*/ 77248 h 125063"/>
                <a:gd name="connsiteX614" fmla="*/ 1579245 w 1685353"/>
                <a:gd name="connsiteY614" fmla="*/ 106584 h 125063"/>
                <a:gd name="connsiteX615" fmla="*/ 1564005 w 1685353"/>
                <a:gd name="connsiteY615" fmla="*/ 106584 h 125063"/>
                <a:gd name="connsiteX616" fmla="*/ 1564005 w 1685353"/>
                <a:gd name="connsiteY616" fmla="*/ 119920 h 125063"/>
                <a:gd name="connsiteX617" fmla="*/ 1685353 w 1685353"/>
                <a:gd name="connsiteY617" fmla="*/ 119920 h 125063"/>
                <a:gd name="connsiteX618" fmla="*/ 1685353 w 1685353"/>
                <a:gd name="connsiteY618" fmla="*/ 106584 h 125063"/>
                <a:gd name="connsiteX619" fmla="*/ 1670971 w 1685353"/>
                <a:gd name="connsiteY619" fmla="*/ 106584 h 125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</a:cxnLst>
              <a:rect l="l" t="t" r="r" b="b"/>
              <a:pathLst>
                <a:path w="1685353" h="125063">
                  <a:moveTo>
                    <a:pt x="84963" y="47911"/>
                  </a:moveTo>
                  <a:lnTo>
                    <a:pt x="84963" y="72485"/>
                  </a:lnTo>
                  <a:lnTo>
                    <a:pt x="66961" y="72485"/>
                  </a:lnTo>
                  <a:lnTo>
                    <a:pt x="66961" y="47911"/>
                  </a:lnTo>
                  <a:lnTo>
                    <a:pt x="84963" y="47911"/>
                  </a:lnTo>
                  <a:close/>
                  <a:moveTo>
                    <a:pt x="101251" y="86677"/>
                  </a:moveTo>
                  <a:lnTo>
                    <a:pt x="101251" y="47911"/>
                  </a:lnTo>
                  <a:lnTo>
                    <a:pt x="118491" y="47911"/>
                  </a:lnTo>
                  <a:lnTo>
                    <a:pt x="118491" y="32861"/>
                  </a:lnTo>
                  <a:lnTo>
                    <a:pt x="101251" y="32861"/>
                  </a:lnTo>
                  <a:lnTo>
                    <a:pt x="101251" y="3810"/>
                  </a:lnTo>
                  <a:lnTo>
                    <a:pt x="84963" y="3810"/>
                  </a:lnTo>
                  <a:lnTo>
                    <a:pt x="84963" y="32861"/>
                  </a:lnTo>
                  <a:lnTo>
                    <a:pt x="66961" y="32861"/>
                  </a:lnTo>
                  <a:lnTo>
                    <a:pt x="66961" y="2572"/>
                  </a:lnTo>
                  <a:lnTo>
                    <a:pt x="51530" y="2572"/>
                  </a:lnTo>
                  <a:lnTo>
                    <a:pt x="51530" y="32861"/>
                  </a:lnTo>
                  <a:lnTo>
                    <a:pt x="33814" y="32861"/>
                  </a:lnTo>
                  <a:lnTo>
                    <a:pt x="33814" y="5334"/>
                  </a:lnTo>
                  <a:lnTo>
                    <a:pt x="17621" y="5334"/>
                  </a:lnTo>
                  <a:lnTo>
                    <a:pt x="17621" y="32861"/>
                  </a:lnTo>
                  <a:lnTo>
                    <a:pt x="0" y="32861"/>
                  </a:lnTo>
                  <a:lnTo>
                    <a:pt x="0" y="47911"/>
                  </a:lnTo>
                  <a:lnTo>
                    <a:pt x="17621" y="47911"/>
                  </a:lnTo>
                  <a:lnTo>
                    <a:pt x="17621" y="116396"/>
                  </a:lnTo>
                  <a:lnTo>
                    <a:pt x="115062" y="116396"/>
                  </a:lnTo>
                  <a:lnTo>
                    <a:pt x="115062" y="101346"/>
                  </a:lnTo>
                  <a:lnTo>
                    <a:pt x="33814" y="101346"/>
                  </a:lnTo>
                  <a:lnTo>
                    <a:pt x="33814" y="47815"/>
                  </a:lnTo>
                  <a:lnTo>
                    <a:pt x="51530" y="47815"/>
                  </a:lnTo>
                  <a:lnTo>
                    <a:pt x="51530" y="86582"/>
                  </a:lnTo>
                  <a:lnTo>
                    <a:pt x="101251" y="86582"/>
                  </a:lnTo>
                  <a:close/>
                  <a:moveTo>
                    <a:pt x="159067" y="39529"/>
                  </a:moveTo>
                  <a:lnTo>
                    <a:pt x="181928" y="39529"/>
                  </a:lnTo>
                  <a:lnTo>
                    <a:pt x="181928" y="48958"/>
                  </a:lnTo>
                  <a:lnTo>
                    <a:pt x="159067" y="48958"/>
                  </a:lnTo>
                  <a:lnTo>
                    <a:pt x="159067" y="39529"/>
                  </a:lnTo>
                  <a:lnTo>
                    <a:pt x="159067" y="39529"/>
                  </a:lnTo>
                  <a:close/>
                  <a:moveTo>
                    <a:pt x="159067" y="18574"/>
                  </a:moveTo>
                  <a:lnTo>
                    <a:pt x="181928" y="18574"/>
                  </a:lnTo>
                  <a:lnTo>
                    <a:pt x="181928" y="28003"/>
                  </a:lnTo>
                  <a:lnTo>
                    <a:pt x="159067" y="28003"/>
                  </a:lnTo>
                  <a:lnTo>
                    <a:pt x="159067" y="18574"/>
                  </a:lnTo>
                  <a:lnTo>
                    <a:pt x="159067" y="18574"/>
                  </a:lnTo>
                  <a:close/>
                  <a:moveTo>
                    <a:pt x="220313" y="27908"/>
                  </a:moveTo>
                  <a:lnTo>
                    <a:pt x="197453" y="27908"/>
                  </a:lnTo>
                  <a:lnTo>
                    <a:pt x="197453" y="18478"/>
                  </a:lnTo>
                  <a:lnTo>
                    <a:pt x="220313" y="18478"/>
                  </a:lnTo>
                  <a:lnTo>
                    <a:pt x="220313" y="27908"/>
                  </a:lnTo>
                  <a:lnTo>
                    <a:pt x="220313" y="27908"/>
                  </a:lnTo>
                  <a:close/>
                  <a:moveTo>
                    <a:pt x="220313" y="48958"/>
                  </a:moveTo>
                  <a:lnTo>
                    <a:pt x="197453" y="48958"/>
                  </a:lnTo>
                  <a:lnTo>
                    <a:pt x="197453" y="39529"/>
                  </a:lnTo>
                  <a:lnTo>
                    <a:pt x="220313" y="39529"/>
                  </a:lnTo>
                  <a:lnTo>
                    <a:pt x="220313" y="48958"/>
                  </a:lnTo>
                  <a:lnTo>
                    <a:pt x="220313" y="48958"/>
                  </a:lnTo>
                  <a:close/>
                  <a:moveTo>
                    <a:pt x="236506" y="61436"/>
                  </a:moveTo>
                  <a:lnTo>
                    <a:pt x="236506" y="6001"/>
                  </a:lnTo>
                  <a:lnTo>
                    <a:pt x="143542" y="6001"/>
                  </a:lnTo>
                  <a:lnTo>
                    <a:pt x="143542" y="61436"/>
                  </a:lnTo>
                  <a:lnTo>
                    <a:pt x="164306" y="61436"/>
                  </a:lnTo>
                  <a:cubicBezTo>
                    <a:pt x="155067" y="69342"/>
                    <a:pt x="142113" y="76200"/>
                    <a:pt x="129064" y="79915"/>
                  </a:cubicBezTo>
                  <a:cubicBezTo>
                    <a:pt x="132493" y="83153"/>
                    <a:pt x="136970" y="88963"/>
                    <a:pt x="139255" y="92678"/>
                  </a:cubicBezTo>
                  <a:cubicBezTo>
                    <a:pt x="147638" y="89630"/>
                    <a:pt x="155543" y="85630"/>
                    <a:pt x="162973" y="80581"/>
                  </a:cubicBezTo>
                  <a:lnTo>
                    <a:pt x="162973" y="85249"/>
                  </a:lnTo>
                  <a:cubicBezTo>
                    <a:pt x="162973" y="93631"/>
                    <a:pt x="160401" y="104584"/>
                    <a:pt x="138589" y="111728"/>
                  </a:cubicBezTo>
                  <a:cubicBezTo>
                    <a:pt x="142018" y="114586"/>
                    <a:pt x="147161" y="120491"/>
                    <a:pt x="149257" y="124301"/>
                  </a:cubicBezTo>
                  <a:cubicBezTo>
                    <a:pt x="175260" y="114776"/>
                    <a:pt x="178975" y="98298"/>
                    <a:pt x="178975" y="85915"/>
                  </a:cubicBezTo>
                  <a:lnTo>
                    <a:pt x="178975" y="76962"/>
                  </a:lnTo>
                  <a:lnTo>
                    <a:pt x="167926" y="76962"/>
                  </a:lnTo>
                  <a:cubicBezTo>
                    <a:pt x="173831" y="72295"/>
                    <a:pt x="179261" y="67151"/>
                    <a:pt x="183547" y="61436"/>
                  </a:cubicBezTo>
                  <a:lnTo>
                    <a:pt x="196977" y="61436"/>
                  </a:lnTo>
                  <a:cubicBezTo>
                    <a:pt x="201168" y="67342"/>
                    <a:pt x="206407" y="72390"/>
                    <a:pt x="212217" y="77057"/>
                  </a:cubicBezTo>
                  <a:lnTo>
                    <a:pt x="202406" y="77057"/>
                  </a:lnTo>
                  <a:lnTo>
                    <a:pt x="202406" y="122967"/>
                  </a:lnTo>
                  <a:lnTo>
                    <a:pt x="218599" y="122967"/>
                  </a:lnTo>
                  <a:lnTo>
                    <a:pt x="218599" y="81724"/>
                  </a:lnTo>
                  <a:cubicBezTo>
                    <a:pt x="225362" y="86106"/>
                    <a:pt x="232791" y="89725"/>
                    <a:pt x="240602" y="92297"/>
                  </a:cubicBezTo>
                  <a:cubicBezTo>
                    <a:pt x="242983" y="88106"/>
                    <a:pt x="247650" y="82105"/>
                    <a:pt x="250888" y="78962"/>
                  </a:cubicBezTo>
                  <a:cubicBezTo>
                    <a:pt x="237458" y="75533"/>
                    <a:pt x="224504" y="69151"/>
                    <a:pt x="215170" y="61341"/>
                  </a:cubicBezTo>
                  <a:lnTo>
                    <a:pt x="236411" y="61341"/>
                  </a:lnTo>
                  <a:close/>
                  <a:moveTo>
                    <a:pt x="343376" y="105061"/>
                  </a:moveTo>
                  <a:cubicBezTo>
                    <a:pt x="337852" y="105061"/>
                    <a:pt x="336899" y="104299"/>
                    <a:pt x="336899" y="99346"/>
                  </a:cubicBezTo>
                  <a:lnTo>
                    <a:pt x="336899" y="62198"/>
                  </a:lnTo>
                  <a:lnTo>
                    <a:pt x="379952" y="62198"/>
                  </a:lnTo>
                  <a:lnTo>
                    <a:pt x="379952" y="46767"/>
                  </a:lnTo>
                  <a:lnTo>
                    <a:pt x="324231" y="46767"/>
                  </a:lnTo>
                  <a:cubicBezTo>
                    <a:pt x="325183" y="39624"/>
                    <a:pt x="325564" y="32194"/>
                    <a:pt x="325946" y="24955"/>
                  </a:cubicBezTo>
                  <a:lnTo>
                    <a:pt x="372904" y="24955"/>
                  </a:lnTo>
                  <a:lnTo>
                    <a:pt x="372904" y="9715"/>
                  </a:lnTo>
                  <a:lnTo>
                    <a:pt x="269177" y="9715"/>
                  </a:lnTo>
                  <a:lnTo>
                    <a:pt x="269177" y="24955"/>
                  </a:lnTo>
                  <a:lnTo>
                    <a:pt x="309848" y="24955"/>
                  </a:lnTo>
                  <a:cubicBezTo>
                    <a:pt x="309563" y="32099"/>
                    <a:pt x="309181" y="39529"/>
                    <a:pt x="308420" y="46767"/>
                  </a:cubicBezTo>
                  <a:lnTo>
                    <a:pt x="261461" y="46767"/>
                  </a:lnTo>
                  <a:lnTo>
                    <a:pt x="261461" y="62198"/>
                  </a:lnTo>
                  <a:lnTo>
                    <a:pt x="305467" y="62198"/>
                  </a:lnTo>
                  <a:cubicBezTo>
                    <a:pt x="300133" y="82010"/>
                    <a:pt x="288036" y="99536"/>
                    <a:pt x="259271" y="110490"/>
                  </a:cubicBezTo>
                  <a:cubicBezTo>
                    <a:pt x="263271" y="113633"/>
                    <a:pt x="267462" y="119348"/>
                    <a:pt x="269748" y="123539"/>
                  </a:cubicBezTo>
                  <a:cubicBezTo>
                    <a:pt x="301085" y="110585"/>
                    <a:pt x="314515" y="89535"/>
                    <a:pt x="320707" y="66103"/>
                  </a:cubicBezTo>
                  <a:lnTo>
                    <a:pt x="320707" y="99631"/>
                  </a:lnTo>
                  <a:cubicBezTo>
                    <a:pt x="320707" y="115252"/>
                    <a:pt x="324993" y="120396"/>
                    <a:pt x="341471" y="120396"/>
                  </a:cubicBezTo>
                  <a:lnTo>
                    <a:pt x="360902" y="120396"/>
                  </a:lnTo>
                  <a:cubicBezTo>
                    <a:pt x="374999" y="120396"/>
                    <a:pt x="379476" y="114395"/>
                    <a:pt x="381286" y="92202"/>
                  </a:cubicBezTo>
                  <a:cubicBezTo>
                    <a:pt x="376809" y="91154"/>
                    <a:pt x="369761" y="88392"/>
                    <a:pt x="366427" y="85725"/>
                  </a:cubicBezTo>
                  <a:cubicBezTo>
                    <a:pt x="365665" y="102394"/>
                    <a:pt x="364903" y="105156"/>
                    <a:pt x="359664" y="105156"/>
                  </a:cubicBezTo>
                  <a:lnTo>
                    <a:pt x="343662" y="105156"/>
                  </a:lnTo>
                  <a:close/>
                  <a:moveTo>
                    <a:pt x="502920" y="14002"/>
                  </a:moveTo>
                  <a:cubicBezTo>
                    <a:pt x="499110" y="10763"/>
                    <a:pt x="491871" y="5905"/>
                    <a:pt x="486442" y="2762"/>
                  </a:cubicBezTo>
                  <a:lnTo>
                    <a:pt x="477393" y="10858"/>
                  </a:lnTo>
                  <a:cubicBezTo>
                    <a:pt x="482632" y="14383"/>
                    <a:pt x="489966" y="19717"/>
                    <a:pt x="493586" y="23146"/>
                  </a:cubicBezTo>
                  <a:lnTo>
                    <a:pt x="502825" y="14002"/>
                  </a:lnTo>
                  <a:lnTo>
                    <a:pt x="502825" y="14002"/>
                  </a:lnTo>
                  <a:close/>
                  <a:moveTo>
                    <a:pt x="416528" y="70675"/>
                  </a:moveTo>
                  <a:cubicBezTo>
                    <a:pt x="425387" y="60293"/>
                    <a:pt x="433864" y="48101"/>
                    <a:pt x="440817" y="35814"/>
                  </a:cubicBezTo>
                  <a:lnTo>
                    <a:pt x="428339" y="27813"/>
                  </a:lnTo>
                  <a:cubicBezTo>
                    <a:pt x="426148" y="32480"/>
                    <a:pt x="423481" y="37052"/>
                    <a:pt x="420814" y="41529"/>
                  </a:cubicBezTo>
                  <a:lnTo>
                    <a:pt x="409861" y="42481"/>
                  </a:lnTo>
                  <a:cubicBezTo>
                    <a:pt x="417005" y="32480"/>
                    <a:pt x="424244" y="20288"/>
                    <a:pt x="429196" y="8858"/>
                  </a:cubicBezTo>
                  <a:lnTo>
                    <a:pt x="414719" y="1809"/>
                  </a:lnTo>
                  <a:cubicBezTo>
                    <a:pt x="410051" y="16669"/>
                    <a:pt x="401193" y="32480"/>
                    <a:pt x="398240" y="36290"/>
                  </a:cubicBezTo>
                  <a:cubicBezTo>
                    <a:pt x="395383" y="40481"/>
                    <a:pt x="393192" y="43243"/>
                    <a:pt x="390430" y="44005"/>
                  </a:cubicBezTo>
                  <a:cubicBezTo>
                    <a:pt x="392144" y="48101"/>
                    <a:pt x="394621" y="55435"/>
                    <a:pt x="395383" y="58293"/>
                  </a:cubicBezTo>
                  <a:cubicBezTo>
                    <a:pt x="397478" y="57245"/>
                    <a:pt x="400621" y="56483"/>
                    <a:pt x="412242" y="55150"/>
                  </a:cubicBezTo>
                  <a:cubicBezTo>
                    <a:pt x="407765" y="61150"/>
                    <a:pt x="404050" y="66008"/>
                    <a:pt x="401955" y="68104"/>
                  </a:cubicBezTo>
                  <a:cubicBezTo>
                    <a:pt x="397955" y="72771"/>
                    <a:pt x="394906" y="75628"/>
                    <a:pt x="391478" y="76486"/>
                  </a:cubicBezTo>
                  <a:cubicBezTo>
                    <a:pt x="393192" y="80296"/>
                    <a:pt x="395478" y="87154"/>
                    <a:pt x="396335" y="90011"/>
                  </a:cubicBezTo>
                  <a:cubicBezTo>
                    <a:pt x="399764" y="88011"/>
                    <a:pt x="404908" y="86487"/>
                    <a:pt x="436816" y="80391"/>
                  </a:cubicBezTo>
                  <a:cubicBezTo>
                    <a:pt x="436531" y="77248"/>
                    <a:pt x="436721" y="71342"/>
                    <a:pt x="437197" y="67437"/>
                  </a:cubicBezTo>
                  <a:lnTo>
                    <a:pt x="416719" y="70866"/>
                  </a:lnTo>
                  <a:lnTo>
                    <a:pt x="416719" y="70866"/>
                  </a:lnTo>
                  <a:close/>
                  <a:moveTo>
                    <a:pt x="436150" y="89535"/>
                  </a:moveTo>
                  <a:lnTo>
                    <a:pt x="438531" y="102203"/>
                  </a:lnTo>
                  <a:cubicBezTo>
                    <a:pt x="423672" y="107442"/>
                    <a:pt x="407765" y="113157"/>
                    <a:pt x="395097" y="117348"/>
                  </a:cubicBezTo>
                  <a:lnTo>
                    <a:pt x="391954" y="102775"/>
                  </a:lnTo>
                  <a:cubicBezTo>
                    <a:pt x="402907" y="99917"/>
                    <a:pt x="419862" y="94583"/>
                    <a:pt x="436150" y="89630"/>
                  </a:cubicBezTo>
                  <a:lnTo>
                    <a:pt x="436150" y="89630"/>
                  </a:lnTo>
                  <a:close/>
                  <a:moveTo>
                    <a:pt x="497586" y="66294"/>
                  </a:moveTo>
                  <a:lnTo>
                    <a:pt x="510635" y="72199"/>
                  </a:lnTo>
                  <a:cubicBezTo>
                    <a:pt x="504539" y="81820"/>
                    <a:pt x="496633" y="90488"/>
                    <a:pt x="487680" y="97631"/>
                  </a:cubicBezTo>
                  <a:cubicBezTo>
                    <a:pt x="490538" y="104299"/>
                    <a:pt x="493681" y="108299"/>
                    <a:pt x="496919" y="108299"/>
                  </a:cubicBezTo>
                  <a:cubicBezTo>
                    <a:pt x="499396" y="108299"/>
                    <a:pt x="500539" y="104870"/>
                    <a:pt x="501205" y="94488"/>
                  </a:cubicBezTo>
                  <a:cubicBezTo>
                    <a:pt x="504254" y="98107"/>
                    <a:pt x="508730" y="101536"/>
                    <a:pt x="512064" y="103060"/>
                  </a:cubicBezTo>
                  <a:cubicBezTo>
                    <a:pt x="509588" y="119158"/>
                    <a:pt x="505587" y="123253"/>
                    <a:pt x="495205" y="123253"/>
                  </a:cubicBezTo>
                  <a:cubicBezTo>
                    <a:pt x="486728" y="123253"/>
                    <a:pt x="480346" y="116872"/>
                    <a:pt x="475107" y="106394"/>
                  </a:cubicBezTo>
                  <a:cubicBezTo>
                    <a:pt x="465487" y="112490"/>
                    <a:pt x="454914" y="117348"/>
                    <a:pt x="443674" y="121444"/>
                  </a:cubicBezTo>
                  <a:cubicBezTo>
                    <a:pt x="441865" y="117538"/>
                    <a:pt x="437960" y="112300"/>
                    <a:pt x="434245" y="108680"/>
                  </a:cubicBezTo>
                  <a:cubicBezTo>
                    <a:pt x="446913" y="104870"/>
                    <a:pt x="459200" y="99631"/>
                    <a:pt x="469868" y="92869"/>
                  </a:cubicBezTo>
                  <a:cubicBezTo>
                    <a:pt x="467963" y="85725"/>
                    <a:pt x="466058" y="77724"/>
                    <a:pt x="464630" y="69151"/>
                  </a:cubicBezTo>
                  <a:lnTo>
                    <a:pt x="441388" y="73342"/>
                  </a:lnTo>
                  <a:lnTo>
                    <a:pt x="438912" y="59626"/>
                  </a:lnTo>
                  <a:lnTo>
                    <a:pt x="462820" y="55150"/>
                  </a:lnTo>
                  <a:cubicBezTo>
                    <a:pt x="462248" y="51054"/>
                    <a:pt x="461867" y="46863"/>
                    <a:pt x="461486" y="42672"/>
                  </a:cubicBezTo>
                  <a:lnTo>
                    <a:pt x="444151" y="45434"/>
                  </a:lnTo>
                  <a:lnTo>
                    <a:pt x="441579" y="31432"/>
                  </a:lnTo>
                  <a:lnTo>
                    <a:pt x="460629" y="28575"/>
                  </a:lnTo>
                  <a:cubicBezTo>
                    <a:pt x="460153" y="19431"/>
                    <a:pt x="459867" y="10192"/>
                    <a:pt x="459867" y="1048"/>
                  </a:cubicBezTo>
                  <a:lnTo>
                    <a:pt x="475297" y="1048"/>
                  </a:lnTo>
                  <a:cubicBezTo>
                    <a:pt x="475202" y="9525"/>
                    <a:pt x="475297" y="18002"/>
                    <a:pt x="475679" y="26194"/>
                  </a:cubicBezTo>
                  <a:lnTo>
                    <a:pt x="503587" y="22003"/>
                  </a:lnTo>
                  <a:lnTo>
                    <a:pt x="506158" y="35433"/>
                  </a:lnTo>
                  <a:lnTo>
                    <a:pt x="476536" y="40100"/>
                  </a:lnTo>
                  <a:cubicBezTo>
                    <a:pt x="476917" y="44291"/>
                    <a:pt x="477298" y="48387"/>
                    <a:pt x="477679" y="52292"/>
                  </a:cubicBezTo>
                  <a:lnTo>
                    <a:pt x="507016" y="47053"/>
                  </a:lnTo>
                  <a:lnTo>
                    <a:pt x="509492" y="60579"/>
                  </a:lnTo>
                  <a:lnTo>
                    <a:pt x="479584" y="66199"/>
                  </a:lnTo>
                  <a:cubicBezTo>
                    <a:pt x="480631" y="72199"/>
                    <a:pt x="481679" y="77914"/>
                    <a:pt x="482822" y="83058"/>
                  </a:cubicBezTo>
                  <a:cubicBezTo>
                    <a:pt x="488728" y="78105"/>
                    <a:pt x="493681" y="72390"/>
                    <a:pt x="497396" y="66199"/>
                  </a:cubicBezTo>
                  <a:lnTo>
                    <a:pt x="497396" y="66199"/>
                  </a:lnTo>
                  <a:close/>
                  <a:moveTo>
                    <a:pt x="592169" y="98393"/>
                  </a:moveTo>
                  <a:lnTo>
                    <a:pt x="569595" y="98393"/>
                  </a:lnTo>
                  <a:lnTo>
                    <a:pt x="569595" y="86677"/>
                  </a:lnTo>
                  <a:lnTo>
                    <a:pt x="592169" y="86677"/>
                  </a:lnTo>
                  <a:lnTo>
                    <a:pt x="592169" y="98393"/>
                  </a:lnTo>
                  <a:lnTo>
                    <a:pt x="592169" y="98393"/>
                  </a:lnTo>
                  <a:close/>
                  <a:moveTo>
                    <a:pt x="611219" y="20764"/>
                  </a:moveTo>
                  <a:lnTo>
                    <a:pt x="611219" y="32099"/>
                  </a:lnTo>
                  <a:lnTo>
                    <a:pt x="549497" y="32099"/>
                  </a:lnTo>
                  <a:lnTo>
                    <a:pt x="549497" y="20764"/>
                  </a:lnTo>
                  <a:lnTo>
                    <a:pt x="611219" y="20764"/>
                  </a:lnTo>
                  <a:close/>
                  <a:moveTo>
                    <a:pt x="549212" y="53340"/>
                  </a:moveTo>
                  <a:cubicBezTo>
                    <a:pt x="549307" y="50482"/>
                    <a:pt x="549307" y="47720"/>
                    <a:pt x="549497" y="45148"/>
                  </a:cubicBezTo>
                  <a:lnTo>
                    <a:pt x="626555" y="45148"/>
                  </a:lnTo>
                  <a:lnTo>
                    <a:pt x="626555" y="7715"/>
                  </a:lnTo>
                  <a:lnTo>
                    <a:pt x="534353" y="7715"/>
                  </a:lnTo>
                  <a:lnTo>
                    <a:pt x="534353" y="39814"/>
                  </a:lnTo>
                  <a:cubicBezTo>
                    <a:pt x="534353" y="60293"/>
                    <a:pt x="533210" y="90011"/>
                    <a:pt x="518731" y="110109"/>
                  </a:cubicBezTo>
                  <a:cubicBezTo>
                    <a:pt x="522161" y="111823"/>
                    <a:pt x="528638" y="117157"/>
                    <a:pt x="531114" y="120015"/>
                  </a:cubicBezTo>
                  <a:cubicBezTo>
                    <a:pt x="541591" y="105537"/>
                    <a:pt x="546259" y="85439"/>
                    <a:pt x="548164" y="66770"/>
                  </a:cubicBezTo>
                  <a:lnTo>
                    <a:pt x="620458" y="66770"/>
                  </a:lnTo>
                  <a:cubicBezTo>
                    <a:pt x="619506" y="93726"/>
                    <a:pt x="618268" y="104775"/>
                    <a:pt x="615887" y="107347"/>
                  </a:cubicBezTo>
                  <a:cubicBezTo>
                    <a:pt x="614553" y="108775"/>
                    <a:pt x="613410" y="109156"/>
                    <a:pt x="611600" y="109061"/>
                  </a:cubicBezTo>
                  <a:lnTo>
                    <a:pt x="606647" y="109061"/>
                  </a:lnTo>
                  <a:lnTo>
                    <a:pt x="606647" y="74390"/>
                  </a:lnTo>
                  <a:lnTo>
                    <a:pt x="555212" y="74390"/>
                  </a:lnTo>
                  <a:lnTo>
                    <a:pt x="555212" y="118491"/>
                  </a:lnTo>
                  <a:lnTo>
                    <a:pt x="569595" y="118491"/>
                  </a:lnTo>
                  <a:lnTo>
                    <a:pt x="569595" y="110680"/>
                  </a:lnTo>
                  <a:lnTo>
                    <a:pt x="599694" y="110680"/>
                  </a:lnTo>
                  <a:cubicBezTo>
                    <a:pt x="601504" y="114490"/>
                    <a:pt x="602742" y="119253"/>
                    <a:pt x="602932" y="122967"/>
                  </a:cubicBezTo>
                  <a:cubicBezTo>
                    <a:pt x="609219" y="123063"/>
                    <a:pt x="615029" y="123063"/>
                    <a:pt x="618935" y="122491"/>
                  </a:cubicBezTo>
                  <a:cubicBezTo>
                    <a:pt x="623221" y="122015"/>
                    <a:pt x="626364" y="120682"/>
                    <a:pt x="629412" y="116872"/>
                  </a:cubicBezTo>
                  <a:cubicBezTo>
                    <a:pt x="633317" y="111919"/>
                    <a:pt x="634937" y="97536"/>
                    <a:pt x="636175" y="59817"/>
                  </a:cubicBezTo>
                  <a:cubicBezTo>
                    <a:pt x="636270" y="57817"/>
                    <a:pt x="636461" y="53435"/>
                    <a:pt x="636461" y="53435"/>
                  </a:cubicBezTo>
                  <a:lnTo>
                    <a:pt x="549212" y="53435"/>
                  </a:lnTo>
                  <a:close/>
                  <a:moveTo>
                    <a:pt x="686372" y="74390"/>
                  </a:moveTo>
                  <a:lnTo>
                    <a:pt x="677513" y="78867"/>
                  </a:lnTo>
                  <a:lnTo>
                    <a:pt x="677513" y="47434"/>
                  </a:lnTo>
                  <a:lnTo>
                    <a:pt x="687324" y="47434"/>
                  </a:lnTo>
                  <a:lnTo>
                    <a:pt x="687324" y="32575"/>
                  </a:lnTo>
                  <a:lnTo>
                    <a:pt x="677513" y="32575"/>
                  </a:lnTo>
                  <a:lnTo>
                    <a:pt x="677513" y="3334"/>
                  </a:lnTo>
                  <a:lnTo>
                    <a:pt x="663035" y="3334"/>
                  </a:lnTo>
                  <a:lnTo>
                    <a:pt x="663035" y="32575"/>
                  </a:lnTo>
                  <a:lnTo>
                    <a:pt x="651320" y="32575"/>
                  </a:lnTo>
                  <a:lnTo>
                    <a:pt x="651320" y="47339"/>
                  </a:lnTo>
                  <a:lnTo>
                    <a:pt x="663035" y="47339"/>
                  </a:lnTo>
                  <a:lnTo>
                    <a:pt x="663035" y="86296"/>
                  </a:lnTo>
                  <a:cubicBezTo>
                    <a:pt x="658178" y="88487"/>
                    <a:pt x="653796" y="90583"/>
                    <a:pt x="650081" y="92202"/>
                  </a:cubicBezTo>
                  <a:lnTo>
                    <a:pt x="655987" y="107823"/>
                  </a:lnTo>
                  <a:cubicBezTo>
                    <a:pt x="666655" y="102108"/>
                    <a:pt x="679323" y="94869"/>
                    <a:pt x="690848" y="88106"/>
                  </a:cubicBezTo>
                  <a:lnTo>
                    <a:pt x="686372" y="74390"/>
                  </a:lnTo>
                  <a:lnTo>
                    <a:pt x="686372" y="74390"/>
                  </a:lnTo>
                  <a:close/>
                  <a:moveTo>
                    <a:pt x="755332" y="42005"/>
                  </a:moveTo>
                  <a:lnTo>
                    <a:pt x="769144" y="44767"/>
                  </a:lnTo>
                  <a:cubicBezTo>
                    <a:pt x="765143" y="61817"/>
                    <a:pt x="759333" y="77152"/>
                    <a:pt x="751808" y="90202"/>
                  </a:cubicBezTo>
                  <a:cubicBezTo>
                    <a:pt x="753999" y="101822"/>
                    <a:pt x="757047" y="108871"/>
                    <a:pt x="760190" y="108871"/>
                  </a:cubicBezTo>
                  <a:cubicBezTo>
                    <a:pt x="762000" y="108871"/>
                    <a:pt x="763048" y="104013"/>
                    <a:pt x="763429" y="92392"/>
                  </a:cubicBezTo>
                  <a:cubicBezTo>
                    <a:pt x="766286" y="96012"/>
                    <a:pt x="770572" y="99346"/>
                    <a:pt x="773906" y="100965"/>
                  </a:cubicBezTo>
                  <a:cubicBezTo>
                    <a:pt x="771715" y="118300"/>
                    <a:pt x="767905" y="123253"/>
                    <a:pt x="758095" y="123253"/>
                  </a:cubicBezTo>
                  <a:cubicBezTo>
                    <a:pt x="750761" y="123253"/>
                    <a:pt x="745331" y="116300"/>
                    <a:pt x="741236" y="105251"/>
                  </a:cubicBezTo>
                  <a:cubicBezTo>
                    <a:pt x="735902" y="111919"/>
                    <a:pt x="729805" y="117634"/>
                    <a:pt x="722947" y="122491"/>
                  </a:cubicBezTo>
                  <a:cubicBezTo>
                    <a:pt x="720852" y="119920"/>
                    <a:pt x="715137" y="114967"/>
                    <a:pt x="711898" y="112681"/>
                  </a:cubicBezTo>
                  <a:cubicBezTo>
                    <a:pt x="718185" y="108775"/>
                    <a:pt x="723614" y="104108"/>
                    <a:pt x="728567" y="98869"/>
                  </a:cubicBezTo>
                  <a:cubicBezTo>
                    <a:pt x="714756" y="102489"/>
                    <a:pt x="700088" y="106394"/>
                    <a:pt x="688943" y="109347"/>
                  </a:cubicBezTo>
                  <a:lnTo>
                    <a:pt x="685324" y="94869"/>
                  </a:lnTo>
                  <a:cubicBezTo>
                    <a:pt x="696658" y="92773"/>
                    <a:pt x="713804" y="88868"/>
                    <a:pt x="730187" y="85249"/>
                  </a:cubicBezTo>
                  <a:lnTo>
                    <a:pt x="731330" y="95536"/>
                  </a:lnTo>
                  <a:cubicBezTo>
                    <a:pt x="733330" y="93154"/>
                    <a:pt x="735139" y="90868"/>
                    <a:pt x="736854" y="88392"/>
                  </a:cubicBezTo>
                  <a:cubicBezTo>
                    <a:pt x="733901" y="72866"/>
                    <a:pt x="732187" y="53816"/>
                    <a:pt x="731330" y="33623"/>
                  </a:cubicBezTo>
                  <a:lnTo>
                    <a:pt x="689229" y="33623"/>
                  </a:lnTo>
                  <a:lnTo>
                    <a:pt x="689229" y="19526"/>
                  </a:lnTo>
                  <a:lnTo>
                    <a:pt x="730853" y="19526"/>
                  </a:lnTo>
                  <a:cubicBezTo>
                    <a:pt x="730758" y="13525"/>
                    <a:pt x="730567" y="7620"/>
                    <a:pt x="730567" y="1619"/>
                  </a:cubicBezTo>
                  <a:lnTo>
                    <a:pt x="745331" y="1619"/>
                  </a:lnTo>
                  <a:cubicBezTo>
                    <a:pt x="745236" y="7620"/>
                    <a:pt x="745236" y="13525"/>
                    <a:pt x="745331" y="19526"/>
                  </a:cubicBezTo>
                  <a:lnTo>
                    <a:pt x="759142" y="19526"/>
                  </a:lnTo>
                  <a:cubicBezTo>
                    <a:pt x="755904" y="16097"/>
                    <a:pt x="751618" y="12192"/>
                    <a:pt x="747808" y="9239"/>
                  </a:cubicBezTo>
                  <a:lnTo>
                    <a:pt x="756571" y="1714"/>
                  </a:lnTo>
                  <a:cubicBezTo>
                    <a:pt x="761619" y="5334"/>
                    <a:pt x="767905" y="10573"/>
                    <a:pt x="770954" y="14383"/>
                  </a:cubicBezTo>
                  <a:lnTo>
                    <a:pt x="765334" y="19621"/>
                  </a:lnTo>
                  <a:lnTo>
                    <a:pt x="771049" y="19621"/>
                  </a:lnTo>
                  <a:lnTo>
                    <a:pt x="771049" y="33718"/>
                  </a:lnTo>
                  <a:lnTo>
                    <a:pt x="745712" y="33718"/>
                  </a:lnTo>
                  <a:cubicBezTo>
                    <a:pt x="746188" y="45625"/>
                    <a:pt x="747046" y="56674"/>
                    <a:pt x="748189" y="66580"/>
                  </a:cubicBezTo>
                  <a:cubicBezTo>
                    <a:pt x="751141" y="59055"/>
                    <a:pt x="753428" y="50959"/>
                    <a:pt x="755332" y="42196"/>
                  </a:cubicBezTo>
                  <a:lnTo>
                    <a:pt x="755332" y="42196"/>
                  </a:lnTo>
                  <a:close/>
                  <a:moveTo>
                    <a:pt x="714375" y="70104"/>
                  </a:moveTo>
                  <a:lnTo>
                    <a:pt x="714375" y="54197"/>
                  </a:lnTo>
                  <a:lnTo>
                    <a:pt x="704374" y="54197"/>
                  </a:lnTo>
                  <a:lnTo>
                    <a:pt x="704374" y="70104"/>
                  </a:lnTo>
                  <a:lnTo>
                    <a:pt x="714375" y="70104"/>
                  </a:lnTo>
                  <a:close/>
                  <a:moveTo>
                    <a:pt x="692944" y="42291"/>
                  </a:moveTo>
                  <a:lnTo>
                    <a:pt x="692944" y="81915"/>
                  </a:lnTo>
                  <a:lnTo>
                    <a:pt x="726472" y="81915"/>
                  </a:lnTo>
                  <a:lnTo>
                    <a:pt x="726472" y="42291"/>
                  </a:lnTo>
                  <a:lnTo>
                    <a:pt x="692944" y="42291"/>
                  </a:lnTo>
                  <a:close/>
                  <a:moveTo>
                    <a:pt x="881348" y="84677"/>
                  </a:moveTo>
                  <a:cubicBezTo>
                    <a:pt x="878586" y="78772"/>
                    <a:pt x="874300" y="71723"/>
                    <a:pt x="869252" y="64675"/>
                  </a:cubicBezTo>
                  <a:cubicBezTo>
                    <a:pt x="872109" y="54102"/>
                    <a:pt x="874205" y="42767"/>
                    <a:pt x="875633" y="30671"/>
                  </a:cubicBezTo>
                  <a:lnTo>
                    <a:pt x="861917" y="29337"/>
                  </a:lnTo>
                  <a:cubicBezTo>
                    <a:pt x="861155" y="36766"/>
                    <a:pt x="859917" y="43910"/>
                    <a:pt x="858488" y="50863"/>
                  </a:cubicBezTo>
                  <a:cubicBezTo>
                    <a:pt x="854869" y="46387"/>
                    <a:pt x="851059" y="42291"/>
                    <a:pt x="847439" y="38481"/>
                  </a:cubicBezTo>
                  <a:lnTo>
                    <a:pt x="838010" y="46958"/>
                  </a:lnTo>
                  <a:cubicBezTo>
                    <a:pt x="843629" y="52959"/>
                    <a:pt x="849249" y="59912"/>
                    <a:pt x="854297" y="66770"/>
                  </a:cubicBezTo>
                  <a:cubicBezTo>
                    <a:pt x="849725" y="80867"/>
                    <a:pt x="843439" y="92488"/>
                    <a:pt x="834485" y="100965"/>
                  </a:cubicBezTo>
                  <a:cubicBezTo>
                    <a:pt x="837629" y="102679"/>
                    <a:pt x="843915" y="106966"/>
                    <a:pt x="846487" y="109156"/>
                  </a:cubicBezTo>
                  <a:cubicBezTo>
                    <a:pt x="853535" y="101632"/>
                    <a:pt x="859250" y="91916"/>
                    <a:pt x="863727" y="80867"/>
                  </a:cubicBezTo>
                  <a:cubicBezTo>
                    <a:pt x="866775" y="85820"/>
                    <a:pt x="869347" y="90392"/>
                    <a:pt x="871156" y="94392"/>
                  </a:cubicBezTo>
                  <a:lnTo>
                    <a:pt x="881348" y="84582"/>
                  </a:lnTo>
                  <a:lnTo>
                    <a:pt x="881348" y="84582"/>
                  </a:lnTo>
                  <a:close/>
                  <a:moveTo>
                    <a:pt x="802577" y="48292"/>
                  </a:moveTo>
                  <a:cubicBezTo>
                    <a:pt x="807815" y="54007"/>
                    <a:pt x="813245" y="60865"/>
                    <a:pt x="818579" y="67342"/>
                  </a:cubicBezTo>
                  <a:cubicBezTo>
                    <a:pt x="814673" y="79057"/>
                    <a:pt x="809435" y="89249"/>
                    <a:pt x="802577" y="96774"/>
                  </a:cubicBezTo>
                  <a:lnTo>
                    <a:pt x="802577" y="48292"/>
                  </a:lnTo>
                  <a:lnTo>
                    <a:pt x="802577" y="48292"/>
                  </a:lnTo>
                  <a:close/>
                  <a:moveTo>
                    <a:pt x="897160" y="8763"/>
                  </a:moveTo>
                  <a:lnTo>
                    <a:pt x="897160" y="104680"/>
                  </a:lnTo>
                  <a:cubicBezTo>
                    <a:pt x="897160" y="113442"/>
                    <a:pt x="895160" y="117729"/>
                    <a:pt x="889445" y="120205"/>
                  </a:cubicBezTo>
                  <a:cubicBezTo>
                    <a:pt x="883920" y="122777"/>
                    <a:pt x="875633" y="123158"/>
                    <a:pt x="863251" y="123063"/>
                  </a:cubicBezTo>
                  <a:cubicBezTo>
                    <a:pt x="862489" y="118777"/>
                    <a:pt x="859822" y="111538"/>
                    <a:pt x="857536" y="107442"/>
                  </a:cubicBezTo>
                  <a:cubicBezTo>
                    <a:pt x="865727" y="108109"/>
                    <a:pt x="875252" y="107918"/>
                    <a:pt x="877919" y="107918"/>
                  </a:cubicBezTo>
                  <a:cubicBezTo>
                    <a:pt x="880681" y="107823"/>
                    <a:pt x="881729" y="106871"/>
                    <a:pt x="881729" y="104394"/>
                  </a:cubicBezTo>
                  <a:lnTo>
                    <a:pt x="881729" y="23527"/>
                  </a:lnTo>
                  <a:lnTo>
                    <a:pt x="802672" y="23527"/>
                  </a:lnTo>
                  <a:lnTo>
                    <a:pt x="802672" y="46006"/>
                  </a:lnTo>
                  <a:lnTo>
                    <a:pt x="810197" y="37909"/>
                  </a:lnTo>
                  <a:cubicBezTo>
                    <a:pt x="814197" y="42196"/>
                    <a:pt x="818579" y="47053"/>
                    <a:pt x="822674" y="51911"/>
                  </a:cubicBezTo>
                  <a:cubicBezTo>
                    <a:pt x="824294" y="44767"/>
                    <a:pt x="825246" y="37052"/>
                    <a:pt x="826198" y="29242"/>
                  </a:cubicBezTo>
                  <a:lnTo>
                    <a:pt x="840010" y="30671"/>
                  </a:lnTo>
                  <a:cubicBezTo>
                    <a:pt x="838486" y="42958"/>
                    <a:pt x="836200" y="54388"/>
                    <a:pt x="833438" y="64865"/>
                  </a:cubicBezTo>
                  <a:cubicBezTo>
                    <a:pt x="838010" y="70580"/>
                    <a:pt x="842010" y="76200"/>
                    <a:pt x="845058" y="80486"/>
                  </a:cubicBezTo>
                  <a:lnTo>
                    <a:pt x="835628" y="91345"/>
                  </a:lnTo>
                  <a:cubicBezTo>
                    <a:pt x="833819" y="88201"/>
                    <a:pt x="831152" y="84391"/>
                    <a:pt x="828199" y="80296"/>
                  </a:cubicBezTo>
                  <a:cubicBezTo>
                    <a:pt x="823913" y="91249"/>
                    <a:pt x="818579" y="100774"/>
                    <a:pt x="811625" y="108204"/>
                  </a:cubicBezTo>
                  <a:cubicBezTo>
                    <a:pt x="809815" y="106489"/>
                    <a:pt x="805910" y="103632"/>
                    <a:pt x="802481" y="101727"/>
                  </a:cubicBezTo>
                  <a:lnTo>
                    <a:pt x="802481" y="123349"/>
                  </a:lnTo>
                  <a:lnTo>
                    <a:pt x="786955" y="123349"/>
                  </a:lnTo>
                  <a:lnTo>
                    <a:pt x="786955" y="8953"/>
                  </a:lnTo>
                  <a:lnTo>
                    <a:pt x="897064" y="8953"/>
                  </a:lnTo>
                  <a:close/>
                  <a:moveTo>
                    <a:pt x="937450" y="31337"/>
                  </a:moveTo>
                  <a:lnTo>
                    <a:pt x="1031081" y="31337"/>
                  </a:lnTo>
                  <a:lnTo>
                    <a:pt x="1031081" y="16573"/>
                  </a:lnTo>
                  <a:lnTo>
                    <a:pt x="988981" y="16573"/>
                  </a:lnTo>
                  <a:cubicBezTo>
                    <a:pt x="987171" y="11334"/>
                    <a:pt x="984504" y="5048"/>
                    <a:pt x="982218" y="0"/>
                  </a:cubicBezTo>
                  <a:lnTo>
                    <a:pt x="966597" y="3619"/>
                  </a:lnTo>
                  <a:cubicBezTo>
                    <a:pt x="968312" y="7525"/>
                    <a:pt x="970121" y="12097"/>
                    <a:pt x="971550" y="16573"/>
                  </a:cubicBezTo>
                  <a:lnTo>
                    <a:pt x="921734" y="16573"/>
                  </a:lnTo>
                  <a:lnTo>
                    <a:pt x="921734" y="51625"/>
                  </a:lnTo>
                  <a:cubicBezTo>
                    <a:pt x="921734" y="70390"/>
                    <a:pt x="920972" y="97250"/>
                    <a:pt x="911162" y="115633"/>
                  </a:cubicBezTo>
                  <a:cubicBezTo>
                    <a:pt x="914972" y="117157"/>
                    <a:pt x="922020" y="121920"/>
                    <a:pt x="924878" y="124682"/>
                  </a:cubicBezTo>
                  <a:cubicBezTo>
                    <a:pt x="935736" y="104489"/>
                    <a:pt x="937546" y="72485"/>
                    <a:pt x="937546" y="51625"/>
                  </a:cubicBezTo>
                  <a:lnTo>
                    <a:pt x="937546" y="31242"/>
                  </a:lnTo>
                  <a:lnTo>
                    <a:pt x="937546" y="31242"/>
                  </a:lnTo>
                  <a:close/>
                  <a:moveTo>
                    <a:pt x="992410" y="80867"/>
                  </a:moveTo>
                  <a:lnTo>
                    <a:pt x="977455" y="84867"/>
                  </a:lnTo>
                  <a:cubicBezTo>
                    <a:pt x="975836" y="72866"/>
                    <a:pt x="971074" y="54197"/>
                    <a:pt x="966978" y="40100"/>
                  </a:cubicBezTo>
                  <a:lnTo>
                    <a:pt x="981075" y="36481"/>
                  </a:lnTo>
                  <a:cubicBezTo>
                    <a:pt x="985552" y="50863"/>
                    <a:pt x="990314" y="68484"/>
                    <a:pt x="992410" y="80867"/>
                  </a:cubicBezTo>
                  <a:lnTo>
                    <a:pt x="992410" y="80867"/>
                  </a:lnTo>
                  <a:close/>
                  <a:moveTo>
                    <a:pt x="941070" y="48292"/>
                  </a:moveTo>
                  <a:lnTo>
                    <a:pt x="954786" y="42958"/>
                  </a:lnTo>
                  <a:cubicBezTo>
                    <a:pt x="960406" y="57150"/>
                    <a:pt x="966502" y="75057"/>
                    <a:pt x="969550" y="87154"/>
                  </a:cubicBezTo>
                  <a:lnTo>
                    <a:pt x="954977" y="93250"/>
                  </a:lnTo>
                  <a:cubicBezTo>
                    <a:pt x="952500" y="81153"/>
                    <a:pt x="946404" y="62293"/>
                    <a:pt x="941165" y="48196"/>
                  </a:cubicBezTo>
                  <a:lnTo>
                    <a:pt x="941165" y="48196"/>
                  </a:lnTo>
                  <a:close/>
                  <a:moveTo>
                    <a:pt x="1000220" y="103727"/>
                  </a:moveTo>
                  <a:lnTo>
                    <a:pt x="1032605" y="103727"/>
                  </a:lnTo>
                  <a:lnTo>
                    <a:pt x="1032605" y="118300"/>
                  </a:lnTo>
                  <a:lnTo>
                    <a:pt x="935546" y="118300"/>
                  </a:lnTo>
                  <a:lnTo>
                    <a:pt x="935546" y="103727"/>
                  </a:lnTo>
                  <a:lnTo>
                    <a:pt x="983837" y="103727"/>
                  </a:lnTo>
                  <a:cubicBezTo>
                    <a:pt x="996505" y="84296"/>
                    <a:pt x="1006030" y="58102"/>
                    <a:pt x="1010698" y="36004"/>
                  </a:cubicBezTo>
                  <a:lnTo>
                    <a:pt x="1027366" y="41529"/>
                  </a:lnTo>
                  <a:cubicBezTo>
                    <a:pt x="1021271" y="62293"/>
                    <a:pt x="1011746" y="84677"/>
                    <a:pt x="1000220" y="103727"/>
                  </a:cubicBezTo>
                  <a:lnTo>
                    <a:pt x="1000220" y="103727"/>
                  </a:lnTo>
                  <a:close/>
                  <a:moveTo>
                    <a:pt x="1111948" y="70675"/>
                  </a:moveTo>
                  <a:lnTo>
                    <a:pt x="1111948" y="54673"/>
                  </a:lnTo>
                  <a:lnTo>
                    <a:pt x="1139476" y="54673"/>
                  </a:lnTo>
                  <a:lnTo>
                    <a:pt x="1139476" y="70675"/>
                  </a:lnTo>
                  <a:lnTo>
                    <a:pt x="1111948" y="70675"/>
                  </a:lnTo>
                  <a:close/>
                  <a:moveTo>
                    <a:pt x="1071372" y="70675"/>
                  </a:moveTo>
                  <a:cubicBezTo>
                    <a:pt x="1071658" y="65817"/>
                    <a:pt x="1071753" y="61150"/>
                    <a:pt x="1071753" y="56959"/>
                  </a:cubicBezTo>
                  <a:lnTo>
                    <a:pt x="1071753" y="54578"/>
                  </a:lnTo>
                  <a:lnTo>
                    <a:pt x="1096232" y="54578"/>
                  </a:lnTo>
                  <a:lnTo>
                    <a:pt x="1096232" y="70580"/>
                  </a:lnTo>
                  <a:lnTo>
                    <a:pt x="1071277" y="70580"/>
                  </a:lnTo>
                  <a:close/>
                  <a:moveTo>
                    <a:pt x="1096328" y="25051"/>
                  </a:moveTo>
                  <a:lnTo>
                    <a:pt x="1096328" y="40196"/>
                  </a:lnTo>
                  <a:lnTo>
                    <a:pt x="1071848" y="40196"/>
                  </a:lnTo>
                  <a:lnTo>
                    <a:pt x="1071848" y="25051"/>
                  </a:lnTo>
                  <a:lnTo>
                    <a:pt x="1096328" y="25051"/>
                  </a:lnTo>
                  <a:close/>
                  <a:moveTo>
                    <a:pt x="1139476" y="40196"/>
                  </a:moveTo>
                  <a:lnTo>
                    <a:pt x="1111948" y="40196"/>
                  </a:lnTo>
                  <a:lnTo>
                    <a:pt x="1111948" y="25051"/>
                  </a:lnTo>
                  <a:lnTo>
                    <a:pt x="1139476" y="25051"/>
                  </a:lnTo>
                  <a:lnTo>
                    <a:pt x="1139476" y="40196"/>
                  </a:lnTo>
                  <a:lnTo>
                    <a:pt x="1139476" y="40196"/>
                  </a:lnTo>
                  <a:close/>
                  <a:moveTo>
                    <a:pt x="1154906" y="10287"/>
                  </a:moveTo>
                  <a:lnTo>
                    <a:pt x="1056418" y="10287"/>
                  </a:lnTo>
                  <a:lnTo>
                    <a:pt x="1056418" y="56864"/>
                  </a:lnTo>
                  <a:cubicBezTo>
                    <a:pt x="1056418" y="75152"/>
                    <a:pt x="1055275" y="98393"/>
                    <a:pt x="1040987" y="114014"/>
                  </a:cubicBezTo>
                  <a:cubicBezTo>
                    <a:pt x="1044512" y="115824"/>
                    <a:pt x="1050798" y="121158"/>
                    <a:pt x="1053274" y="124015"/>
                  </a:cubicBezTo>
                  <a:cubicBezTo>
                    <a:pt x="1062704" y="113824"/>
                    <a:pt x="1067372" y="99536"/>
                    <a:pt x="1069753" y="85249"/>
                  </a:cubicBezTo>
                  <a:lnTo>
                    <a:pt x="1096328" y="85249"/>
                  </a:lnTo>
                  <a:lnTo>
                    <a:pt x="1096328" y="121634"/>
                  </a:lnTo>
                  <a:lnTo>
                    <a:pt x="1111948" y="121634"/>
                  </a:lnTo>
                  <a:lnTo>
                    <a:pt x="1111948" y="85249"/>
                  </a:lnTo>
                  <a:lnTo>
                    <a:pt x="1139476" y="85249"/>
                  </a:lnTo>
                  <a:lnTo>
                    <a:pt x="1139476" y="104775"/>
                  </a:lnTo>
                  <a:cubicBezTo>
                    <a:pt x="1139476" y="107156"/>
                    <a:pt x="1138523" y="107918"/>
                    <a:pt x="1136047" y="107918"/>
                  </a:cubicBezTo>
                  <a:cubicBezTo>
                    <a:pt x="1133570" y="107918"/>
                    <a:pt x="1125093" y="108013"/>
                    <a:pt x="1117759" y="107632"/>
                  </a:cubicBezTo>
                  <a:cubicBezTo>
                    <a:pt x="1119759" y="111633"/>
                    <a:pt x="1122236" y="118300"/>
                    <a:pt x="1122712" y="122491"/>
                  </a:cubicBezTo>
                  <a:cubicBezTo>
                    <a:pt x="1134428" y="122587"/>
                    <a:pt x="1142429" y="122396"/>
                    <a:pt x="1147763" y="119729"/>
                  </a:cubicBezTo>
                  <a:cubicBezTo>
                    <a:pt x="1153001" y="117348"/>
                    <a:pt x="1154811" y="113157"/>
                    <a:pt x="1154811" y="104870"/>
                  </a:cubicBezTo>
                  <a:lnTo>
                    <a:pt x="1154811" y="10192"/>
                  </a:lnTo>
                  <a:lnTo>
                    <a:pt x="1154811" y="10192"/>
                  </a:lnTo>
                  <a:close/>
                  <a:moveTo>
                    <a:pt x="1282732" y="20002"/>
                  </a:moveTo>
                  <a:cubicBezTo>
                    <a:pt x="1279208" y="15145"/>
                    <a:pt x="1272159" y="7620"/>
                    <a:pt x="1267111" y="2096"/>
                  </a:cubicBezTo>
                  <a:lnTo>
                    <a:pt x="1255109" y="9239"/>
                  </a:lnTo>
                  <a:cubicBezTo>
                    <a:pt x="1260158" y="15145"/>
                    <a:pt x="1267015" y="23241"/>
                    <a:pt x="1270254" y="28003"/>
                  </a:cubicBezTo>
                  <a:lnTo>
                    <a:pt x="1282732" y="19907"/>
                  </a:lnTo>
                  <a:lnTo>
                    <a:pt x="1282732" y="19907"/>
                  </a:lnTo>
                  <a:close/>
                  <a:moveTo>
                    <a:pt x="1261015" y="69628"/>
                  </a:moveTo>
                  <a:cubicBezTo>
                    <a:pt x="1257014" y="76771"/>
                    <a:pt x="1251776" y="83153"/>
                    <a:pt x="1245394" y="88678"/>
                  </a:cubicBezTo>
                  <a:cubicBezTo>
                    <a:pt x="1238917" y="83153"/>
                    <a:pt x="1233393" y="76771"/>
                    <a:pt x="1228915" y="69628"/>
                  </a:cubicBezTo>
                  <a:lnTo>
                    <a:pt x="1261015" y="69628"/>
                  </a:lnTo>
                  <a:close/>
                  <a:moveTo>
                    <a:pt x="1272159" y="54007"/>
                  </a:moveTo>
                  <a:lnTo>
                    <a:pt x="1283017" y="59055"/>
                  </a:lnTo>
                  <a:cubicBezTo>
                    <a:pt x="1277779" y="75247"/>
                    <a:pt x="1269492" y="87916"/>
                    <a:pt x="1258729" y="97631"/>
                  </a:cubicBezTo>
                  <a:cubicBezTo>
                    <a:pt x="1269016" y="103156"/>
                    <a:pt x="1281208" y="107156"/>
                    <a:pt x="1295400" y="109538"/>
                  </a:cubicBezTo>
                  <a:cubicBezTo>
                    <a:pt x="1291971" y="112966"/>
                    <a:pt x="1287875" y="119348"/>
                    <a:pt x="1285780" y="123634"/>
                  </a:cubicBezTo>
                  <a:cubicBezTo>
                    <a:pt x="1269873" y="120396"/>
                    <a:pt x="1256728" y="115062"/>
                    <a:pt x="1245584" y="107728"/>
                  </a:cubicBezTo>
                  <a:cubicBezTo>
                    <a:pt x="1234345" y="114871"/>
                    <a:pt x="1221486" y="120015"/>
                    <a:pt x="1207389" y="123634"/>
                  </a:cubicBezTo>
                  <a:cubicBezTo>
                    <a:pt x="1205674" y="119443"/>
                    <a:pt x="1202150" y="113442"/>
                    <a:pt x="1199293" y="109918"/>
                  </a:cubicBezTo>
                  <a:cubicBezTo>
                    <a:pt x="1211580" y="107347"/>
                    <a:pt x="1222915" y="103156"/>
                    <a:pt x="1232916" y="97441"/>
                  </a:cubicBezTo>
                  <a:cubicBezTo>
                    <a:pt x="1227392" y="92202"/>
                    <a:pt x="1222915" y="86392"/>
                    <a:pt x="1218819" y="79724"/>
                  </a:cubicBezTo>
                  <a:cubicBezTo>
                    <a:pt x="1209961" y="93440"/>
                    <a:pt x="1198055" y="104680"/>
                    <a:pt x="1182338" y="113538"/>
                  </a:cubicBezTo>
                  <a:cubicBezTo>
                    <a:pt x="1180243" y="110109"/>
                    <a:pt x="1174814" y="103727"/>
                    <a:pt x="1171003" y="101060"/>
                  </a:cubicBezTo>
                  <a:cubicBezTo>
                    <a:pt x="1194054" y="88678"/>
                    <a:pt x="1208056" y="69247"/>
                    <a:pt x="1216533" y="44005"/>
                  </a:cubicBezTo>
                  <a:lnTo>
                    <a:pt x="1199578" y="44005"/>
                  </a:lnTo>
                  <a:cubicBezTo>
                    <a:pt x="1192530" y="44005"/>
                    <a:pt x="1187101" y="45053"/>
                    <a:pt x="1185862" y="47053"/>
                  </a:cubicBezTo>
                  <a:cubicBezTo>
                    <a:pt x="1184910" y="43815"/>
                    <a:pt x="1182433" y="36766"/>
                    <a:pt x="1180814" y="32956"/>
                  </a:cubicBezTo>
                  <a:cubicBezTo>
                    <a:pt x="1182815" y="32290"/>
                    <a:pt x="1184719" y="30480"/>
                    <a:pt x="1186434" y="27622"/>
                  </a:cubicBezTo>
                  <a:cubicBezTo>
                    <a:pt x="1188149" y="24860"/>
                    <a:pt x="1192911" y="14668"/>
                    <a:pt x="1195483" y="4572"/>
                  </a:cubicBezTo>
                  <a:lnTo>
                    <a:pt x="1211961" y="7144"/>
                  </a:lnTo>
                  <a:cubicBezTo>
                    <a:pt x="1209770" y="14573"/>
                    <a:pt x="1206341" y="22574"/>
                    <a:pt x="1202817" y="29242"/>
                  </a:cubicBezTo>
                  <a:lnTo>
                    <a:pt x="1220819" y="29242"/>
                  </a:lnTo>
                  <a:cubicBezTo>
                    <a:pt x="1222915" y="20383"/>
                    <a:pt x="1224629" y="10858"/>
                    <a:pt x="1225772" y="762"/>
                  </a:cubicBezTo>
                  <a:lnTo>
                    <a:pt x="1243108" y="3619"/>
                  </a:lnTo>
                  <a:cubicBezTo>
                    <a:pt x="1241965" y="12478"/>
                    <a:pt x="1240536" y="21050"/>
                    <a:pt x="1238821" y="29146"/>
                  </a:cubicBezTo>
                  <a:lnTo>
                    <a:pt x="1291114" y="29146"/>
                  </a:lnTo>
                  <a:lnTo>
                    <a:pt x="1291114" y="44005"/>
                  </a:lnTo>
                  <a:lnTo>
                    <a:pt x="1235012" y="44005"/>
                  </a:lnTo>
                  <a:cubicBezTo>
                    <a:pt x="1233869" y="47815"/>
                    <a:pt x="1232630" y="51149"/>
                    <a:pt x="1231392" y="54673"/>
                  </a:cubicBezTo>
                  <a:lnTo>
                    <a:pt x="1269492" y="54673"/>
                  </a:lnTo>
                  <a:lnTo>
                    <a:pt x="1272349" y="54007"/>
                  </a:lnTo>
                  <a:lnTo>
                    <a:pt x="1272349" y="54007"/>
                  </a:lnTo>
                  <a:close/>
                  <a:moveTo>
                    <a:pt x="1404747" y="86011"/>
                  </a:moveTo>
                  <a:cubicBezTo>
                    <a:pt x="1400937" y="88868"/>
                    <a:pt x="1396174" y="92107"/>
                    <a:pt x="1391698" y="94774"/>
                  </a:cubicBezTo>
                  <a:cubicBezTo>
                    <a:pt x="1388935" y="92202"/>
                    <a:pt x="1386459" y="89249"/>
                    <a:pt x="1384554" y="86011"/>
                  </a:cubicBezTo>
                  <a:lnTo>
                    <a:pt x="1404747" y="86011"/>
                  </a:lnTo>
                  <a:close/>
                  <a:moveTo>
                    <a:pt x="1364647" y="63913"/>
                  </a:moveTo>
                  <a:lnTo>
                    <a:pt x="1384077" y="63913"/>
                  </a:lnTo>
                  <a:lnTo>
                    <a:pt x="1384077" y="72961"/>
                  </a:lnTo>
                  <a:lnTo>
                    <a:pt x="1364647" y="72961"/>
                  </a:lnTo>
                  <a:lnTo>
                    <a:pt x="1364647" y="63913"/>
                  </a:lnTo>
                  <a:lnTo>
                    <a:pt x="1364647" y="63913"/>
                  </a:lnTo>
                  <a:close/>
                  <a:moveTo>
                    <a:pt x="1364647" y="42005"/>
                  </a:moveTo>
                  <a:lnTo>
                    <a:pt x="1384077" y="42005"/>
                  </a:lnTo>
                  <a:lnTo>
                    <a:pt x="1384077" y="51054"/>
                  </a:lnTo>
                  <a:lnTo>
                    <a:pt x="1364647" y="51054"/>
                  </a:lnTo>
                  <a:lnTo>
                    <a:pt x="1364647" y="42005"/>
                  </a:lnTo>
                  <a:lnTo>
                    <a:pt x="1364647" y="42005"/>
                  </a:lnTo>
                  <a:close/>
                  <a:moveTo>
                    <a:pt x="1331405" y="20193"/>
                  </a:moveTo>
                  <a:lnTo>
                    <a:pt x="1400461" y="20193"/>
                  </a:lnTo>
                  <a:lnTo>
                    <a:pt x="1400461" y="28765"/>
                  </a:lnTo>
                  <a:lnTo>
                    <a:pt x="1331405" y="28765"/>
                  </a:lnTo>
                  <a:lnTo>
                    <a:pt x="1331405" y="20193"/>
                  </a:lnTo>
                  <a:lnTo>
                    <a:pt x="1331405" y="20193"/>
                  </a:lnTo>
                  <a:close/>
                  <a:moveTo>
                    <a:pt x="1409128" y="86011"/>
                  </a:moveTo>
                  <a:lnTo>
                    <a:pt x="1422844" y="86011"/>
                  </a:lnTo>
                  <a:lnTo>
                    <a:pt x="1422844" y="72961"/>
                  </a:lnTo>
                  <a:lnTo>
                    <a:pt x="1398460" y="72961"/>
                  </a:lnTo>
                  <a:lnTo>
                    <a:pt x="1398460" y="63913"/>
                  </a:lnTo>
                  <a:lnTo>
                    <a:pt x="1417225" y="63913"/>
                  </a:lnTo>
                  <a:lnTo>
                    <a:pt x="1417225" y="50959"/>
                  </a:lnTo>
                  <a:lnTo>
                    <a:pt x="1398460" y="50959"/>
                  </a:lnTo>
                  <a:lnTo>
                    <a:pt x="1398460" y="41910"/>
                  </a:lnTo>
                  <a:lnTo>
                    <a:pt x="1416082" y="41910"/>
                  </a:lnTo>
                  <a:lnTo>
                    <a:pt x="1416082" y="7048"/>
                  </a:lnTo>
                  <a:lnTo>
                    <a:pt x="1315783" y="7048"/>
                  </a:lnTo>
                  <a:lnTo>
                    <a:pt x="1315783" y="45625"/>
                  </a:lnTo>
                  <a:cubicBezTo>
                    <a:pt x="1315783" y="66389"/>
                    <a:pt x="1314736" y="95631"/>
                    <a:pt x="1301877" y="115633"/>
                  </a:cubicBezTo>
                  <a:cubicBezTo>
                    <a:pt x="1305782" y="117062"/>
                    <a:pt x="1312545" y="121158"/>
                    <a:pt x="1315688" y="123539"/>
                  </a:cubicBezTo>
                  <a:cubicBezTo>
                    <a:pt x="1329404" y="102108"/>
                    <a:pt x="1331500" y="68199"/>
                    <a:pt x="1331500" y="45529"/>
                  </a:cubicBezTo>
                  <a:lnTo>
                    <a:pt x="1331500" y="41719"/>
                  </a:lnTo>
                  <a:lnTo>
                    <a:pt x="1350550" y="41719"/>
                  </a:lnTo>
                  <a:lnTo>
                    <a:pt x="1350550" y="50768"/>
                  </a:lnTo>
                  <a:lnTo>
                    <a:pt x="1334262" y="50768"/>
                  </a:lnTo>
                  <a:lnTo>
                    <a:pt x="1334262" y="63722"/>
                  </a:lnTo>
                  <a:lnTo>
                    <a:pt x="1350550" y="63722"/>
                  </a:lnTo>
                  <a:lnTo>
                    <a:pt x="1350550" y="72771"/>
                  </a:lnTo>
                  <a:lnTo>
                    <a:pt x="1331500" y="72771"/>
                  </a:lnTo>
                  <a:lnTo>
                    <a:pt x="1331500" y="85820"/>
                  </a:lnTo>
                  <a:lnTo>
                    <a:pt x="1342359" y="85820"/>
                  </a:lnTo>
                  <a:lnTo>
                    <a:pt x="1342359" y="99346"/>
                  </a:lnTo>
                  <a:cubicBezTo>
                    <a:pt x="1342359" y="106013"/>
                    <a:pt x="1338453" y="109633"/>
                    <a:pt x="1335691" y="111442"/>
                  </a:cubicBezTo>
                  <a:cubicBezTo>
                    <a:pt x="1337501" y="114205"/>
                    <a:pt x="1340549" y="120301"/>
                    <a:pt x="1341310" y="123920"/>
                  </a:cubicBezTo>
                  <a:lnTo>
                    <a:pt x="1341310" y="123920"/>
                  </a:lnTo>
                  <a:cubicBezTo>
                    <a:pt x="1344073" y="122015"/>
                    <a:pt x="1348645" y="120967"/>
                    <a:pt x="1377315" y="114681"/>
                  </a:cubicBezTo>
                  <a:cubicBezTo>
                    <a:pt x="1377315" y="111538"/>
                    <a:pt x="1377791" y="105632"/>
                    <a:pt x="1378649" y="101917"/>
                  </a:cubicBezTo>
                  <a:lnTo>
                    <a:pt x="1356741" y="106108"/>
                  </a:lnTo>
                  <a:lnTo>
                    <a:pt x="1356741" y="85725"/>
                  </a:lnTo>
                  <a:lnTo>
                    <a:pt x="1370076" y="85725"/>
                  </a:lnTo>
                  <a:cubicBezTo>
                    <a:pt x="1378839" y="104870"/>
                    <a:pt x="1393031" y="117443"/>
                    <a:pt x="1415701" y="123063"/>
                  </a:cubicBezTo>
                  <a:cubicBezTo>
                    <a:pt x="1417701" y="119063"/>
                    <a:pt x="1421701" y="113252"/>
                    <a:pt x="1424749" y="110109"/>
                  </a:cubicBezTo>
                  <a:cubicBezTo>
                    <a:pt x="1415987" y="108585"/>
                    <a:pt x="1408462" y="105823"/>
                    <a:pt x="1401890" y="102108"/>
                  </a:cubicBezTo>
                  <a:cubicBezTo>
                    <a:pt x="1407509" y="99250"/>
                    <a:pt x="1413510" y="95631"/>
                    <a:pt x="1418749" y="92107"/>
                  </a:cubicBezTo>
                  <a:lnTo>
                    <a:pt x="1409319" y="85725"/>
                  </a:lnTo>
                  <a:lnTo>
                    <a:pt x="1409319" y="85725"/>
                  </a:lnTo>
                  <a:close/>
                  <a:moveTo>
                    <a:pt x="1453896" y="89154"/>
                  </a:moveTo>
                  <a:lnTo>
                    <a:pt x="1453896" y="73247"/>
                  </a:lnTo>
                  <a:lnTo>
                    <a:pt x="1467326" y="73247"/>
                  </a:lnTo>
                  <a:lnTo>
                    <a:pt x="1467326" y="87058"/>
                  </a:lnTo>
                  <a:lnTo>
                    <a:pt x="1453896" y="89154"/>
                  </a:lnTo>
                  <a:lnTo>
                    <a:pt x="1453896" y="89154"/>
                  </a:lnTo>
                  <a:close/>
                  <a:moveTo>
                    <a:pt x="1467326" y="20383"/>
                  </a:moveTo>
                  <a:lnTo>
                    <a:pt x="1467326" y="34099"/>
                  </a:lnTo>
                  <a:lnTo>
                    <a:pt x="1453896" y="34099"/>
                  </a:lnTo>
                  <a:lnTo>
                    <a:pt x="1453896" y="20383"/>
                  </a:lnTo>
                  <a:lnTo>
                    <a:pt x="1467326" y="20383"/>
                  </a:lnTo>
                  <a:close/>
                  <a:moveTo>
                    <a:pt x="1453896" y="46672"/>
                  </a:moveTo>
                  <a:lnTo>
                    <a:pt x="1467326" y="46672"/>
                  </a:lnTo>
                  <a:lnTo>
                    <a:pt x="1467326" y="60484"/>
                  </a:lnTo>
                  <a:lnTo>
                    <a:pt x="1453896" y="60484"/>
                  </a:lnTo>
                  <a:lnTo>
                    <a:pt x="1453896" y="46672"/>
                  </a:lnTo>
                  <a:lnTo>
                    <a:pt x="1453896" y="46672"/>
                  </a:lnTo>
                  <a:close/>
                  <a:moveTo>
                    <a:pt x="1554480" y="74771"/>
                  </a:moveTo>
                  <a:lnTo>
                    <a:pt x="1554480" y="60674"/>
                  </a:lnTo>
                  <a:lnTo>
                    <a:pt x="1526191" y="60674"/>
                  </a:lnTo>
                  <a:lnTo>
                    <a:pt x="1526191" y="42577"/>
                  </a:lnTo>
                  <a:lnTo>
                    <a:pt x="1550765" y="42577"/>
                  </a:lnTo>
                  <a:lnTo>
                    <a:pt x="1550765" y="28480"/>
                  </a:lnTo>
                  <a:lnTo>
                    <a:pt x="1535906" y="28480"/>
                  </a:lnTo>
                  <a:cubicBezTo>
                    <a:pt x="1539716" y="22479"/>
                    <a:pt x="1543717" y="14954"/>
                    <a:pt x="1547431" y="7906"/>
                  </a:cubicBezTo>
                  <a:lnTo>
                    <a:pt x="1531810" y="3905"/>
                  </a:lnTo>
                  <a:cubicBezTo>
                    <a:pt x="1529334" y="11430"/>
                    <a:pt x="1524667" y="21622"/>
                    <a:pt x="1520571" y="28575"/>
                  </a:cubicBezTo>
                  <a:lnTo>
                    <a:pt x="1505521" y="28575"/>
                  </a:lnTo>
                  <a:lnTo>
                    <a:pt x="1516475" y="22860"/>
                  </a:lnTo>
                  <a:cubicBezTo>
                    <a:pt x="1514094" y="17240"/>
                    <a:pt x="1508665" y="9525"/>
                    <a:pt x="1503426" y="3810"/>
                  </a:cubicBezTo>
                  <a:lnTo>
                    <a:pt x="1491044" y="9715"/>
                  </a:lnTo>
                  <a:cubicBezTo>
                    <a:pt x="1495711" y="15335"/>
                    <a:pt x="1500569" y="23050"/>
                    <a:pt x="1502950" y="28670"/>
                  </a:cubicBezTo>
                  <a:lnTo>
                    <a:pt x="1488852" y="28670"/>
                  </a:lnTo>
                  <a:lnTo>
                    <a:pt x="1488852" y="42767"/>
                  </a:lnTo>
                  <a:lnTo>
                    <a:pt x="1510474" y="42767"/>
                  </a:lnTo>
                  <a:lnTo>
                    <a:pt x="1510474" y="60865"/>
                  </a:lnTo>
                  <a:lnTo>
                    <a:pt x="1486471" y="60865"/>
                  </a:lnTo>
                  <a:lnTo>
                    <a:pt x="1486471" y="74962"/>
                  </a:lnTo>
                  <a:lnTo>
                    <a:pt x="1509331" y="74962"/>
                  </a:lnTo>
                  <a:cubicBezTo>
                    <a:pt x="1506855" y="87916"/>
                    <a:pt x="1500187" y="102584"/>
                    <a:pt x="1480661" y="113919"/>
                  </a:cubicBezTo>
                  <a:lnTo>
                    <a:pt x="1480661" y="98774"/>
                  </a:lnTo>
                  <a:lnTo>
                    <a:pt x="1490662" y="96964"/>
                  </a:lnTo>
                  <a:lnTo>
                    <a:pt x="1489615" y="83629"/>
                  </a:lnTo>
                  <a:lnTo>
                    <a:pt x="1480566" y="85058"/>
                  </a:lnTo>
                  <a:lnTo>
                    <a:pt x="1480566" y="20479"/>
                  </a:lnTo>
                  <a:lnTo>
                    <a:pt x="1485234" y="20479"/>
                  </a:lnTo>
                  <a:lnTo>
                    <a:pt x="1485234" y="6667"/>
                  </a:lnTo>
                  <a:lnTo>
                    <a:pt x="1434656" y="6667"/>
                  </a:lnTo>
                  <a:lnTo>
                    <a:pt x="1434656" y="20479"/>
                  </a:lnTo>
                  <a:lnTo>
                    <a:pt x="1440275" y="20479"/>
                  </a:lnTo>
                  <a:lnTo>
                    <a:pt x="1440275" y="91345"/>
                  </a:lnTo>
                  <a:lnTo>
                    <a:pt x="1433131" y="92297"/>
                  </a:lnTo>
                  <a:lnTo>
                    <a:pt x="1436084" y="106775"/>
                  </a:lnTo>
                  <a:cubicBezTo>
                    <a:pt x="1445228" y="105061"/>
                    <a:pt x="1456087" y="103251"/>
                    <a:pt x="1467421" y="101155"/>
                  </a:cubicBezTo>
                  <a:lnTo>
                    <a:pt x="1467421" y="123634"/>
                  </a:lnTo>
                  <a:lnTo>
                    <a:pt x="1480566" y="123634"/>
                  </a:lnTo>
                  <a:lnTo>
                    <a:pt x="1480566" y="114205"/>
                  </a:lnTo>
                  <a:cubicBezTo>
                    <a:pt x="1484567" y="116967"/>
                    <a:pt x="1489615" y="121634"/>
                    <a:pt x="1492091" y="125063"/>
                  </a:cubicBezTo>
                  <a:cubicBezTo>
                    <a:pt x="1505617" y="116300"/>
                    <a:pt x="1514094" y="105918"/>
                    <a:pt x="1518952" y="95345"/>
                  </a:cubicBezTo>
                  <a:cubicBezTo>
                    <a:pt x="1525333" y="107728"/>
                    <a:pt x="1534192" y="117634"/>
                    <a:pt x="1546384" y="123539"/>
                  </a:cubicBezTo>
                  <a:cubicBezTo>
                    <a:pt x="1548574" y="119348"/>
                    <a:pt x="1553146" y="113633"/>
                    <a:pt x="1556671" y="110585"/>
                  </a:cubicBezTo>
                  <a:cubicBezTo>
                    <a:pt x="1541050" y="104489"/>
                    <a:pt x="1530572" y="91059"/>
                    <a:pt x="1525238" y="74962"/>
                  </a:cubicBezTo>
                  <a:lnTo>
                    <a:pt x="1554575" y="74962"/>
                  </a:lnTo>
                  <a:close/>
                  <a:moveTo>
                    <a:pt x="1661731" y="17335"/>
                  </a:moveTo>
                  <a:lnTo>
                    <a:pt x="1661731" y="24955"/>
                  </a:lnTo>
                  <a:lnTo>
                    <a:pt x="1639538" y="24955"/>
                  </a:lnTo>
                  <a:lnTo>
                    <a:pt x="1639538" y="17335"/>
                  </a:lnTo>
                  <a:lnTo>
                    <a:pt x="1661731" y="17335"/>
                  </a:lnTo>
                  <a:close/>
                  <a:moveTo>
                    <a:pt x="1638871" y="43339"/>
                  </a:moveTo>
                  <a:cubicBezTo>
                    <a:pt x="1639253" y="40767"/>
                    <a:pt x="1639348" y="38005"/>
                    <a:pt x="1639538" y="35528"/>
                  </a:cubicBezTo>
                  <a:lnTo>
                    <a:pt x="1661731" y="35528"/>
                  </a:lnTo>
                  <a:lnTo>
                    <a:pt x="1661731" y="43339"/>
                  </a:lnTo>
                  <a:lnTo>
                    <a:pt x="1638871" y="43339"/>
                  </a:lnTo>
                  <a:close/>
                  <a:moveTo>
                    <a:pt x="1661731" y="54007"/>
                  </a:moveTo>
                  <a:lnTo>
                    <a:pt x="1661731" y="60007"/>
                  </a:lnTo>
                  <a:cubicBezTo>
                    <a:pt x="1661731" y="61627"/>
                    <a:pt x="1661160" y="62103"/>
                    <a:pt x="1659350" y="62103"/>
                  </a:cubicBezTo>
                  <a:cubicBezTo>
                    <a:pt x="1657636" y="62198"/>
                    <a:pt x="1651921" y="62389"/>
                    <a:pt x="1646682" y="62103"/>
                  </a:cubicBezTo>
                  <a:cubicBezTo>
                    <a:pt x="1648682" y="65341"/>
                    <a:pt x="1651254" y="70866"/>
                    <a:pt x="1652206" y="74771"/>
                  </a:cubicBezTo>
                  <a:cubicBezTo>
                    <a:pt x="1660398" y="74771"/>
                    <a:pt x="1666685" y="74485"/>
                    <a:pt x="1671161" y="72295"/>
                  </a:cubicBezTo>
                  <a:cubicBezTo>
                    <a:pt x="1675828" y="70199"/>
                    <a:pt x="1677162" y="66770"/>
                    <a:pt x="1677162" y="60198"/>
                  </a:cubicBezTo>
                  <a:lnTo>
                    <a:pt x="1677162" y="5429"/>
                  </a:lnTo>
                  <a:lnTo>
                    <a:pt x="1625537" y="5429"/>
                  </a:lnTo>
                  <a:lnTo>
                    <a:pt x="1625537" y="31623"/>
                  </a:lnTo>
                  <a:cubicBezTo>
                    <a:pt x="1625537" y="43243"/>
                    <a:pt x="1624203" y="57055"/>
                    <a:pt x="1611821" y="66675"/>
                  </a:cubicBezTo>
                  <a:cubicBezTo>
                    <a:pt x="1614869" y="68484"/>
                    <a:pt x="1620393" y="73723"/>
                    <a:pt x="1622679" y="76486"/>
                  </a:cubicBezTo>
                  <a:cubicBezTo>
                    <a:pt x="1630394" y="70485"/>
                    <a:pt x="1634585" y="62389"/>
                    <a:pt x="1636871" y="54007"/>
                  </a:cubicBezTo>
                  <a:lnTo>
                    <a:pt x="1661827" y="54007"/>
                  </a:lnTo>
                  <a:close/>
                  <a:moveTo>
                    <a:pt x="1601629" y="19431"/>
                  </a:moveTo>
                  <a:lnTo>
                    <a:pt x="1601629" y="28861"/>
                  </a:lnTo>
                  <a:lnTo>
                    <a:pt x="1585436" y="28861"/>
                  </a:lnTo>
                  <a:lnTo>
                    <a:pt x="1585436" y="19431"/>
                  </a:lnTo>
                  <a:lnTo>
                    <a:pt x="1601629" y="19431"/>
                  </a:lnTo>
                  <a:close/>
                  <a:moveTo>
                    <a:pt x="1585436" y="49625"/>
                  </a:moveTo>
                  <a:lnTo>
                    <a:pt x="1585436" y="40386"/>
                  </a:lnTo>
                  <a:lnTo>
                    <a:pt x="1601629" y="40386"/>
                  </a:lnTo>
                  <a:lnTo>
                    <a:pt x="1601629" y="49625"/>
                  </a:lnTo>
                  <a:lnTo>
                    <a:pt x="1585436" y="49625"/>
                  </a:lnTo>
                  <a:close/>
                  <a:moveTo>
                    <a:pt x="1585436" y="61627"/>
                  </a:moveTo>
                  <a:lnTo>
                    <a:pt x="1585436" y="68008"/>
                  </a:lnTo>
                  <a:lnTo>
                    <a:pt x="1571339" y="68008"/>
                  </a:lnTo>
                  <a:lnTo>
                    <a:pt x="1571339" y="7334"/>
                  </a:lnTo>
                  <a:lnTo>
                    <a:pt x="1615726" y="7334"/>
                  </a:lnTo>
                  <a:lnTo>
                    <a:pt x="1615726" y="61627"/>
                  </a:lnTo>
                  <a:lnTo>
                    <a:pt x="1585436" y="61627"/>
                  </a:lnTo>
                  <a:close/>
                  <a:moveTo>
                    <a:pt x="1593627" y="89249"/>
                  </a:moveTo>
                  <a:lnTo>
                    <a:pt x="1604677" y="89249"/>
                  </a:lnTo>
                  <a:lnTo>
                    <a:pt x="1604677" y="106584"/>
                  </a:lnTo>
                  <a:lnTo>
                    <a:pt x="1593627" y="106584"/>
                  </a:lnTo>
                  <a:lnTo>
                    <a:pt x="1593627" y="89249"/>
                  </a:lnTo>
                  <a:lnTo>
                    <a:pt x="1593627" y="89249"/>
                  </a:lnTo>
                  <a:close/>
                  <a:moveTo>
                    <a:pt x="1630299" y="89249"/>
                  </a:moveTo>
                  <a:lnTo>
                    <a:pt x="1630299" y="106584"/>
                  </a:lnTo>
                  <a:lnTo>
                    <a:pt x="1618964" y="106584"/>
                  </a:lnTo>
                  <a:lnTo>
                    <a:pt x="1618964" y="89249"/>
                  </a:lnTo>
                  <a:lnTo>
                    <a:pt x="1630299" y="89249"/>
                  </a:lnTo>
                  <a:close/>
                  <a:moveTo>
                    <a:pt x="1655731" y="89249"/>
                  </a:moveTo>
                  <a:lnTo>
                    <a:pt x="1655731" y="106584"/>
                  </a:lnTo>
                  <a:lnTo>
                    <a:pt x="1644396" y="106584"/>
                  </a:lnTo>
                  <a:lnTo>
                    <a:pt x="1644396" y="89249"/>
                  </a:lnTo>
                  <a:lnTo>
                    <a:pt x="1655731" y="89249"/>
                  </a:lnTo>
                  <a:close/>
                  <a:moveTo>
                    <a:pt x="1670971" y="106584"/>
                  </a:moveTo>
                  <a:lnTo>
                    <a:pt x="1670971" y="77248"/>
                  </a:lnTo>
                  <a:lnTo>
                    <a:pt x="1579245" y="77248"/>
                  </a:lnTo>
                  <a:lnTo>
                    <a:pt x="1579245" y="106584"/>
                  </a:lnTo>
                  <a:lnTo>
                    <a:pt x="1564005" y="106584"/>
                  </a:lnTo>
                  <a:lnTo>
                    <a:pt x="1564005" y="119920"/>
                  </a:lnTo>
                  <a:lnTo>
                    <a:pt x="1685353" y="119920"/>
                  </a:lnTo>
                  <a:lnTo>
                    <a:pt x="1685353" y="106584"/>
                  </a:lnTo>
                  <a:lnTo>
                    <a:pt x="1670971" y="106584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85" name="图形 82"/>
          <p:cNvGrpSpPr/>
          <p:nvPr/>
        </p:nvGrpSpPr>
        <p:grpSpPr>
          <a:xfrm>
            <a:off x="20510095" y="7596471"/>
            <a:ext cx="4105543" cy="767403"/>
            <a:chOff x="20510095" y="7596471"/>
            <a:chExt cx="4105543" cy="767403"/>
          </a:xfrm>
          <a:solidFill>
            <a:srgbClr val="595757"/>
          </a:solidFill>
        </p:grpSpPr>
        <p:sp>
          <p:nvSpPr>
            <p:cNvPr id="86" name="任意形状 85"/>
            <p:cNvSpPr/>
            <p:nvPr/>
          </p:nvSpPr>
          <p:spPr>
            <a:xfrm>
              <a:off x="20510095" y="7597864"/>
              <a:ext cx="261207" cy="286433"/>
            </a:xfrm>
            <a:custGeom>
              <a:avLst/>
              <a:gdLst>
                <a:gd name="connsiteX0" fmla="*/ 251637 w 261207"/>
                <a:gd name="connsiteY0" fmla="*/ 286434 h 286433"/>
                <a:gd name="connsiteX1" fmla="*/ 261208 w 261207"/>
                <a:gd name="connsiteY1" fmla="*/ 246850 h 286433"/>
                <a:gd name="connsiteX2" fmla="*/ 72979 w 261207"/>
                <a:gd name="connsiteY2" fmla="*/ 246850 h 286433"/>
                <a:gd name="connsiteX3" fmla="*/ 72979 w 261207"/>
                <a:gd name="connsiteY3" fmla="*/ 9548 h 286433"/>
                <a:gd name="connsiteX4" fmla="*/ 23927 w 261207"/>
                <a:gd name="connsiteY4" fmla="*/ 0 h 286433"/>
                <a:gd name="connsiteX5" fmla="*/ 23927 w 261207"/>
                <a:gd name="connsiteY5" fmla="*/ 50325 h 286433"/>
                <a:gd name="connsiteX6" fmla="*/ 0 w 261207"/>
                <a:gd name="connsiteY6" fmla="*/ 50325 h 286433"/>
                <a:gd name="connsiteX7" fmla="*/ 0 w 261207"/>
                <a:gd name="connsiteY7" fmla="*/ 89709 h 286433"/>
                <a:gd name="connsiteX8" fmla="*/ 23927 w 261207"/>
                <a:gd name="connsiteY8" fmla="*/ 89709 h 286433"/>
                <a:gd name="connsiteX9" fmla="*/ 23927 w 261207"/>
                <a:gd name="connsiteY9" fmla="*/ 286434 h 286433"/>
                <a:gd name="connsiteX10" fmla="*/ 251637 w 261207"/>
                <a:gd name="connsiteY10" fmla="*/ 286434 h 286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1207" h="286433">
                  <a:moveTo>
                    <a:pt x="251637" y="286434"/>
                  </a:moveTo>
                  <a:lnTo>
                    <a:pt x="261208" y="246850"/>
                  </a:lnTo>
                  <a:lnTo>
                    <a:pt x="72979" y="246850"/>
                  </a:lnTo>
                  <a:lnTo>
                    <a:pt x="72979" y="9548"/>
                  </a:lnTo>
                  <a:lnTo>
                    <a:pt x="23927" y="0"/>
                  </a:lnTo>
                  <a:lnTo>
                    <a:pt x="23927" y="50325"/>
                  </a:lnTo>
                  <a:lnTo>
                    <a:pt x="0" y="50325"/>
                  </a:lnTo>
                  <a:lnTo>
                    <a:pt x="0" y="89709"/>
                  </a:lnTo>
                  <a:lnTo>
                    <a:pt x="23927" y="89709"/>
                  </a:lnTo>
                  <a:lnTo>
                    <a:pt x="23927" y="286434"/>
                  </a:lnTo>
                  <a:lnTo>
                    <a:pt x="251637" y="286434"/>
                  </a:lnTo>
                  <a:close/>
                </a:path>
              </a:pathLst>
            </a:custGeom>
            <a:grpFill/>
            <a:ln w="19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7" name="任意形状 86"/>
            <p:cNvSpPr/>
            <p:nvPr/>
          </p:nvSpPr>
          <p:spPr>
            <a:xfrm>
              <a:off x="20592644" y="7597864"/>
              <a:ext cx="178059" cy="207465"/>
            </a:xfrm>
            <a:custGeom>
              <a:avLst/>
              <a:gdLst>
                <a:gd name="connsiteX0" fmla="*/ 19142 w 178059"/>
                <a:gd name="connsiteY0" fmla="*/ 207465 h 207465"/>
                <a:gd name="connsiteX1" fmla="*/ 148350 w 178059"/>
                <a:gd name="connsiteY1" fmla="*/ 207465 h 207465"/>
                <a:gd name="connsiteX2" fmla="*/ 148350 w 178059"/>
                <a:gd name="connsiteY2" fmla="*/ 89709 h 207465"/>
                <a:gd name="connsiteX3" fmla="*/ 168489 w 178059"/>
                <a:gd name="connsiteY3" fmla="*/ 89709 h 207465"/>
                <a:gd name="connsiteX4" fmla="*/ 178060 w 178059"/>
                <a:gd name="connsiteY4" fmla="*/ 50325 h 207465"/>
                <a:gd name="connsiteX5" fmla="*/ 148350 w 178059"/>
                <a:gd name="connsiteY5" fmla="*/ 50325 h 207465"/>
                <a:gd name="connsiteX6" fmla="*/ 148350 w 178059"/>
                <a:gd name="connsiteY6" fmla="*/ 9548 h 207465"/>
                <a:gd name="connsiteX7" fmla="*/ 99897 w 178059"/>
                <a:gd name="connsiteY7" fmla="*/ 0 h 207465"/>
                <a:gd name="connsiteX8" fmla="*/ 99897 w 178059"/>
                <a:gd name="connsiteY8" fmla="*/ 50325 h 207465"/>
                <a:gd name="connsiteX9" fmla="*/ 67595 w 178059"/>
                <a:gd name="connsiteY9" fmla="*/ 50325 h 207465"/>
                <a:gd name="connsiteX10" fmla="*/ 67595 w 178059"/>
                <a:gd name="connsiteY10" fmla="*/ 9548 h 207465"/>
                <a:gd name="connsiteX11" fmla="*/ 19142 w 178059"/>
                <a:gd name="connsiteY11" fmla="*/ 0 h 207465"/>
                <a:gd name="connsiteX12" fmla="*/ 19142 w 178059"/>
                <a:gd name="connsiteY12" fmla="*/ 50325 h 207465"/>
                <a:gd name="connsiteX13" fmla="*/ 0 w 178059"/>
                <a:gd name="connsiteY13" fmla="*/ 50325 h 207465"/>
                <a:gd name="connsiteX14" fmla="*/ 0 w 178059"/>
                <a:gd name="connsiteY14" fmla="*/ 89709 h 207465"/>
                <a:gd name="connsiteX15" fmla="*/ 19142 w 178059"/>
                <a:gd name="connsiteY15" fmla="*/ 89709 h 207465"/>
                <a:gd name="connsiteX16" fmla="*/ 19142 w 178059"/>
                <a:gd name="connsiteY16" fmla="*/ 207465 h 207465"/>
                <a:gd name="connsiteX17" fmla="*/ 67794 w 178059"/>
                <a:gd name="connsiteY17" fmla="*/ 89709 h 207465"/>
                <a:gd name="connsiteX18" fmla="*/ 100096 w 178059"/>
                <a:gd name="connsiteY18" fmla="*/ 89709 h 207465"/>
                <a:gd name="connsiteX19" fmla="*/ 100096 w 178059"/>
                <a:gd name="connsiteY19" fmla="*/ 168678 h 207465"/>
                <a:gd name="connsiteX20" fmla="*/ 67794 w 178059"/>
                <a:gd name="connsiteY20" fmla="*/ 168678 h 207465"/>
                <a:gd name="connsiteX21" fmla="*/ 67794 w 178059"/>
                <a:gd name="connsiteY21" fmla="*/ 89709 h 207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8059" h="207465">
                  <a:moveTo>
                    <a:pt x="19142" y="207465"/>
                  </a:moveTo>
                  <a:lnTo>
                    <a:pt x="148350" y="207465"/>
                  </a:lnTo>
                  <a:lnTo>
                    <a:pt x="148350" y="89709"/>
                  </a:lnTo>
                  <a:lnTo>
                    <a:pt x="168489" y="89709"/>
                  </a:lnTo>
                  <a:lnTo>
                    <a:pt x="178060" y="50325"/>
                  </a:lnTo>
                  <a:lnTo>
                    <a:pt x="148350" y="50325"/>
                  </a:lnTo>
                  <a:lnTo>
                    <a:pt x="148350" y="9548"/>
                  </a:lnTo>
                  <a:lnTo>
                    <a:pt x="99897" y="0"/>
                  </a:lnTo>
                  <a:lnTo>
                    <a:pt x="99897" y="50325"/>
                  </a:lnTo>
                  <a:lnTo>
                    <a:pt x="67595" y="50325"/>
                  </a:lnTo>
                  <a:lnTo>
                    <a:pt x="67595" y="9548"/>
                  </a:lnTo>
                  <a:lnTo>
                    <a:pt x="19142" y="0"/>
                  </a:lnTo>
                  <a:lnTo>
                    <a:pt x="19142" y="50325"/>
                  </a:lnTo>
                  <a:lnTo>
                    <a:pt x="0" y="50325"/>
                  </a:lnTo>
                  <a:lnTo>
                    <a:pt x="0" y="89709"/>
                  </a:lnTo>
                  <a:lnTo>
                    <a:pt x="19142" y="89709"/>
                  </a:lnTo>
                  <a:lnTo>
                    <a:pt x="19142" y="207465"/>
                  </a:lnTo>
                  <a:close/>
                  <a:moveTo>
                    <a:pt x="67794" y="89709"/>
                  </a:moveTo>
                  <a:lnTo>
                    <a:pt x="100096" y="89709"/>
                  </a:lnTo>
                  <a:lnTo>
                    <a:pt x="100096" y="168678"/>
                  </a:lnTo>
                  <a:lnTo>
                    <a:pt x="67794" y="168678"/>
                  </a:lnTo>
                  <a:lnTo>
                    <a:pt x="67794" y="89709"/>
                  </a:lnTo>
                  <a:close/>
                </a:path>
              </a:pathLst>
            </a:custGeom>
            <a:grpFill/>
            <a:ln w="19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8" name="任意形状 87"/>
            <p:cNvSpPr/>
            <p:nvPr/>
          </p:nvSpPr>
          <p:spPr>
            <a:xfrm>
              <a:off x="20830921" y="7605025"/>
              <a:ext cx="256820" cy="184988"/>
            </a:xfrm>
            <a:custGeom>
              <a:avLst/>
              <a:gdLst>
                <a:gd name="connsiteX0" fmla="*/ 67196 w 256820"/>
                <a:gd name="connsiteY0" fmla="*/ 184789 h 184988"/>
                <a:gd name="connsiteX1" fmla="*/ 123625 w 256820"/>
                <a:gd name="connsiteY1" fmla="*/ 133868 h 184988"/>
                <a:gd name="connsiteX2" fmla="*/ 132598 w 256820"/>
                <a:gd name="connsiteY2" fmla="*/ 133868 h 184988"/>
                <a:gd name="connsiteX3" fmla="*/ 189425 w 256820"/>
                <a:gd name="connsiteY3" fmla="*/ 184789 h 184988"/>
                <a:gd name="connsiteX4" fmla="*/ 256821 w 256820"/>
                <a:gd name="connsiteY4" fmla="*/ 184789 h 184988"/>
                <a:gd name="connsiteX5" fmla="*/ 191818 w 256820"/>
                <a:gd name="connsiteY5" fmla="*/ 133868 h 184988"/>
                <a:gd name="connsiteX6" fmla="*/ 205177 w 256820"/>
                <a:gd name="connsiteY6" fmla="*/ 133868 h 184988"/>
                <a:gd name="connsiteX7" fmla="*/ 241866 w 256820"/>
                <a:gd name="connsiteY7" fmla="*/ 105622 h 184988"/>
                <a:gd name="connsiteX8" fmla="*/ 241866 w 256820"/>
                <a:gd name="connsiteY8" fmla="*/ 0 h 184988"/>
                <a:gd name="connsiteX9" fmla="*/ 68991 w 256820"/>
                <a:gd name="connsiteY9" fmla="*/ 0 h 184988"/>
                <a:gd name="connsiteX10" fmla="*/ 68991 w 256820"/>
                <a:gd name="connsiteY10" fmla="*/ 33417 h 184988"/>
                <a:gd name="connsiteX11" fmla="*/ 106278 w 256820"/>
                <a:gd name="connsiteY11" fmla="*/ 33417 h 184988"/>
                <a:gd name="connsiteX12" fmla="*/ 106278 w 256820"/>
                <a:gd name="connsiteY12" fmla="*/ 51916 h 184988"/>
                <a:gd name="connsiteX13" fmla="*/ 58423 w 256820"/>
                <a:gd name="connsiteY13" fmla="*/ 53110 h 184988"/>
                <a:gd name="connsiteX14" fmla="*/ 58423 w 256820"/>
                <a:gd name="connsiteY14" fmla="*/ 0 h 184988"/>
                <a:gd name="connsiteX15" fmla="*/ 14955 w 256820"/>
                <a:gd name="connsiteY15" fmla="*/ 0 h 184988"/>
                <a:gd name="connsiteX16" fmla="*/ 14955 w 256820"/>
                <a:gd name="connsiteY16" fmla="*/ 134067 h 184988"/>
                <a:gd name="connsiteX17" fmla="*/ 64803 w 256820"/>
                <a:gd name="connsiteY17" fmla="*/ 134067 h 184988"/>
                <a:gd name="connsiteX18" fmla="*/ 0 w 256820"/>
                <a:gd name="connsiteY18" fmla="*/ 184988 h 184988"/>
                <a:gd name="connsiteX19" fmla="*/ 67396 w 256820"/>
                <a:gd name="connsiteY19" fmla="*/ 184988 h 184988"/>
                <a:gd name="connsiteX20" fmla="*/ 150344 w 256820"/>
                <a:gd name="connsiteY20" fmla="*/ 33218 h 184988"/>
                <a:gd name="connsiteX21" fmla="*/ 198199 w 256820"/>
                <a:gd name="connsiteY21" fmla="*/ 33218 h 184988"/>
                <a:gd name="connsiteX22" fmla="*/ 198199 w 256820"/>
                <a:gd name="connsiteY22" fmla="*/ 49131 h 184988"/>
                <a:gd name="connsiteX23" fmla="*/ 150344 w 256820"/>
                <a:gd name="connsiteY23" fmla="*/ 50325 h 184988"/>
                <a:gd name="connsiteX24" fmla="*/ 150344 w 256820"/>
                <a:gd name="connsiteY24" fmla="*/ 33218 h 184988"/>
                <a:gd name="connsiteX25" fmla="*/ 150344 w 256820"/>
                <a:gd name="connsiteY25" fmla="*/ 82549 h 184988"/>
                <a:gd name="connsiteX26" fmla="*/ 198199 w 256820"/>
                <a:gd name="connsiteY26" fmla="*/ 80957 h 184988"/>
                <a:gd name="connsiteX27" fmla="*/ 198199 w 256820"/>
                <a:gd name="connsiteY27" fmla="*/ 100451 h 184988"/>
                <a:gd name="connsiteX28" fmla="*/ 150344 w 256820"/>
                <a:gd name="connsiteY28" fmla="*/ 100451 h 184988"/>
                <a:gd name="connsiteX29" fmla="*/ 150344 w 256820"/>
                <a:gd name="connsiteY29" fmla="*/ 82549 h 184988"/>
                <a:gd name="connsiteX30" fmla="*/ 58223 w 256820"/>
                <a:gd name="connsiteY30" fmla="*/ 100451 h 184988"/>
                <a:gd name="connsiteX31" fmla="*/ 58223 w 256820"/>
                <a:gd name="connsiteY31" fmla="*/ 85532 h 184988"/>
                <a:gd name="connsiteX32" fmla="*/ 106078 w 256820"/>
                <a:gd name="connsiteY32" fmla="*/ 83941 h 184988"/>
                <a:gd name="connsiteX33" fmla="*/ 106078 w 256820"/>
                <a:gd name="connsiteY33" fmla="*/ 100451 h 184988"/>
                <a:gd name="connsiteX34" fmla="*/ 58223 w 256820"/>
                <a:gd name="connsiteY34" fmla="*/ 100451 h 184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56820" h="184988">
                  <a:moveTo>
                    <a:pt x="67196" y="184789"/>
                  </a:moveTo>
                  <a:lnTo>
                    <a:pt x="123625" y="133868"/>
                  </a:lnTo>
                  <a:lnTo>
                    <a:pt x="132598" y="133868"/>
                  </a:lnTo>
                  <a:lnTo>
                    <a:pt x="189425" y="184789"/>
                  </a:lnTo>
                  <a:lnTo>
                    <a:pt x="256821" y="184789"/>
                  </a:lnTo>
                  <a:lnTo>
                    <a:pt x="191818" y="133868"/>
                  </a:lnTo>
                  <a:lnTo>
                    <a:pt x="205177" y="133868"/>
                  </a:lnTo>
                  <a:lnTo>
                    <a:pt x="241866" y="105622"/>
                  </a:lnTo>
                  <a:lnTo>
                    <a:pt x="241866" y="0"/>
                  </a:lnTo>
                  <a:lnTo>
                    <a:pt x="68991" y="0"/>
                  </a:lnTo>
                  <a:lnTo>
                    <a:pt x="68991" y="33417"/>
                  </a:lnTo>
                  <a:lnTo>
                    <a:pt x="106278" y="33417"/>
                  </a:lnTo>
                  <a:lnTo>
                    <a:pt x="106278" y="51916"/>
                  </a:lnTo>
                  <a:lnTo>
                    <a:pt x="58423" y="53110"/>
                  </a:lnTo>
                  <a:lnTo>
                    <a:pt x="58423" y="0"/>
                  </a:lnTo>
                  <a:lnTo>
                    <a:pt x="14955" y="0"/>
                  </a:lnTo>
                  <a:lnTo>
                    <a:pt x="14955" y="134067"/>
                  </a:lnTo>
                  <a:lnTo>
                    <a:pt x="64803" y="134067"/>
                  </a:lnTo>
                  <a:lnTo>
                    <a:pt x="0" y="184988"/>
                  </a:lnTo>
                  <a:lnTo>
                    <a:pt x="67396" y="184988"/>
                  </a:lnTo>
                  <a:close/>
                  <a:moveTo>
                    <a:pt x="150344" y="33218"/>
                  </a:moveTo>
                  <a:lnTo>
                    <a:pt x="198199" y="33218"/>
                  </a:lnTo>
                  <a:lnTo>
                    <a:pt x="198199" y="49131"/>
                  </a:lnTo>
                  <a:lnTo>
                    <a:pt x="150344" y="50325"/>
                  </a:lnTo>
                  <a:lnTo>
                    <a:pt x="150344" y="33218"/>
                  </a:lnTo>
                  <a:close/>
                  <a:moveTo>
                    <a:pt x="150344" y="82549"/>
                  </a:moveTo>
                  <a:lnTo>
                    <a:pt x="198199" y="80957"/>
                  </a:lnTo>
                  <a:lnTo>
                    <a:pt x="198199" y="100451"/>
                  </a:lnTo>
                  <a:lnTo>
                    <a:pt x="150344" y="100451"/>
                  </a:lnTo>
                  <a:lnTo>
                    <a:pt x="150344" y="82549"/>
                  </a:lnTo>
                  <a:close/>
                  <a:moveTo>
                    <a:pt x="58223" y="100451"/>
                  </a:moveTo>
                  <a:lnTo>
                    <a:pt x="58223" y="85532"/>
                  </a:lnTo>
                  <a:lnTo>
                    <a:pt x="106078" y="83941"/>
                  </a:lnTo>
                  <a:lnTo>
                    <a:pt x="106078" y="100451"/>
                  </a:lnTo>
                  <a:lnTo>
                    <a:pt x="58223" y="100451"/>
                  </a:lnTo>
                  <a:close/>
                </a:path>
              </a:pathLst>
            </a:custGeom>
            <a:grpFill/>
            <a:ln w="19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9" name="任意形状 88"/>
            <p:cNvSpPr/>
            <p:nvPr/>
          </p:nvSpPr>
          <p:spPr>
            <a:xfrm>
              <a:off x="21000407" y="7796179"/>
              <a:ext cx="47256" cy="88118"/>
            </a:xfrm>
            <a:custGeom>
              <a:avLst/>
              <a:gdLst>
                <a:gd name="connsiteX0" fmla="*/ 0 w 47256"/>
                <a:gd name="connsiteY0" fmla="*/ 88118 h 88118"/>
                <a:gd name="connsiteX1" fmla="*/ 47257 w 47256"/>
                <a:gd name="connsiteY1" fmla="*/ 88118 h 88118"/>
                <a:gd name="connsiteX2" fmla="*/ 47257 w 47256"/>
                <a:gd name="connsiteY2" fmla="*/ 9548 h 88118"/>
                <a:gd name="connsiteX3" fmla="*/ 0 w 47256"/>
                <a:gd name="connsiteY3" fmla="*/ 0 h 88118"/>
                <a:gd name="connsiteX4" fmla="*/ 0 w 47256"/>
                <a:gd name="connsiteY4" fmla="*/ 88118 h 88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56" h="88118">
                  <a:moveTo>
                    <a:pt x="0" y="88118"/>
                  </a:moveTo>
                  <a:lnTo>
                    <a:pt x="47257" y="88118"/>
                  </a:lnTo>
                  <a:lnTo>
                    <a:pt x="47257" y="9548"/>
                  </a:lnTo>
                  <a:lnTo>
                    <a:pt x="0" y="0"/>
                  </a:lnTo>
                  <a:lnTo>
                    <a:pt x="0" y="88118"/>
                  </a:lnTo>
                  <a:close/>
                </a:path>
              </a:pathLst>
            </a:custGeom>
            <a:grpFill/>
            <a:ln w="19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0" name="任意形状 89"/>
            <p:cNvSpPr/>
            <p:nvPr/>
          </p:nvSpPr>
          <p:spPr>
            <a:xfrm>
              <a:off x="20834510" y="7797771"/>
              <a:ext cx="89927" cy="86526"/>
            </a:xfrm>
            <a:custGeom>
              <a:avLst/>
              <a:gdLst>
                <a:gd name="connsiteX0" fmla="*/ 0 w 89927"/>
                <a:gd name="connsiteY0" fmla="*/ 86527 h 86526"/>
                <a:gd name="connsiteX1" fmla="*/ 50846 w 89927"/>
                <a:gd name="connsiteY1" fmla="*/ 86527 h 86526"/>
                <a:gd name="connsiteX2" fmla="*/ 89927 w 89927"/>
                <a:gd name="connsiteY2" fmla="*/ 0 h 86526"/>
                <a:gd name="connsiteX3" fmla="*/ 39281 w 89927"/>
                <a:gd name="connsiteY3" fmla="*/ 0 h 86526"/>
                <a:gd name="connsiteX4" fmla="*/ 0 w 89927"/>
                <a:gd name="connsiteY4" fmla="*/ 86527 h 8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927" h="86526">
                  <a:moveTo>
                    <a:pt x="0" y="86527"/>
                  </a:moveTo>
                  <a:lnTo>
                    <a:pt x="50846" y="86527"/>
                  </a:lnTo>
                  <a:lnTo>
                    <a:pt x="89927" y="0"/>
                  </a:lnTo>
                  <a:lnTo>
                    <a:pt x="39281" y="0"/>
                  </a:lnTo>
                  <a:lnTo>
                    <a:pt x="0" y="86527"/>
                  </a:lnTo>
                  <a:close/>
                </a:path>
              </a:pathLst>
            </a:custGeom>
            <a:grpFill/>
            <a:ln w="19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1" name="任意形状 90"/>
            <p:cNvSpPr/>
            <p:nvPr/>
          </p:nvSpPr>
          <p:spPr>
            <a:xfrm>
              <a:off x="21147760" y="7609997"/>
              <a:ext cx="261606" cy="274299"/>
            </a:xfrm>
            <a:custGeom>
              <a:avLst/>
              <a:gdLst>
                <a:gd name="connsiteX0" fmla="*/ 261606 w 261606"/>
                <a:gd name="connsiteY0" fmla="*/ 94483 h 274299"/>
                <a:gd name="connsiteX1" fmla="*/ 133395 w 261606"/>
                <a:gd name="connsiteY1" fmla="*/ 94483 h 274299"/>
                <a:gd name="connsiteX2" fmla="*/ 151939 w 261606"/>
                <a:gd name="connsiteY2" fmla="*/ 38390 h 274299"/>
                <a:gd name="connsiteX3" fmla="*/ 236084 w 261606"/>
                <a:gd name="connsiteY3" fmla="*/ 38390 h 274299"/>
                <a:gd name="connsiteX4" fmla="*/ 245655 w 261606"/>
                <a:gd name="connsiteY4" fmla="*/ 0 h 274299"/>
                <a:gd name="connsiteX5" fmla="*/ 14157 w 261606"/>
                <a:gd name="connsiteY5" fmla="*/ 0 h 274299"/>
                <a:gd name="connsiteX6" fmla="*/ 14157 w 261606"/>
                <a:gd name="connsiteY6" fmla="*/ 38390 h 274299"/>
                <a:gd name="connsiteX7" fmla="*/ 100894 w 261606"/>
                <a:gd name="connsiteY7" fmla="*/ 38390 h 274299"/>
                <a:gd name="connsiteX8" fmla="*/ 81353 w 261606"/>
                <a:gd name="connsiteY8" fmla="*/ 94483 h 274299"/>
                <a:gd name="connsiteX9" fmla="*/ 0 w 261606"/>
                <a:gd name="connsiteY9" fmla="*/ 94483 h 274299"/>
                <a:gd name="connsiteX10" fmla="*/ 0 w 261606"/>
                <a:gd name="connsiteY10" fmla="*/ 133669 h 274299"/>
                <a:gd name="connsiteX11" fmla="*/ 67994 w 261606"/>
                <a:gd name="connsiteY11" fmla="*/ 133669 h 274299"/>
                <a:gd name="connsiteX12" fmla="*/ 19142 w 261606"/>
                <a:gd name="connsiteY12" fmla="*/ 274300 h 274299"/>
                <a:gd name="connsiteX13" fmla="*/ 74175 w 261606"/>
                <a:gd name="connsiteY13" fmla="*/ 274300 h 274299"/>
                <a:gd name="connsiteX14" fmla="*/ 120634 w 261606"/>
                <a:gd name="connsiteY14" fmla="*/ 133669 h 274299"/>
                <a:gd name="connsiteX15" fmla="*/ 252035 w 261606"/>
                <a:gd name="connsiteY15" fmla="*/ 133669 h 274299"/>
                <a:gd name="connsiteX16" fmla="*/ 261606 w 261606"/>
                <a:gd name="connsiteY16" fmla="*/ 94483 h 274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61606" h="274299">
                  <a:moveTo>
                    <a:pt x="261606" y="94483"/>
                  </a:moveTo>
                  <a:lnTo>
                    <a:pt x="133395" y="94483"/>
                  </a:lnTo>
                  <a:lnTo>
                    <a:pt x="151939" y="38390"/>
                  </a:lnTo>
                  <a:lnTo>
                    <a:pt x="236084" y="38390"/>
                  </a:lnTo>
                  <a:lnTo>
                    <a:pt x="245655" y="0"/>
                  </a:lnTo>
                  <a:lnTo>
                    <a:pt x="14157" y="0"/>
                  </a:lnTo>
                  <a:lnTo>
                    <a:pt x="14157" y="38390"/>
                  </a:lnTo>
                  <a:lnTo>
                    <a:pt x="100894" y="38390"/>
                  </a:lnTo>
                  <a:lnTo>
                    <a:pt x="81353" y="94483"/>
                  </a:lnTo>
                  <a:lnTo>
                    <a:pt x="0" y="94483"/>
                  </a:lnTo>
                  <a:lnTo>
                    <a:pt x="0" y="133669"/>
                  </a:lnTo>
                  <a:lnTo>
                    <a:pt x="67994" y="133669"/>
                  </a:lnTo>
                  <a:lnTo>
                    <a:pt x="19142" y="274300"/>
                  </a:lnTo>
                  <a:lnTo>
                    <a:pt x="74175" y="274300"/>
                  </a:lnTo>
                  <a:lnTo>
                    <a:pt x="120634" y="133669"/>
                  </a:lnTo>
                  <a:lnTo>
                    <a:pt x="252035" y="133669"/>
                  </a:lnTo>
                  <a:lnTo>
                    <a:pt x="261606" y="94483"/>
                  </a:lnTo>
                  <a:close/>
                </a:path>
              </a:pathLst>
            </a:custGeom>
            <a:grpFill/>
            <a:ln w="19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2" name="任意形状 91"/>
            <p:cNvSpPr/>
            <p:nvPr/>
          </p:nvSpPr>
          <p:spPr>
            <a:xfrm>
              <a:off x="21289729" y="7757590"/>
              <a:ext cx="119637" cy="126110"/>
            </a:xfrm>
            <a:custGeom>
              <a:avLst/>
              <a:gdLst>
                <a:gd name="connsiteX0" fmla="*/ 0 w 119637"/>
                <a:gd name="connsiteY0" fmla="*/ 0 h 126110"/>
                <a:gd name="connsiteX1" fmla="*/ 0 w 119637"/>
                <a:gd name="connsiteY1" fmla="*/ 126110 h 126110"/>
                <a:gd name="connsiteX2" fmla="*/ 110066 w 119637"/>
                <a:gd name="connsiteY2" fmla="*/ 126110 h 126110"/>
                <a:gd name="connsiteX3" fmla="*/ 119637 w 119637"/>
                <a:gd name="connsiteY3" fmla="*/ 87124 h 126110"/>
                <a:gd name="connsiteX4" fmla="*/ 49251 w 119637"/>
                <a:gd name="connsiteY4" fmla="*/ 87124 h 126110"/>
                <a:gd name="connsiteX5" fmla="*/ 49251 w 119637"/>
                <a:gd name="connsiteY5" fmla="*/ 9548 h 126110"/>
                <a:gd name="connsiteX6" fmla="*/ 0 w 119637"/>
                <a:gd name="connsiteY6" fmla="*/ 0 h 126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637" h="126110">
                  <a:moveTo>
                    <a:pt x="0" y="0"/>
                  </a:moveTo>
                  <a:lnTo>
                    <a:pt x="0" y="126110"/>
                  </a:lnTo>
                  <a:lnTo>
                    <a:pt x="110066" y="126110"/>
                  </a:lnTo>
                  <a:lnTo>
                    <a:pt x="119637" y="87124"/>
                  </a:lnTo>
                  <a:lnTo>
                    <a:pt x="49251" y="87124"/>
                  </a:lnTo>
                  <a:lnTo>
                    <a:pt x="49251" y="954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3" name="任意形状 92"/>
            <p:cNvSpPr/>
            <p:nvPr/>
          </p:nvSpPr>
          <p:spPr>
            <a:xfrm>
              <a:off x="21571474" y="7597864"/>
              <a:ext cx="153733" cy="207067"/>
            </a:xfrm>
            <a:custGeom>
              <a:avLst/>
              <a:gdLst>
                <a:gd name="connsiteX0" fmla="*/ 29710 w 153733"/>
                <a:gd name="connsiteY0" fmla="*/ 114176 h 207067"/>
                <a:gd name="connsiteX1" fmla="*/ 0 w 153733"/>
                <a:gd name="connsiteY1" fmla="*/ 117159 h 207067"/>
                <a:gd name="connsiteX2" fmla="*/ 0 w 153733"/>
                <a:gd name="connsiteY2" fmla="*/ 154356 h 207067"/>
                <a:gd name="connsiteX3" fmla="*/ 29710 w 153733"/>
                <a:gd name="connsiteY3" fmla="*/ 151372 h 207067"/>
                <a:gd name="connsiteX4" fmla="*/ 29710 w 153733"/>
                <a:gd name="connsiteY4" fmla="*/ 173054 h 207067"/>
                <a:gd name="connsiteX5" fmla="*/ 52042 w 153733"/>
                <a:gd name="connsiteY5" fmla="*/ 207068 h 207067"/>
                <a:gd name="connsiteX6" fmla="*/ 81752 w 153733"/>
                <a:gd name="connsiteY6" fmla="*/ 169672 h 207067"/>
                <a:gd name="connsiteX7" fmla="*/ 74374 w 153733"/>
                <a:gd name="connsiteY7" fmla="*/ 157737 h 207067"/>
                <a:gd name="connsiteX8" fmla="*/ 74374 w 153733"/>
                <a:gd name="connsiteY8" fmla="*/ 146996 h 207067"/>
                <a:gd name="connsiteX9" fmla="*/ 153734 w 153733"/>
                <a:gd name="connsiteY9" fmla="*/ 138642 h 207067"/>
                <a:gd name="connsiteX10" fmla="*/ 153734 w 153733"/>
                <a:gd name="connsiteY10" fmla="*/ 101445 h 207067"/>
                <a:gd name="connsiteX11" fmla="*/ 74374 w 153733"/>
                <a:gd name="connsiteY11" fmla="*/ 109800 h 207067"/>
                <a:gd name="connsiteX12" fmla="*/ 74374 w 153733"/>
                <a:gd name="connsiteY12" fmla="*/ 86527 h 207067"/>
                <a:gd name="connsiteX13" fmla="*/ 147353 w 153733"/>
                <a:gd name="connsiteY13" fmla="*/ 81753 h 207067"/>
                <a:gd name="connsiteX14" fmla="*/ 147353 w 153733"/>
                <a:gd name="connsiteY14" fmla="*/ 44556 h 207067"/>
                <a:gd name="connsiteX15" fmla="*/ 74374 w 153733"/>
                <a:gd name="connsiteY15" fmla="*/ 49330 h 207067"/>
                <a:gd name="connsiteX16" fmla="*/ 74374 w 153733"/>
                <a:gd name="connsiteY16" fmla="*/ 8155 h 207067"/>
                <a:gd name="connsiteX17" fmla="*/ 29710 w 153733"/>
                <a:gd name="connsiteY17" fmla="*/ 0 h 207067"/>
                <a:gd name="connsiteX18" fmla="*/ 29710 w 153733"/>
                <a:gd name="connsiteY18" fmla="*/ 52513 h 207067"/>
                <a:gd name="connsiteX19" fmla="*/ 3190 w 153733"/>
                <a:gd name="connsiteY19" fmla="*/ 54104 h 207067"/>
                <a:gd name="connsiteX20" fmla="*/ 3190 w 153733"/>
                <a:gd name="connsiteY20" fmla="*/ 91301 h 207067"/>
                <a:gd name="connsiteX21" fmla="*/ 29710 w 153733"/>
                <a:gd name="connsiteY21" fmla="*/ 89709 h 207067"/>
                <a:gd name="connsiteX22" fmla="*/ 29710 w 153733"/>
                <a:gd name="connsiteY22" fmla="*/ 114176 h 20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3733" h="207067">
                  <a:moveTo>
                    <a:pt x="29710" y="114176"/>
                  </a:moveTo>
                  <a:lnTo>
                    <a:pt x="0" y="117159"/>
                  </a:lnTo>
                  <a:lnTo>
                    <a:pt x="0" y="154356"/>
                  </a:lnTo>
                  <a:lnTo>
                    <a:pt x="29710" y="151372"/>
                  </a:lnTo>
                  <a:lnTo>
                    <a:pt x="29710" y="173054"/>
                  </a:lnTo>
                  <a:lnTo>
                    <a:pt x="52042" y="207068"/>
                  </a:lnTo>
                  <a:lnTo>
                    <a:pt x="81752" y="169672"/>
                  </a:lnTo>
                  <a:lnTo>
                    <a:pt x="74374" y="157737"/>
                  </a:lnTo>
                  <a:lnTo>
                    <a:pt x="74374" y="146996"/>
                  </a:lnTo>
                  <a:lnTo>
                    <a:pt x="153734" y="138642"/>
                  </a:lnTo>
                  <a:lnTo>
                    <a:pt x="153734" y="101445"/>
                  </a:lnTo>
                  <a:lnTo>
                    <a:pt x="74374" y="109800"/>
                  </a:lnTo>
                  <a:lnTo>
                    <a:pt x="74374" y="86527"/>
                  </a:lnTo>
                  <a:lnTo>
                    <a:pt x="147353" y="81753"/>
                  </a:lnTo>
                  <a:lnTo>
                    <a:pt x="147353" y="44556"/>
                  </a:lnTo>
                  <a:lnTo>
                    <a:pt x="74374" y="49330"/>
                  </a:lnTo>
                  <a:lnTo>
                    <a:pt x="74374" y="8155"/>
                  </a:lnTo>
                  <a:lnTo>
                    <a:pt x="29710" y="0"/>
                  </a:lnTo>
                  <a:lnTo>
                    <a:pt x="29710" y="52513"/>
                  </a:lnTo>
                  <a:lnTo>
                    <a:pt x="3190" y="54104"/>
                  </a:lnTo>
                  <a:lnTo>
                    <a:pt x="3190" y="91301"/>
                  </a:lnTo>
                  <a:lnTo>
                    <a:pt x="29710" y="89709"/>
                  </a:lnTo>
                  <a:lnTo>
                    <a:pt x="29710" y="114176"/>
                  </a:lnTo>
                  <a:close/>
                </a:path>
              </a:pathLst>
            </a:custGeom>
            <a:grpFill/>
            <a:ln w="19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4" name="任意形状 93"/>
            <p:cNvSpPr/>
            <p:nvPr/>
          </p:nvSpPr>
          <p:spPr>
            <a:xfrm>
              <a:off x="21471378" y="7845112"/>
              <a:ext cx="103087" cy="38787"/>
            </a:xfrm>
            <a:custGeom>
              <a:avLst/>
              <a:gdLst>
                <a:gd name="connsiteX0" fmla="*/ 0 w 103087"/>
                <a:gd name="connsiteY0" fmla="*/ 0 h 38787"/>
                <a:gd name="connsiteX1" fmla="*/ 0 w 103087"/>
                <a:gd name="connsiteY1" fmla="*/ 38788 h 38787"/>
                <a:gd name="connsiteX2" fmla="*/ 93516 w 103087"/>
                <a:gd name="connsiteY2" fmla="*/ 38788 h 38787"/>
                <a:gd name="connsiteX3" fmla="*/ 103087 w 103087"/>
                <a:gd name="connsiteY3" fmla="*/ 0 h 38787"/>
                <a:gd name="connsiteX4" fmla="*/ 0 w 103087"/>
                <a:gd name="connsiteY4" fmla="*/ 0 h 3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087" h="38787">
                  <a:moveTo>
                    <a:pt x="0" y="0"/>
                  </a:moveTo>
                  <a:lnTo>
                    <a:pt x="0" y="38788"/>
                  </a:lnTo>
                  <a:lnTo>
                    <a:pt x="93516" y="38788"/>
                  </a:lnTo>
                  <a:lnTo>
                    <a:pt x="10308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5" name="任意形状 94"/>
            <p:cNvSpPr/>
            <p:nvPr/>
          </p:nvSpPr>
          <p:spPr>
            <a:xfrm>
              <a:off x="21572471" y="7751822"/>
              <a:ext cx="157322" cy="132475"/>
            </a:xfrm>
            <a:custGeom>
              <a:avLst/>
              <a:gdLst>
                <a:gd name="connsiteX0" fmla="*/ 79160 w 157322"/>
                <a:gd name="connsiteY0" fmla="*/ 96870 h 132475"/>
                <a:gd name="connsiteX1" fmla="*/ 104084 w 157322"/>
                <a:gd name="connsiteY1" fmla="*/ 132476 h 132475"/>
                <a:gd name="connsiteX2" fmla="*/ 157323 w 157322"/>
                <a:gd name="connsiteY2" fmla="*/ 132476 h 132475"/>
                <a:gd name="connsiteX3" fmla="*/ 108072 w 157322"/>
                <a:gd name="connsiteY3" fmla="*/ 59873 h 132475"/>
                <a:gd name="connsiteX4" fmla="*/ 154332 w 157322"/>
                <a:gd name="connsiteY4" fmla="*/ 0 h 132475"/>
                <a:gd name="connsiteX5" fmla="*/ 104682 w 157322"/>
                <a:gd name="connsiteY5" fmla="*/ 0 h 132475"/>
                <a:gd name="connsiteX6" fmla="*/ 0 w 157322"/>
                <a:gd name="connsiteY6" fmla="*/ 131879 h 132475"/>
                <a:gd name="connsiteX7" fmla="*/ 52042 w 157322"/>
                <a:gd name="connsiteY7" fmla="*/ 131879 h 132475"/>
                <a:gd name="connsiteX8" fmla="*/ 79160 w 157322"/>
                <a:gd name="connsiteY8" fmla="*/ 96870 h 13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322" h="132475">
                  <a:moveTo>
                    <a:pt x="79160" y="96870"/>
                  </a:moveTo>
                  <a:lnTo>
                    <a:pt x="104084" y="132476"/>
                  </a:lnTo>
                  <a:lnTo>
                    <a:pt x="157323" y="132476"/>
                  </a:lnTo>
                  <a:lnTo>
                    <a:pt x="108072" y="59873"/>
                  </a:lnTo>
                  <a:lnTo>
                    <a:pt x="154332" y="0"/>
                  </a:lnTo>
                  <a:lnTo>
                    <a:pt x="104682" y="0"/>
                  </a:lnTo>
                  <a:lnTo>
                    <a:pt x="0" y="131879"/>
                  </a:lnTo>
                  <a:lnTo>
                    <a:pt x="52042" y="131879"/>
                  </a:lnTo>
                  <a:lnTo>
                    <a:pt x="79160" y="96870"/>
                  </a:lnTo>
                  <a:close/>
                </a:path>
              </a:pathLst>
            </a:custGeom>
            <a:grpFill/>
            <a:ln w="19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6" name="任意形状 95"/>
            <p:cNvSpPr/>
            <p:nvPr/>
          </p:nvSpPr>
          <p:spPr>
            <a:xfrm>
              <a:off x="21462006" y="7597864"/>
              <a:ext cx="112458" cy="225566"/>
            </a:xfrm>
            <a:custGeom>
              <a:avLst/>
              <a:gdLst>
                <a:gd name="connsiteX0" fmla="*/ 14157 w 112458"/>
                <a:gd name="connsiteY0" fmla="*/ 225567 h 225566"/>
                <a:gd name="connsiteX1" fmla="*/ 102888 w 112458"/>
                <a:gd name="connsiteY1" fmla="*/ 225567 h 225566"/>
                <a:gd name="connsiteX2" fmla="*/ 112459 w 112458"/>
                <a:gd name="connsiteY2" fmla="*/ 186182 h 225566"/>
                <a:gd name="connsiteX3" fmla="*/ 76568 w 112458"/>
                <a:gd name="connsiteY3" fmla="*/ 186182 h 225566"/>
                <a:gd name="connsiteX4" fmla="*/ 111661 w 112458"/>
                <a:gd name="connsiteY4" fmla="*/ 67033 h 225566"/>
                <a:gd name="connsiteX5" fmla="*/ 78163 w 112458"/>
                <a:gd name="connsiteY5" fmla="*/ 67033 h 225566"/>
                <a:gd name="connsiteX6" fmla="*/ 63806 w 112458"/>
                <a:gd name="connsiteY6" fmla="*/ 110396 h 225566"/>
                <a:gd name="connsiteX7" fmla="*/ 54634 w 112458"/>
                <a:gd name="connsiteY7" fmla="*/ 110396 h 225566"/>
                <a:gd name="connsiteX8" fmla="*/ 89728 w 112458"/>
                <a:gd name="connsiteY8" fmla="*/ 0 h 225566"/>
                <a:gd name="connsiteX9" fmla="*/ 45063 w 112458"/>
                <a:gd name="connsiteY9" fmla="*/ 0 h 225566"/>
                <a:gd name="connsiteX10" fmla="*/ 0 w 112458"/>
                <a:gd name="connsiteY10" fmla="*/ 149781 h 225566"/>
                <a:gd name="connsiteX11" fmla="*/ 38284 w 112458"/>
                <a:gd name="connsiteY11" fmla="*/ 149781 h 225566"/>
                <a:gd name="connsiteX12" fmla="*/ 14157 w 112458"/>
                <a:gd name="connsiteY12" fmla="*/ 225567 h 22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458" h="225566">
                  <a:moveTo>
                    <a:pt x="14157" y="225567"/>
                  </a:moveTo>
                  <a:lnTo>
                    <a:pt x="102888" y="225567"/>
                  </a:lnTo>
                  <a:lnTo>
                    <a:pt x="112459" y="186182"/>
                  </a:lnTo>
                  <a:lnTo>
                    <a:pt x="76568" y="186182"/>
                  </a:lnTo>
                  <a:lnTo>
                    <a:pt x="111661" y="67033"/>
                  </a:lnTo>
                  <a:lnTo>
                    <a:pt x="78163" y="67033"/>
                  </a:lnTo>
                  <a:lnTo>
                    <a:pt x="63806" y="110396"/>
                  </a:lnTo>
                  <a:lnTo>
                    <a:pt x="54634" y="110396"/>
                  </a:lnTo>
                  <a:lnTo>
                    <a:pt x="89728" y="0"/>
                  </a:lnTo>
                  <a:lnTo>
                    <a:pt x="45063" y="0"/>
                  </a:lnTo>
                  <a:lnTo>
                    <a:pt x="0" y="149781"/>
                  </a:lnTo>
                  <a:lnTo>
                    <a:pt x="38284" y="149781"/>
                  </a:lnTo>
                  <a:lnTo>
                    <a:pt x="14157" y="225567"/>
                  </a:lnTo>
                  <a:close/>
                </a:path>
              </a:pathLst>
            </a:custGeom>
            <a:grpFill/>
            <a:ln w="19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7" name="任意形状 96"/>
            <p:cNvSpPr/>
            <p:nvPr/>
          </p:nvSpPr>
          <p:spPr>
            <a:xfrm>
              <a:off x="21661202" y="7597864"/>
              <a:ext cx="43069" cy="36798"/>
            </a:xfrm>
            <a:custGeom>
              <a:avLst/>
              <a:gdLst>
                <a:gd name="connsiteX0" fmla="*/ 43069 w 43069"/>
                <a:gd name="connsiteY0" fmla="*/ 8155 h 36798"/>
                <a:gd name="connsiteX1" fmla="*/ 0 w 43069"/>
                <a:gd name="connsiteY1" fmla="*/ 0 h 36798"/>
                <a:gd name="connsiteX2" fmla="*/ 0 w 43069"/>
                <a:gd name="connsiteY2" fmla="*/ 36799 h 36798"/>
                <a:gd name="connsiteX3" fmla="*/ 43069 w 43069"/>
                <a:gd name="connsiteY3" fmla="*/ 36799 h 36798"/>
                <a:gd name="connsiteX4" fmla="*/ 43069 w 43069"/>
                <a:gd name="connsiteY4" fmla="*/ 8155 h 36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069" h="36798">
                  <a:moveTo>
                    <a:pt x="43069" y="8155"/>
                  </a:moveTo>
                  <a:lnTo>
                    <a:pt x="0" y="0"/>
                  </a:lnTo>
                  <a:lnTo>
                    <a:pt x="0" y="36799"/>
                  </a:lnTo>
                  <a:lnTo>
                    <a:pt x="43069" y="36799"/>
                  </a:lnTo>
                  <a:lnTo>
                    <a:pt x="43069" y="8155"/>
                  </a:lnTo>
                  <a:close/>
                </a:path>
              </a:pathLst>
            </a:custGeom>
            <a:grpFill/>
            <a:ln w="19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8" name="任意形状 97"/>
            <p:cNvSpPr/>
            <p:nvPr/>
          </p:nvSpPr>
          <p:spPr>
            <a:xfrm>
              <a:off x="21787220" y="7604428"/>
              <a:ext cx="252633" cy="279869"/>
            </a:xfrm>
            <a:custGeom>
              <a:avLst/>
              <a:gdLst>
                <a:gd name="connsiteX0" fmla="*/ 54435 w 252633"/>
                <a:gd name="connsiteY0" fmla="*/ 150974 h 279869"/>
                <a:gd name="connsiteX1" fmla="*/ 207969 w 252633"/>
                <a:gd name="connsiteY1" fmla="*/ 150974 h 279869"/>
                <a:gd name="connsiteX2" fmla="*/ 207969 w 252633"/>
                <a:gd name="connsiteY2" fmla="*/ 254608 h 279869"/>
                <a:gd name="connsiteX3" fmla="*/ 189824 w 252633"/>
                <a:gd name="connsiteY3" fmla="*/ 279869 h 279869"/>
                <a:gd name="connsiteX4" fmla="*/ 252633 w 252633"/>
                <a:gd name="connsiteY4" fmla="*/ 279869 h 279869"/>
                <a:gd name="connsiteX5" fmla="*/ 252633 w 252633"/>
                <a:gd name="connsiteY5" fmla="*/ 114573 h 279869"/>
                <a:gd name="connsiteX6" fmla="*/ 56828 w 252633"/>
                <a:gd name="connsiteY6" fmla="*/ 114573 h 279869"/>
                <a:gd name="connsiteX7" fmla="*/ 58024 w 252633"/>
                <a:gd name="connsiteY7" fmla="*/ 94881 h 279869"/>
                <a:gd name="connsiteX8" fmla="*/ 222924 w 252633"/>
                <a:gd name="connsiteY8" fmla="*/ 94881 h 279869"/>
                <a:gd name="connsiteX9" fmla="*/ 247848 w 252633"/>
                <a:gd name="connsiteY9" fmla="*/ 67829 h 279869"/>
                <a:gd name="connsiteX10" fmla="*/ 247848 w 252633"/>
                <a:gd name="connsiteY10" fmla="*/ 0 h 279869"/>
                <a:gd name="connsiteX11" fmla="*/ 74972 w 252633"/>
                <a:gd name="connsiteY11" fmla="*/ 0 h 279869"/>
                <a:gd name="connsiteX12" fmla="*/ 72779 w 252633"/>
                <a:gd name="connsiteY12" fmla="*/ 36401 h 279869"/>
                <a:gd name="connsiteX13" fmla="*/ 203782 w 252633"/>
                <a:gd name="connsiteY13" fmla="*/ 36401 h 279869"/>
                <a:gd name="connsiteX14" fmla="*/ 203782 w 252633"/>
                <a:gd name="connsiteY14" fmla="*/ 58679 h 279869"/>
                <a:gd name="connsiteX15" fmla="*/ 60217 w 252633"/>
                <a:gd name="connsiteY15" fmla="*/ 58679 h 279869"/>
                <a:gd name="connsiteX16" fmla="*/ 64006 w 252633"/>
                <a:gd name="connsiteY16" fmla="*/ 0 h 279869"/>
                <a:gd name="connsiteX17" fmla="*/ 17547 w 252633"/>
                <a:gd name="connsiteY17" fmla="*/ 0 h 279869"/>
                <a:gd name="connsiteX18" fmla="*/ 0 w 252633"/>
                <a:gd name="connsiteY18" fmla="*/ 279869 h 279869"/>
                <a:gd name="connsiteX19" fmla="*/ 46459 w 252633"/>
                <a:gd name="connsiteY19" fmla="*/ 279869 h 279869"/>
                <a:gd name="connsiteX20" fmla="*/ 54435 w 252633"/>
                <a:gd name="connsiteY20" fmla="*/ 150974 h 279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52633" h="279869">
                  <a:moveTo>
                    <a:pt x="54435" y="150974"/>
                  </a:moveTo>
                  <a:lnTo>
                    <a:pt x="207969" y="150974"/>
                  </a:lnTo>
                  <a:lnTo>
                    <a:pt x="207969" y="254608"/>
                  </a:lnTo>
                  <a:lnTo>
                    <a:pt x="189824" y="279869"/>
                  </a:lnTo>
                  <a:lnTo>
                    <a:pt x="252633" y="279869"/>
                  </a:lnTo>
                  <a:lnTo>
                    <a:pt x="252633" y="114573"/>
                  </a:lnTo>
                  <a:lnTo>
                    <a:pt x="56828" y="114573"/>
                  </a:lnTo>
                  <a:lnTo>
                    <a:pt x="58024" y="94881"/>
                  </a:lnTo>
                  <a:lnTo>
                    <a:pt x="222924" y="94881"/>
                  </a:lnTo>
                  <a:lnTo>
                    <a:pt x="247848" y="67829"/>
                  </a:lnTo>
                  <a:lnTo>
                    <a:pt x="247848" y="0"/>
                  </a:lnTo>
                  <a:lnTo>
                    <a:pt x="74972" y="0"/>
                  </a:lnTo>
                  <a:lnTo>
                    <a:pt x="72779" y="36401"/>
                  </a:lnTo>
                  <a:lnTo>
                    <a:pt x="203782" y="36401"/>
                  </a:lnTo>
                  <a:lnTo>
                    <a:pt x="203782" y="58679"/>
                  </a:lnTo>
                  <a:lnTo>
                    <a:pt x="60217" y="58679"/>
                  </a:lnTo>
                  <a:lnTo>
                    <a:pt x="64006" y="0"/>
                  </a:lnTo>
                  <a:lnTo>
                    <a:pt x="17547" y="0"/>
                  </a:lnTo>
                  <a:lnTo>
                    <a:pt x="0" y="279869"/>
                  </a:lnTo>
                  <a:lnTo>
                    <a:pt x="46459" y="279869"/>
                  </a:lnTo>
                  <a:lnTo>
                    <a:pt x="54435" y="150974"/>
                  </a:lnTo>
                  <a:close/>
                </a:path>
              </a:pathLst>
            </a:custGeom>
            <a:grpFill/>
            <a:ln w="19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9" name="任意形状 98"/>
            <p:cNvSpPr/>
            <p:nvPr/>
          </p:nvSpPr>
          <p:spPr>
            <a:xfrm>
              <a:off x="21857008" y="7772907"/>
              <a:ext cx="121232" cy="95676"/>
            </a:xfrm>
            <a:custGeom>
              <a:avLst/>
              <a:gdLst>
                <a:gd name="connsiteX0" fmla="*/ 0 w 121232"/>
                <a:gd name="connsiteY0" fmla="*/ 0 h 95676"/>
                <a:gd name="connsiteX1" fmla="*/ 0 w 121232"/>
                <a:gd name="connsiteY1" fmla="*/ 95677 h 95676"/>
                <a:gd name="connsiteX2" fmla="*/ 96308 w 121232"/>
                <a:gd name="connsiteY2" fmla="*/ 95677 h 95676"/>
                <a:gd name="connsiteX3" fmla="*/ 121232 w 121232"/>
                <a:gd name="connsiteY3" fmla="*/ 63254 h 95676"/>
                <a:gd name="connsiteX4" fmla="*/ 121232 w 121232"/>
                <a:gd name="connsiteY4" fmla="*/ 0 h 95676"/>
                <a:gd name="connsiteX5" fmla="*/ 49250 w 121232"/>
                <a:gd name="connsiteY5" fmla="*/ 0 h 95676"/>
                <a:gd name="connsiteX6" fmla="*/ 49250 w 121232"/>
                <a:gd name="connsiteY6" fmla="*/ 33616 h 95676"/>
                <a:gd name="connsiteX7" fmla="*/ 81752 w 121232"/>
                <a:gd name="connsiteY7" fmla="*/ 33616 h 95676"/>
                <a:gd name="connsiteX8" fmla="*/ 81752 w 121232"/>
                <a:gd name="connsiteY8" fmla="*/ 62061 h 95676"/>
                <a:gd name="connsiteX9" fmla="*/ 39680 w 121232"/>
                <a:gd name="connsiteY9" fmla="*/ 62061 h 95676"/>
                <a:gd name="connsiteX10" fmla="*/ 39680 w 121232"/>
                <a:gd name="connsiteY10" fmla="*/ 0 h 95676"/>
                <a:gd name="connsiteX11" fmla="*/ 0 w 121232"/>
                <a:gd name="connsiteY11" fmla="*/ 0 h 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232" h="95676">
                  <a:moveTo>
                    <a:pt x="0" y="0"/>
                  </a:moveTo>
                  <a:lnTo>
                    <a:pt x="0" y="95677"/>
                  </a:lnTo>
                  <a:lnTo>
                    <a:pt x="96308" y="95677"/>
                  </a:lnTo>
                  <a:lnTo>
                    <a:pt x="121232" y="63254"/>
                  </a:lnTo>
                  <a:lnTo>
                    <a:pt x="121232" y="0"/>
                  </a:lnTo>
                  <a:lnTo>
                    <a:pt x="49250" y="0"/>
                  </a:lnTo>
                  <a:lnTo>
                    <a:pt x="49250" y="33616"/>
                  </a:lnTo>
                  <a:lnTo>
                    <a:pt x="81752" y="33616"/>
                  </a:lnTo>
                  <a:lnTo>
                    <a:pt x="81752" y="62061"/>
                  </a:lnTo>
                  <a:lnTo>
                    <a:pt x="39680" y="62061"/>
                  </a:lnTo>
                  <a:lnTo>
                    <a:pt x="3968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0" name="任意形状 99"/>
            <p:cNvSpPr/>
            <p:nvPr/>
          </p:nvSpPr>
          <p:spPr>
            <a:xfrm>
              <a:off x="22179230" y="7823828"/>
              <a:ext cx="91322" cy="49529"/>
            </a:xfrm>
            <a:custGeom>
              <a:avLst/>
              <a:gdLst>
                <a:gd name="connsiteX0" fmla="*/ 0 w 91322"/>
                <a:gd name="connsiteY0" fmla="*/ 49529 h 49529"/>
                <a:gd name="connsiteX1" fmla="*/ 91323 w 91322"/>
                <a:gd name="connsiteY1" fmla="*/ 33616 h 49529"/>
                <a:gd name="connsiteX2" fmla="*/ 91323 w 91322"/>
                <a:gd name="connsiteY2" fmla="*/ 0 h 49529"/>
                <a:gd name="connsiteX3" fmla="*/ 0 w 91322"/>
                <a:gd name="connsiteY3" fmla="*/ 15913 h 49529"/>
                <a:gd name="connsiteX4" fmla="*/ 0 w 91322"/>
                <a:gd name="connsiteY4" fmla="*/ 49529 h 49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322" h="49529">
                  <a:moveTo>
                    <a:pt x="0" y="49529"/>
                  </a:moveTo>
                  <a:lnTo>
                    <a:pt x="91323" y="33616"/>
                  </a:lnTo>
                  <a:lnTo>
                    <a:pt x="91323" y="0"/>
                  </a:lnTo>
                  <a:lnTo>
                    <a:pt x="0" y="15913"/>
                  </a:lnTo>
                  <a:lnTo>
                    <a:pt x="0" y="49529"/>
                  </a:lnTo>
                  <a:close/>
                </a:path>
              </a:pathLst>
            </a:custGeom>
            <a:grpFill/>
            <a:ln w="19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1" name="任意形状 100"/>
            <p:cNvSpPr/>
            <p:nvPr/>
          </p:nvSpPr>
          <p:spPr>
            <a:xfrm>
              <a:off x="22187804" y="7597864"/>
              <a:ext cx="178458" cy="181010"/>
            </a:xfrm>
            <a:custGeom>
              <a:avLst/>
              <a:gdLst>
                <a:gd name="connsiteX0" fmla="*/ 87734 w 178458"/>
                <a:gd name="connsiteY0" fmla="*/ 125315 h 181010"/>
                <a:gd name="connsiteX1" fmla="*/ 105679 w 178458"/>
                <a:gd name="connsiteY1" fmla="*/ 181010 h 181010"/>
                <a:gd name="connsiteX2" fmla="*/ 127413 w 178458"/>
                <a:gd name="connsiteY2" fmla="*/ 122729 h 181010"/>
                <a:gd name="connsiteX3" fmla="*/ 126018 w 178458"/>
                <a:gd name="connsiteY3" fmla="*/ 115767 h 181010"/>
                <a:gd name="connsiteX4" fmla="*/ 126018 w 178458"/>
                <a:gd name="connsiteY4" fmla="*/ 71608 h 181010"/>
                <a:gd name="connsiteX5" fmla="*/ 169087 w 178458"/>
                <a:gd name="connsiteY5" fmla="*/ 71608 h 181010"/>
                <a:gd name="connsiteX6" fmla="*/ 178459 w 178458"/>
                <a:gd name="connsiteY6" fmla="*/ 35208 h 181010"/>
                <a:gd name="connsiteX7" fmla="*/ 126018 w 178458"/>
                <a:gd name="connsiteY7" fmla="*/ 35208 h 181010"/>
                <a:gd name="connsiteX8" fmla="*/ 126018 w 178458"/>
                <a:gd name="connsiteY8" fmla="*/ 8155 h 181010"/>
                <a:gd name="connsiteX9" fmla="*/ 87734 w 178458"/>
                <a:gd name="connsiteY9" fmla="*/ 0 h 181010"/>
                <a:gd name="connsiteX10" fmla="*/ 87734 w 178458"/>
                <a:gd name="connsiteY10" fmla="*/ 35208 h 181010"/>
                <a:gd name="connsiteX11" fmla="*/ 0 w 178458"/>
                <a:gd name="connsiteY11" fmla="*/ 35208 h 181010"/>
                <a:gd name="connsiteX12" fmla="*/ 0 w 178458"/>
                <a:gd name="connsiteY12" fmla="*/ 71608 h 181010"/>
                <a:gd name="connsiteX13" fmla="*/ 87734 w 178458"/>
                <a:gd name="connsiteY13" fmla="*/ 71608 h 181010"/>
                <a:gd name="connsiteX14" fmla="*/ 87734 w 178458"/>
                <a:gd name="connsiteY14" fmla="*/ 125315 h 181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8458" h="181010">
                  <a:moveTo>
                    <a:pt x="87734" y="125315"/>
                  </a:moveTo>
                  <a:lnTo>
                    <a:pt x="105679" y="181010"/>
                  </a:lnTo>
                  <a:lnTo>
                    <a:pt x="127413" y="122729"/>
                  </a:lnTo>
                  <a:lnTo>
                    <a:pt x="126018" y="115767"/>
                  </a:lnTo>
                  <a:lnTo>
                    <a:pt x="126018" y="71608"/>
                  </a:lnTo>
                  <a:lnTo>
                    <a:pt x="169087" y="71608"/>
                  </a:lnTo>
                  <a:lnTo>
                    <a:pt x="178459" y="35208"/>
                  </a:lnTo>
                  <a:lnTo>
                    <a:pt x="126018" y="35208"/>
                  </a:lnTo>
                  <a:lnTo>
                    <a:pt x="126018" y="8155"/>
                  </a:lnTo>
                  <a:lnTo>
                    <a:pt x="87734" y="0"/>
                  </a:lnTo>
                  <a:lnTo>
                    <a:pt x="87734" y="35208"/>
                  </a:lnTo>
                  <a:lnTo>
                    <a:pt x="0" y="35208"/>
                  </a:lnTo>
                  <a:lnTo>
                    <a:pt x="0" y="71608"/>
                  </a:lnTo>
                  <a:lnTo>
                    <a:pt x="87734" y="71608"/>
                  </a:lnTo>
                  <a:lnTo>
                    <a:pt x="87734" y="125315"/>
                  </a:lnTo>
                  <a:close/>
                </a:path>
              </a:pathLst>
            </a:custGeom>
            <a:grpFill/>
            <a:ln w="19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2" name="任意形状 101"/>
            <p:cNvSpPr/>
            <p:nvPr/>
          </p:nvSpPr>
          <p:spPr>
            <a:xfrm>
              <a:off x="22319605" y="7596471"/>
              <a:ext cx="41474" cy="29637"/>
            </a:xfrm>
            <a:custGeom>
              <a:avLst/>
              <a:gdLst>
                <a:gd name="connsiteX0" fmla="*/ 41474 w 41474"/>
                <a:gd name="connsiteY0" fmla="*/ 8354 h 29637"/>
                <a:gd name="connsiteX1" fmla="*/ 0 w 41474"/>
                <a:gd name="connsiteY1" fmla="*/ 0 h 29637"/>
                <a:gd name="connsiteX2" fmla="*/ 0 w 41474"/>
                <a:gd name="connsiteY2" fmla="*/ 29638 h 29637"/>
                <a:gd name="connsiteX3" fmla="*/ 41474 w 41474"/>
                <a:gd name="connsiteY3" fmla="*/ 29638 h 29637"/>
                <a:gd name="connsiteX4" fmla="*/ 41474 w 41474"/>
                <a:gd name="connsiteY4" fmla="*/ 8354 h 2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474" h="29637">
                  <a:moveTo>
                    <a:pt x="41474" y="8354"/>
                  </a:moveTo>
                  <a:lnTo>
                    <a:pt x="0" y="0"/>
                  </a:lnTo>
                  <a:lnTo>
                    <a:pt x="0" y="29638"/>
                  </a:lnTo>
                  <a:lnTo>
                    <a:pt x="41474" y="29638"/>
                  </a:lnTo>
                  <a:lnTo>
                    <a:pt x="41474" y="8354"/>
                  </a:lnTo>
                  <a:close/>
                </a:path>
              </a:pathLst>
            </a:custGeom>
            <a:grpFill/>
            <a:ln w="19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3" name="任意形状 102"/>
            <p:cNvSpPr/>
            <p:nvPr/>
          </p:nvSpPr>
          <p:spPr>
            <a:xfrm>
              <a:off x="22187804" y="7683396"/>
              <a:ext cx="81751" cy="139835"/>
            </a:xfrm>
            <a:custGeom>
              <a:avLst/>
              <a:gdLst>
                <a:gd name="connsiteX0" fmla="*/ 81752 w 81751"/>
                <a:gd name="connsiteY0" fmla="*/ 112982 h 139835"/>
                <a:gd name="connsiteX1" fmla="*/ 81752 w 81751"/>
                <a:gd name="connsiteY1" fmla="*/ 0 h 139835"/>
                <a:gd name="connsiteX2" fmla="*/ 43069 w 81751"/>
                <a:gd name="connsiteY2" fmla="*/ 0 h 139835"/>
                <a:gd name="connsiteX3" fmla="*/ 43069 w 81751"/>
                <a:gd name="connsiteY3" fmla="*/ 38788 h 139835"/>
                <a:gd name="connsiteX4" fmla="*/ 48254 w 81751"/>
                <a:gd name="connsiteY4" fmla="*/ 38788 h 139835"/>
                <a:gd name="connsiteX5" fmla="*/ 48254 w 81751"/>
                <a:gd name="connsiteY5" fmla="*/ 100848 h 139835"/>
                <a:gd name="connsiteX6" fmla="*/ 33897 w 81751"/>
                <a:gd name="connsiteY6" fmla="*/ 100848 h 139835"/>
                <a:gd name="connsiteX7" fmla="*/ 33897 w 81751"/>
                <a:gd name="connsiteY7" fmla="*/ 0 h 139835"/>
                <a:gd name="connsiteX8" fmla="*/ 0 w 81751"/>
                <a:gd name="connsiteY8" fmla="*/ 0 h 139835"/>
                <a:gd name="connsiteX9" fmla="*/ 0 w 81751"/>
                <a:gd name="connsiteY9" fmla="*/ 139835 h 139835"/>
                <a:gd name="connsiteX10" fmla="*/ 64205 w 81751"/>
                <a:gd name="connsiteY10" fmla="*/ 139835 h 139835"/>
                <a:gd name="connsiteX11" fmla="*/ 81752 w 81751"/>
                <a:gd name="connsiteY11" fmla="*/ 112982 h 139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1751" h="139835">
                  <a:moveTo>
                    <a:pt x="81752" y="112982"/>
                  </a:moveTo>
                  <a:lnTo>
                    <a:pt x="81752" y="0"/>
                  </a:lnTo>
                  <a:lnTo>
                    <a:pt x="43069" y="0"/>
                  </a:lnTo>
                  <a:lnTo>
                    <a:pt x="43069" y="38788"/>
                  </a:lnTo>
                  <a:lnTo>
                    <a:pt x="48254" y="38788"/>
                  </a:lnTo>
                  <a:lnTo>
                    <a:pt x="48254" y="100848"/>
                  </a:lnTo>
                  <a:lnTo>
                    <a:pt x="33897" y="100848"/>
                  </a:lnTo>
                  <a:lnTo>
                    <a:pt x="33897" y="0"/>
                  </a:lnTo>
                  <a:lnTo>
                    <a:pt x="0" y="0"/>
                  </a:lnTo>
                  <a:lnTo>
                    <a:pt x="0" y="139835"/>
                  </a:lnTo>
                  <a:lnTo>
                    <a:pt x="64205" y="139835"/>
                  </a:lnTo>
                  <a:lnTo>
                    <a:pt x="81752" y="112982"/>
                  </a:lnTo>
                  <a:close/>
                </a:path>
              </a:pathLst>
            </a:custGeom>
            <a:grpFill/>
            <a:ln w="19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4" name="任意形状 103"/>
            <p:cNvSpPr/>
            <p:nvPr/>
          </p:nvSpPr>
          <p:spPr>
            <a:xfrm>
              <a:off x="22104856" y="7598461"/>
              <a:ext cx="79758" cy="277482"/>
            </a:xfrm>
            <a:custGeom>
              <a:avLst/>
              <a:gdLst>
                <a:gd name="connsiteX0" fmla="*/ 69389 w 79758"/>
                <a:gd name="connsiteY0" fmla="*/ 217013 h 277482"/>
                <a:gd name="connsiteX1" fmla="*/ 57426 w 79758"/>
                <a:gd name="connsiteY1" fmla="*/ 220196 h 277482"/>
                <a:gd name="connsiteX2" fmla="*/ 57426 w 79758"/>
                <a:gd name="connsiteY2" fmla="*/ 97069 h 277482"/>
                <a:gd name="connsiteX3" fmla="*/ 70187 w 79758"/>
                <a:gd name="connsiteY3" fmla="*/ 97069 h 277482"/>
                <a:gd name="connsiteX4" fmla="*/ 79758 w 79758"/>
                <a:gd name="connsiteY4" fmla="*/ 57685 h 277482"/>
                <a:gd name="connsiteX5" fmla="*/ 57426 w 79758"/>
                <a:gd name="connsiteY5" fmla="*/ 57685 h 277482"/>
                <a:gd name="connsiteX6" fmla="*/ 57426 w 79758"/>
                <a:gd name="connsiteY6" fmla="*/ 9548 h 277482"/>
                <a:gd name="connsiteX7" fmla="*/ 16949 w 79758"/>
                <a:gd name="connsiteY7" fmla="*/ 0 h 277482"/>
                <a:gd name="connsiteX8" fmla="*/ 16949 w 79758"/>
                <a:gd name="connsiteY8" fmla="*/ 57685 h 277482"/>
                <a:gd name="connsiteX9" fmla="*/ 0 w 79758"/>
                <a:gd name="connsiteY9" fmla="*/ 57685 h 277482"/>
                <a:gd name="connsiteX10" fmla="*/ 0 w 79758"/>
                <a:gd name="connsiteY10" fmla="*/ 97069 h 277482"/>
                <a:gd name="connsiteX11" fmla="*/ 16949 w 79758"/>
                <a:gd name="connsiteY11" fmla="*/ 97069 h 277482"/>
                <a:gd name="connsiteX12" fmla="*/ 16949 w 79758"/>
                <a:gd name="connsiteY12" fmla="*/ 231335 h 277482"/>
                <a:gd name="connsiteX13" fmla="*/ 0 w 79758"/>
                <a:gd name="connsiteY13" fmla="*/ 235910 h 277482"/>
                <a:gd name="connsiteX14" fmla="*/ 0 w 79758"/>
                <a:gd name="connsiteY14" fmla="*/ 277483 h 277482"/>
                <a:gd name="connsiteX15" fmla="*/ 69389 w 79758"/>
                <a:gd name="connsiteY15" fmla="*/ 258785 h 277482"/>
                <a:gd name="connsiteX16" fmla="*/ 69389 w 79758"/>
                <a:gd name="connsiteY16" fmla="*/ 217013 h 277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9758" h="277482">
                  <a:moveTo>
                    <a:pt x="69389" y="217013"/>
                  </a:moveTo>
                  <a:lnTo>
                    <a:pt x="57426" y="220196"/>
                  </a:lnTo>
                  <a:lnTo>
                    <a:pt x="57426" y="97069"/>
                  </a:lnTo>
                  <a:lnTo>
                    <a:pt x="70187" y="97069"/>
                  </a:lnTo>
                  <a:lnTo>
                    <a:pt x="79758" y="57685"/>
                  </a:lnTo>
                  <a:lnTo>
                    <a:pt x="57426" y="57685"/>
                  </a:lnTo>
                  <a:lnTo>
                    <a:pt x="57426" y="9548"/>
                  </a:lnTo>
                  <a:lnTo>
                    <a:pt x="16949" y="0"/>
                  </a:lnTo>
                  <a:lnTo>
                    <a:pt x="16949" y="57685"/>
                  </a:lnTo>
                  <a:lnTo>
                    <a:pt x="0" y="57685"/>
                  </a:lnTo>
                  <a:lnTo>
                    <a:pt x="0" y="97069"/>
                  </a:lnTo>
                  <a:lnTo>
                    <a:pt x="16949" y="97069"/>
                  </a:lnTo>
                  <a:lnTo>
                    <a:pt x="16949" y="231335"/>
                  </a:lnTo>
                  <a:lnTo>
                    <a:pt x="0" y="235910"/>
                  </a:lnTo>
                  <a:lnTo>
                    <a:pt x="0" y="277483"/>
                  </a:lnTo>
                  <a:lnTo>
                    <a:pt x="69389" y="258785"/>
                  </a:lnTo>
                  <a:lnTo>
                    <a:pt x="69389" y="217013"/>
                  </a:lnTo>
                  <a:close/>
                </a:path>
              </a:pathLst>
            </a:custGeom>
            <a:grpFill/>
            <a:ln w="19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5" name="任意形状 104"/>
            <p:cNvSpPr/>
            <p:nvPr/>
          </p:nvSpPr>
          <p:spPr>
            <a:xfrm>
              <a:off x="22262179" y="7700701"/>
              <a:ext cx="105679" cy="183596"/>
            </a:xfrm>
            <a:custGeom>
              <a:avLst/>
              <a:gdLst>
                <a:gd name="connsiteX0" fmla="*/ 105679 w 105679"/>
                <a:gd name="connsiteY0" fmla="*/ 0 h 183596"/>
                <a:gd name="connsiteX1" fmla="*/ 68393 w 105679"/>
                <a:gd name="connsiteY1" fmla="*/ 0 h 183596"/>
                <a:gd name="connsiteX2" fmla="*/ 0 w 105679"/>
                <a:gd name="connsiteY2" fmla="*/ 183198 h 183596"/>
                <a:gd name="connsiteX3" fmla="*/ 41873 w 105679"/>
                <a:gd name="connsiteY3" fmla="*/ 183198 h 183596"/>
                <a:gd name="connsiteX4" fmla="*/ 54634 w 105679"/>
                <a:gd name="connsiteY4" fmla="*/ 146996 h 183596"/>
                <a:gd name="connsiteX5" fmla="*/ 66797 w 105679"/>
                <a:gd name="connsiteY5" fmla="*/ 183596 h 183596"/>
                <a:gd name="connsiteX6" fmla="*/ 103486 w 105679"/>
                <a:gd name="connsiteY6" fmla="*/ 183596 h 183596"/>
                <a:gd name="connsiteX7" fmla="*/ 74773 w 105679"/>
                <a:gd name="connsiteY7" fmla="*/ 89113 h 183596"/>
                <a:gd name="connsiteX8" fmla="*/ 105679 w 105679"/>
                <a:gd name="connsiteY8" fmla="*/ 0 h 183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679" h="183596">
                  <a:moveTo>
                    <a:pt x="105679" y="0"/>
                  </a:moveTo>
                  <a:lnTo>
                    <a:pt x="68393" y="0"/>
                  </a:lnTo>
                  <a:lnTo>
                    <a:pt x="0" y="183198"/>
                  </a:lnTo>
                  <a:lnTo>
                    <a:pt x="41873" y="183198"/>
                  </a:lnTo>
                  <a:lnTo>
                    <a:pt x="54634" y="146996"/>
                  </a:lnTo>
                  <a:lnTo>
                    <a:pt x="66797" y="183596"/>
                  </a:lnTo>
                  <a:lnTo>
                    <a:pt x="103486" y="183596"/>
                  </a:lnTo>
                  <a:lnTo>
                    <a:pt x="74773" y="89113"/>
                  </a:lnTo>
                  <a:lnTo>
                    <a:pt x="105679" y="0"/>
                  </a:lnTo>
                  <a:close/>
                </a:path>
              </a:pathLst>
            </a:custGeom>
            <a:grpFill/>
            <a:ln w="19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6" name="任意形状 105"/>
            <p:cNvSpPr/>
            <p:nvPr/>
          </p:nvSpPr>
          <p:spPr>
            <a:xfrm>
              <a:off x="22432861" y="7608605"/>
              <a:ext cx="242065" cy="275493"/>
            </a:xfrm>
            <a:custGeom>
              <a:avLst/>
              <a:gdLst>
                <a:gd name="connsiteX0" fmla="*/ 157323 w 242065"/>
                <a:gd name="connsiteY0" fmla="*/ 199907 h 275493"/>
                <a:gd name="connsiteX1" fmla="*/ 168090 w 242065"/>
                <a:gd name="connsiteY1" fmla="*/ 244861 h 275493"/>
                <a:gd name="connsiteX2" fmla="*/ 197999 w 242065"/>
                <a:gd name="connsiteY2" fmla="*/ 244861 h 275493"/>
                <a:gd name="connsiteX3" fmla="*/ 197999 w 242065"/>
                <a:gd name="connsiteY3" fmla="*/ 247447 h 275493"/>
                <a:gd name="connsiteX4" fmla="*/ 182646 w 242065"/>
                <a:gd name="connsiteY4" fmla="*/ 275493 h 275493"/>
                <a:gd name="connsiteX5" fmla="*/ 242066 w 242065"/>
                <a:gd name="connsiteY5" fmla="*/ 275493 h 275493"/>
                <a:gd name="connsiteX6" fmla="*/ 242066 w 242065"/>
                <a:gd name="connsiteY6" fmla="*/ 796 h 275493"/>
                <a:gd name="connsiteX7" fmla="*/ 53837 w 242065"/>
                <a:gd name="connsiteY7" fmla="*/ 796 h 275493"/>
                <a:gd name="connsiteX8" fmla="*/ 53837 w 242065"/>
                <a:gd name="connsiteY8" fmla="*/ 39385 h 275493"/>
                <a:gd name="connsiteX9" fmla="*/ 197999 w 242065"/>
                <a:gd name="connsiteY9" fmla="*/ 39385 h 275493"/>
                <a:gd name="connsiteX10" fmla="*/ 197999 w 242065"/>
                <a:gd name="connsiteY10" fmla="*/ 241082 h 275493"/>
                <a:gd name="connsiteX11" fmla="*/ 173673 w 242065"/>
                <a:gd name="connsiteY11" fmla="*/ 145206 h 275493"/>
                <a:gd name="connsiteX12" fmla="*/ 196005 w 242065"/>
                <a:gd name="connsiteY12" fmla="*/ 52314 h 275493"/>
                <a:gd name="connsiteX13" fmla="*/ 168489 w 242065"/>
                <a:gd name="connsiteY13" fmla="*/ 52314 h 275493"/>
                <a:gd name="connsiteX14" fmla="*/ 157323 w 242065"/>
                <a:gd name="connsiteY14" fmla="*/ 94284 h 275493"/>
                <a:gd name="connsiteX15" fmla="*/ 157323 w 242065"/>
                <a:gd name="connsiteY15" fmla="*/ 93887 h 275493"/>
                <a:gd name="connsiteX16" fmla="*/ 146755 w 242065"/>
                <a:gd name="connsiteY16" fmla="*/ 52115 h 275493"/>
                <a:gd name="connsiteX17" fmla="*/ 95111 w 242065"/>
                <a:gd name="connsiteY17" fmla="*/ 52115 h 275493"/>
                <a:gd name="connsiteX18" fmla="*/ 83945 w 242065"/>
                <a:gd name="connsiteY18" fmla="*/ 94086 h 275493"/>
                <a:gd name="connsiteX19" fmla="*/ 83945 w 242065"/>
                <a:gd name="connsiteY19" fmla="*/ 93688 h 275493"/>
                <a:gd name="connsiteX20" fmla="*/ 73377 w 242065"/>
                <a:gd name="connsiteY20" fmla="*/ 51916 h 275493"/>
                <a:gd name="connsiteX21" fmla="*/ 45861 w 242065"/>
                <a:gd name="connsiteY21" fmla="*/ 51916 h 275493"/>
                <a:gd name="connsiteX22" fmla="*/ 67595 w 242065"/>
                <a:gd name="connsiteY22" fmla="*/ 144808 h 275493"/>
                <a:gd name="connsiteX23" fmla="*/ 44066 w 242065"/>
                <a:gd name="connsiteY23" fmla="*/ 235910 h 275493"/>
                <a:gd name="connsiteX24" fmla="*/ 44066 w 242065"/>
                <a:gd name="connsiteY24" fmla="*/ 0 h 275493"/>
                <a:gd name="connsiteX25" fmla="*/ 0 w 242065"/>
                <a:gd name="connsiteY25" fmla="*/ 0 h 275493"/>
                <a:gd name="connsiteX26" fmla="*/ 0 w 242065"/>
                <a:gd name="connsiteY26" fmla="*/ 274897 h 275493"/>
                <a:gd name="connsiteX27" fmla="*/ 44066 w 242065"/>
                <a:gd name="connsiteY27" fmla="*/ 274897 h 275493"/>
                <a:gd name="connsiteX28" fmla="*/ 44066 w 242065"/>
                <a:gd name="connsiteY28" fmla="*/ 244264 h 275493"/>
                <a:gd name="connsiteX29" fmla="*/ 72779 w 242065"/>
                <a:gd name="connsiteY29" fmla="*/ 244264 h 275493"/>
                <a:gd name="connsiteX30" fmla="*/ 83547 w 242065"/>
                <a:gd name="connsiteY30" fmla="*/ 199310 h 275493"/>
                <a:gd name="connsiteX31" fmla="*/ 94314 w 242065"/>
                <a:gd name="connsiteY31" fmla="*/ 244264 h 275493"/>
                <a:gd name="connsiteX32" fmla="*/ 145957 w 242065"/>
                <a:gd name="connsiteY32" fmla="*/ 244264 h 275493"/>
                <a:gd name="connsiteX33" fmla="*/ 156725 w 242065"/>
                <a:gd name="connsiteY33" fmla="*/ 199310 h 275493"/>
                <a:gd name="connsiteX34" fmla="*/ 120634 w 242065"/>
                <a:gd name="connsiteY34" fmla="*/ 224970 h 275493"/>
                <a:gd name="connsiteX35" fmla="*/ 100296 w 242065"/>
                <a:gd name="connsiteY35" fmla="*/ 144808 h 275493"/>
                <a:gd name="connsiteX36" fmla="*/ 121432 w 242065"/>
                <a:gd name="connsiteY36" fmla="*/ 58878 h 275493"/>
                <a:gd name="connsiteX37" fmla="*/ 141570 w 242065"/>
                <a:gd name="connsiteY37" fmla="*/ 144808 h 275493"/>
                <a:gd name="connsiteX38" fmla="*/ 120833 w 242065"/>
                <a:gd name="connsiteY38" fmla="*/ 224970 h 275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42065" h="275493">
                  <a:moveTo>
                    <a:pt x="157323" y="199907"/>
                  </a:moveTo>
                  <a:lnTo>
                    <a:pt x="168090" y="244861"/>
                  </a:lnTo>
                  <a:lnTo>
                    <a:pt x="197999" y="244861"/>
                  </a:lnTo>
                  <a:lnTo>
                    <a:pt x="197999" y="247447"/>
                  </a:lnTo>
                  <a:lnTo>
                    <a:pt x="182646" y="275493"/>
                  </a:lnTo>
                  <a:lnTo>
                    <a:pt x="242066" y="275493"/>
                  </a:lnTo>
                  <a:lnTo>
                    <a:pt x="242066" y="796"/>
                  </a:lnTo>
                  <a:lnTo>
                    <a:pt x="53837" y="796"/>
                  </a:lnTo>
                  <a:lnTo>
                    <a:pt x="53837" y="39385"/>
                  </a:lnTo>
                  <a:lnTo>
                    <a:pt x="197999" y="39385"/>
                  </a:lnTo>
                  <a:lnTo>
                    <a:pt x="197999" y="241082"/>
                  </a:lnTo>
                  <a:lnTo>
                    <a:pt x="173673" y="145206"/>
                  </a:lnTo>
                  <a:lnTo>
                    <a:pt x="196005" y="52314"/>
                  </a:lnTo>
                  <a:lnTo>
                    <a:pt x="168489" y="52314"/>
                  </a:lnTo>
                  <a:lnTo>
                    <a:pt x="157323" y="94284"/>
                  </a:lnTo>
                  <a:lnTo>
                    <a:pt x="157323" y="93887"/>
                  </a:lnTo>
                  <a:lnTo>
                    <a:pt x="146755" y="52115"/>
                  </a:lnTo>
                  <a:lnTo>
                    <a:pt x="95111" y="52115"/>
                  </a:lnTo>
                  <a:lnTo>
                    <a:pt x="83945" y="94086"/>
                  </a:lnTo>
                  <a:lnTo>
                    <a:pt x="83945" y="93688"/>
                  </a:lnTo>
                  <a:lnTo>
                    <a:pt x="73377" y="51916"/>
                  </a:lnTo>
                  <a:lnTo>
                    <a:pt x="45861" y="51916"/>
                  </a:lnTo>
                  <a:lnTo>
                    <a:pt x="67595" y="144808"/>
                  </a:lnTo>
                  <a:lnTo>
                    <a:pt x="44066" y="235910"/>
                  </a:lnTo>
                  <a:lnTo>
                    <a:pt x="44066" y="0"/>
                  </a:lnTo>
                  <a:lnTo>
                    <a:pt x="0" y="0"/>
                  </a:lnTo>
                  <a:lnTo>
                    <a:pt x="0" y="274897"/>
                  </a:lnTo>
                  <a:lnTo>
                    <a:pt x="44066" y="274897"/>
                  </a:lnTo>
                  <a:lnTo>
                    <a:pt x="44066" y="244264"/>
                  </a:lnTo>
                  <a:lnTo>
                    <a:pt x="72779" y="244264"/>
                  </a:lnTo>
                  <a:lnTo>
                    <a:pt x="83547" y="199310"/>
                  </a:lnTo>
                  <a:lnTo>
                    <a:pt x="94314" y="244264"/>
                  </a:lnTo>
                  <a:lnTo>
                    <a:pt x="145957" y="244264"/>
                  </a:lnTo>
                  <a:lnTo>
                    <a:pt x="156725" y="199310"/>
                  </a:lnTo>
                  <a:close/>
                  <a:moveTo>
                    <a:pt x="120634" y="224970"/>
                  </a:moveTo>
                  <a:lnTo>
                    <a:pt x="100296" y="144808"/>
                  </a:lnTo>
                  <a:lnTo>
                    <a:pt x="121432" y="58878"/>
                  </a:lnTo>
                  <a:lnTo>
                    <a:pt x="141570" y="144808"/>
                  </a:lnTo>
                  <a:lnTo>
                    <a:pt x="120833" y="224970"/>
                  </a:lnTo>
                  <a:close/>
                </a:path>
              </a:pathLst>
            </a:custGeom>
            <a:grpFill/>
            <a:ln w="19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7" name="任意形状 106"/>
            <p:cNvSpPr/>
            <p:nvPr/>
          </p:nvSpPr>
          <p:spPr>
            <a:xfrm>
              <a:off x="22809917" y="7682203"/>
              <a:ext cx="55033" cy="148587"/>
            </a:xfrm>
            <a:custGeom>
              <a:avLst/>
              <a:gdLst>
                <a:gd name="connsiteX0" fmla="*/ 14356 w 55033"/>
                <a:gd name="connsiteY0" fmla="*/ 148587 h 148587"/>
                <a:gd name="connsiteX1" fmla="*/ 55033 w 55033"/>
                <a:gd name="connsiteY1" fmla="*/ 148587 h 148587"/>
                <a:gd name="connsiteX2" fmla="*/ 39281 w 55033"/>
                <a:gd name="connsiteY2" fmla="*/ 0 h 148587"/>
                <a:gd name="connsiteX3" fmla="*/ 0 w 55033"/>
                <a:gd name="connsiteY3" fmla="*/ 0 h 148587"/>
                <a:gd name="connsiteX4" fmla="*/ 14356 w 55033"/>
                <a:gd name="connsiteY4" fmla="*/ 148587 h 148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033" h="148587">
                  <a:moveTo>
                    <a:pt x="14356" y="148587"/>
                  </a:moveTo>
                  <a:lnTo>
                    <a:pt x="55033" y="148587"/>
                  </a:lnTo>
                  <a:lnTo>
                    <a:pt x="39281" y="0"/>
                  </a:lnTo>
                  <a:lnTo>
                    <a:pt x="0" y="0"/>
                  </a:lnTo>
                  <a:lnTo>
                    <a:pt x="14356" y="148587"/>
                  </a:lnTo>
                  <a:close/>
                </a:path>
              </a:pathLst>
            </a:custGeom>
            <a:grpFill/>
            <a:ln w="19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8" name="任意形状 107"/>
            <p:cNvSpPr/>
            <p:nvPr/>
          </p:nvSpPr>
          <p:spPr>
            <a:xfrm>
              <a:off x="22742322" y="7625910"/>
              <a:ext cx="58821" cy="258386"/>
            </a:xfrm>
            <a:custGeom>
              <a:avLst/>
              <a:gdLst>
                <a:gd name="connsiteX0" fmla="*/ 58822 w 58821"/>
                <a:gd name="connsiteY0" fmla="*/ 0 h 258386"/>
                <a:gd name="connsiteX1" fmla="*/ 13360 w 58821"/>
                <a:gd name="connsiteY1" fmla="*/ 0 h 258386"/>
                <a:gd name="connsiteX2" fmla="*/ 0 w 58821"/>
                <a:gd name="connsiteY2" fmla="*/ 258387 h 258386"/>
                <a:gd name="connsiteX3" fmla="*/ 45661 w 58821"/>
                <a:gd name="connsiteY3" fmla="*/ 258387 h 258386"/>
                <a:gd name="connsiteX4" fmla="*/ 58822 w 58821"/>
                <a:gd name="connsiteY4" fmla="*/ 0 h 258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821" h="258386">
                  <a:moveTo>
                    <a:pt x="58822" y="0"/>
                  </a:moveTo>
                  <a:lnTo>
                    <a:pt x="13360" y="0"/>
                  </a:lnTo>
                  <a:lnTo>
                    <a:pt x="0" y="258387"/>
                  </a:lnTo>
                  <a:lnTo>
                    <a:pt x="45661" y="258387"/>
                  </a:lnTo>
                  <a:lnTo>
                    <a:pt x="58822" y="0"/>
                  </a:lnTo>
                  <a:close/>
                </a:path>
              </a:pathLst>
            </a:custGeom>
            <a:grpFill/>
            <a:ln w="19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9" name="任意形状 108"/>
            <p:cNvSpPr/>
            <p:nvPr/>
          </p:nvSpPr>
          <p:spPr>
            <a:xfrm>
              <a:off x="22870533" y="7682203"/>
              <a:ext cx="55033" cy="148587"/>
            </a:xfrm>
            <a:custGeom>
              <a:avLst/>
              <a:gdLst>
                <a:gd name="connsiteX0" fmla="*/ 14356 w 55033"/>
                <a:gd name="connsiteY0" fmla="*/ 148587 h 148587"/>
                <a:gd name="connsiteX1" fmla="*/ 55033 w 55033"/>
                <a:gd name="connsiteY1" fmla="*/ 148587 h 148587"/>
                <a:gd name="connsiteX2" fmla="*/ 39281 w 55033"/>
                <a:gd name="connsiteY2" fmla="*/ 0 h 148587"/>
                <a:gd name="connsiteX3" fmla="*/ 0 w 55033"/>
                <a:gd name="connsiteY3" fmla="*/ 0 h 148587"/>
                <a:gd name="connsiteX4" fmla="*/ 14356 w 55033"/>
                <a:gd name="connsiteY4" fmla="*/ 148587 h 148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033" h="148587">
                  <a:moveTo>
                    <a:pt x="14356" y="148587"/>
                  </a:moveTo>
                  <a:lnTo>
                    <a:pt x="55033" y="148587"/>
                  </a:lnTo>
                  <a:lnTo>
                    <a:pt x="39281" y="0"/>
                  </a:lnTo>
                  <a:lnTo>
                    <a:pt x="0" y="0"/>
                  </a:lnTo>
                  <a:lnTo>
                    <a:pt x="14356" y="148587"/>
                  </a:lnTo>
                  <a:close/>
                </a:path>
              </a:pathLst>
            </a:custGeom>
            <a:grpFill/>
            <a:ln w="19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0" name="任意形状 109"/>
            <p:cNvSpPr/>
            <p:nvPr/>
          </p:nvSpPr>
          <p:spPr>
            <a:xfrm>
              <a:off x="22802340" y="7682203"/>
              <a:ext cx="201388" cy="202094"/>
            </a:xfrm>
            <a:custGeom>
              <a:avLst/>
              <a:gdLst>
                <a:gd name="connsiteX0" fmla="*/ 201389 w 201388"/>
                <a:gd name="connsiteY0" fmla="*/ 163307 h 202094"/>
                <a:gd name="connsiteX1" fmla="*/ 165299 w 201388"/>
                <a:gd name="connsiteY1" fmla="*/ 163307 h 202094"/>
                <a:gd name="connsiteX2" fmla="*/ 190422 w 201388"/>
                <a:gd name="connsiteY2" fmla="*/ 0 h 202094"/>
                <a:gd name="connsiteX3" fmla="*/ 151141 w 201388"/>
                <a:gd name="connsiteY3" fmla="*/ 0 h 202094"/>
                <a:gd name="connsiteX4" fmla="*/ 125021 w 201388"/>
                <a:gd name="connsiteY4" fmla="*/ 163307 h 202094"/>
                <a:gd name="connsiteX5" fmla="*/ 0 w 201388"/>
                <a:gd name="connsiteY5" fmla="*/ 163307 h 202094"/>
                <a:gd name="connsiteX6" fmla="*/ 0 w 201388"/>
                <a:gd name="connsiteY6" fmla="*/ 202095 h 202094"/>
                <a:gd name="connsiteX7" fmla="*/ 191818 w 201388"/>
                <a:gd name="connsiteY7" fmla="*/ 202095 h 202094"/>
                <a:gd name="connsiteX8" fmla="*/ 201389 w 201388"/>
                <a:gd name="connsiteY8" fmla="*/ 163307 h 202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1388" h="202094">
                  <a:moveTo>
                    <a:pt x="201389" y="163307"/>
                  </a:moveTo>
                  <a:lnTo>
                    <a:pt x="165299" y="163307"/>
                  </a:lnTo>
                  <a:lnTo>
                    <a:pt x="190422" y="0"/>
                  </a:lnTo>
                  <a:lnTo>
                    <a:pt x="151141" y="0"/>
                  </a:lnTo>
                  <a:lnTo>
                    <a:pt x="125021" y="163307"/>
                  </a:lnTo>
                  <a:lnTo>
                    <a:pt x="0" y="163307"/>
                  </a:lnTo>
                  <a:lnTo>
                    <a:pt x="0" y="202095"/>
                  </a:lnTo>
                  <a:lnTo>
                    <a:pt x="191818" y="202095"/>
                  </a:lnTo>
                  <a:lnTo>
                    <a:pt x="201389" y="163307"/>
                  </a:lnTo>
                  <a:close/>
                </a:path>
              </a:pathLst>
            </a:custGeom>
            <a:grpFill/>
            <a:ln w="19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1" name="任意形状 110"/>
            <p:cNvSpPr/>
            <p:nvPr/>
          </p:nvSpPr>
          <p:spPr>
            <a:xfrm>
              <a:off x="22809319" y="7597864"/>
              <a:ext cx="195008" cy="67431"/>
            </a:xfrm>
            <a:custGeom>
              <a:avLst/>
              <a:gdLst>
                <a:gd name="connsiteX0" fmla="*/ 195008 w 195008"/>
                <a:gd name="connsiteY0" fmla="*/ 28047 h 67431"/>
                <a:gd name="connsiteX1" fmla="*/ 103486 w 195008"/>
                <a:gd name="connsiteY1" fmla="*/ 28047 h 67431"/>
                <a:gd name="connsiteX2" fmla="*/ 103486 w 195008"/>
                <a:gd name="connsiteY2" fmla="*/ 7957 h 67431"/>
                <a:gd name="connsiteX3" fmla="*/ 55631 w 195008"/>
                <a:gd name="connsiteY3" fmla="*/ 0 h 67431"/>
                <a:gd name="connsiteX4" fmla="*/ 55631 w 195008"/>
                <a:gd name="connsiteY4" fmla="*/ 28047 h 67431"/>
                <a:gd name="connsiteX5" fmla="*/ 1396 w 195008"/>
                <a:gd name="connsiteY5" fmla="*/ 28047 h 67431"/>
                <a:gd name="connsiteX6" fmla="*/ 0 w 195008"/>
                <a:gd name="connsiteY6" fmla="*/ 67431 h 67431"/>
                <a:gd name="connsiteX7" fmla="*/ 185437 w 195008"/>
                <a:gd name="connsiteY7" fmla="*/ 67431 h 67431"/>
                <a:gd name="connsiteX8" fmla="*/ 195008 w 195008"/>
                <a:gd name="connsiteY8" fmla="*/ 28047 h 67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5008" h="67431">
                  <a:moveTo>
                    <a:pt x="195008" y="28047"/>
                  </a:moveTo>
                  <a:lnTo>
                    <a:pt x="103486" y="28047"/>
                  </a:lnTo>
                  <a:lnTo>
                    <a:pt x="103486" y="7957"/>
                  </a:lnTo>
                  <a:lnTo>
                    <a:pt x="55631" y="0"/>
                  </a:lnTo>
                  <a:lnTo>
                    <a:pt x="55631" y="28047"/>
                  </a:lnTo>
                  <a:lnTo>
                    <a:pt x="1396" y="28047"/>
                  </a:lnTo>
                  <a:lnTo>
                    <a:pt x="0" y="67431"/>
                  </a:lnTo>
                  <a:lnTo>
                    <a:pt x="185437" y="67431"/>
                  </a:lnTo>
                  <a:lnTo>
                    <a:pt x="195008" y="28047"/>
                  </a:lnTo>
                  <a:close/>
                </a:path>
              </a:pathLst>
            </a:custGeom>
            <a:grpFill/>
            <a:ln w="19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2" name="任意形状 111"/>
            <p:cNvSpPr/>
            <p:nvPr/>
          </p:nvSpPr>
          <p:spPr>
            <a:xfrm>
              <a:off x="23071922" y="7605621"/>
              <a:ext cx="237678" cy="278477"/>
            </a:xfrm>
            <a:custGeom>
              <a:avLst/>
              <a:gdLst>
                <a:gd name="connsiteX0" fmla="*/ 49849 w 237678"/>
                <a:gd name="connsiteY0" fmla="*/ 216814 h 278477"/>
                <a:gd name="connsiteX1" fmla="*/ 101891 w 237678"/>
                <a:gd name="connsiteY1" fmla="*/ 212637 h 278477"/>
                <a:gd name="connsiteX2" fmla="*/ 101891 w 237678"/>
                <a:gd name="connsiteY2" fmla="*/ 278477 h 278477"/>
                <a:gd name="connsiteX3" fmla="*/ 146555 w 237678"/>
                <a:gd name="connsiteY3" fmla="*/ 278477 h 278477"/>
                <a:gd name="connsiteX4" fmla="*/ 146555 w 237678"/>
                <a:gd name="connsiteY4" fmla="*/ 209057 h 278477"/>
                <a:gd name="connsiteX5" fmla="*/ 192217 w 237678"/>
                <a:gd name="connsiteY5" fmla="*/ 205476 h 278477"/>
                <a:gd name="connsiteX6" fmla="*/ 192217 w 237678"/>
                <a:gd name="connsiteY6" fmla="*/ 244065 h 278477"/>
                <a:gd name="connsiteX7" fmla="*/ 175069 w 237678"/>
                <a:gd name="connsiteY7" fmla="*/ 278477 h 278477"/>
                <a:gd name="connsiteX8" fmla="*/ 237679 w 237678"/>
                <a:gd name="connsiteY8" fmla="*/ 278477 h 278477"/>
                <a:gd name="connsiteX9" fmla="*/ 237679 w 237678"/>
                <a:gd name="connsiteY9" fmla="*/ 0 h 278477"/>
                <a:gd name="connsiteX10" fmla="*/ 72381 w 237678"/>
                <a:gd name="connsiteY10" fmla="*/ 0 h 278477"/>
                <a:gd name="connsiteX11" fmla="*/ 71184 w 237678"/>
                <a:gd name="connsiteY11" fmla="*/ 38191 h 278477"/>
                <a:gd name="connsiteX12" fmla="*/ 102090 w 237678"/>
                <a:gd name="connsiteY12" fmla="*/ 38191 h 278477"/>
                <a:gd name="connsiteX13" fmla="*/ 102090 w 237678"/>
                <a:gd name="connsiteY13" fmla="*/ 84737 h 278477"/>
                <a:gd name="connsiteX14" fmla="*/ 57825 w 237678"/>
                <a:gd name="connsiteY14" fmla="*/ 88516 h 278477"/>
                <a:gd name="connsiteX15" fmla="*/ 63009 w 237678"/>
                <a:gd name="connsiteY15" fmla="*/ 0 h 278477"/>
                <a:gd name="connsiteX16" fmla="*/ 16351 w 237678"/>
                <a:gd name="connsiteY16" fmla="*/ 0 h 278477"/>
                <a:gd name="connsiteX17" fmla="*/ 0 w 237678"/>
                <a:gd name="connsiteY17" fmla="*/ 278477 h 278477"/>
                <a:gd name="connsiteX18" fmla="*/ 46659 w 237678"/>
                <a:gd name="connsiteY18" fmla="*/ 278477 h 278477"/>
                <a:gd name="connsiteX19" fmla="*/ 50248 w 237678"/>
                <a:gd name="connsiteY19" fmla="*/ 216814 h 278477"/>
                <a:gd name="connsiteX20" fmla="*/ 146356 w 237678"/>
                <a:gd name="connsiteY20" fmla="*/ 38390 h 278477"/>
                <a:gd name="connsiteX21" fmla="*/ 192018 w 237678"/>
                <a:gd name="connsiteY21" fmla="*/ 38390 h 278477"/>
                <a:gd name="connsiteX22" fmla="*/ 192018 w 237678"/>
                <a:gd name="connsiteY22" fmla="*/ 77576 h 278477"/>
                <a:gd name="connsiteX23" fmla="*/ 146356 w 237678"/>
                <a:gd name="connsiteY23" fmla="*/ 81355 h 278477"/>
                <a:gd name="connsiteX24" fmla="*/ 146356 w 237678"/>
                <a:gd name="connsiteY24" fmla="*/ 38390 h 278477"/>
                <a:gd name="connsiteX25" fmla="*/ 146356 w 237678"/>
                <a:gd name="connsiteY25" fmla="*/ 124320 h 278477"/>
                <a:gd name="connsiteX26" fmla="*/ 192018 w 237678"/>
                <a:gd name="connsiteY26" fmla="*/ 120740 h 278477"/>
                <a:gd name="connsiteX27" fmla="*/ 192018 w 237678"/>
                <a:gd name="connsiteY27" fmla="*/ 162511 h 278477"/>
                <a:gd name="connsiteX28" fmla="*/ 146356 w 237678"/>
                <a:gd name="connsiteY28" fmla="*/ 166291 h 278477"/>
                <a:gd name="connsiteX29" fmla="*/ 146356 w 237678"/>
                <a:gd name="connsiteY29" fmla="*/ 124320 h 278477"/>
                <a:gd name="connsiteX30" fmla="*/ 54834 w 237678"/>
                <a:gd name="connsiteY30" fmla="*/ 131282 h 278477"/>
                <a:gd name="connsiteX31" fmla="*/ 101692 w 237678"/>
                <a:gd name="connsiteY31" fmla="*/ 127702 h 278477"/>
                <a:gd name="connsiteX32" fmla="*/ 101692 w 237678"/>
                <a:gd name="connsiteY32" fmla="*/ 169672 h 278477"/>
                <a:gd name="connsiteX33" fmla="*/ 52242 w 237678"/>
                <a:gd name="connsiteY33" fmla="*/ 173849 h 278477"/>
                <a:gd name="connsiteX34" fmla="*/ 54834 w 237678"/>
                <a:gd name="connsiteY34" fmla="*/ 131282 h 27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37678" h="278477">
                  <a:moveTo>
                    <a:pt x="49849" y="216814"/>
                  </a:moveTo>
                  <a:lnTo>
                    <a:pt x="101891" y="212637"/>
                  </a:lnTo>
                  <a:lnTo>
                    <a:pt x="101891" y="278477"/>
                  </a:lnTo>
                  <a:lnTo>
                    <a:pt x="146555" y="278477"/>
                  </a:lnTo>
                  <a:lnTo>
                    <a:pt x="146555" y="209057"/>
                  </a:lnTo>
                  <a:lnTo>
                    <a:pt x="192217" y="205476"/>
                  </a:lnTo>
                  <a:lnTo>
                    <a:pt x="192217" y="244065"/>
                  </a:lnTo>
                  <a:lnTo>
                    <a:pt x="175069" y="278477"/>
                  </a:lnTo>
                  <a:lnTo>
                    <a:pt x="237679" y="278477"/>
                  </a:lnTo>
                  <a:lnTo>
                    <a:pt x="237679" y="0"/>
                  </a:lnTo>
                  <a:lnTo>
                    <a:pt x="72381" y="0"/>
                  </a:lnTo>
                  <a:lnTo>
                    <a:pt x="71184" y="38191"/>
                  </a:lnTo>
                  <a:lnTo>
                    <a:pt x="102090" y="38191"/>
                  </a:lnTo>
                  <a:lnTo>
                    <a:pt x="102090" y="84737"/>
                  </a:lnTo>
                  <a:lnTo>
                    <a:pt x="57825" y="88516"/>
                  </a:lnTo>
                  <a:lnTo>
                    <a:pt x="63009" y="0"/>
                  </a:lnTo>
                  <a:lnTo>
                    <a:pt x="16351" y="0"/>
                  </a:lnTo>
                  <a:lnTo>
                    <a:pt x="0" y="278477"/>
                  </a:lnTo>
                  <a:lnTo>
                    <a:pt x="46659" y="278477"/>
                  </a:lnTo>
                  <a:lnTo>
                    <a:pt x="50248" y="216814"/>
                  </a:lnTo>
                  <a:close/>
                  <a:moveTo>
                    <a:pt x="146356" y="38390"/>
                  </a:moveTo>
                  <a:lnTo>
                    <a:pt x="192018" y="38390"/>
                  </a:lnTo>
                  <a:lnTo>
                    <a:pt x="192018" y="77576"/>
                  </a:lnTo>
                  <a:lnTo>
                    <a:pt x="146356" y="81355"/>
                  </a:lnTo>
                  <a:lnTo>
                    <a:pt x="146356" y="38390"/>
                  </a:lnTo>
                  <a:close/>
                  <a:moveTo>
                    <a:pt x="146356" y="124320"/>
                  </a:moveTo>
                  <a:lnTo>
                    <a:pt x="192018" y="120740"/>
                  </a:lnTo>
                  <a:lnTo>
                    <a:pt x="192018" y="162511"/>
                  </a:lnTo>
                  <a:lnTo>
                    <a:pt x="146356" y="166291"/>
                  </a:lnTo>
                  <a:lnTo>
                    <a:pt x="146356" y="124320"/>
                  </a:lnTo>
                  <a:close/>
                  <a:moveTo>
                    <a:pt x="54834" y="131282"/>
                  </a:moveTo>
                  <a:lnTo>
                    <a:pt x="101692" y="127702"/>
                  </a:lnTo>
                  <a:lnTo>
                    <a:pt x="101692" y="169672"/>
                  </a:lnTo>
                  <a:lnTo>
                    <a:pt x="52242" y="173849"/>
                  </a:lnTo>
                  <a:lnTo>
                    <a:pt x="54834" y="131282"/>
                  </a:lnTo>
                  <a:close/>
                </a:path>
              </a:pathLst>
            </a:custGeom>
            <a:grpFill/>
            <a:ln w="19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3" name="任意形状 112"/>
            <p:cNvSpPr/>
            <p:nvPr/>
          </p:nvSpPr>
          <p:spPr>
            <a:xfrm>
              <a:off x="23564428" y="7598461"/>
              <a:ext cx="48852" cy="44556"/>
            </a:xfrm>
            <a:custGeom>
              <a:avLst/>
              <a:gdLst>
                <a:gd name="connsiteX0" fmla="*/ 48852 w 48852"/>
                <a:gd name="connsiteY0" fmla="*/ 5172 h 44556"/>
                <a:gd name="connsiteX1" fmla="*/ 0 w 48852"/>
                <a:gd name="connsiteY1" fmla="*/ 0 h 44556"/>
                <a:gd name="connsiteX2" fmla="*/ 0 w 48852"/>
                <a:gd name="connsiteY2" fmla="*/ 44556 h 44556"/>
                <a:gd name="connsiteX3" fmla="*/ 48852 w 48852"/>
                <a:gd name="connsiteY3" fmla="*/ 44556 h 44556"/>
                <a:gd name="connsiteX4" fmla="*/ 48852 w 48852"/>
                <a:gd name="connsiteY4" fmla="*/ 5172 h 44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852" h="44556">
                  <a:moveTo>
                    <a:pt x="48852" y="5172"/>
                  </a:moveTo>
                  <a:lnTo>
                    <a:pt x="0" y="0"/>
                  </a:lnTo>
                  <a:lnTo>
                    <a:pt x="0" y="44556"/>
                  </a:lnTo>
                  <a:lnTo>
                    <a:pt x="48852" y="44556"/>
                  </a:lnTo>
                  <a:lnTo>
                    <a:pt x="48852" y="5172"/>
                  </a:lnTo>
                  <a:close/>
                </a:path>
              </a:pathLst>
            </a:custGeom>
            <a:grpFill/>
            <a:ln w="19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4" name="任意形状 113"/>
            <p:cNvSpPr/>
            <p:nvPr/>
          </p:nvSpPr>
          <p:spPr>
            <a:xfrm>
              <a:off x="23380984" y="7597864"/>
              <a:ext cx="267787" cy="286433"/>
            </a:xfrm>
            <a:custGeom>
              <a:avLst/>
              <a:gdLst>
                <a:gd name="connsiteX0" fmla="*/ 55631 w 267787"/>
                <a:gd name="connsiteY0" fmla="*/ 286434 h 286433"/>
                <a:gd name="connsiteX1" fmla="*/ 83746 w 267787"/>
                <a:gd name="connsiteY1" fmla="*/ 202095 h 286433"/>
                <a:gd name="connsiteX2" fmla="*/ 118042 w 267787"/>
                <a:gd name="connsiteY2" fmla="*/ 227556 h 286433"/>
                <a:gd name="connsiteX3" fmla="*/ 151540 w 267787"/>
                <a:gd name="connsiteY3" fmla="*/ 200504 h 286433"/>
                <a:gd name="connsiteX4" fmla="*/ 128012 w 267787"/>
                <a:gd name="connsiteY4" fmla="*/ 183198 h 286433"/>
                <a:gd name="connsiteX5" fmla="*/ 128012 w 267787"/>
                <a:gd name="connsiteY5" fmla="*/ 164103 h 286433"/>
                <a:gd name="connsiteX6" fmla="*/ 96109 w 267787"/>
                <a:gd name="connsiteY6" fmla="*/ 164103 h 286433"/>
                <a:gd name="connsiteX7" fmla="*/ 100495 w 267787"/>
                <a:gd name="connsiteY7" fmla="*/ 151173 h 286433"/>
                <a:gd name="connsiteX8" fmla="*/ 194610 w 267787"/>
                <a:gd name="connsiteY8" fmla="*/ 151173 h 286433"/>
                <a:gd name="connsiteX9" fmla="*/ 194610 w 267787"/>
                <a:gd name="connsiteY9" fmla="*/ 180811 h 286433"/>
                <a:gd name="connsiteX10" fmla="*/ 59420 w 267787"/>
                <a:gd name="connsiteY10" fmla="*/ 286434 h 286433"/>
                <a:gd name="connsiteX11" fmla="*/ 132398 w 267787"/>
                <a:gd name="connsiteY11" fmla="*/ 286434 h 286433"/>
                <a:gd name="connsiteX12" fmla="*/ 163105 w 267787"/>
                <a:gd name="connsiteY12" fmla="*/ 261172 h 286433"/>
                <a:gd name="connsiteX13" fmla="*/ 196604 w 267787"/>
                <a:gd name="connsiteY13" fmla="*/ 286434 h 286433"/>
                <a:gd name="connsiteX14" fmla="*/ 267788 w 267787"/>
                <a:gd name="connsiteY14" fmla="*/ 286434 h 286433"/>
                <a:gd name="connsiteX15" fmla="*/ 197002 w 267787"/>
                <a:gd name="connsiteY15" fmla="*/ 233921 h 286433"/>
                <a:gd name="connsiteX16" fmla="*/ 241866 w 267787"/>
                <a:gd name="connsiteY16" fmla="*/ 197321 h 286433"/>
                <a:gd name="connsiteX17" fmla="*/ 241866 w 267787"/>
                <a:gd name="connsiteY17" fmla="*/ 114176 h 286433"/>
                <a:gd name="connsiteX18" fmla="*/ 112658 w 267787"/>
                <a:gd name="connsiteY18" fmla="*/ 114176 h 286433"/>
                <a:gd name="connsiteX19" fmla="*/ 119039 w 267787"/>
                <a:gd name="connsiteY19" fmla="*/ 95677 h 286433"/>
                <a:gd name="connsiteX20" fmla="*/ 251836 w 267787"/>
                <a:gd name="connsiteY20" fmla="*/ 95677 h 286433"/>
                <a:gd name="connsiteX21" fmla="*/ 261407 w 267787"/>
                <a:gd name="connsiteY21" fmla="*/ 58281 h 286433"/>
                <a:gd name="connsiteX22" fmla="*/ 131601 w 267787"/>
                <a:gd name="connsiteY22" fmla="*/ 58281 h 286433"/>
                <a:gd name="connsiteX23" fmla="*/ 150942 w 267787"/>
                <a:gd name="connsiteY23" fmla="*/ 0 h 286433"/>
                <a:gd name="connsiteX24" fmla="*/ 101891 w 267787"/>
                <a:gd name="connsiteY24" fmla="*/ 0 h 286433"/>
                <a:gd name="connsiteX25" fmla="*/ 81154 w 267787"/>
                <a:gd name="connsiteY25" fmla="*/ 58281 h 286433"/>
                <a:gd name="connsiteX26" fmla="*/ 59819 w 267787"/>
                <a:gd name="connsiteY26" fmla="*/ 58281 h 286433"/>
                <a:gd name="connsiteX27" fmla="*/ 68393 w 267787"/>
                <a:gd name="connsiteY27" fmla="*/ 6962 h 286433"/>
                <a:gd name="connsiteX28" fmla="*/ 21535 w 267787"/>
                <a:gd name="connsiteY28" fmla="*/ 6962 h 286433"/>
                <a:gd name="connsiteX29" fmla="*/ 5184 w 267787"/>
                <a:gd name="connsiteY29" fmla="*/ 95677 h 286433"/>
                <a:gd name="connsiteX30" fmla="*/ 67795 w 267787"/>
                <a:gd name="connsiteY30" fmla="*/ 95677 h 286433"/>
                <a:gd name="connsiteX31" fmla="*/ 0 w 267787"/>
                <a:gd name="connsiteY31" fmla="*/ 286434 h 286433"/>
                <a:gd name="connsiteX32" fmla="*/ 55631 w 267787"/>
                <a:gd name="connsiteY32" fmla="*/ 286434 h 286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7787" h="286433">
                  <a:moveTo>
                    <a:pt x="55631" y="286434"/>
                  </a:moveTo>
                  <a:lnTo>
                    <a:pt x="83746" y="202095"/>
                  </a:lnTo>
                  <a:lnTo>
                    <a:pt x="118042" y="227556"/>
                  </a:lnTo>
                  <a:lnTo>
                    <a:pt x="151540" y="200504"/>
                  </a:lnTo>
                  <a:lnTo>
                    <a:pt x="128012" y="183198"/>
                  </a:lnTo>
                  <a:lnTo>
                    <a:pt x="128012" y="164103"/>
                  </a:lnTo>
                  <a:lnTo>
                    <a:pt x="96109" y="164103"/>
                  </a:lnTo>
                  <a:lnTo>
                    <a:pt x="100495" y="151173"/>
                  </a:lnTo>
                  <a:lnTo>
                    <a:pt x="194610" y="151173"/>
                  </a:lnTo>
                  <a:lnTo>
                    <a:pt x="194610" y="180811"/>
                  </a:lnTo>
                  <a:lnTo>
                    <a:pt x="59420" y="286434"/>
                  </a:lnTo>
                  <a:lnTo>
                    <a:pt x="132398" y="286434"/>
                  </a:lnTo>
                  <a:lnTo>
                    <a:pt x="163105" y="261172"/>
                  </a:lnTo>
                  <a:lnTo>
                    <a:pt x="196604" y="286434"/>
                  </a:lnTo>
                  <a:lnTo>
                    <a:pt x="267788" y="286434"/>
                  </a:lnTo>
                  <a:lnTo>
                    <a:pt x="197002" y="233921"/>
                  </a:lnTo>
                  <a:lnTo>
                    <a:pt x="241866" y="197321"/>
                  </a:lnTo>
                  <a:lnTo>
                    <a:pt x="241866" y="114176"/>
                  </a:lnTo>
                  <a:lnTo>
                    <a:pt x="112658" y="114176"/>
                  </a:lnTo>
                  <a:lnTo>
                    <a:pt x="119039" y="95677"/>
                  </a:lnTo>
                  <a:lnTo>
                    <a:pt x="251836" y="95677"/>
                  </a:lnTo>
                  <a:lnTo>
                    <a:pt x="261407" y="58281"/>
                  </a:lnTo>
                  <a:lnTo>
                    <a:pt x="131601" y="58281"/>
                  </a:lnTo>
                  <a:lnTo>
                    <a:pt x="150942" y="0"/>
                  </a:lnTo>
                  <a:lnTo>
                    <a:pt x="101891" y="0"/>
                  </a:lnTo>
                  <a:lnTo>
                    <a:pt x="81154" y="58281"/>
                  </a:lnTo>
                  <a:lnTo>
                    <a:pt x="59819" y="58281"/>
                  </a:lnTo>
                  <a:lnTo>
                    <a:pt x="68393" y="6962"/>
                  </a:lnTo>
                  <a:lnTo>
                    <a:pt x="21535" y="6962"/>
                  </a:lnTo>
                  <a:lnTo>
                    <a:pt x="5184" y="95677"/>
                  </a:lnTo>
                  <a:lnTo>
                    <a:pt x="67795" y="95677"/>
                  </a:lnTo>
                  <a:lnTo>
                    <a:pt x="0" y="286434"/>
                  </a:lnTo>
                  <a:lnTo>
                    <a:pt x="55631" y="286434"/>
                  </a:lnTo>
                  <a:close/>
                </a:path>
              </a:pathLst>
            </a:custGeom>
            <a:grpFill/>
            <a:ln w="19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5" name="任意形状 114"/>
            <p:cNvSpPr/>
            <p:nvPr/>
          </p:nvSpPr>
          <p:spPr>
            <a:xfrm>
              <a:off x="23701213" y="7604627"/>
              <a:ext cx="260011" cy="279670"/>
            </a:xfrm>
            <a:custGeom>
              <a:avLst/>
              <a:gdLst>
                <a:gd name="connsiteX0" fmla="*/ 51843 w 260011"/>
                <a:gd name="connsiteY0" fmla="*/ 194735 h 279670"/>
                <a:gd name="connsiteX1" fmla="*/ 73577 w 260011"/>
                <a:gd name="connsiteY1" fmla="*/ 194735 h 279670"/>
                <a:gd name="connsiteX2" fmla="*/ 73577 w 260011"/>
                <a:gd name="connsiteY2" fmla="*/ 279671 h 279670"/>
                <a:gd name="connsiteX3" fmla="*/ 152338 w 260011"/>
                <a:gd name="connsiteY3" fmla="*/ 279671 h 279670"/>
                <a:gd name="connsiteX4" fmla="*/ 167691 w 260011"/>
                <a:gd name="connsiteY4" fmla="*/ 240883 h 279670"/>
                <a:gd name="connsiteX5" fmla="*/ 118241 w 260011"/>
                <a:gd name="connsiteY5" fmla="*/ 240883 h 279670"/>
                <a:gd name="connsiteX6" fmla="*/ 118241 w 260011"/>
                <a:gd name="connsiteY6" fmla="*/ 194735 h 279670"/>
                <a:gd name="connsiteX7" fmla="*/ 138978 w 260011"/>
                <a:gd name="connsiteY7" fmla="*/ 194735 h 279670"/>
                <a:gd name="connsiteX8" fmla="*/ 197401 w 260011"/>
                <a:gd name="connsiteY8" fmla="*/ 279074 h 279670"/>
                <a:gd name="connsiteX9" fmla="*/ 250640 w 260011"/>
                <a:gd name="connsiteY9" fmla="*/ 279074 h 279670"/>
                <a:gd name="connsiteX10" fmla="*/ 222525 w 260011"/>
                <a:gd name="connsiteY10" fmla="*/ 241877 h 279670"/>
                <a:gd name="connsiteX11" fmla="*/ 234090 w 260011"/>
                <a:gd name="connsiteY11" fmla="*/ 241877 h 279670"/>
                <a:gd name="connsiteX12" fmla="*/ 251238 w 260011"/>
                <a:gd name="connsiteY12" fmla="*/ 202691 h 279670"/>
                <a:gd name="connsiteX13" fmla="*/ 209764 w 260011"/>
                <a:gd name="connsiteY13" fmla="*/ 202691 h 279670"/>
                <a:gd name="connsiteX14" fmla="*/ 202984 w 260011"/>
                <a:gd name="connsiteY14" fmla="*/ 216416 h 279670"/>
                <a:gd name="connsiteX15" fmla="*/ 186634 w 260011"/>
                <a:gd name="connsiteY15" fmla="*/ 194735 h 279670"/>
                <a:gd name="connsiteX16" fmla="*/ 250440 w 260011"/>
                <a:gd name="connsiteY16" fmla="*/ 194735 h 279670"/>
                <a:gd name="connsiteX17" fmla="*/ 260011 w 260011"/>
                <a:gd name="connsiteY17" fmla="*/ 163506 h 279670"/>
                <a:gd name="connsiteX18" fmla="*/ 214350 w 260011"/>
                <a:gd name="connsiteY18" fmla="*/ 163506 h 279670"/>
                <a:gd name="connsiteX19" fmla="*/ 214350 w 260011"/>
                <a:gd name="connsiteY19" fmla="*/ 138443 h 279670"/>
                <a:gd name="connsiteX20" fmla="*/ 238277 w 260011"/>
                <a:gd name="connsiteY20" fmla="*/ 138443 h 279670"/>
                <a:gd name="connsiteX21" fmla="*/ 247848 w 260011"/>
                <a:gd name="connsiteY21" fmla="*/ 107214 h 279670"/>
                <a:gd name="connsiteX22" fmla="*/ 214350 w 260011"/>
                <a:gd name="connsiteY22" fmla="*/ 107214 h 279670"/>
                <a:gd name="connsiteX23" fmla="*/ 214350 w 260011"/>
                <a:gd name="connsiteY23" fmla="*/ 91301 h 279670"/>
                <a:gd name="connsiteX24" fmla="*/ 169685 w 260011"/>
                <a:gd name="connsiteY24" fmla="*/ 86129 h 279670"/>
                <a:gd name="connsiteX25" fmla="*/ 169685 w 260011"/>
                <a:gd name="connsiteY25" fmla="*/ 107214 h 279670"/>
                <a:gd name="connsiteX26" fmla="*/ 136586 w 260011"/>
                <a:gd name="connsiteY26" fmla="*/ 107214 h 279670"/>
                <a:gd name="connsiteX27" fmla="*/ 136586 w 260011"/>
                <a:gd name="connsiteY27" fmla="*/ 91301 h 279670"/>
                <a:gd name="connsiteX28" fmla="*/ 91921 w 260011"/>
                <a:gd name="connsiteY28" fmla="*/ 86129 h 279670"/>
                <a:gd name="connsiteX29" fmla="*/ 91921 w 260011"/>
                <a:gd name="connsiteY29" fmla="*/ 107214 h 279670"/>
                <a:gd name="connsiteX30" fmla="*/ 63209 w 260011"/>
                <a:gd name="connsiteY30" fmla="*/ 107214 h 279670"/>
                <a:gd name="connsiteX31" fmla="*/ 63209 w 260011"/>
                <a:gd name="connsiteY31" fmla="*/ 138443 h 279670"/>
                <a:gd name="connsiteX32" fmla="*/ 91921 w 260011"/>
                <a:gd name="connsiteY32" fmla="*/ 138443 h 279670"/>
                <a:gd name="connsiteX33" fmla="*/ 91921 w 260011"/>
                <a:gd name="connsiteY33" fmla="*/ 163506 h 279670"/>
                <a:gd name="connsiteX34" fmla="*/ 53637 w 260011"/>
                <a:gd name="connsiteY34" fmla="*/ 163506 h 279670"/>
                <a:gd name="connsiteX35" fmla="*/ 59021 w 260011"/>
                <a:gd name="connsiteY35" fmla="*/ 78769 h 279670"/>
                <a:gd name="connsiteX36" fmla="*/ 222126 w 260011"/>
                <a:gd name="connsiteY36" fmla="*/ 78769 h 279670"/>
                <a:gd name="connsiteX37" fmla="*/ 248047 w 260011"/>
                <a:gd name="connsiteY37" fmla="*/ 51717 h 279670"/>
                <a:gd name="connsiteX38" fmla="*/ 248047 w 260011"/>
                <a:gd name="connsiteY38" fmla="*/ 199 h 279670"/>
                <a:gd name="connsiteX39" fmla="*/ 75172 w 260011"/>
                <a:gd name="connsiteY39" fmla="*/ 199 h 279670"/>
                <a:gd name="connsiteX40" fmla="*/ 72979 w 260011"/>
                <a:gd name="connsiteY40" fmla="*/ 33218 h 279670"/>
                <a:gd name="connsiteX41" fmla="*/ 203383 w 260011"/>
                <a:gd name="connsiteY41" fmla="*/ 33218 h 279670"/>
                <a:gd name="connsiteX42" fmla="*/ 203383 w 260011"/>
                <a:gd name="connsiteY42" fmla="*/ 45551 h 279670"/>
                <a:gd name="connsiteX43" fmla="*/ 61414 w 260011"/>
                <a:gd name="connsiteY43" fmla="*/ 45551 h 279670"/>
                <a:gd name="connsiteX44" fmla="*/ 64205 w 260011"/>
                <a:gd name="connsiteY44" fmla="*/ 0 h 279670"/>
                <a:gd name="connsiteX45" fmla="*/ 17547 w 260011"/>
                <a:gd name="connsiteY45" fmla="*/ 0 h 279670"/>
                <a:gd name="connsiteX46" fmla="*/ 0 w 260011"/>
                <a:gd name="connsiteY46" fmla="*/ 279472 h 279670"/>
                <a:gd name="connsiteX47" fmla="*/ 46659 w 260011"/>
                <a:gd name="connsiteY47" fmla="*/ 279472 h 279670"/>
                <a:gd name="connsiteX48" fmla="*/ 51843 w 260011"/>
                <a:gd name="connsiteY48" fmla="*/ 194536 h 279670"/>
                <a:gd name="connsiteX49" fmla="*/ 136785 w 260011"/>
                <a:gd name="connsiteY49" fmla="*/ 138244 h 279670"/>
                <a:gd name="connsiteX50" fmla="*/ 169885 w 260011"/>
                <a:gd name="connsiteY50" fmla="*/ 138244 h 279670"/>
                <a:gd name="connsiteX51" fmla="*/ 169885 w 260011"/>
                <a:gd name="connsiteY51" fmla="*/ 163307 h 279670"/>
                <a:gd name="connsiteX52" fmla="*/ 136785 w 260011"/>
                <a:gd name="connsiteY52" fmla="*/ 163307 h 279670"/>
                <a:gd name="connsiteX53" fmla="*/ 136785 w 260011"/>
                <a:gd name="connsiteY53" fmla="*/ 138244 h 27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260011" h="279670">
                  <a:moveTo>
                    <a:pt x="51843" y="194735"/>
                  </a:moveTo>
                  <a:lnTo>
                    <a:pt x="73577" y="194735"/>
                  </a:lnTo>
                  <a:lnTo>
                    <a:pt x="73577" y="279671"/>
                  </a:lnTo>
                  <a:lnTo>
                    <a:pt x="152338" y="279671"/>
                  </a:lnTo>
                  <a:lnTo>
                    <a:pt x="167691" y="240883"/>
                  </a:lnTo>
                  <a:lnTo>
                    <a:pt x="118241" y="240883"/>
                  </a:lnTo>
                  <a:lnTo>
                    <a:pt x="118241" y="194735"/>
                  </a:lnTo>
                  <a:lnTo>
                    <a:pt x="138978" y="194735"/>
                  </a:lnTo>
                  <a:lnTo>
                    <a:pt x="197401" y="279074"/>
                  </a:lnTo>
                  <a:lnTo>
                    <a:pt x="250640" y="279074"/>
                  </a:lnTo>
                  <a:lnTo>
                    <a:pt x="222525" y="241877"/>
                  </a:lnTo>
                  <a:lnTo>
                    <a:pt x="234090" y="241877"/>
                  </a:lnTo>
                  <a:lnTo>
                    <a:pt x="251238" y="202691"/>
                  </a:lnTo>
                  <a:lnTo>
                    <a:pt x="209764" y="202691"/>
                  </a:lnTo>
                  <a:lnTo>
                    <a:pt x="202984" y="216416"/>
                  </a:lnTo>
                  <a:lnTo>
                    <a:pt x="186634" y="194735"/>
                  </a:lnTo>
                  <a:lnTo>
                    <a:pt x="250440" y="194735"/>
                  </a:lnTo>
                  <a:lnTo>
                    <a:pt x="260011" y="163506"/>
                  </a:lnTo>
                  <a:lnTo>
                    <a:pt x="214350" y="163506"/>
                  </a:lnTo>
                  <a:lnTo>
                    <a:pt x="214350" y="138443"/>
                  </a:lnTo>
                  <a:lnTo>
                    <a:pt x="238277" y="138443"/>
                  </a:lnTo>
                  <a:lnTo>
                    <a:pt x="247848" y="107214"/>
                  </a:lnTo>
                  <a:lnTo>
                    <a:pt x="214350" y="107214"/>
                  </a:lnTo>
                  <a:lnTo>
                    <a:pt x="214350" y="91301"/>
                  </a:lnTo>
                  <a:lnTo>
                    <a:pt x="169685" y="86129"/>
                  </a:lnTo>
                  <a:lnTo>
                    <a:pt x="169685" y="107214"/>
                  </a:lnTo>
                  <a:lnTo>
                    <a:pt x="136586" y="107214"/>
                  </a:lnTo>
                  <a:lnTo>
                    <a:pt x="136586" y="91301"/>
                  </a:lnTo>
                  <a:lnTo>
                    <a:pt x="91921" y="86129"/>
                  </a:lnTo>
                  <a:lnTo>
                    <a:pt x="91921" y="107214"/>
                  </a:lnTo>
                  <a:lnTo>
                    <a:pt x="63209" y="107214"/>
                  </a:lnTo>
                  <a:lnTo>
                    <a:pt x="63209" y="138443"/>
                  </a:lnTo>
                  <a:lnTo>
                    <a:pt x="91921" y="138443"/>
                  </a:lnTo>
                  <a:lnTo>
                    <a:pt x="91921" y="163506"/>
                  </a:lnTo>
                  <a:lnTo>
                    <a:pt x="53637" y="163506"/>
                  </a:lnTo>
                  <a:lnTo>
                    <a:pt x="59021" y="78769"/>
                  </a:lnTo>
                  <a:lnTo>
                    <a:pt x="222126" y="78769"/>
                  </a:lnTo>
                  <a:lnTo>
                    <a:pt x="248047" y="51717"/>
                  </a:lnTo>
                  <a:lnTo>
                    <a:pt x="248047" y="199"/>
                  </a:lnTo>
                  <a:lnTo>
                    <a:pt x="75172" y="199"/>
                  </a:lnTo>
                  <a:lnTo>
                    <a:pt x="72979" y="33218"/>
                  </a:lnTo>
                  <a:lnTo>
                    <a:pt x="203383" y="33218"/>
                  </a:lnTo>
                  <a:lnTo>
                    <a:pt x="203383" y="45551"/>
                  </a:lnTo>
                  <a:lnTo>
                    <a:pt x="61414" y="45551"/>
                  </a:lnTo>
                  <a:lnTo>
                    <a:pt x="64205" y="0"/>
                  </a:lnTo>
                  <a:lnTo>
                    <a:pt x="17547" y="0"/>
                  </a:lnTo>
                  <a:lnTo>
                    <a:pt x="0" y="279472"/>
                  </a:lnTo>
                  <a:lnTo>
                    <a:pt x="46659" y="279472"/>
                  </a:lnTo>
                  <a:lnTo>
                    <a:pt x="51843" y="194536"/>
                  </a:lnTo>
                  <a:close/>
                  <a:moveTo>
                    <a:pt x="136785" y="138244"/>
                  </a:moveTo>
                  <a:lnTo>
                    <a:pt x="169885" y="138244"/>
                  </a:lnTo>
                  <a:lnTo>
                    <a:pt x="169885" y="163307"/>
                  </a:lnTo>
                  <a:lnTo>
                    <a:pt x="136785" y="163307"/>
                  </a:lnTo>
                  <a:lnTo>
                    <a:pt x="136785" y="138244"/>
                  </a:lnTo>
                  <a:close/>
                </a:path>
              </a:pathLst>
            </a:custGeom>
            <a:grpFill/>
            <a:ln w="19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6" name="任意形状 115"/>
            <p:cNvSpPr/>
            <p:nvPr/>
          </p:nvSpPr>
          <p:spPr>
            <a:xfrm>
              <a:off x="24137888" y="7646796"/>
              <a:ext cx="142766" cy="237700"/>
            </a:xfrm>
            <a:custGeom>
              <a:avLst/>
              <a:gdLst>
                <a:gd name="connsiteX0" fmla="*/ 7976 w 142766"/>
                <a:gd name="connsiteY0" fmla="*/ 38788 h 237700"/>
                <a:gd name="connsiteX1" fmla="*/ 46459 w 142766"/>
                <a:gd name="connsiteY1" fmla="*/ 38788 h 237700"/>
                <a:gd name="connsiteX2" fmla="*/ 38483 w 142766"/>
                <a:gd name="connsiteY2" fmla="*/ 75388 h 237700"/>
                <a:gd name="connsiteX3" fmla="*/ 0 w 142766"/>
                <a:gd name="connsiteY3" fmla="*/ 75388 h 237700"/>
                <a:gd name="connsiteX4" fmla="*/ 0 w 142766"/>
                <a:gd name="connsiteY4" fmla="*/ 114375 h 237700"/>
                <a:gd name="connsiteX5" fmla="*/ 29909 w 142766"/>
                <a:gd name="connsiteY5" fmla="*/ 114375 h 237700"/>
                <a:gd name="connsiteX6" fmla="*/ 3190 w 142766"/>
                <a:gd name="connsiteY6" fmla="*/ 237700 h 237700"/>
                <a:gd name="connsiteX7" fmla="*/ 45861 w 142766"/>
                <a:gd name="connsiteY7" fmla="*/ 237700 h 237700"/>
                <a:gd name="connsiteX8" fmla="*/ 67794 w 142766"/>
                <a:gd name="connsiteY8" fmla="*/ 136852 h 237700"/>
                <a:gd name="connsiteX9" fmla="*/ 101093 w 142766"/>
                <a:gd name="connsiteY9" fmla="*/ 237700 h 237700"/>
                <a:gd name="connsiteX10" fmla="*/ 142767 w 142766"/>
                <a:gd name="connsiteY10" fmla="*/ 237700 h 237700"/>
                <a:gd name="connsiteX11" fmla="*/ 107673 w 142766"/>
                <a:gd name="connsiteY11" fmla="*/ 131083 h 237700"/>
                <a:gd name="connsiteX12" fmla="*/ 69190 w 142766"/>
                <a:gd name="connsiteY12" fmla="*/ 131083 h 237700"/>
                <a:gd name="connsiteX13" fmla="*/ 88930 w 142766"/>
                <a:gd name="connsiteY13" fmla="*/ 38788 h 237700"/>
                <a:gd name="connsiteX14" fmla="*/ 125220 w 142766"/>
                <a:gd name="connsiteY14" fmla="*/ 38788 h 237700"/>
                <a:gd name="connsiteX15" fmla="*/ 134791 w 142766"/>
                <a:gd name="connsiteY15" fmla="*/ 0 h 237700"/>
                <a:gd name="connsiteX16" fmla="*/ 7976 w 142766"/>
                <a:gd name="connsiteY16" fmla="*/ 0 h 237700"/>
                <a:gd name="connsiteX17" fmla="*/ 7976 w 142766"/>
                <a:gd name="connsiteY17" fmla="*/ 38788 h 23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2766" h="237700">
                  <a:moveTo>
                    <a:pt x="7976" y="38788"/>
                  </a:moveTo>
                  <a:lnTo>
                    <a:pt x="46459" y="38788"/>
                  </a:lnTo>
                  <a:lnTo>
                    <a:pt x="38483" y="75388"/>
                  </a:lnTo>
                  <a:lnTo>
                    <a:pt x="0" y="75388"/>
                  </a:lnTo>
                  <a:lnTo>
                    <a:pt x="0" y="114375"/>
                  </a:lnTo>
                  <a:lnTo>
                    <a:pt x="29909" y="114375"/>
                  </a:lnTo>
                  <a:lnTo>
                    <a:pt x="3190" y="237700"/>
                  </a:lnTo>
                  <a:lnTo>
                    <a:pt x="45861" y="237700"/>
                  </a:lnTo>
                  <a:lnTo>
                    <a:pt x="67794" y="136852"/>
                  </a:lnTo>
                  <a:lnTo>
                    <a:pt x="101093" y="237700"/>
                  </a:lnTo>
                  <a:lnTo>
                    <a:pt x="142767" y="237700"/>
                  </a:lnTo>
                  <a:lnTo>
                    <a:pt x="107673" y="131083"/>
                  </a:lnTo>
                  <a:lnTo>
                    <a:pt x="69190" y="131083"/>
                  </a:lnTo>
                  <a:lnTo>
                    <a:pt x="88930" y="38788"/>
                  </a:lnTo>
                  <a:lnTo>
                    <a:pt x="125220" y="38788"/>
                  </a:lnTo>
                  <a:lnTo>
                    <a:pt x="134791" y="0"/>
                  </a:lnTo>
                  <a:lnTo>
                    <a:pt x="7976" y="0"/>
                  </a:lnTo>
                  <a:lnTo>
                    <a:pt x="7976" y="38788"/>
                  </a:lnTo>
                  <a:close/>
                </a:path>
              </a:pathLst>
            </a:custGeom>
            <a:grpFill/>
            <a:ln w="19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7" name="任意形状 116"/>
            <p:cNvSpPr/>
            <p:nvPr/>
          </p:nvSpPr>
          <p:spPr>
            <a:xfrm>
              <a:off x="24156033" y="7597466"/>
              <a:ext cx="44265" cy="42368"/>
            </a:xfrm>
            <a:custGeom>
              <a:avLst/>
              <a:gdLst>
                <a:gd name="connsiteX0" fmla="*/ 44266 w 44265"/>
                <a:gd name="connsiteY0" fmla="*/ 9349 h 42368"/>
                <a:gd name="connsiteX1" fmla="*/ 0 w 44265"/>
                <a:gd name="connsiteY1" fmla="*/ 0 h 42368"/>
                <a:gd name="connsiteX2" fmla="*/ 0 w 44265"/>
                <a:gd name="connsiteY2" fmla="*/ 42368 h 42368"/>
                <a:gd name="connsiteX3" fmla="*/ 44266 w 44265"/>
                <a:gd name="connsiteY3" fmla="*/ 42368 h 42368"/>
                <a:gd name="connsiteX4" fmla="*/ 44266 w 44265"/>
                <a:gd name="connsiteY4" fmla="*/ 9349 h 42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65" h="42368">
                  <a:moveTo>
                    <a:pt x="44266" y="9349"/>
                  </a:moveTo>
                  <a:lnTo>
                    <a:pt x="0" y="0"/>
                  </a:lnTo>
                  <a:lnTo>
                    <a:pt x="0" y="42368"/>
                  </a:lnTo>
                  <a:lnTo>
                    <a:pt x="44266" y="42368"/>
                  </a:lnTo>
                  <a:lnTo>
                    <a:pt x="44266" y="9349"/>
                  </a:lnTo>
                  <a:close/>
                </a:path>
              </a:pathLst>
            </a:custGeom>
            <a:grpFill/>
            <a:ln w="19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8" name="任意形状 117"/>
            <p:cNvSpPr/>
            <p:nvPr/>
          </p:nvSpPr>
          <p:spPr>
            <a:xfrm>
              <a:off x="24219839" y="7722184"/>
              <a:ext cx="60815" cy="38986"/>
            </a:xfrm>
            <a:custGeom>
              <a:avLst/>
              <a:gdLst>
                <a:gd name="connsiteX0" fmla="*/ 0 w 60815"/>
                <a:gd name="connsiteY0" fmla="*/ 38987 h 38986"/>
                <a:gd name="connsiteX1" fmla="*/ 51244 w 60815"/>
                <a:gd name="connsiteY1" fmla="*/ 38987 h 38986"/>
                <a:gd name="connsiteX2" fmla="*/ 60816 w 60815"/>
                <a:gd name="connsiteY2" fmla="*/ 0 h 38986"/>
                <a:gd name="connsiteX3" fmla="*/ 7577 w 60815"/>
                <a:gd name="connsiteY3" fmla="*/ 0 h 38986"/>
                <a:gd name="connsiteX4" fmla="*/ 0 w 60815"/>
                <a:gd name="connsiteY4" fmla="*/ 38987 h 38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815" h="38986">
                  <a:moveTo>
                    <a:pt x="0" y="38987"/>
                  </a:moveTo>
                  <a:lnTo>
                    <a:pt x="51244" y="38987"/>
                  </a:lnTo>
                  <a:lnTo>
                    <a:pt x="60816" y="0"/>
                  </a:lnTo>
                  <a:lnTo>
                    <a:pt x="7577" y="0"/>
                  </a:lnTo>
                  <a:lnTo>
                    <a:pt x="0" y="38987"/>
                  </a:lnTo>
                  <a:close/>
                </a:path>
              </a:pathLst>
            </a:custGeom>
            <a:grpFill/>
            <a:ln w="19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9" name="任意形状 118"/>
            <p:cNvSpPr/>
            <p:nvPr/>
          </p:nvSpPr>
          <p:spPr>
            <a:xfrm>
              <a:off x="24019048" y="7604428"/>
              <a:ext cx="128211" cy="280068"/>
            </a:xfrm>
            <a:custGeom>
              <a:avLst/>
              <a:gdLst>
                <a:gd name="connsiteX0" fmla="*/ 74375 w 128211"/>
                <a:gd name="connsiteY0" fmla="*/ 280068 h 280068"/>
                <a:gd name="connsiteX1" fmla="*/ 112260 w 128211"/>
                <a:gd name="connsiteY1" fmla="*/ 280068 h 280068"/>
                <a:gd name="connsiteX2" fmla="*/ 112260 w 128211"/>
                <a:gd name="connsiteY2" fmla="*/ 238098 h 280068"/>
                <a:gd name="connsiteX3" fmla="*/ 125021 w 128211"/>
                <a:gd name="connsiteY3" fmla="*/ 235512 h 280068"/>
                <a:gd name="connsiteX4" fmla="*/ 125021 w 128211"/>
                <a:gd name="connsiteY4" fmla="*/ 197321 h 280068"/>
                <a:gd name="connsiteX5" fmla="*/ 112260 w 128211"/>
                <a:gd name="connsiteY5" fmla="*/ 199907 h 280068"/>
                <a:gd name="connsiteX6" fmla="*/ 112260 w 128211"/>
                <a:gd name="connsiteY6" fmla="*/ 38191 h 280068"/>
                <a:gd name="connsiteX7" fmla="*/ 118640 w 128211"/>
                <a:gd name="connsiteY7" fmla="*/ 38191 h 280068"/>
                <a:gd name="connsiteX8" fmla="*/ 128211 w 128211"/>
                <a:gd name="connsiteY8" fmla="*/ 0 h 280068"/>
                <a:gd name="connsiteX9" fmla="*/ 0 w 128211"/>
                <a:gd name="connsiteY9" fmla="*/ 0 h 280068"/>
                <a:gd name="connsiteX10" fmla="*/ 0 w 128211"/>
                <a:gd name="connsiteY10" fmla="*/ 38191 h 280068"/>
                <a:gd name="connsiteX11" fmla="*/ 9571 w 128211"/>
                <a:gd name="connsiteY11" fmla="*/ 38191 h 280068"/>
                <a:gd name="connsiteX12" fmla="*/ 9571 w 128211"/>
                <a:gd name="connsiteY12" fmla="*/ 220793 h 280068"/>
                <a:gd name="connsiteX13" fmla="*/ 0 w 128211"/>
                <a:gd name="connsiteY13" fmla="*/ 222782 h 280068"/>
                <a:gd name="connsiteX14" fmla="*/ 0 w 128211"/>
                <a:gd name="connsiteY14" fmla="*/ 260973 h 280068"/>
                <a:gd name="connsiteX15" fmla="*/ 74375 w 128211"/>
                <a:gd name="connsiteY15" fmla="*/ 246054 h 280068"/>
                <a:gd name="connsiteX16" fmla="*/ 74375 w 128211"/>
                <a:gd name="connsiteY16" fmla="*/ 280068 h 280068"/>
                <a:gd name="connsiteX17" fmla="*/ 47655 w 128211"/>
                <a:gd name="connsiteY17" fmla="*/ 38191 h 280068"/>
                <a:gd name="connsiteX18" fmla="*/ 74375 w 128211"/>
                <a:gd name="connsiteY18" fmla="*/ 38191 h 280068"/>
                <a:gd name="connsiteX19" fmla="*/ 74375 w 128211"/>
                <a:gd name="connsiteY19" fmla="*/ 69023 h 280068"/>
                <a:gd name="connsiteX20" fmla="*/ 47655 w 128211"/>
                <a:gd name="connsiteY20" fmla="*/ 73399 h 280068"/>
                <a:gd name="connsiteX21" fmla="*/ 47655 w 128211"/>
                <a:gd name="connsiteY21" fmla="*/ 37992 h 280068"/>
                <a:gd name="connsiteX22" fmla="*/ 47655 w 128211"/>
                <a:gd name="connsiteY22" fmla="*/ 108606 h 280068"/>
                <a:gd name="connsiteX23" fmla="*/ 74375 w 128211"/>
                <a:gd name="connsiteY23" fmla="*/ 104230 h 280068"/>
                <a:gd name="connsiteX24" fmla="*/ 74375 w 128211"/>
                <a:gd name="connsiteY24" fmla="*/ 138841 h 280068"/>
                <a:gd name="connsiteX25" fmla="*/ 47655 w 128211"/>
                <a:gd name="connsiteY25" fmla="*/ 143217 h 280068"/>
                <a:gd name="connsiteX26" fmla="*/ 47655 w 128211"/>
                <a:gd name="connsiteY26" fmla="*/ 108606 h 280068"/>
                <a:gd name="connsiteX27" fmla="*/ 47655 w 128211"/>
                <a:gd name="connsiteY27" fmla="*/ 213234 h 280068"/>
                <a:gd name="connsiteX28" fmla="*/ 47655 w 128211"/>
                <a:gd name="connsiteY28" fmla="*/ 178225 h 280068"/>
                <a:gd name="connsiteX29" fmla="*/ 74375 w 128211"/>
                <a:gd name="connsiteY29" fmla="*/ 173849 h 280068"/>
                <a:gd name="connsiteX30" fmla="*/ 74375 w 128211"/>
                <a:gd name="connsiteY30" fmla="*/ 207863 h 280068"/>
                <a:gd name="connsiteX31" fmla="*/ 47655 w 128211"/>
                <a:gd name="connsiteY31" fmla="*/ 213234 h 280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28211" h="280068">
                  <a:moveTo>
                    <a:pt x="74375" y="280068"/>
                  </a:moveTo>
                  <a:lnTo>
                    <a:pt x="112260" y="280068"/>
                  </a:lnTo>
                  <a:lnTo>
                    <a:pt x="112260" y="238098"/>
                  </a:lnTo>
                  <a:lnTo>
                    <a:pt x="125021" y="235512"/>
                  </a:lnTo>
                  <a:lnTo>
                    <a:pt x="125021" y="197321"/>
                  </a:lnTo>
                  <a:lnTo>
                    <a:pt x="112260" y="199907"/>
                  </a:lnTo>
                  <a:lnTo>
                    <a:pt x="112260" y="38191"/>
                  </a:lnTo>
                  <a:lnTo>
                    <a:pt x="118640" y="38191"/>
                  </a:lnTo>
                  <a:lnTo>
                    <a:pt x="128211" y="0"/>
                  </a:lnTo>
                  <a:lnTo>
                    <a:pt x="0" y="0"/>
                  </a:lnTo>
                  <a:lnTo>
                    <a:pt x="0" y="38191"/>
                  </a:lnTo>
                  <a:lnTo>
                    <a:pt x="9571" y="38191"/>
                  </a:lnTo>
                  <a:lnTo>
                    <a:pt x="9571" y="220793"/>
                  </a:lnTo>
                  <a:lnTo>
                    <a:pt x="0" y="222782"/>
                  </a:lnTo>
                  <a:lnTo>
                    <a:pt x="0" y="260973"/>
                  </a:lnTo>
                  <a:lnTo>
                    <a:pt x="74375" y="246054"/>
                  </a:lnTo>
                  <a:lnTo>
                    <a:pt x="74375" y="280068"/>
                  </a:lnTo>
                  <a:close/>
                  <a:moveTo>
                    <a:pt x="47655" y="38191"/>
                  </a:moveTo>
                  <a:lnTo>
                    <a:pt x="74375" y="38191"/>
                  </a:lnTo>
                  <a:lnTo>
                    <a:pt x="74375" y="69023"/>
                  </a:lnTo>
                  <a:lnTo>
                    <a:pt x="47655" y="73399"/>
                  </a:lnTo>
                  <a:lnTo>
                    <a:pt x="47655" y="37992"/>
                  </a:lnTo>
                  <a:close/>
                  <a:moveTo>
                    <a:pt x="47655" y="108606"/>
                  </a:moveTo>
                  <a:lnTo>
                    <a:pt x="74375" y="104230"/>
                  </a:lnTo>
                  <a:lnTo>
                    <a:pt x="74375" y="138841"/>
                  </a:lnTo>
                  <a:lnTo>
                    <a:pt x="47655" y="143217"/>
                  </a:lnTo>
                  <a:lnTo>
                    <a:pt x="47655" y="108606"/>
                  </a:lnTo>
                  <a:close/>
                  <a:moveTo>
                    <a:pt x="47655" y="213234"/>
                  </a:moveTo>
                  <a:lnTo>
                    <a:pt x="47655" y="178225"/>
                  </a:lnTo>
                  <a:lnTo>
                    <a:pt x="74375" y="173849"/>
                  </a:lnTo>
                  <a:lnTo>
                    <a:pt x="74375" y="207863"/>
                  </a:lnTo>
                  <a:lnTo>
                    <a:pt x="47655" y="213234"/>
                  </a:lnTo>
                  <a:close/>
                </a:path>
              </a:pathLst>
            </a:custGeom>
            <a:grpFill/>
            <a:ln w="19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0" name="任意形状 119"/>
            <p:cNvSpPr/>
            <p:nvPr/>
          </p:nvSpPr>
          <p:spPr>
            <a:xfrm>
              <a:off x="24217646" y="7597466"/>
              <a:ext cx="44265" cy="42368"/>
            </a:xfrm>
            <a:custGeom>
              <a:avLst/>
              <a:gdLst>
                <a:gd name="connsiteX0" fmla="*/ 44266 w 44265"/>
                <a:gd name="connsiteY0" fmla="*/ 9349 h 42368"/>
                <a:gd name="connsiteX1" fmla="*/ 0 w 44265"/>
                <a:gd name="connsiteY1" fmla="*/ 0 h 42368"/>
                <a:gd name="connsiteX2" fmla="*/ 0 w 44265"/>
                <a:gd name="connsiteY2" fmla="*/ 42368 h 42368"/>
                <a:gd name="connsiteX3" fmla="*/ 44266 w 44265"/>
                <a:gd name="connsiteY3" fmla="*/ 42368 h 42368"/>
                <a:gd name="connsiteX4" fmla="*/ 44266 w 44265"/>
                <a:gd name="connsiteY4" fmla="*/ 9349 h 42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65" h="42368">
                  <a:moveTo>
                    <a:pt x="44266" y="9349"/>
                  </a:moveTo>
                  <a:lnTo>
                    <a:pt x="0" y="0"/>
                  </a:lnTo>
                  <a:lnTo>
                    <a:pt x="0" y="42368"/>
                  </a:lnTo>
                  <a:lnTo>
                    <a:pt x="44266" y="42368"/>
                  </a:lnTo>
                  <a:lnTo>
                    <a:pt x="44266" y="9349"/>
                  </a:lnTo>
                  <a:close/>
                </a:path>
              </a:pathLst>
            </a:custGeom>
            <a:grpFill/>
            <a:ln w="19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1" name="任意形状 120"/>
            <p:cNvSpPr/>
            <p:nvPr/>
          </p:nvSpPr>
          <p:spPr>
            <a:xfrm>
              <a:off x="24348848" y="7608804"/>
              <a:ext cx="102887" cy="150178"/>
            </a:xfrm>
            <a:custGeom>
              <a:avLst/>
              <a:gdLst>
                <a:gd name="connsiteX0" fmla="*/ 102888 w 102887"/>
                <a:gd name="connsiteY0" fmla="*/ 126110 h 150178"/>
                <a:gd name="connsiteX1" fmla="*/ 102888 w 102887"/>
                <a:gd name="connsiteY1" fmla="*/ 0 h 150178"/>
                <a:gd name="connsiteX2" fmla="*/ 49649 w 102887"/>
                <a:gd name="connsiteY2" fmla="*/ 0 h 150178"/>
                <a:gd name="connsiteX3" fmla="*/ 49649 w 102887"/>
                <a:gd name="connsiteY3" fmla="*/ 30235 h 150178"/>
                <a:gd name="connsiteX4" fmla="*/ 63009 w 102887"/>
                <a:gd name="connsiteY4" fmla="*/ 30235 h 150178"/>
                <a:gd name="connsiteX5" fmla="*/ 63009 w 102887"/>
                <a:gd name="connsiteY5" fmla="*/ 56292 h 150178"/>
                <a:gd name="connsiteX6" fmla="*/ 40278 w 102887"/>
                <a:gd name="connsiteY6" fmla="*/ 58480 h 150178"/>
                <a:gd name="connsiteX7" fmla="*/ 40278 w 102887"/>
                <a:gd name="connsiteY7" fmla="*/ 0 h 150178"/>
                <a:gd name="connsiteX8" fmla="*/ 0 w 102887"/>
                <a:gd name="connsiteY8" fmla="*/ 0 h 150178"/>
                <a:gd name="connsiteX9" fmla="*/ 0 w 102887"/>
                <a:gd name="connsiteY9" fmla="*/ 150179 h 150178"/>
                <a:gd name="connsiteX10" fmla="*/ 74374 w 102887"/>
                <a:gd name="connsiteY10" fmla="*/ 150179 h 150178"/>
                <a:gd name="connsiteX11" fmla="*/ 102688 w 102887"/>
                <a:gd name="connsiteY11" fmla="*/ 125911 h 150178"/>
                <a:gd name="connsiteX12" fmla="*/ 63009 w 102887"/>
                <a:gd name="connsiteY12" fmla="*/ 120143 h 150178"/>
                <a:gd name="connsiteX13" fmla="*/ 40278 w 102887"/>
                <a:gd name="connsiteY13" fmla="*/ 120143 h 150178"/>
                <a:gd name="connsiteX14" fmla="*/ 40278 w 102887"/>
                <a:gd name="connsiteY14" fmla="*/ 91102 h 150178"/>
                <a:gd name="connsiteX15" fmla="*/ 63009 w 102887"/>
                <a:gd name="connsiteY15" fmla="*/ 88914 h 150178"/>
                <a:gd name="connsiteX16" fmla="*/ 63009 w 102887"/>
                <a:gd name="connsiteY16" fmla="*/ 120143 h 15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2887" h="150178">
                  <a:moveTo>
                    <a:pt x="102888" y="126110"/>
                  </a:moveTo>
                  <a:lnTo>
                    <a:pt x="102888" y="0"/>
                  </a:lnTo>
                  <a:lnTo>
                    <a:pt x="49649" y="0"/>
                  </a:lnTo>
                  <a:lnTo>
                    <a:pt x="49649" y="30235"/>
                  </a:lnTo>
                  <a:lnTo>
                    <a:pt x="63009" y="30235"/>
                  </a:lnTo>
                  <a:lnTo>
                    <a:pt x="63009" y="56292"/>
                  </a:lnTo>
                  <a:lnTo>
                    <a:pt x="40278" y="58480"/>
                  </a:lnTo>
                  <a:lnTo>
                    <a:pt x="40278" y="0"/>
                  </a:lnTo>
                  <a:lnTo>
                    <a:pt x="0" y="0"/>
                  </a:lnTo>
                  <a:lnTo>
                    <a:pt x="0" y="150179"/>
                  </a:lnTo>
                  <a:lnTo>
                    <a:pt x="74374" y="150179"/>
                  </a:lnTo>
                  <a:lnTo>
                    <a:pt x="102688" y="125911"/>
                  </a:lnTo>
                  <a:close/>
                  <a:moveTo>
                    <a:pt x="63009" y="120143"/>
                  </a:moveTo>
                  <a:lnTo>
                    <a:pt x="40278" y="120143"/>
                  </a:lnTo>
                  <a:lnTo>
                    <a:pt x="40278" y="91102"/>
                  </a:lnTo>
                  <a:lnTo>
                    <a:pt x="63009" y="88914"/>
                  </a:lnTo>
                  <a:lnTo>
                    <a:pt x="63009" y="120143"/>
                  </a:lnTo>
                  <a:close/>
                </a:path>
              </a:pathLst>
            </a:custGeom>
            <a:grpFill/>
            <a:ln w="19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2" name="任意形状 121"/>
            <p:cNvSpPr/>
            <p:nvPr/>
          </p:nvSpPr>
          <p:spPr>
            <a:xfrm>
              <a:off x="24338081" y="7772310"/>
              <a:ext cx="262005" cy="111788"/>
            </a:xfrm>
            <a:custGeom>
              <a:avLst/>
              <a:gdLst>
                <a:gd name="connsiteX0" fmla="*/ 262005 w 262005"/>
                <a:gd name="connsiteY0" fmla="*/ 76979 h 111788"/>
                <a:gd name="connsiteX1" fmla="*/ 243461 w 262005"/>
                <a:gd name="connsiteY1" fmla="*/ 76979 h 111788"/>
                <a:gd name="connsiteX2" fmla="*/ 243461 w 262005"/>
                <a:gd name="connsiteY2" fmla="*/ 199 h 111788"/>
                <a:gd name="connsiteX3" fmla="*/ 66997 w 262005"/>
                <a:gd name="connsiteY3" fmla="*/ 199 h 111788"/>
                <a:gd name="connsiteX4" fmla="*/ 66997 w 262005"/>
                <a:gd name="connsiteY4" fmla="*/ 34213 h 111788"/>
                <a:gd name="connsiteX5" fmla="*/ 79160 w 262005"/>
                <a:gd name="connsiteY5" fmla="*/ 34213 h 111788"/>
                <a:gd name="connsiteX6" fmla="*/ 79160 w 262005"/>
                <a:gd name="connsiteY6" fmla="*/ 76780 h 111788"/>
                <a:gd name="connsiteX7" fmla="*/ 57426 w 262005"/>
                <a:gd name="connsiteY7" fmla="*/ 76780 h 111788"/>
                <a:gd name="connsiteX8" fmla="*/ 57426 w 262005"/>
                <a:gd name="connsiteY8" fmla="*/ 0 h 111788"/>
                <a:gd name="connsiteX9" fmla="*/ 15952 w 262005"/>
                <a:gd name="connsiteY9" fmla="*/ 0 h 111788"/>
                <a:gd name="connsiteX10" fmla="*/ 15952 w 262005"/>
                <a:gd name="connsiteY10" fmla="*/ 76780 h 111788"/>
                <a:gd name="connsiteX11" fmla="*/ 0 w 262005"/>
                <a:gd name="connsiteY11" fmla="*/ 76780 h 111788"/>
                <a:gd name="connsiteX12" fmla="*/ 0 w 262005"/>
                <a:gd name="connsiteY12" fmla="*/ 111789 h 111788"/>
                <a:gd name="connsiteX13" fmla="*/ 252434 w 262005"/>
                <a:gd name="connsiteY13" fmla="*/ 111789 h 111788"/>
                <a:gd name="connsiteX14" fmla="*/ 262005 w 262005"/>
                <a:gd name="connsiteY14" fmla="*/ 76780 h 111788"/>
                <a:gd name="connsiteX15" fmla="*/ 140374 w 262005"/>
                <a:gd name="connsiteY15" fmla="*/ 76979 h 111788"/>
                <a:gd name="connsiteX16" fmla="*/ 118640 w 262005"/>
                <a:gd name="connsiteY16" fmla="*/ 76979 h 111788"/>
                <a:gd name="connsiteX17" fmla="*/ 118640 w 262005"/>
                <a:gd name="connsiteY17" fmla="*/ 34412 h 111788"/>
                <a:gd name="connsiteX18" fmla="*/ 140374 w 262005"/>
                <a:gd name="connsiteY18" fmla="*/ 34412 h 111788"/>
                <a:gd name="connsiteX19" fmla="*/ 140374 w 262005"/>
                <a:gd name="connsiteY19" fmla="*/ 76979 h 111788"/>
                <a:gd name="connsiteX20" fmla="*/ 201987 w 262005"/>
                <a:gd name="connsiteY20" fmla="*/ 76979 h 111788"/>
                <a:gd name="connsiteX21" fmla="*/ 180054 w 262005"/>
                <a:gd name="connsiteY21" fmla="*/ 76979 h 111788"/>
                <a:gd name="connsiteX22" fmla="*/ 180054 w 262005"/>
                <a:gd name="connsiteY22" fmla="*/ 34412 h 111788"/>
                <a:gd name="connsiteX23" fmla="*/ 201987 w 262005"/>
                <a:gd name="connsiteY23" fmla="*/ 34412 h 111788"/>
                <a:gd name="connsiteX24" fmla="*/ 201987 w 262005"/>
                <a:gd name="connsiteY24" fmla="*/ 76979 h 111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62005" h="111788">
                  <a:moveTo>
                    <a:pt x="262005" y="76979"/>
                  </a:moveTo>
                  <a:lnTo>
                    <a:pt x="243461" y="76979"/>
                  </a:lnTo>
                  <a:lnTo>
                    <a:pt x="243461" y="199"/>
                  </a:lnTo>
                  <a:lnTo>
                    <a:pt x="66997" y="199"/>
                  </a:lnTo>
                  <a:lnTo>
                    <a:pt x="66997" y="34213"/>
                  </a:lnTo>
                  <a:lnTo>
                    <a:pt x="79160" y="34213"/>
                  </a:lnTo>
                  <a:lnTo>
                    <a:pt x="79160" y="76780"/>
                  </a:lnTo>
                  <a:lnTo>
                    <a:pt x="57426" y="76780"/>
                  </a:lnTo>
                  <a:lnTo>
                    <a:pt x="57426" y="0"/>
                  </a:lnTo>
                  <a:lnTo>
                    <a:pt x="15952" y="0"/>
                  </a:lnTo>
                  <a:lnTo>
                    <a:pt x="15952" y="76780"/>
                  </a:lnTo>
                  <a:lnTo>
                    <a:pt x="0" y="76780"/>
                  </a:lnTo>
                  <a:lnTo>
                    <a:pt x="0" y="111789"/>
                  </a:lnTo>
                  <a:lnTo>
                    <a:pt x="252434" y="111789"/>
                  </a:lnTo>
                  <a:lnTo>
                    <a:pt x="262005" y="76780"/>
                  </a:lnTo>
                  <a:close/>
                  <a:moveTo>
                    <a:pt x="140374" y="76979"/>
                  </a:moveTo>
                  <a:lnTo>
                    <a:pt x="118640" y="76979"/>
                  </a:lnTo>
                  <a:lnTo>
                    <a:pt x="118640" y="34412"/>
                  </a:lnTo>
                  <a:lnTo>
                    <a:pt x="140374" y="34412"/>
                  </a:lnTo>
                  <a:lnTo>
                    <a:pt x="140374" y="76979"/>
                  </a:lnTo>
                  <a:close/>
                  <a:moveTo>
                    <a:pt x="201987" y="76979"/>
                  </a:moveTo>
                  <a:lnTo>
                    <a:pt x="180054" y="76979"/>
                  </a:lnTo>
                  <a:lnTo>
                    <a:pt x="180054" y="34412"/>
                  </a:lnTo>
                  <a:lnTo>
                    <a:pt x="201987" y="34412"/>
                  </a:lnTo>
                  <a:lnTo>
                    <a:pt x="201987" y="76979"/>
                  </a:lnTo>
                  <a:close/>
                </a:path>
              </a:pathLst>
            </a:custGeom>
            <a:grpFill/>
            <a:ln w="19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3" name="任意形状 122"/>
            <p:cNvSpPr/>
            <p:nvPr/>
          </p:nvSpPr>
          <p:spPr>
            <a:xfrm>
              <a:off x="24459712" y="7604428"/>
              <a:ext cx="126416" cy="158732"/>
            </a:xfrm>
            <a:custGeom>
              <a:avLst/>
              <a:gdLst>
                <a:gd name="connsiteX0" fmla="*/ 43468 w 126416"/>
                <a:gd name="connsiteY0" fmla="*/ 119347 h 158732"/>
                <a:gd name="connsiteX1" fmla="*/ 84544 w 126416"/>
                <a:gd name="connsiteY1" fmla="*/ 115767 h 158732"/>
                <a:gd name="connsiteX2" fmla="*/ 84544 w 126416"/>
                <a:gd name="connsiteY2" fmla="*/ 137051 h 158732"/>
                <a:gd name="connsiteX3" fmla="*/ 75371 w 126416"/>
                <a:gd name="connsiteY3" fmla="*/ 158732 h 158732"/>
                <a:gd name="connsiteX4" fmla="*/ 126416 w 126416"/>
                <a:gd name="connsiteY4" fmla="*/ 158732 h 158732"/>
                <a:gd name="connsiteX5" fmla="*/ 126416 w 126416"/>
                <a:gd name="connsiteY5" fmla="*/ 0 h 158732"/>
                <a:gd name="connsiteX6" fmla="*/ 57426 w 126416"/>
                <a:gd name="connsiteY6" fmla="*/ 0 h 158732"/>
                <a:gd name="connsiteX7" fmla="*/ 56827 w 126416"/>
                <a:gd name="connsiteY7" fmla="*/ 30235 h 158732"/>
                <a:gd name="connsiteX8" fmla="*/ 84544 w 126416"/>
                <a:gd name="connsiteY8" fmla="*/ 30235 h 158732"/>
                <a:gd name="connsiteX9" fmla="*/ 84544 w 126416"/>
                <a:gd name="connsiteY9" fmla="*/ 43960 h 158732"/>
                <a:gd name="connsiteX10" fmla="*/ 46259 w 126416"/>
                <a:gd name="connsiteY10" fmla="*/ 47142 h 158732"/>
                <a:gd name="connsiteX11" fmla="*/ 48254 w 126416"/>
                <a:gd name="connsiteY11" fmla="*/ 0 h 158732"/>
                <a:gd name="connsiteX12" fmla="*/ 6380 w 126416"/>
                <a:gd name="connsiteY12" fmla="*/ 0 h 158732"/>
                <a:gd name="connsiteX13" fmla="*/ 0 w 126416"/>
                <a:gd name="connsiteY13" fmla="*/ 158732 h 158732"/>
                <a:gd name="connsiteX14" fmla="*/ 41873 w 126416"/>
                <a:gd name="connsiteY14" fmla="*/ 158732 h 158732"/>
                <a:gd name="connsiteX15" fmla="*/ 43468 w 126416"/>
                <a:gd name="connsiteY15" fmla="*/ 119347 h 158732"/>
                <a:gd name="connsiteX16" fmla="*/ 45063 w 126416"/>
                <a:gd name="connsiteY16" fmla="*/ 74791 h 158732"/>
                <a:gd name="connsiteX17" fmla="*/ 84544 w 126416"/>
                <a:gd name="connsiteY17" fmla="*/ 71608 h 158732"/>
                <a:gd name="connsiteX18" fmla="*/ 84544 w 126416"/>
                <a:gd name="connsiteY18" fmla="*/ 88118 h 158732"/>
                <a:gd name="connsiteX19" fmla="*/ 44266 w 126416"/>
                <a:gd name="connsiteY19" fmla="*/ 91699 h 158732"/>
                <a:gd name="connsiteX20" fmla="*/ 44864 w 126416"/>
                <a:gd name="connsiteY20" fmla="*/ 74791 h 158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6416" h="158732">
                  <a:moveTo>
                    <a:pt x="43468" y="119347"/>
                  </a:moveTo>
                  <a:lnTo>
                    <a:pt x="84544" y="115767"/>
                  </a:lnTo>
                  <a:lnTo>
                    <a:pt x="84544" y="137051"/>
                  </a:lnTo>
                  <a:lnTo>
                    <a:pt x="75371" y="158732"/>
                  </a:lnTo>
                  <a:lnTo>
                    <a:pt x="126416" y="158732"/>
                  </a:lnTo>
                  <a:lnTo>
                    <a:pt x="126416" y="0"/>
                  </a:lnTo>
                  <a:lnTo>
                    <a:pt x="57426" y="0"/>
                  </a:lnTo>
                  <a:lnTo>
                    <a:pt x="56827" y="30235"/>
                  </a:lnTo>
                  <a:lnTo>
                    <a:pt x="84544" y="30235"/>
                  </a:lnTo>
                  <a:lnTo>
                    <a:pt x="84544" y="43960"/>
                  </a:lnTo>
                  <a:lnTo>
                    <a:pt x="46259" y="47142"/>
                  </a:lnTo>
                  <a:lnTo>
                    <a:pt x="48254" y="0"/>
                  </a:lnTo>
                  <a:lnTo>
                    <a:pt x="6380" y="0"/>
                  </a:lnTo>
                  <a:lnTo>
                    <a:pt x="0" y="158732"/>
                  </a:lnTo>
                  <a:lnTo>
                    <a:pt x="41873" y="158732"/>
                  </a:lnTo>
                  <a:lnTo>
                    <a:pt x="43468" y="119347"/>
                  </a:lnTo>
                  <a:close/>
                  <a:moveTo>
                    <a:pt x="45063" y="74791"/>
                  </a:moveTo>
                  <a:lnTo>
                    <a:pt x="84544" y="71608"/>
                  </a:lnTo>
                  <a:lnTo>
                    <a:pt x="84544" y="88118"/>
                  </a:lnTo>
                  <a:lnTo>
                    <a:pt x="44266" y="91699"/>
                  </a:lnTo>
                  <a:lnTo>
                    <a:pt x="44864" y="74791"/>
                  </a:lnTo>
                  <a:close/>
                </a:path>
              </a:pathLst>
            </a:custGeom>
            <a:grpFill/>
            <a:ln w="19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4" name="任意形状 123"/>
            <p:cNvSpPr/>
            <p:nvPr/>
          </p:nvSpPr>
          <p:spPr>
            <a:xfrm>
              <a:off x="20546584" y="7999468"/>
              <a:ext cx="305473" cy="297174"/>
            </a:xfrm>
            <a:custGeom>
              <a:avLst/>
              <a:gdLst>
                <a:gd name="connsiteX0" fmla="*/ 215347 w 305473"/>
                <a:gd name="connsiteY0" fmla="*/ 197321 h 297174"/>
                <a:gd name="connsiteX1" fmla="*/ 190223 w 305473"/>
                <a:gd name="connsiteY1" fmla="*/ 29439 h 297174"/>
                <a:gd name="connsiteX2" fmla="*/ 114852 w 305473"/>
                <a:gd name="connsiteY2" fmla="*/ 29439 h 297174"/>
                <a:gd name="connsiteX3" fmla="*/ 89329 w 305473"/>
                <a:gd name="connsiteY3" fmla="*/ 196326 h 297174"/>
                <a:gd name="connsiteX4" fmla="*/ 62809 w 305473"/>
                <a:gd name="connsiteY4" fmla="*/ 0 h 297174"/>
                <a:gd name="connsiteX5" fmla="*/ 0 w 305473"/>
                <a:gd name="connsiteY5" fmla="*/ 0 h 297174"/>
                <a:gd name="connsiteX6" fmla="*/ 40278 w 305473"/>
                <a:gd name="connsiteY6" fmla="*/ 297175 h 297174"/>
                <a:gd name="connsiteX7" fmla="*/ 133595 w 305473"/>
                <a:gd name="connsiteY7" fmla="*/ 297175 h 297174"/>
                <a:gd name="connsiteX8" fmla="*/ 152138 w 305473"/>
                <a:gd name="connsiteY8" fmla="*/ 174048 h 297174"/>
                <a:gd name="connsiteX9" fmla="*/ 170882 w 305473"/>
                <a:gd name="connsiteY9" fmla="*/ 297175 h 297174"/>
                <a:gd name="connsiteX10" fmla="*/ 264597 w 305473"/>
                <a:gd name="connsiteY10" fmla="*/ 297175 h 297174"/>
                <a:gd name="connsiteX11" fmla="*/ 305473 w 305473"/>
                <a:gd name="connsiteY11" fmla="*/ 0 h 297174"/>
                <a:gd name="connsiteX12" fmla="*/ 242664 w 305473"/>
                <a:gd name="connsiteY12" fmla="*/ 0 h 297174"/>
                <a:gd name="connsiteX13" fmla="*/ 215347 w 305473"/>
                <a:gd name="connsiteY13" fmla="*/ 197321 h 29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5473" h="297174">
                  <a:moveTo>
                    <a:pt x="215347" y="197321"/>
                  </a:moveTo>
                  <a:lnTo>
                    <a:pt x="190223" y="29439"/>
                  </a:lnTo>
                  <a:lnTo>
                    <a:pt x="114852" y="29439"/>
                  </a:lnTo>
                  <a:lnTo>
                    <a:pt x="89329" y="196326"/>
                  </a:lnTo>
                  <a:lnTo>
                    <a:pt x="62809" y="0"/>
                  </a:lnTo>
                  <a:lnTo>
                    <a:pt x="0" y="0"/>
                  </a:lnTo>
                  <a:lnTo>
                    <a:pt x="40278" y="297175"/>
                  </a:lnTo>
                  <a:lnTo>
                    <a:pt x="133595" y="297175"/>
                  </a:lnTo>
                  <a:lnTo>
                    <a:pt x="152138" y="174048"/>
                  </a:lnTo>
                  <a:lnTo>
                    <a:pt x="170882" y="297175"/>
                  </a:lnTo>
                  <a:lnTo>
                    <a:pt x="264597" y="297175"/>
                  </a:lnTo>
                  <a:lnTo>
                    <a:pt x="305473" y="0"/>
                  </a:lnTo>
                  <a:lnTo>
                    <a:pt x="242664" y="0"/>
                  </a:lnTo>
                  <a:lnTo>
                    <a:pt x="215347" y="197321"/>
                  </a:lnTo>
                  <a:close/>
                </a:path>
              </a:pathLst>
            </a:custGeom>
            <a:grpFill/>
            <a:ln w="19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5" name="任意形状 124"/>
            <p:cNvSpPr/>
            <p:nvPr/>
          </p:nvSpPr>
          <p:spPr>
            <a:xfrm>
              <a:off x="20862824" y="7999468"/>
              <a:ext cx="168289" cy="297174"/>
            </a:xfrm>
            <a:custGeom>
              <a:avLst/>
              <a:gdLst>
                <a:gd name="connsiteX0" fmla="*/ 62809 w 168289"/>
                <a:gd name="connsiteY0" fmla="*/ 0 h 297174"/>
                <a:gd name="connsiteX1" fmla="*/ 0 w 168289"/>
                <a:gd name="connsiteY1" fmla="*/ 0 h 297174"/>
                <a:gd name="connsiteX2" fmla="*/ 0 w 168289"/>
                <a:gd name="connsiteY2" fmla="*/ 297175 h 297174"/>
                <a:gd name="connsiteX3" fmla="*/ 161111 w 168289"/>
                <a:gd name="connsiteY3" fmla="*/ 297175 h 297174"/>
                <a:gd name="connsiteX4" fmla="*/ 168289 w 168289"/>
                <a:gd name="connsiteY4" fmla="*/ 239888 h 297174"/>
                <a:gd name="connsiteX5" fmla="*/ 62809 w 168289"/>
                <a:gd name="connsiteY5" fmla="*/ 239888 h 297174"/>
                <a:gd name="connsiteX6" fmla="*/ 62809 w 168289"/>
                <a:gd name="connsiteY6" fmla="*/ 0 h 29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289" h="297174">
                  <a:moveTo>
                    <a:pt x="62809" y="0"/>
                  </a:moveTo>
                  <a:lnTo>
                    <a:pt x="0" y="0"/>
                  </a:lnTo>
                  <a:lnTo>
                    <a:pt x="0" y="297175"/>
                  </a:lnTo>
                  <a:lnTo>
                    <a:pt x="161111" y="297175"/>
                  </a:lnTo>
                  <a:lnTo>
                    <a:pt x="168289" y="239888"/>
                  </a:lnTo>
                  <a:lnTo>
                    <a:pt x="62809" y="239888"/>
                  </a:lnTo>
                  <a:lnTo>
                    <a:pt x="62809" y="0"/>
                  </a:lnTo>
                  <a:close/>
                </a:path>
              </a:pathLst>
            </a:custGeom>
            <a:grpFill/>
            <a:ln w="19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6" name="任意形状 125"/>
            <p:cNvSpPr/>
            <p:nvPr/>
          </p:nvSpPr>
          <p:spPr>
            <a:xfrm>
              <a:off x="21038292" y="7999468"/>
              <a:ext cx="220730" cy="297174"/>
            </a:xfrm>
            <a:custGeom>
              <a:avLst/>
              <a:gdLst>
                <a:gd name="connsiteX0" fmla="*/ 66399 w 220730"/>
                <a:gd name="connsiteY0" fmla="*/ 0 h 297174"/>
                <a:gd name="connsiteX1" fmla="*/ 0 w 220730"/>
                <a:gd name="connsiteY1" fmla="*/ 297175 h 297174"/>
                <a:gd name="connsiteX2" fmla="*/ 62809 w 220730"/>
                <a:gd name="connsiteY2" fmla="*/ 297175 h 297174"/>
                <a:gd name="connsiteX3" fmla="*/ 75371 w 220730"/>
                <a:gd name="connsiteY3" fmla="*/ 241678 h 297174"/>
                <a:gd name="connsiteX4" fmla="*/ 129607 w 220730"/>
                <a:gd name="connsiteY4" fmla="*/ 241678 h 297174"/>
                <a:gd name="connsiteX5" fmla="*/ 135389 w 220730"/>
                <a:gd name="connsiteY5" fmla="*/ 195928 h 297174"/>
                <a:gd name="connsiteX6" fmla="*/ 157921 w 220730"/>
                <a:gd name="connsiteY6" fmla="*/ 297175 h 297174"/>
                <a:gd name="connsiteX7" fmla="*/ 220730 w 220730"/>
                <a:gd name="connsiteY7" fmla="*/ 297175 h 297174"/>
                <a:gd name="connsiteX8" fmla="*/ 154332 w 220730"/>
                <a:gd name="connsiteY8" fmla="*/ 0 h 297174"/>
                <a:gd name="connsiteX9" fmla="*/ 66399 w 220730"/>
                <a:gd name="connsiteY9" fmla="*/ 0 h 297174"/>
                <a:gd name="connsiteX10" fmla="*/ 87933 w 220730"/>
                <a:gd name="connsiteY10" fmla="*/ 184392 h 297174"/>
                <a:gd name="connsiteX11" fmla="*/ 110465 w 220730"/>
                <a:gd name="connsiteY11" fmla="*/ 84538 h 297174"/>
                <a:gd name="connsiteX12" fmla="*/ 132797 w 220730"/>
                <a:gd name="connsiteY12" fmla="*/ 184392 h 297174"/>
                <a:gd name="connsiteX13" fmla="*/ 87933 w 220730"/>
                <a:gd name="connsiteY13" fmla="*/ 184392 h 29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0730" h="297174">
                  <a:moveTo>
                    <a:pt x="66399" y="0"/>
                  </a:moveTo>
                  <a:lnTo>
                    <a:pt x="0" y="297175"/>
                  </a:lnTo>
                  <a:lnTo>
                    <a:pt x="62809" y="297175"/>
                  </a:lnTo>
                  <a:lnTo>
                    <a:pt x="75371" y="241678"/>
                  </a:lnTo>
                  <a:lnTo>
                    <a:pt x="129607" y="241678"/>
                  </a:lnTo>
                  <a:lnTo>
                    <a:pt x="135389" y="195928"/>
                  </a:lnTo>
                  <a:lnTo>
                    <a:pt x="157921" y="297175"/>
                  </a:lnTo>
                  <a:lnTo>
                    <a:pt x="220730" y="297175"/>
                  </a:lnTo>
                  <a:lnTo>
                    <a:pt x="154332" y="0"/>
                  </a:lnTo>
                  <a:lnTo>
                    <a:pt x="66399" y="0"/>
                  </a:lnTo>
                  <a:close/>
                  <a:moveTo>
                    <a:pt x="87933" y="184392"/>
                  </a:moveTo>
                  <a:lnTo>
                    <a:pt x="110465" y="84538"/>
                  </a:lnTo>
                  <a:lnTo>
                    <a:pt x="132797" y="184392"/>
                  </a:lnTo>
                  <a:lnTo>
                    <a:pt x="87933" y="184392"/>
                  </a:lnTo>
                  <a:close/>
                </a:path>
              </a:pathLst>
            </a:custGeom>
            <a:grpFill/>
            <a:ln w="19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7" name="任意形状 126"/>
            <p:cNvSpPr/>
            <p:nvPr/>
          </p:nvSpPr>
          <p:spPr>
            <a:xfrm>
              <a:off x="21276968" y="7999468"/>
              <a:ext cx="210760" cy="297174"/>
            </a:xfrm>
            <a:custGeom>
              <a:avLst/>
              <a:gdLst>
                <a:gd name="connsiteX0" fmla="*/ 147951 w 210760"/>
                <a:gd name="connsiteY0" fmla="*/ 170468 h 297174"/>
                <a:gd name="connsiteX1" fmla="*/ 84743 w 210760"/>
                <a:gd name="connsiteY1" fmla="*/ 0 h 297174"/>
                <a:gd name="connsiteX2" fmla="*/ 0 w 210760"/>
                <a:gd name="connsiteY2" fmla="*/ 0 h 297174"/>
                <a:gd name="connsiteX3" fmla="*/ 0 w 210760"/>
                <a:gd name="connsiteY3" fmla="*/ 297175 h 297174"/>
                <a:gd name="connsiteX4" fmla="*/ 62809 w 210760"/>
                <a:gd name="connsiteY4" fmla="*/ 297175 h 297174"/>
                <a:gd name="connsiteX5" fmla="*/ 62809 w 210760"/>
                <a:gd name="connsiteY5" fmla="*/ 114375 h 297174"/>
                <a:gd name="connsiteX6" fmla="*/ 130604 w 210760"/>
                <a:gd name="connsiteY6" fmla="*/ 297175 h 297174"/>
                <a:gd name="connsiteX7" fmla="*/ 210761 w 210760"/>
                <a:gd name="connsiteY7" fmla="*/ 297175 h 297174"/>
                <a:gd name="connsiteX8" fmla="*/ 210761 w 210760"/>
                <a:gd name="connsiteY8" fmla="*/ 0 h 297174"/>
                <a:gd name="connsiteX9" fmla="*/ 147951 w 210760"/>
                <a:gd name="connsiteY9" fmla="*/ 0 h 297174"/>
                <a:gd name="connsiteX10" fmla="*/ 147951 w 210760"/>
                <a:gd name="connsiteY10" fmla="*/ 170468 h 29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0760" h="297174">
                  <a:moveTo>
                    <a:pt x="147951" y="170468"/>
                  </a:moveTo>
                  <a:lnTo>
                    <a:pt x="84743" y="0"/>
                  </a:lnTo>
                  <a:lnTo>
                    <a:pt x="0" y="0"/>
                  </a:lnTo>
                  <a:lnTo>
                    <a:pt x="0" y="297175"/>
                  </a:lnTo>
                  <a:lnTo>
                    <a:pt x="62809" y="297175"/>
                  </a:lnTo>
                  <a:lnTo>
                    <a:pt x="62809" y="114375"/>
                  </a:lnTo>
                  <a:lnTo>
                    <a:pt x="130604" y="297175"/>
                  </a:lnTo>
                  <a:lnTo>
                    <a:pt x="210761" y="297175"/>
                  </a:lnTo>
                  <a:lnTo>
                    <a:pt x="210761" y="0"/>
                  </a:lnTo>
                  <a:lnTo>
                    <a:pt x="147951" y="0"/>
                  </a:lnTo>
                  <a:lnTo>
                    <a:pt x="147951" y="170468"/>
                  </a:lnTo>
                  <a:close/>
                </a:path>
              </a:pathLst>
            </a:custGeom>
            <a:grpFill/>
            <a:ln w="19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8" name="任意形状 127"/>
            <p:cNvSpPr/>
            <p:nvPr/>
          </p:nvSpPr>
          <p:spPr>
            <a:xfrm>
              <a:off x="21586429" y="7999468"/>
              <a:ext cx="220730" cy="297174"/>
            </a:xfrm>
            <a:custGeom>
              <a:avLst/>
              <a:gdLst>
                <a:gd name="connsiteX0" fmla="*/ 66399 w 220730"/>
                <a:gd name="connsiteY0" fmla="*/ 0 h 297174"/>
                <a:gd name="connsiteX1" fmla="*/ 0 w 220730"/>
                <a:gd name="connsiteY1" fmla="*/ 297175 h 297174"/>
                <a:gd name="connsiteX2" fmla="*/ 62809 w 220730"/>
                <a:gd name="connsiteY2" fmla="*/ 297175 h 297174"/>
                <a:gd name="connsiteX3" fmla="*/ 75371 w 220730"/>
                <a:gd name="connsiteY3" fmla="*/ 241678 h 297174"/>
                <a:gd name="connsiteX4" fmla="*/ 129607 w 220730"/>
                <a:gd name="connsiteY4" fmla="*/ 241678 h 297174"/>
                <a:gd name="connsiteX5" fmla="*/ 135389 w 220730"/>
                <a:gd name="connsiteY5" fmla="*/ 195928 h 297174"/>
                <a:gd name="connsiteX6" fmla="*/ 157921 w 220730"/>
                <a:gd name="connsiteY6" fmla="*/ 297175 h 297174"/>
                <a:gd name="connsiteX7" fmla="*/ 220730 w 220730"/>
                <a:gd name="connsiteY7" fmla="*/ 297175 h 297174"/>
                <a:gd name="connsiteX8" fmla="*/ 154332 w 220730"/>
                <a:gd name="connsiteY8" fmla="*/ 0 h 297174"/>
                <a:gd name="connsiteX9" fmla="*/ 66399 w 220730"/>
                <a:gd name="connsiteY9" fmla="*/ 0 h 297174"/>
                <a:gd name="connsiteX10" fmla="*/ 87933 w 220730"/>
                <a:gd name="connsiteY10" fmla="*/ 184392 h 297174"/>
                <a:gd name="connsiteX11" fmla="*/ 110465 w 220730"/>
                <a:gd name="connsiteY11" fmla="*/ 84538 h 297174"/>
                <a:gd name="connsiteX12" fmla="*/ 132797 w 220730"/>
                <a:gd name="connsiteY12" fmla="*/ 184392 h 297174"/>
                <a:gd name="connsiteX13" fmla="*/ 87933 w 220730"/>
                <a:gd name="connsiteY13" fmla="*/ 184392 h 29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0730" h="297174">
                  <a:moveTo>
                    <a:pt x="66399" y="0"/>
                  </a:moveTo>
                  <a:lnTo>
                    <a:pt x="0" y="297175"/>
                  </a:lnTo>
                  <a:lnTo>
                    <a:pt x="62809" y="297175"/>
                  </a:lnTo>
                  <a:lnTo>
                    <a:pt x="75371" y="241678"/>
                  </a:lnTo>
                  <a:lnTo>
                    <a:pt x="129607" y="241678"/>
                  </a:lnTo>
                  <a:lnTo>
                    <a:pt x="135389" y="195928"/>
                  </a:lnTo>
                  <a:lnTo>
                    <a:pt x="157921" y="297175"/>
                  </a:lnTo>
                  <a:lnTo>
                    <a:pt x="220730" y="297175"/>
                  </a:lnTo>
                  <a:lnTo>
                    <a:pt x="154332" y="0"/>
                  </a:lnTo>
                  <a:lnTo>
                    <a:pt x="66399" y="0"/>
                  </a:lnTo>
                  <a:close/>
                  <a:moveTo>
                    <a:pt x="87933" y="184392"/>
                  </a:moveTo>
                  <a:lnTo>
                    <a:pt x="110465" y="84538"/>
                  </a:lnTo>
                  <a:lnTo>
                    <a:pt x="132797" y="184392"/>
                  </a:lnTo>
                  <a:lnTo>
                    <a:pt x="87933" y="184392"/>
                  </a:lnTo>
                  <a:close/>
                </a:path>
              </a:pathLst>
            </a:custGeom>
            <a:grpFill/>
            <a:ln w="19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9" name="任意形状 128"/>
            <p:cNvSpPr/>
            <p:nvPr/>
          </p:nvSpPr>
          <p:spPr>
            <a:xfrm>
              <a:off x="21817927" y="8089177"/>
              <a:ext cx="171280" cy="274697"/>
            </a:xfrm>
            <a:custGeom>
              <a:avLst/>
              <a:gdLst>
                <a:gd name="connsiteX0" fmla="*/ 0 w 171280"/>
                <a:gd name="connsiteY0" fmla="*/ 274499 h 274697"/>
                <a:gd name="connsiteX1" fmla="*/ 62809 w 171280"/>
                <a:gd name="connsiteY1" fmla="*/ 274499 h 274697"/>
                <a:gd name="connsiteX2" fmla="*/ 62809 w 171280"/>
                <a:gd name="connsiteY2" fmla="*/ 201498 h 274697"/>
                <a:gd name="connsiteX3" fmla="*/ 85142 w 171280"/>
                <a:gd name="connsiteY3" fmla="*/ 207664 h 274697"/>
                <a:gd name="connsiteX4" fmla="*/ 171280 w 171280"/>
                <a:gd name="connsiteY4" fmla="*/ 207664 h 274697"/>
                <a:gd name="connsiteX5" fmla="*/ 171280 w 171280"/>
                <a:gd name="connsiteY5" fmla="*/ 0 h 274697"/>
                <a:gd name="connsiteX6" fmla="*/ 0 w 171280"/>
                <a:gd name="connsiteY6" fmla="*/ 0 h 274697"/>
                <a:gd name="connsiteX7" fmla="*/ 0 w 171280"/>
                <a:gd name="connsiteY7" fmla="*/ 274698 h 274697"/>
                <a:gd name="connsiteX8" fmla="*/ 62809 w 171280"/>
                <a:gd name="connsiteY8" fmla="*/ 57287 h 274697"/>
                <a:gd name="connsiteX9" fmla="*/ 108471 w 171280"/>
                <a:gd name="connsiteY9" fmla="*/ 57287 h 274697"/>
                <a:gd name="connsiteX10" fmla="*/ 108471 w 171280"/>
                <a:gd name="connsiteY10" fmla="*/ 150378 h 274697"/>
                <a:gd name="connsiteX11" fmla="*/ 87734 w 171280"/>
                <a:gd name="connsiteY11" fmla="*/ 150378 h 274697"/>
                <a:gd name="connsiteX12" fmla="*/ 63009 w 171280"/>
                <a:gd name="connsiteY12" fmla="*/ 142222 h 274697"/>
                <a:gd name="connsiteX13" fmla="*/ 63009 w 171280"/>
                <a:gd name="connsiteY13" fmla="*/ 57287 h 274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1280" h="274697">
                  <a:moveTo>
                    <a:pt x="0" y="274499"/>
                  </a:moveTo>
                  <a:lnTo>
                    <a:pt x="62809" y="274499"/>
                  </a:lnTo>
                  <a:lnTo>
                    <a:pt x="62809" y="201498"/>
                  </a:lnTo>
                  <a:lnTo>
                    <a:pt x="85142" y="207664"/>
                  </a:lnTo>
                  <a:lnTo>
                    <a:pt x="171280" y="207664"/>
                  </a:lnTo>
                  <a:lnTo>
                    <a:pt x="171280" y="0"/>
                  </a:lnTo>
                  <a:lnTo>
                    <a:pt x="0" y="0"/>
                  </a:lnTo>
                  <a:lnTo>
                    <a:pt x="0" y="274698"/>
                  </a:lnTo>
                  <a:close/>
                  <a:moveTo>
                    <a:pt x="62809" y="57287"/>
                  </a:moveTo>
                  <a:lnTo>
                    <a:pt x="108471" y="57287"/>
                  </a:lnTo>
                  <a:lnTo>
                    <a:pt x="108471" y="150378"/>
                  </a:lnTo>
                  <a:lnTo>
                    <a:pt x="87734" y="150378"/>
                  </a:lnTo>
                  <a:lnTo>
                    <a:pt x="63009" y="142222"/>
                  </a:lnTo>
                  <a:lnTo>
                    <a:pt x="63009" y="57287"/>
                  </a:lnTo>
                  <a:close/>
                </a:path>
              </a:pathLst>
            </a:custGeom>
            <a:grpFill/>
            <a:ln w="19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0" name="任意形状 129"/>
            <p:cNvSpPr/>
            <p:nvPr/>
          </p:nvSpPr>
          <p:spPr>
            <a:xfrm>
              <a:off x="22008349" y="8089177"/>
              <a:ext cx="171280" cy="274697"/>
            </a:xfrm>
            <a:custGeom>
              <a:avLst/>
              <a:gdLst>
                <a:gd name="connsiteX0" fmla="*/ 0 w 171280"/>
                <a:gd name="connsiteY0" fmla="*/ 274499 h 274697"/>
                <a:gd name="connsiteX1" fmla="*/ 62809 w 171280"/>
                <a:gd name="connsiteY1" fmla="*/ 274499 h 274697"/>
                <a:gd name="connsiteX2" fmla="*/ 62809 w 171280"/>
                <a:gd name="connsiteY2" fmla="*/ 201498 h 274697"/>
                <a:gd name="connsiteX3" fmla="*/ 85142 w 171280"/>
                <a:gd name="connsiteY3" fmla="*/ 207664 h 274697"/>
                <a:gd name="connsiteX4" fmla="*/ 171280 w 171280"/>
                <a:gd name="connsiteY4" fmla="*/ 207664 h 274697"/>
                <a:gd name="connsiteX5" fmla="*/ 171280 w 171280"/>
                <a:gd name="connsiteY5" fmla="*/ 0 h 274697"/>
                <a:gd name="connsiteX6" fmla="*/ 0 w 171280"/>
                <a:gd name="connsiteY6" fmla="*/ 0 h 274697"/>
                <a:gd name="connsiteX7" fmla="*/ 0 w 171280"/>
                <a:gd name="connsiteY7" fmla="*/ 274698 h 274697"/>
                <a:gd name="connsiteX8" fmla="*/ 62809 w 171280"/>
                <a:gd name="connsiteY8" fmla="*/ 57287 h 274697"/>
                <a:gd name="connsiteX9" fmla="*/ 108471 w 171280"/>
                <a:gd name="connsiteY9" fmla="*/ 57287 h 274697"/>
                <a:gd name="connsiteX10" fmla="*/ 108471 w 171280"/>
                <a:gd name="connsiteY10" fmla="*/ 150378 h 274697"/>
                <a:gd name="connsiteX11" fmla="*/ 87734 w 171280"/>
                <a:gd name="connsiteY11" fmla="*/ 150378 h 274697"/>
                <a:gd name="connsiteX12" fmla="*/ 63009 w 171280"/>
                <a:gd name="connsiteY12" fmla="*/ 142222 h 274697"/>
                <a:gd name="connsiteX13" fmla="*/ 63009 w 171280"/>
                <a:gd name="connsiteY13" fmla="*/ 57287 h 274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1280" h="274697">
                  <a:moveTo>
                    <a:pt x="0" y="274499"/>
                  </a:moveTo>
                  <a:lnTo>
                    <a:pt x="62809" y="274499"/>
                  </a:lnTo>
                  <a:lnTo>
                    <a:pt x="62809" y="201498"/>
                  </a:lnTo>
                  <a:lnTo>
                    <a:pt x="85142" y="207664"/>
                  </a:lnTo>
                  <a:lnTo>
                    <a:pt x="171280" y="207664"/>
                  </a:lnTo>
                  <a:lnTo>
                    <a:pt x="171280" y="0"/>
                  </a:lnTo>
                  <a:lnTo>
                    <a:pt x="0" y="0"/>
                  </a:lnTo>
                  <a:lnTo>
                    <a:pt x="0" y="274698"/>
                  </a:lnTo>
                  <a:close/>
                  <a:moveTo>
                    <a:pt x="62809" y="57287"/>
                  </a:moveTo>
                  <a:lnTo>
                    <a:pt x="108471" y="57287"/>
                  </a:lnTo>
                  <a:lnTo>
                    <a:pt x="108471" y="150378"/>
                  </a:lnTo>
                  <a:lnTo>
                    <a:pt x="87734" y="150378"/>
                  </a:lnTo>
                  <a:lnTo>
                    <a:pt x="63009" y="142222"/>
                  </a:lnTo>
                  <a:lnTo>
                    <a:pt x="63009" y="57287"/>
                  </a:lnTo>
                  <a:close/>
                </a:path>
              </a:pathLst>
            </a:custGeom>
            <a:grpFill/>
            <a:ln w="19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1" name="任意形状 130"/>
            <p:cNvSpPr/>
            <p:nvPr/>
          </p:nvSpPr>
          <p:spPr>
            <a:xfrm>
              <a:off x="22198971" y="7999468"/>
              <a:ext cx="62809" cy="297174"/>
            </a:xfrm>
            <a:custGeom>
              <a:avLst/>
              <a:gdLst>
                <a:gd name="connsiteX0" fmla="*/ 0 w 62809"/>
                <a:gd name="connsiteY0" fmla="*/ 0 h 297174"/>
                <a:gd name="connsiteX1" fmla="*/ 62809 w 62809"/>
                <a:gd name="connsiteY1" fmla="*/ 0 h 297174"/>
                <a:gd name="connsiteX2" fmla="*/ 62809 w 62809"/>
                <a:gd name="connsiteY2" fmla="*/ 297175 h 297174"/>
                <a:gd name="connsiteX3" fmla="*/ 0 w 62809"/>
                <a:gd name="connsiteY3" fmla="*/ 297175 h 29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09" h="297174">
                  <a:moveTo>
                    <a:pt x="0" y="0"/>
                  </a:moveTo>
                  <a:lnTo>
                    <a:pt x="62809" y="0"/>
                  </a:lnTo>
                  <a:lnTo>
                    <a:pt x="62809" y="297175"/>
                  </a:lnTo>
                  <a:lnTo>
                    <a:pt x="0" y="297175"/>
                  </a:lnTo>
                  <a:close/>
                </a:path>
              </a:pathLst>
            </a:custGeom>
            <a:grpFill/>
            <a:ln w="19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2" name="任意形状 131"/>
            <p:cNvSpPr/>
            <p:nvPr/>
          </p:nvSpPr>
          <p:spPr>
            <a:xfrm>
              <a:off x="22283315" y="8088978"/>
              <a:ext cx="62809" cy="207664"/>
            </a:xfrm>
            <a:custGeom>
              <a:avLst/>
              <a:gdLst>
                <a:gd name="connsiteX0" fmla="*/ 0 w 62809"/>
                <a:gd name="connsiteY0" fmla="*/ 0 h 207664"/>
                <a:gd name="connsiteX1" fmla="*/ 62809 w 62809"/>
                <a:gd name="connsiteY1" fmla="*/ 0 h 207664"/>
                <a:gd name="connsiteX2" fmla="*/ 62809 w 62809"/>
                <a:gd name="connsiteY2" fmla="*/ 207664 h 207664"/>
                <a:gd name="connsiteX3" fmla="*/ 0 w 62809"/>
                <a:gd name="connsiteY3" fmla="*/ 207664 h 2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09" h="207664">
                  <a:moveTo>
                    <a:pt x="0" y="0"/>
                  </a:moveTo>
                  <a:lnTo>
                    <a:pt x="62809" y="0"/>
                  </a:lnTo>
                  <a:lnTo>
                    <a:pt x="62809" y="207664"/>
                  </a:lnTo>
                  <a:lnTo>
                    <a:pt x="0" y="207664"/>
                  </a:lnTo>
                  <a:close/>
                </a:path>
              </a:pathLst>
            </a:custGeom>
            <a:grpFill/>
            <a:ln w="19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3" name="任意形状 132"/>
            <p:cNvSpPr/>
            <p:nvPr/>
          </p:nvSpPr>
          <p:spPr>
            <a:xfrm>
              <a:off x="22283315" y="7999468"/>
              <a:ext cx="62809" cy="58679"/>
            </a:xfrm>
            <a:custGeom>
              <a:avLst/>
              <a:gdLst>
                <a:gd name="connsiteX0" fmla="*/ 0 w 62809"/>
                <a:gd name="connsiteY0" fmla="*/ 0 h 58679"/>
                <a:gd name="connsiteX1" fmla="*/ 62809 w 62809"/>
                <a:gd name="connsiteY1" fmla="*/ 0 h 58679"/>
                <a:gd name="connsiteX2" fmla="*/ 62809 w 62809"/>
                <a:gd name="connsiteY2" fmla="*/ 58679 h 58679"/>
                <a:gd name="connsiteX3" fmla="*/ 0 w 62809"/>
                <a:gd name="connsiteY3" fmla="*/ 58679 h 58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09" h="58679">
                  <a:moveTo>
                    <a:pt x="0" y="0"/>
                  </a:moveTo>
                  <a:lnTo>
                    <a:pt x="62809" y="0"/>
                  </a:lnTo>
                  <a:lnTo>
                    <a:pt x="62809" y="58679"/>
                  </a:lnTo>
                  <a:lnTo>
                    <a:pt x="0" y="58679"/>
                  </a:lnTo>
                  <a:close/>
                </a:path>
              </a:pathLst>
            </a:custGeom>
            <a:grpFill/>
            <a:ln w="19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4" name="任意形状 133"/>
            <p:cNvSpPr/>
            <p:nvPr/>
          </p:nvSpPr>
          <p:spPr>
            <a:xfrm>
              <a:off x="22367659" y="8088978"/>
              <a:ext cx="151141" cy="207664"/>
            </a:xfrm>
            <a:custGeom>
              <a:avLst/>
              <a:gdLst>
                <a:gd name="connsiteX0" fmla="*/ 143963 w 151141"/>
                <a:gd name="connsiteY0" fmla="*/ 57486 h 207664"/>
                <a:gd name="connsiteX1" fmla="*/ 151141 w 151141"/>
                <a:gd name="connsiteY1" fmla="*/ 0 h 207664"/>
                <a:gd name="connsiteX2" fmla="*/ 0 w 151141"/>
                <a:gd name="connsiteY2" fmla="*/ 0 h 207664"/>
                <a:gd name="connsiteX3" fmla="*/ 0 w 151141"/>
                <a:gd name="connsiteY3" fmla="*/ 207664 h 207664"/>
                <a:gd name="connsiteX4" fmla="*/ 143963 w 151141"/>
                <a:gd name="connsiteY4" fmla="*/ 207664 h 207664"/>
                <a:gd name="connsiteX5" fmla="*/ 151141 w 151141"/>
                <a:gd name="connsiteY5" fmla="*/ 150378 h 207664"/>
                <a:gd name="connsiteX6" fmla="*/ 62809 w 151141"/>
                <a:gd name="connsiteY6" fmla="*/ 150378 h 207664"/>
                <a:gd name="connsiteX7" fmla="*/ 62809 w 151141"/>
                <a:gd name="connsiteY7" fmla="*/ 57486 h 207664"/>
                <a:gd name="connsiteX8" fmla="*/ 143963 w 151141"/>
                <a:gd name="connsiteY8" fmla="*/ 57486 h 2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141" h="207664">
                  <a:moveTo>
                    <a:pt x="143963" y="57486"/>
                  </a:moveTo>
                  <a:lnTo>
                    <a:pt x="151141" y="0"/>
                  </a:lnTo>
                  <a:lnTo>
                    <a:pt x="0" y="0"/>
                  </a:lnTo>
                  <a:lnTo>
                    <a:pt x="0" y="207664"/>
                  </a:lnTo>
                  <a:lnTo>
                    <a:pt x="143963" y="207664"/>
                  </a:lnTo>
                  <a:lnTo>
                    <a:pt x="151141" y="150378"/>
                  </a:lnTo>
                  <a:lnTo>
                    <a:pt x="62809" y="150378"/>
                  </a:lnTo>
                  <a:lnTo>
                    <a:pt x="62809" y="57486"/>
                  </a:lnTo>
                  <a:lnTo>
                    <a:pt x="143963" y="57486"/>
                  </a:lnTo>
                  <a:close/>
                </a:path>
              </a:pathLst>
            </a:custGeom>
            <a:grpFill/>
            <a:ln w="19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5" name="任意形状 134"/>
            <p:cNvSpPr/>
            <p:nvPr/>
          </p:nvSpPr>
          <p:spPr>
            <a:xfrm>
              <a:off x="22529568" y="8089177"/>
              <a:ext cx="164102" cy="207664"/>
            </a:xfrm>
            <a:custGeom>
              <a:avLst/>
              <a:gdLst>
                <a:gd name="connsiteX0" fmla="*/ 11166 w 164102"/>
                <a:gd name="connsiteY0" fmla="*/ 57287 h 207664"/>
                <a:gd name="connsiteX1" fmla="*/ 101293 w 164102"/>
                <a:gd name="connsiteY1" fmla="*/ 57287 h 207664"/>
                <a:gd name="connsiteX2" fmla="*/ 101293 w 164102"/>
                <a:gd name="connsiteY2" fmla="*/ 72603 h 207664"/>
                <a:gd name="connsiteX3" fmla="*/ 0 w 164102"/>
                <a:gd name="connsiteY3" fmla="*/ 72603 h 207664"/>
                <a:gd name="connsiteX4" fmla="*/ 0 w 164102"/>
                <a:gd name="connsiteY4" fmla="*/ 207664 h 207664"/>
                <a:gd name="connsiteX5" fmla="*/ 65402 w 164102"/>
                <a:gd name="connsiteY5" fmla="*/ 207664 h 207664"/>
                <a:gd name="connsiteX6" fmla="*/ 101293 w 164102"/>
                <a:gd name="connsiteY6" fmla="*/ 196923 h 207664"/>
                <a:gd name="connsiteX7" fmla="*/ 101293 w 164102"/>
                <a:gd name="connsiteY7" fmla="*/ 207664 h 207664"/>
                <a:gd name="connsiteX8" fmla="*/ 164102 w 164102"/>
                <a:gd name="connsiteY8" fmla="*/ 207664 h 207664"/>
                <a:gd name="connsiteX9" fmla="*/ 164102 w 164102"/>
                <a:gd name="connsiteY9" fmla="*/ 0 h 207664"/>
                <a:gd name="connsiteX10" fmla="*/ 3988 w 164102"/>
                <a:gd name="connsiteY10" fmla="*/ 0 h 207664"/>
                <a:gd name="connsiteX11" fmla="*/ 11166 w 164102"/>
                <a:gd name="connsiteY11" fmla="*/ 57287 h 207664"/>
                <a:gd name="connsiteX12" fmla="*/ 101093 w 164102"/>
                <a:gd name="connsiteY12" fmla="*/ 138841 h 207664"/>
                <a:gd name="connsiteX13" fmla="*/ 62610 w 164102"/>
                <a:gd name="connsiteY13" fmla="*/ 149582 h 207664"/>
                <a:gd name="connsiteX14" fmla="*/ 62610 w 164102"/>
                <a:gd name="connsiteY14" fmla="*/ 125514 h 207664"/>
                <a:gd name="connsiteX15" fmla="*/ 101093 w 164102"/>
                <a:gd name="connsiteY15" fmla="*/ 125514 h 207664"/>
                <a:gd name="connsiteX16" fmla="*/ 101093 w 164102"/>
                <a:gd name="connsiteY16" fmla="*/ 138841 h 2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4102" h="207664">
                  <a:moveTo>
                    <a:pt x="11166" y="57287"/>
                  </a:moveTo>
                  <a:lnTo>
                    <a:pt x="101293" y="57287"/>
                  </a:lnTo>
                  <a:lnTo>
                    <a:pt x="101293" y="72603"/>
                  </a:lnTo>
                  <a:lnTo>
                    <a:pt x="0" y="72603"/>
                  </a:lnTo>
                  <a:lnTo>
                    <a:pt x="0" y="207664"/>
                  </a:lnTo>
                  <a:lnTo>
                    <a:pt x="65402" y="207664"/>
                  </a:lnTo>
                  <a:lnTo>
                    <a:pt x="101293" y="196923"/>
                  </a:lnTo>
                  <a:lnTo>
                    <a:pt x="101293" y="207664"/>
                  </a:lnTo>
                  <a:lnTo>
                    <a:pt x="164102" y="207664"/>
                  </a:lnTo>
                  <a:lnTo>
                    <a:pt x="164102" y="0"/>
                  </a:lnTo>
                  <a:lnTo>
                    <a:pt x="3988" y="0"/>
                  </a:lnTo>
                  <a:lnTo>
                    <a:pt x="11166" y="57287"/>
                  </a:lnTo>
                  <a:close/>
                  <a:moveTo>
                    <a:pt x="101093" y="138841"/>
                  </a:moveTo>
                  <a:lnTo>
                    <a:pt x="62610" y="149582"/>
                  </a:lnTo>
                  <a:lnTo>
                    <a:pt x="62610" y="125514"/>
                  </a:lnTo>
                  <a:lnTo>
                    <a:pt x="101093" y="125514"/>
                  </a:lnTo>
                  <a:lnTo>
                    <a:pt x="101093" y="138841"/>
                  </a:lnTo>
                  <a:close/>
                </a:path>
              </a:pathLst>
            </a:custGeom>
            <a:grpFill/>
            <a:ln w="19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6" name="任意形状 135"/>
            <p:cNvSpPr/>
            <p:nvPr/>
          </p:nvSpPr>
          <p:spPr>
            <a:xfrm>
              <a:off x="22697059" y="8035471"/>
              <a:ext cx="170482" cy="261171"/>
            </a:xfrm>
            <a:custGeom>
              <a:avLst/>
              <a:gdLst>
                <a:gd name="connsiteX0" fmla="*/ 99897 w 170482"/>
                <a:gd name="connsiteY0" fmla="*/ 110993 h 261171"/>
                <a:gd name="connsiteX1" fmla="*/ 156924 w 170482"/>
                <a:gd name="connsiteY1" fmla="*/ 110993 h 261171"/>
                <a:gd name="connsiteX2" fmla="*/ 164102 w 170482"/>
                <a:gd name="connsiteY2" fmla="*/ 53507 h 261171"/>
                <a:gd name="connsiteX3" fmla="*/ 99897 w 170482"/>
                <a:gd name="connsiteY3" fmla="*/ 53507 h 261171"/>
                <a:gd name="connsiteX4" fmla="*/ 99897 w 170482"/>
                <a:gd name="connsiteY4" fmla="*/ 0 h 261171"/>
                <a:gd name="connsiteX5" fmla="*/ 37087 w 170482"/>
                <a:gd name="connsiteY5" fmla="*/ 0 h 261171"/>
                <a:gd name="connsiteX6" fmla="*/ 37087 w 170482"/>
                <a:gd name="connsiteY6" fmla="*/ 53507 h 261171"/>
                <a:gd name="connsiteX7" fmla="*/ 0 w 170482"/>
                <a:gd name="connsiteY7" fmla="*/ 53507 h 261171"/>
                <a:gd name="connsiteX8" fmla="*/ 7178 w 170482"/>
                <a:gd name="connsiteY8" fmla="*/ 110993 h 261171"/>
                <a:gd name="connsiteX9" fmla="*/ 37087 w 170482"/>
                <a:gd name="connsiteY9" fmla="*/ 110993 h 261171"/>
                <a:gd name="connsiteX10" fmla="*/ 37087 w 170482"/>
                <a:gd name="connsiteY10" fmla="*/ 261172 h 261171"/>
                <a:gd name="connsiteX11" fmla="*/ 163504 w 170482"/>
                <a:gd name="connsiteY11" fmla="*/ 261172 h 261171"/>
                <a:gd name="connsiteX12" fmla="*/ 170483 w 170482"/>
                <a:gd name="connsiteY12" fmla="*/ 203885 h 261171"/>
                <a:gd name="connsiteX13" fmla="*/ 99897 w 170482"/>
                <a:gd name="connsiteY13" fmla="*/ 203885 h 261171"/>
                <a:gd name="connsiteX14" fmla="*/ 99897 w 170482"/>
                <a:gd name="connsiteY14" fmla="*/ 110993 h 261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0482" h="261171">
                  <a:moveTo>
                    <a:pt x="99897" y="110993"/>
                  </a:moveTo>
                  <a:lnTo>
                    <a:pt x="156924" y="110993"/>
                  </a:lnTo>
                  <a:lnTo>
                    <a:pt x="164102" y="53507"/>
                  </a:lnTo>
                  <a:lnTo>
                    <a:pt x="99897" y="53507"/>
                  </a:lnTo>
                  <a:lnTo>
                    <a:pt x="99897" y="0"/>
                  </a:lnTo>
                  <a:lnTo>
                    <a:pt x="37087" y="0"/>
                  </a:lnTo>
                  <a:lnTo>
                    <a:pt x="37087" y="53507"/>
                  </a:lnTo>
                  <a:lnTo>
                    <a:pt x="0" y="53507"/>
                  </a:lnTo>
                  <a:lnTo>
                    <a:pt x="7178" y="110993"/>
                  </a:lnTo>
                  <a:lnTo>
                    <a:pt x="37087" y="110993"/>
                  </a:lnTo>
                  <a:lnTo>
                    <a:pt x="37087" y="261172"/>
                  </a:lnTo>
                  <a:lnTo>
                    <a:pt x="163504" y="261172"/>
                  </a:lnTo>
                  <a:lnTo>
                    <a:pt x="170483" y="203885"/>
                  </a:lnTo>
                  <a:lnTo>
                    <a:pt x="99897" y="203885"/>
                  </a:lnTo>
                  <a:lnTo>
                    <a:pt x="99897" y="110993"/>
                  </a:lnTo>
                  <a:close/>
                </a:path>
              </a:pathLst>
            </a:custGeom>
            <a:grpFill/>
            <a:ln w="19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7" name="任意形状 136"/>
            <p:cNvSpPr/>
            <p:nvPr/>
          </p:nvSpPr>
          <p:spPr>
            <a:xfrm>
              <a:off x="22878309" y="7999468"/>
              <a:ext cx="62809" cy="58679"/>
            </a:xfrm>
            <a:custGeom>
              <a:avLst/>
              <a:gdLst>
                <a:gd name="connsiteX0" fmla="*/ 0 w 62809"/>
                <a:gd name="connsiteY0" fmla="*/ 0 h 58679"/>
                <a:gd name="connsiteX1" fmla="*/ 62809 w 62809"/>
                <a:gd name="connsiteY1" fmla="*/ 0 h 58679"/>
                <a:gd name="connsiteX2" fmla="*/ 62809 w 62809"/>
                <a:gd name="connsiteY2" fmla="*/ 58679 h 58679"/>
                <a:gd name="connsiteX3" fmla="*/ 0 w 62809"/>
                <a:gd name="connsiteY3" fmla="*/ 58679 h 58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09" h="58679">
                  <a:moveTo>
                    <a:pt x="0" y="0"/>
                  </a:moveTo>
                  <a:lnTo>
                    <a:pt x="62809" y="0"/>
                  </a:lnTo>
                  <a:lnTo>
                    <a:pt x="62809" y="58679"/>
                  </a:lnTo>
                  <a:lnTo>
                    <a:pt x="0" y="58679"/>
                  </a:lnTo>
                  <a:close/>
                </a:path>
              </a:pathLst>
            </a:custGeom>
            <a:grpFill/>
            <a:ln w="19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8" name="任意形状 137"/>
            <p:cNvSpPr/>
            <p:nvPr/>
          </p:nvSpPr>
          <p:spPr>
            <a:xfrm>
              <a:off x="22878309" y="8088978"/>
              <a:ext cx="62809" cy="207664"/>
            </a:xfrm>
            <a:custGeom>
              <a:avLst/>
              <a:gdLst>
                <a:gd name="connsiteX0" fmla="*/ 0 w 62809"/>
                <a:gd name="connsiteY0" fmla="*/ 0 h 207664"/>
                <a:gd name="connsiteX1" fmla="*/ 62809 w 62809"/>
                <a:gd name="connsiteY1" fmla="*/ 0 h 207664"/>
                <a:gd name="connsiteX2" fmla="*/ 62809 w 62809"/>
                <a:gd name="connsiteY2" fmla="*/ 207664 h 207664"/>
                <a:gd name="connsiteX3" fmla="*/ 0 w 62809"/>
                <a:gd name="connsiteY3" fmla="*/ 207664 h 2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09" h="207664">
                  <a:moveTo>
                    <a:pt x="0" y="0"/>
                  </a:moveTo>
                  <a:lnTo>
                    <a:pt x="62809" y="0"/>
                  </a:lnTo>
                  <a:lnTo>
                    <a:pt x="62809" y="207664"/>
                  </a:lnTo>
                  <a:lnTo>
                    <a:pt x="0" y="207664"/>
                  </a:lnTo>
                  <a:close/>
                </a:path>
              </a:pathLst>
            </a:custGeom>
            <a:grpFill/>
            <a:ln w="19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9" name="任意形状 138"/>
            <p:cNvSpPr/>
            <p:nvPr/>
          </p:nvSpPr>
          <p:spPr>
            <a:xfrm>
              <a:off x="22962654" y="8088978"/>
              <a:ext cx="159316" cy="207664"/>
            </a:xfrm>
            <a:custGeom>
              <a:avLst/>
              <a:gdLst>
                <a:gd name="connsiteX0" fmla="*/ 0 w 159316"/>
                <a:gd name="connsiteY0" fmla="*/ 207664 h 207664"/>
                <a:gd name="connsiteX1" fmla="*/ 159317 w 159316"/>
                <a:gd name="connsiteY1" fmla="*/ 207664 h 207664"/>
                <a:gd name="connsiteX2" fmla="*/ 159317 w 159316"/>
                <a:gd name="connsiteY2" fmla="*/ 0 h 207664"/>
                <a:gd name="connsiteX3" fmla="*/ 0 w 159316"/>
                <a:gd name="connsiteY3" fmla="*/ 0 h 207664"/>
                <a:gd name="connsiteX4" fmla="*/ 0 w 159316"/>
                <a:gd name="connsiteY4" fmla="*/ 207664 h 207664"/>
                <a:gd name="connsiteX5" fmla="*/ 62809 w 159316"/>
                <a:gd name="connsiteY5" fmla="*/ 57486 h 207664"/>
                <a:gd name="connsiteX6" fmla="*/ 96507 w 159316"/>
                <a:gd name="connsiteY6" fmla="*/ 57486 h 207664"/>
                <a:gd name="connsiteX7" fmla="*/ 96507 w 159316"/>
                <a:gd name="connsiteY7" fmla="*/ 150577 h 207664"/>
                <a:gd name="connsiteX8" fmla="*/ 62809 w 159316"/>
                <a:gd name="connsiteY8" fmla="*/ 150577 h 207664"/>
                <a:gd name="connsiteX9" fmla="*/ 62809 w 159316"/>
                <a:gd name="connsiteY9" fmla="*/ 57486 h 2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9316" h="207664">
                  <a:moveTo>
                    <a:pt x="0" y="207664"/>
                  </a:moveTo>
                  <a:lnTo>
                    <a:pt x="159317" y="207664"/>
                  </a:lnTo>
                  <a:lnTo>
                    <a:pt x="159317" y="0"/>
                  </a:lnTo>
                  <a:lnTo>
                    <a:pt x="0" y="0"/>
                  </a:lnTo>
                  <a:lnTo>
                    <a:pt x="0" y="207664"/>
                  </a:lnTo>
                  <a:close/>
                  <a:moveTo>
                    <a:pt x="62809" y="57486"/>
                  </a:moveTo>
                  <a:lnTo>
                    <a:pt x="96507" y="57486"/>
                  </a:lnTo>
                  <a:lnTo>
                    <a:pt x="96507" y="150577"/>
                  </a:lnTo>
                  <a:lnTo>
                    <a:pt x="62809" y="150577"/>
                  </a:lnTo>
                  <a:lnTo>
                    <a:pt x="62809" y="57486"/>
                  </a:lnTo>
                  <a:close/>
                </a:path>
              </a:pathLst>
            </a:custGeom>
            <a:grpFill/>
            <a:ln w="19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0" name="任意形状 139"/>
            <p:cNvSpPr/>
            <p:nvPr/>
          </p:nvSpPr>
          <p:spPr>
            <a:xfrm>
              <a:off x="23143704" y="8088978"/>
              <a:ext cx="166096" cy="207664"/>
            </a:xfrm>
            <a:custGeom>
              <a:avLst/>
              <a:gdLst>
                <a:gd name="connsiteX0" fmla="*/ 62809 w 166096"/>
                <a:gd name="connsiteY0" fmla="*/ 9747 h 207664"/>
                <a:gd name="connsiteX1" fmla="*/ 62809 w 166096"/>
                <a:gd name="connsiteY1" fmla="*/ 0 h 207664"/>
                <a:gd name="connsiteX2" fmla="*/ 0 w 166096"/>
                <a:gd name="connsiteY2" fmla="*/ 0 h 207664"/>
                <a:gd name="connsiteX3" fmla="*/ 0 w 166096"/>
                <a:gd name="connsiteY3" fmla="*/ 207664 h 207664"/>
                <a:gd name="connsiteX4" fmla="*/ 62809 w 166096"/>
                <a:gd name="connsiteY4" fmla="*/ 207664 h 207664"/>
                <a:gd name="connsiteX5" fmla="*/ 62809 w 166096"/>
                <a:gd name="connsiteY5" fmla="*/ 68426 h 207664"/>
                <a:gd name="connsiteX6" fmla="*/ 92519 w 166096"/>
                <a:gd name="connsiteY6" fmla="*/ 57486 h 207664"/>
                <a:gd name="connsiteX7" fmla="*/ 103286 w 166096"/>
                <a:gd name="connsiteY7" fmla="*/ 57486 h 207664"/>
                <a:gd name="connsiteX8" fmla="*/ 103286 w 166096"/>
                <a:gd name="connsiteY8" fmla="*/ 207664 h 207664"/>
                <a:gd name="connsiteX9" fmla="*/ 166096 w 166096"/>
                <a:gd name="connsiteY9" fmla="*/ 207664 h 207664"/>
                <a:gd name="connsiteX10" fmla="*/ 166096 w 166096"/>
                <a:gd name="connsiteY10" fmla="*/ 0 h 207664"/>
                <a:gd name="connsiteX11" fmla="*/ 87534 w 166096"/>
                <a:gd name="connsiteY11" fmla="*/ 0 h 207664"/>
                <a:gd name="connsiteX12" fmla="*/ 62809 w 166096"/>
                <a:gd name="connsiteY12" fmla="*/ 9747 h 2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6096" h="207664">
                  <a:moveTo>
                    <a:pt x="62809" y="9747"/>
                  </a:moveTo>
                  <a:lnTo>
                    <a:pt x="62809" y="0"/>
                  </a:lnTo>
                  <a:lnTo>
                    <a:pt x="0" y="0"/>
                  </a:lnTo>
                  <a:lnTo>
                    <a:pt x="0" y="207664"/>
                  </a:lnTo>
                  <a:lnTo>
                    <a:pt x="62809" y="207664"/>
                  </a:lnTo>
                  <a:lnTo>
                    <a:pt x="62809" y="68426"/>
                  </a:lnTo>
                  <a:lnTo>
                    <a:pt x="92519" y="57486"/>
                  </a:lnTo>
                  <a:lnTo>
                    <a:pt x="103286" y="57486"/>
                  </a:lnTo>
                  <a:lnTo>
                    <a:pt x="103286" y="207664"/>
                  </a:lnTo>
                  <a:lnTo>
                    <a:pt x="166096" y="207664"/>
                  </a:lnTo>
                  <a:lnTo>
                    <a:pt x="166096" y="0"/>
                  </a:lnTo>
                  <a:lnTo>
                    <a:pt x="87534" y="0"/>
                  </a:lnTo>
                  <a:lnTo>
                    <a:pt x="62809" y="9747"/>
                  </a:lnTo>
                  <a:close/>
                </a:path>
              </a:pathLst>
            </a:custGeom>
            <a:grpFill/>
            <a:ln w="19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1" name="任意形状 140"/>
            <p:cNvSpPr/>
            <p:nvPr/>
          </p:nvSpPr>
          <p:spPr>
            <a:xfrm>
              <a:off x="23408501" y="7999468"/>
              <a:ext cx="220730" cy="297174"/>
            </a:xfrm>
            <a:custGeom>
              <a:avLst/>
              <a:gdLst>
                <a:gd name="connsiteX0" fmla="*/ 66399 w 220730"/>
                <a:gd name="connsiteY0" fmla="*/ 0 h 297174"/>
                <a:gd name="connsiteX1" fmla="*/ 0 w 220730"/>
                <a:gd name="connsiteY1" fmla="*/ 297175 h 297174"/>
                <a:gd name="connsiteX2" fmla="*/ 62809 w 220730"/>
                <a:gd name="connsiteY2" fmla="*/ 297175 h 297174"/>
                <a:gd name="connsiteX3" fmla="*/ 75371 w 220730"/>
                <a:gd name="connsiteY3" fmla="*/ 241678 h 297174"/>
                <a:gd name="connsiteX4" fmla="*/ 129607 w 220730"/>
                <a:gd name="connsiteY4" fmla="*/ 241678 h 297174"/>
                <a:gd name="connsiteX5" fmla="*/ 135389 w 220730"/>
                <a:gd name="connsiteY5" fmla="*/ 195928 h 297174"/>
                <a:gd name="connsiteX6" fmla="*/ 157921 w 220730"/>
                <a:gd name="connsiteY6" fmla="*/ 297175 h 297174"/>
                <a:gd name="connsiteX7" fmla="*/ 220730 w 220730"/>
                <a:gd name="connsiteY7" fmla="*/ 297175 h 297174"/>
                <a:gd name="connsiteX8" fmla="*/ 154332 w 220730"/>
                <a:gd name="connsiteY8" fmla="*/ 0 h 297174"/>
                <a:gd name="connsiteX9" fmla="*/ 66399 w 220730"/>
                <a:gd name="connsiteY9" fmla="*/ 0 h 297174"/>
                <a:gd name="connsiteX10" fmla="*/ 87933 w 220730"/>
                <a:gd name="connsiteY10" fmla="*/ 184392 h 297174"/>
                <a:gd name="connsiteX11" fmla="*/ 110465 w 220730"/>
                <a:gd name="connsiteY11" fmla="*/ 84538 h 297174"/>
                <a:gd name="connsiteX12" fmla="*/ 132797 w 220730"/>
                <a:gd name="connsiteY12" fmla="*/ 184392 h 297174"/>
                <a:gd name="connsiteX13" fmla="*/ 87933 w 220730"/>
                <a:gd name="connsiteY13" fmla="*/ 184392 h 29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0730" h="297174">
                  <a:moveTo>
                    <a:pt x="66399" y="0"/>
                  </a:moveTo>
                  <a:lnTo>
                    <a:pt x="0" y="297175"/>
                  </a:lnTo>
                  <a:lnTo>
                    <a:pt x="62809" y="297175"/>
                  </a:lnTo>
                  <a:lnTo>
                    <a:pt x="75371" y="241678"/>
                  </a:lnTo>
                  <a:lnTo>
                    <a:pt x="129607" y="241678"/>
                  </a:lnTo>
                  <a:lnTo>
                    <a:pt x="135389" y="195928"/>
                  </a:lnTo>
                  <a:lnTo>
                    <a:pt x="157921" y="297175"/>
                  </a:lnTo>
                  <a:lnTo>
                    <a:pt x="220730" y="297175"/>
                  </a:lnTo>
                  <a:lnTo>
                    <a:pt x="154332" y="0"/>
                  </a:lnTo>
                  <a:lnTo>
                    <a:pt x="66399" y="0"/>
                  </a:lnTo>
                  <a:close/>
                  <a:moveTo>
                    <a:pt x="87933" y="184392"/>
                  </a:moveTo>
                  <a:lnTo>
                    <a:pt x="110465" y="84538"/>
                  </a:lnTo>
                  <a:lnTo>
                    <a:pt x="132797" y="184392"/>
                  </a:lnTo>
                  <a:lnTo>
                    <a:pt x="87933" y="184392"/>
                  </a:lnTo>
                  <a:close/>
                </a:path>
              </a:pathLst>
            </a:custGeom>
            <a:grpFill/>
            <a:ln w="19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2" name="任意形状 141"/>
            <p:cNvSpPr/>
            <p:nvPr/>
          </p:nvSpPr>
          <p:spPr>
            <a:xfrm>
              <a:off x="23647177" y="7999468"/>
              <a:ext cx="62809" cy="297174"/>
            </a:xfrm>
            <a:custGeom>
              <a:avLst/>
              <a:gdLst>
                <a:gd name="connsiteX0" fmla="*/ 0 w 62809"/>
                <a:gd name="connsiteY0" fmla="*/ 0 h 297174"/>
                <a:gd name="connsiteX1" fmla="*/ 62809 w 62809"/>
                <a:gd name="connsiteY1" fmla="*/ 0 h 297174"/>
                <a:gd name="connsiteX2" fmla="*/ 62809 w 62809"/>
                <a:gd name="connsiteY2" fmla="*/ 297175 h 297174"/>
                <a:gd name="connsiteX3" fmla="*/ 0 w 62809"/>
                <a:gd name="connsiteY3" fmla="*/ 297175 h 29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09" h="297174">
                  <a:moveTo>
                    <a:pt x="0" y="0"/>
                  </a:moveTo>
                  <a:lnTo>
                    <a:pt x="62809" y="0"/>
                  </a:lnTo>
                  <a:lnTo>
                    <a:pt x="62809" y="297175"/>
                  </a:lnTo>
                  <a:lnTo>
                    <a:pt x="0" y="297175"/>
                  </a:lnTo>
                  <a:close/>
                </a:path>
              </a:pathLst>
            </a:custGeom>
            <a:grpFill/>
            <a:ln w="19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3" name="任意形状 142"/>
            <p:cNvSpPr/>
            <p:nvPr/>
          </p:nvSpPr>
          <p:spPr>
            <a:xfrm>
              <a:off x="23731521" y="7999468"/>
              <a:ext cx="62809" cy="297174"/>
            </a:xfrm>
            <a:custGeom>
              <a:avLst/>
              <a:gdLst>
                <a:gd name="connsiteX0" fmla="*/ 0 w 62809"/>
                <a:gd name="connsiteY0" fmla="*/ 0 h 297174"/>
                <a:gd name="connsiteX1" fmla="*/ 62809 w 62809"/>
                <a:gd name="connsiteY1" fmla="*/ 0 h 297174"/>
                <a:gd name="connsiteX2" fmla="*/ 62809 w 62809"/>
                <a:gd name="connsiteY2" fmla="*/ 297175 h 297174"/>
                <a:gd name="connsiteX3" fmla="*/ 0 w 62809"/>
                <a:gd name="connsiteY3" fmla="*/ 297175 h 29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09" h="297174">
                  <a:moveTo>
                    <a:pt x="0" y="0"/>
                  </a:moveTo>
                  <a:lnTo>
                    <a:pt x="62809" y="0"/>
                  </a:lnTo>
                  <a:lnTo>
                    <a:pt x="62809" y="297175"/>
                  </a:lnTo>
                  <a:lnTo>
                    <a:pt x="0" y="297175"/>
                  </a:lnTo>
                  <a:close/>
                </a:path>
              </a:pathLst>
            </a:custGeom>
            <a:grpFill/>
            <a:ln w="19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4" name="任意形状 143"/>
            <p:cNvSpPr/>
            <p:nvPr/>
          </p:nvSpPr>
          <p:spPr>
            <a:xfrm>
              <a:off x="23815865" y="7999468"/>
              <a:ext cx="62809" cy="58679"/>
            </a:xfrm>
            <a:custGeom>
              <a:avLst/>
              <a:gdLst>
                <a:gd name="connsiteX0" fmla="*/ 0 w 62809"/>
                <a:gd name="connsiteY0" fmla="*/ 0 h 58679"/>
                <a:gd name="connsiteX1" fmla="*/ 62809 w 62809"/>
                <a:gd name="connsiteY1" fmla="*/ 0 h 58679"/>
                <a:gd name="connsiteX2" fmla="*/ 62809 w 62809"/>
                <a:gd name="connsiteY2" fmla="*/ 58679 h 58679"/>
                <a:gd name="connsiteX3" fmla="*/ 0 w 62809"/>
                <a:gd name="connsiteY3" fmla="*/ 58679 h 58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09" h="58679">
                  <a:moveTo>
                    <a:pt x="0" y="0"/>
                  </a:moveTo>
                  <a:lnTo>
                    <a:pt x="62809" y="0"/>
                  </a:lnTo>
                  <a:lnTo>
                    <a:pt x="62809" y="58679"/>
                  </a:lnTo>
                  <a:lnTo>
                    <a:pt x="0" y="58679"/>
                  </a:lnTo>
                  <a:close/>
                </a:path>
              </a:pathLst>
            </a:custGeom>
            <a:grpFill/>
            <a:ln w="19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5" name="任意形状 144"/>
            <p:cNvSpPr/>
            <p:nvPr/>
          </p:nvSpPr>
          <p:spPr>
            <a:xfrm>
              <a:off x="23815865" y="8088978"/>
              <a:ext cx="62809" cy="207664"/>
            </a:xfrm>
            <a:custGeom>
              <a:avLst/>
              <a:gdLst>
                <a:gd name="connsiteX0" fmla="*/ 0 w 62809"/>
                <a:gd name="connsiteY0" fmla="*/ 0 h 207664"/>
                <a:gd name="connsiteX1" fmla="*/ 62809 w 62809"/>
                <a:gd name="connsiteY1" fmla="*/ 0 h 207664"/>
                <a:gd name="connsiteX2" fmla="*/ 62809 w 62809"/>
                <a:gd name="connsiteY2" fmla="*/ 207664 h 207664"/>
                <a:gd name="connsiteX3" fmla="*/ 0 w 62809"/>
                <a:gd name="connsiteY3" fmla="*/ 207664 h 2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09" h="207664">
                  <a:moveTo>
                    <a:pt x="0" y="0"/>
                  </a:moveTo>
                  <a:lnTo>
                    <a:pt x="62809" y="0"/>
                  </a:lnTo>
                  <a:lnTo>
                    <a:pt x="62809" y="207664"/>
                  </a:lnTo>
                  <a:lnTo>
                    <a:pt x="0" y="207664"/>
                  </a:lnTo>
                  <a:close/>
                </a:path>
              </a:pathLst>
            </a:custGeom>
            <a:grpFill/>
            <a:ln w="19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6" name="任意形状 145"/>
            <p:cNvSpPr/>
            <p:nvPr/>
          </p:nvSpPr>
          <p:spPr>
            <a:xfrm>
              <a:off x="23896620" y="8089177"/>
              <a:ext cx="164102" cy="207664"/>
            </a:xfrm>
            <a:custGeom>
              <a:avLst/>
              <a:gdLst>
                <a:gd name="connsiteX0" fmla="*/ 11166 w 164102"/>
                <a:gd name="connsiteY0" fmla="*/ 57287 h 207664"/>
                <a:gd name="connsiteX1" fmla="*/ 101293 w 164102"/>
                <a:gd name="connsiteY1" fmla="*/ 57287 h 207664"/>
                <a:gd name="connsiteX2" fmla="*/ 101293 w 164102"/>
                <a:gd name="connsiteY2" fmla="*/ 72603 h 207664"/>
                <a:gd name="connsiteX3" fmla="*/ 0 w 164102"/>
                <a:gd name="connsiteY3" fmla="*/ 72603 h 207664"/>
                <a:gd name="connsiteX4" fmla="*/ 0 w 164102"/>
                <a:gd name="connsiteY4" fmla="*/ 207664 h 207664"/>
                <a:gd name="connsiteX5" fmla="*/ 65402 w 164102"/>
                <a:gd name="connsiteY5" fmla="*/ 207664 h 207664"/>
                <a:gd name="connsiteX6" fmla="*/ 101293 w 164102"/>
                <a:gd name="connsiteY6" fmla="*/ 196923 h 207664"/>
                <a:gd name="connsiteX7" fmla="*/ 101293 w 164102"/>
                <a:gd name="connsiteY7" fmla="*/ 207664 h 207664"/>
                <a:gd name="connsiteX8" fmla="*/ 164102 w 164102"/>
                <a:gd name="connsiteY8" fmla="*/ 207664 h 207664"/>
                <a:gd name="connsiteX9" fmla="*/ 164102 w 164102"/>
                <a:gd name="connsiteY9" fmla="*/ 0 h 207664"/>
                <a:gd name="connsiteX10" fmla="*/ 3988 w 164102"/>
                <a:gd name="connsiteY10" fmla="*/ 0 h 207664"/>
                <a:gd name="connsiteX11" fmla="*/ 11166 w 164102"/>
                <a:gd name="connsiteY11" fmla="*/ 57287 h 207664"/>
                <a:gd name="connsiteX12" fmla="*/ 101093 w 164102"/>
                <a:gd name="connsiteY12" fmla="*/ 138841 h 207664"/>
                <a:gd name="connsiteX13" fmla="*/ 62610 w 164102"/>
                <a:gd name="connsiteY13" fmla="*/ 149582 h 207664"/>
                <a:gd name="connsiteX14" fmla="*/ 62610 w 164102"/>
                <a:gd name="connsiteY14" fmla="*/ 125514 h 207664"/>
                <a:gd name="connsiteX15" fmla="*/ 101093 w 164102"/>
                <a:gd name="connsiteY15" fmla="*/ 125514 h 207664"/>
                <a:gd name="connsiteX16" fmla="*/ 101093 w 164102"/>
                <a:gd name="connsiteY16" fmla="*/ 138841 h 2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4102" h="207664">
                  <a:moveTo>
                    <a:pt x="11166" y="57287"/>
                  </a:moveTo>
                  <a:lnTo>
                    <a:pt x="101293" y="57287"/>
                  </a:lnTo>
                  <a:lnTo>
                    <a:pt x="101293" y="72603"/>
                  </a:lnTo>
                  <a:lnTo>
                    <a:pt x="0" y="72603"/>
                  </a:lnTo>
                  <a:lnTo>
                    <a:pt x="0" y="207664"/>
                  </a:lnTo>
                  <a:lnTo>
                    <a:pt x="65402" y="207664"/>
                  </a:lnTo>
                  <a:lnTo>
                    <a:pt x="101293" y="196923"/>
                  </a:lnTo>
                  <a:lnTo>
                    <a:pt x="101293" y="207664"/>
                  </a:lnTo>
                  <a:lnTo>
                    <a:pt x="164102" y="207664"/>
                  </a:lnTo>
                  <a:lnTo>
                    <a:pt x="164102" y="0"/>
                  </a:lnTo>
                  <a:lnTo>
                    <a:pt x="3988" y="0"/>
                  </a:lnTo>
                  <a:lnTo>
                    <a:pt x="11166" y="57287"/>
                  </a:lnTo>
                  <a:close/>
                  <a:moveTo>
                    <a:pt x="101093" y="138841"/>
                  </a:moveTo>
                  <a:lnTo>
                    <a:pt x="62610" y="149582"/>
                  </a:lnTo>
                  <a:lnTo>
                    <a:pt x="62610" y="125514"/>
                  </a:lnTo>
                  <a:lnTo>
                    <a:pt x="101093" y="125514"/>
                  </a:lnTo>
                  <a:lnTo>
                    <a:pt x="101093" y="138841"/>
                  </a:lnTo>
                  <a:close/>
                </a:path>
              </a:pathLst>
            </a:custGeom>
            <a:grpFill/>
            <a:ln w="19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7" name="任意形状 146"/>
            <p:cNvSpPr/>
            <p:nvPr/>
          </p:nvSpPr>
          <p:spPr>
            <a:xfrm>
              <a:off x="24078468" y="8088978"/>
              <a:ext cx="166295" cy="207664"/>
            </a:xfrm>
            <a:custGeom>
              <a:avLst/>
              <a:gdLst>
                <a:gd name="connsiteX0" fmla="*/ 62809 w 166295"/>
                <a:gd name="connsiteY0" fmla="*/ 9747 h 207664"/>
                <a:gd name="connsiteX1" fmla="*/ 62809 w 166295"/>
                <a:gd name="connsiteY1" fmla="*/ 0 h 207664"/>
                <a:gd name="connsiteX2" fmla="*/ 0 w 166295"/>
                <a:gd name="connsiteY2" fmla="*/ 0 h 207664"/>
                <a:gd name="connsiteX3" fmla="*/ 0 w 166295"/>
                <a:gd name="connsiteY3" fmla="*/ 207664 h 207664"/>
                <a:gd name="connsiteX4" fmla="*/ 62809 w 166295"/>
                <a:gd name="connsiteY4" fmla="*/ 207664 h 207664"/>
                <a:gd name="connsiteX5" fmla="*/ 62809 w 166295"/>
                <a:gd name="connsiteY5" fmla="*/ 68426 h 207664"/>
                <a:gd name="connsiteX6" fmla="*/ 92719 w 166295"/>
                <a:gd name="connsiteY6" fmla="*/ 57486 h 207664"/>
                <a:gd name="connsiteX7" fmla="*/ 103486 w 166295"/>
                <a:gd name="connsiteY7" fmla="*/ 57486 h 207664"/>
                <a:gd name="connsiteX8" fmla="*/ 103486 w 166295"/>
                <a:gd name="connsiteY8" fmla="*/ 207664 h 207664"/>
                <a:gd name="connsiteX9" fmla="*/ 166295 w 166295"/>
                <a:gd name="connsiteY9" fmla="*/ 207664 h 207664"/>
                <a:gd name="connsiteX10" fmla="*/ 166295 w 166295"/>
                <a:gd name="connsiteY10" fmla="*/ 0 h 207664"/>
                <a:gd name="connsiteX11" fmla="*/ 87734 w 166295"/>
                <a:gd name="connsiteY11" fmla="*/ 0 h 207664"/>
                <a:gd name="connsiteX12" fmla="*/ 62809 w 166295"/>
                <a:gd name="connsiteY12" fmla="*/ 9747 h 2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6295" h="207664">
                  <a:moveTo>
                    <a:pt x="62809" y="9747"/>
                  </a:moveTo>
                  <a:lnTo>
                    <a:pt x="62809" y="0"/>
                  </a:lnTo>
                  <a:lnTo>
                    <a:pt x="0" y="0"/>
                  </a:lnTo>
                  <a:lnTo>
                    <a:pt x="0" y="207664"/>
                  </a:lnTo>
                  <a:lnTo>
                    <a:pt x="62809" y="207664"/>
                  </a:lnTo>
                  <a:lnTo>
                    <a:pt x="62809" y="68426"/>
                  </a:lnTo>
                  <a:lnTo>
                    <a:pt x="92719" y="57486"/>
                  </a:lnTo>
                  <a:lnTo>
                    <a:pt x="103486" y="57486"/>
                  </a:lnTo>
                  <a:lnTo>
                    <a:pt x="103486" y="207664"/>
                  </a:lnTo>
                  <a:lnTo>
                    <a:pt x="166295" y="207664"/>
                  </a:lnTo>
                  <a:lnTo>
                    <a:pt x="166295" y="0"/>
                  </a:lnTo>
                  <a:lnTo>
                    <a:pt x="87734" y="0"/>
                  </a:lnTo>
                  <a:lnTo>
                    <a:pt x="62809" y="9747"/>
                  </a:lnTo>
                  <a:close/>
                </a:path>
              </a:pathLst>
            </a:custGeom>
            <a:grpFill/>
            <a:ln w="19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8" name="任意形状 147"/>
            <p:cNvSpPr/>
            <p:nvPr/>
          </p:nvSpPr>
          <p:spPr>
            <a:xfrm>
              <a:off x="24266299" y="8088978"/>
              <a:ext cx="151141" cy="207664"/>
            </a:xfrm>
            <a:custGeom>
              <a:avLst/>
              <a:gdLst>
                <a:gd name="connsiteX0" fmla="*/ 143963 w 151141"/>
                <a:gd name="connsiteY0" fmla="*/ 57486 h 207664"/>
                <a:gd name="connsiteX1" fmla="*/ 151141 w 151141"/>
                <a:gd name="connsiteY1" fmla="*/ 0 h 207664"/>
                <a:gd name="connsiteX2" fmla="*/ 0 w 151141"/>
                <a:gd name="connsiteY2" fmla="*/ 0 h 207664"/>
                <a:gd name="connsiteX3" fmla="*/ 0 w 151141"/>
                <a:gd name="connsiteY3" fmla="*/ 207664 h 207664"/>
                <a:gd name="connsiteX4" fmla="*/ 143963 w 151141"/>
                <a:gd name="connsiteY4" fmla="*/ 207664 h 207664"/>
                <a:gd name="connsiteX5" fmla="*/ 151141 w 151141"/>
                <a:gd name="connsiteY5" fmla="*/ 150378 h 207664"/>
                <a:gd name="connsiteX6" fmla="*/ 62809 w 151141"/>
                <a:gd name="connsiteY6" fmla="*/ 150378 h 207664"/>
                <a:gd name="connsiteX7" fmla="*/ 62809 w 151141"/>
                <a:gd name="connsiteY7" fmla="*/ 57486 h 207664"/>
                <a:gd name="connsiteX8" fmla="*/ 143963 w 151141"/>
                <a:gd name="connsiteY8" fmla="*/ 57486 h 2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141" h="207664">
                  <a:moveTo>
                    <a:pt x="143963" y="57486"/>
                  </a:moveTo>
                  <a:lnTo>
                    <a:pt x="151141" y="0"/>
                  </a:lnTo>
                  <a:lnTo>
                    <a:pt x="0" y="0"/>
                  </a:lnTo>
                  <a:lnTo>
                    <a:pt x="0" y="207664"/>
                  </a:lnTo>
                  <a:lnTo>
                    <a:pt x="143963" y="207664"/>
                  </a:lnTo>
                  <a:lnTo>
                    <a:pt x="151141" y="150378"/>
                  </a:lnTo>
                  <a:lnTo>
                    <a:pt x="62809" y="150378"/>
                  </a:lnTo>
                  <a:lnTo>
                    <a:pt x="62809" y="57486"/>
                  </a:lnTo>
                  <a:lnTo>
                    <a:pt x="143963" y="57486"/>
                  </a:lnTo>
                  <a:close/>
                </a:path>
              </a:pathLst>
            </a:custGeom>
            <a:grpFill/>
            <a:ln w="19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9" name="任意形状 148"/>
            <p:cNvSpPr/>
            <p:nvPr/>
          </p:nvSpPr>
          <p:spPr>
            <a:xfrm>
              <a:off x="24438974" y="8088978"/>
              <a:ext cx="176664" cy="207664"/>
            </a:xfrm>
            <a:custGeom>
              <a:avLst/>
              <a:gdLst>
                <a:gd name="connsiteX0" fmla="*/ 62810 w 176664"/>
                <a:gd name="connsiteY0" fmla="*/ 150378 h 207664"/>
                <a:gd name="connsiteX1" fmla="*/ 62810 w 176664"/>
                <a:gd name="connsiteY1" fmla="*/ 133470 h 207664"/>
                <a:gd name="connsiteX2" fmla="*/ 172676 w 176664"/>
                <a:gd name="connsiteY2" fmla="*/ 133470 h 207664"/>
                <a:gd name="connsiteX3" fmla="*/ 172676 w 176664"/>
                <a:gd name="connsiteY3" fmla="*/ 0 h 207664"/>
                <a:gd name="connsiteX4" fmla="*/ 0 w 176664"/>
                <a:gd name="connsiteY4" fmla="*/ 0 h 207664"/>
                <a:gd name="connsiteX5" fmla="*/ 0 w 176664"/>
                <a:gd name="connsiteY5" fmla="*/ 207664 h 207664"/>
                <a:gd name="connsiteX6" fmla="*/ 169486 w 176664"/>
                <a:gd name="connsiteY6" fmla="*/ 207664 h 207664"/>
                <a:gd name="connsiteX7" fmla="*/ 176664 w 176664"/>
                <a:gd name="connsiteY7" fmla="*/ 150378 h 207664"/>
                <a:gd name="connsiteX8" fmla="*/ 62810 w 176664"/>
                <a:gd name="connsiteY8" fmla="*/ 150378 h 207664"/>
                <a:gd name="connsiteX9" fmla="*/ 62810 w 176664"/>
                <a:gd name="connsiteY9" fmla="*/ 57486 h 207664"/>
                <a:gd name="connsiteX10" fmla="*/ 109867 w 176664"/>
                <a:gd name="connsiteY10" fmla="*/ 57486 h 207664"/>
                <a:gd name="connsiteX11" fmla="*/ 109867 w 176664"/>
                <a:gd name="connsiteY11" fmla="*/ 76382 h 207664"/>
                <a:gd name="connsiteX12" fmla="*/ 62810 w 176664"/>
                <a:gd name="connsiteY12" fmla="*/ 76382 h 207664"/>
                <a:gd name="connsiteX13" fmla="*/ 62810 w 176664"/>
                <a:gd name="connsiteY13" fmla="*/ 57486 h 2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6664" h="207664">
                  <a:moveTo>
                    <a:pt x="62810" y="150378"/>
                  </a:moveTo>
                  <a:lnTo>
                    <a:pt x="62810" y="133470"/>
                  </a:lnTo>
                  <a:lnTo>
                    <a:pt x="172676" y="133470"/>
                  </a:lnTo>
                  <a:lnTo>
                    <a:pt x="172676" y="0"/>
                  </a:lnTo>
                  <a:lnTo>
                    <a:pt x="0" y="0"/>
                  </a:lnTo>
                  <a:lnTo>
                    <a:pt x="0" y="207664"/>
                  </a:lnTo>
                  <a:lnTo>
                    <a:pt x="169486" y="207664"/>
                  </a:lnTo>
                  <a:lnTo>
                    <a:pt x="176664" y="150378"/>
                  </a:lnTo>
                  <a:lnTo>
                    <a:pt x="62810" y="150378"/>
                  </a:lnTo>
                  <a:close/>
                  <a:moveTo>
                    <a:pt x="62810" y="57486"/>
                  </a:moveTo>
                  <a:lnTo>
                    <a:pt x="109867" y="57486"/>
                  </a:lnTo>
                  <a:lnTo>
                    <a:pt x="109867" y="76382"/>
                  </a:lnTo>
                  <a:lnTo>
                    <a:pt x="62810" y="76382"/>
                  </a:lnTo>
                  <a:lnTo>
                    <a:pt x="62810" y="57486"/>
                  </a:lnTo>
                  <a:close/>
                </a:path>
              </a:pathLst>
            </a:custGeom>
            <a:grpFill/>
            <a:ln w="19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50" name="任意形状 149"/>
          <p:cNvSpPr/>
          <p:nvPr/>
        </p:nvSpPr>
        <p:spPr>
          <a:xfrm>
            <a:off x="21547348" y="6019496"/>
            <a:ext cx="2006711" cy="1274430"/>
          </a:xfrm>
          <a:custGeom>
            <a:avLst/>
            <a:gdLst>
              <a:gd name="connsiteX0" fmla="*/ 1653982 w 2006711"/>
              <a:gd name="connsiteY0" fmla="*/ 410953 h 1274430"/>
              <a:gd name="connsiteX1" fmla="*/ 1576417 w 2006711"/>
              <a:gd name="connsiteY1" fmla="*/ 598328 h 1274430"/>
              <a:gd name="connsiteX2" fmla="*/ 1650393 w 2006711"/>
              <a:gd name="connsiteY2" fmla="*/ 776951 h 1274430"/>
              <a:gd name="connsiteX3" fmla="*/ 1727957 w 2006711"/>
              <a:gd name="connsiteY3" fmla="*/ 589576 h 1274430"/>
              <a:gd name="connsiteX4" fmla="*/ 1816090 w 2006711"/>
              <a:gd name="connsiteY4" fmla="*/ 802213 h 1274430"/>
              <a:gd name="connsiteX5" fmla="*/ 1660961 w 2006711"/>
              <a:gd name="connsiteY5" fmla="*/ 802213 h 1274430"/>
              <a:gd name="connsiteX6" fmla="*/ 1703831 w 2006711"/>
              <a:gd name="connsiteY6" fmla="*/ 905647 h 1274430"/>
              <a:gd name="connsiteX7" fmla="*/ 2006712 w 2006711"/>
              <a:gd name="connsiteY7" fmla="*/ 905647 h 1274430"/>
              <a:gd name="connsiteX8" fmla="*/ 1801933 w 2006711"/>
              <a:gd name="connsiteY8" fmla="*/ 410953 h 1274430"/>
              <a:gd name="connsiteX9" fmla="*/ 1653982 w 2006711"/>
              <a:gd name="connsiteY9" fmla="*/ 410953 h 1274430"/>
              <a:gd name="connsiteX10" fmla="*/ 836462 w 2006711"/>
              <a:gd name="connsiteY10" fmla="*/ 905448 h 1274430"/>
              <a:gd name="connsiteX11" fmla="*/ 984214 w 2006711"/>
              <a:gd name="connsiteY11" fmla="*/ 905448 h 1274430"/>
              <a:gd name="connsiteX12" fmla="*/ 1188993 w 2006711"/>
              <a:gd name="connsiteY12" fmla="*/ 410754 h 1274430"/>
              <a:gd name="connsiteX13" fmla="*/ 1041241 w 2006711"/>
              <a:gd name="connsiteY13" fmla="*/ 410754 h 1274430"/>
              <a:gd name="connsiteX14" fmla="*/ 910438 w 2006711"/>
              <a:gd name="connsiteY14" fmla="*/ 726825 h 1274430"/>
              <a:gd name="connsiteX15" fmla="*/ 789405 w 2006711"/>
              <a:gd name="connsiteY15" fmla="*/ 434424 h 1274430"/>
              <a:gd name="connsiteX16" fmla="*/ 769864 w 2006711"/>
              <a:gd name="connsiteY16" fmla="*/ 434424 h 1274430"/>
              <a:gd name="connsiteX17" fmla="*/ 648831 w 2006711"/>
              <a:gd name="connsiteY17" fmla="*/ 726825 h 1274430"/>
              <a:gd name="connsiteX18" fmla="*/ 518028 w 2006711"/>
              <a:gd name="connsiteY18" fmla="*/ 410754 h 1274430"/>
              <a:gd name="connsiteX19" fmla="*/ 370277 w 2006711"/>
              <a:gd name="connsiteY19" fmla="*/ 410754 h 1274430"/>
              <a:gd name="connsiteX20" fmla="*/ 575055 w 2006711"/>
              <a:gd name="connsiteY20" fmla="*/ 905448 h 1274430"/>
              <a:gd name="connsiteX21" fmla="*/ 722807 w 2006711"/>
              <a:gd name="connsiteY21" fmla="*/ 905448 h 1274430"/>
              <a:gd name="connsiteX22" fmla="*/ 779834 w 2006711"/>
              <a:gd name="connsiteY22" fmla="*/ 767801 h 1274430"/>
              <a:gd name="connsiteX23" fmla="*/ 836861 w 2006711"/>
              <a:gd name="connsiteY23" fmla="*/ 905448 h 1274430"/>
              <a:gd name="connsiteX24" fmla="*/ 1281113 w 2006711"/>
              <a:gd name="connsiteY24" fmla="*/ 410953 h 1274430"/>
              <a:gd name="connsiteX25" fmla="*/ 1428865 w 2006711"/>
              <a:gd name="connsiteY25" fmla="*/ 410953 h 1274430"/>
              <a:gd name="connsiteX26" fmla="*/ 1633644 w 2006711"/>
              <a:gd name="connsiteY26" fmla="*/ 905647 h 1274430"/>
              <a:gd name="connsiteX27" fmla="*/ 1330763 w 2006711"/>
              <a:gd name="connsiteY27" fmla="*/ 905647 h 1274430"/>
              <a:gd name="connsiteX28" fmla="*/ 1287893 w 2006711"/>
              <a:gd name="connsiteY28" fmla="*/ 802213 h 1274430"/>
              <a:gd name="connsiteX29" fmla="*/ 1443022 w 2006711"/>
              <a:gd name="connsiteY29" fmla="*/ 802213 h 1274430"/>
              <a:gd name="connsiteX30" fmla="*/ 1354889 w 2006711"/>
              <a:gd name="connsiteY30" fmla="*/ 589576 h 1274430"/>
              <a:gd name="connsiteX31" fmla="*/ 1239041 w 2006711"/>
              <a:gd name="connsiteY31" fmla="*/ 868252 h 1274430"/>
              <a:gd name="connsiteX32" fmla="*/ 641255 w 2006711"/>
              <a:gd name="connsiteY32" fmla="*/ 1274431 h 1274430"/>
              <a:gd name="connsiteX33" fmla="*/ 0 w 2006711"/>
              <a:gd name="connsiteY33" fmla="*/ 637116 h 1274430"/>
              <a:gd name="connsiteX34" fmla="*/ 641055 w 2006711"/>
              <a:gd name="connsiteY34" fmla="*/ 0 h 1274430"/>
              <a:gd name="connsiteX35" fmla="*/ 1121797 w 2006711"/>
              <a:gd name="connsiteY35" fmla="*/ 215422 h 1274430"/>
              <a:gd name="connsiteX36" fmla="*/ 1061978 w 2006711"/>
              <a:gd name="connsiteY36" fmla="*/ 360031 h 1274430"/>
              <a:gd name="connsiteX37" fmla="*/ 641055 w 2006711"/>
              <a:gd name="connsiteY37" fmla="*/ 135459 h 1274430"/>
              <a:gd name="connsiteX38" fmla="*/ 136187 w 2006711"/>
              <a:gd name="connsiteY38" fmla="*/ 637116 h 1274430"/>
              <a:gd name="connsiteX39" fmla="*/ 641055 w 2006711"/>
              <a:gd name="connsiteY39" fmla="*/ 1138772 h 1274430"/>
              <a:gd name="connsiteX40" fmla="*/ 1112624 w 2006711"/>
              <a:gd name="connsiteY40" fmla="*/ 816535 h 1274430"/>
              <a:gd name="connsiteX41" fmla="*/ 1280515 w 2006711"/>
              <a:gd name="connsiteY41" fmla="*/ 410754 h 1274430"/>
              <a:gd name="connsiteX42" fmla="*/ 1280914 w 2006711"/>
              <a:gd name="connsiteY42" fmla="*/ 410754 h 1274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006711" h="1274430">
                <a:moveTo>
                  <a:pt x="1653982" y="410953"/>
                </a:moveTo>
                <a:lnTo>
                  <a:pt x="1576417" y="598328"/>
                </a:lnTo>
                <a:lnTo>
                  <a:pt x="1650393" y="776951"/>
                </a:lnTo>
                <a:lnTo>
                  <a:pt x="1727957" y="589576"/>
                </a:lnTo>
                <a:lnTo>
                  <a:pt x="1816090" y="802213"/>
                </a:lnTo>
                <a:lnTo>
                  <a:pt x="1660961" y="802213"/>
                </a:lnTo>
                <a:lnTo>
                  <a:pt x="1703831" y="905647"/>
                </a:lnTo>
                <a:lnTo>
                  <a:pt x="2006712" y="905647"/>
                </a:lnTo>
                <a:lnTo>
                  <a:pt x="1801933" y="410953"/>
                </a:lnTo>
                <a:lnTo>
                  <a:pt x="1653982" y="410953"/>
                </a:lnTo>
                <a:close/>
                <a:moveTo>
                  <a:pt x="836462" y="905448"/>
                </a:moveTo>
                <a:lnTo>
                  <a:pt x="984214" y="905448"/>
                </a:lnTo>
                <a:lnTo>
                  <a:pt x="1188993" y="410754"/>
                </a:lnTo>
                <a:lnTo>
                  <a:pt x="1041241" y="410754"/>
                </a:lnTo>
                <a:lnTo>
                  <a:pt x="910438" y="726825"/>
                </a:lnTo>
                <a:lnTo>
                  <a:pt x="789405" y="434424"/>
                </a:lnTo>
                <a:lnTo>
                  <a:pt x="769864" y="434424"/>
                </a:lnTo>
                <a:lnTo>
                  <a:pt x="648831" y="726825"/>
                </a:lnTo>
                <a:lnTo>
                  <a:pt x="518028" y="410754"/>
                </a:lnTo>
                <a:lnTo>
                  <a:pt x="370277" y="410754"/>
                </a:lnTo>
                <a:lnTo>
                  <a:pt x="575055" y="905448"/>
                </a:lnTo>
                <a:lnTo>
                  <a:pt x="722807" y="905448"/>
                </a:lnTo>
                <a:lnTo>
                  <a:pt x="779834" y="767801"/>
                </a:lnTo>
                <a:lnTo>
                  <a:pt x="836861" y="905448"/>
                </a:lnTo>
                <a:close/>
                <a:moveTo>
                  <a:pt x="1281113" y="410953"/>
                </a:moveTo>
                <a:lnTo>
                  <a:pt x="1428865" y="410953"/>
                </a:lnTo>
                <a:lnTo>
                  <a:pt x="1633644" y="905647"/>
                </a:lnTo>
                <a:lnTo>
                  <a:pt x="1330763" y="905647"/>
                </a:lnTo>
                <a:lnTo>
                  <a:pt x="1287893" y="802213"/>
                </a:lnTo>
                <a:lnTo>
                  <a:pt x="1443022" y="802213"/>
                </a:lnTo>
                <a:lnTo>
                  <a:pt x="1354889" y="589576"/>
                </a:lnTo>
                <a:lnTo>
                  <a:pt x="1239041" y="868252"/>
                </a:lnTo>
                <a:cubicBezTo>
                  <a:pt x="1145923" y="1105952"/>
                  <a:pt x="913429" y="1274431"/>
                  <a:pt x="641255" y="1274431"/>
                </a:cubicBezTo>
                <a:cubicBezTo>
                  <a:pt x="287129" y="1274431"/>
                  <a:pt x="0" y="989190"/>
                  <a:pt x="0" y="637116"/>
                </a:cubicBezTo>
                <a:cubicBezTo>
                  <a:pt x="0" y="285041"/>
                  <a:pt x="286930" y="0"/>
                  <a:pt x="641055" y="0"/>
                </a:cubicBezTo>
                <a:cubicBezTo>
                  <a:pt x="832474" y="0"/>
                  <a:pt x="1004353" y="83344"/>
                  <a:pt x="1121797" y="215422"/>
                </a:cubicBezTo>
                <a:lnTo>
                  <a:pt x="1061978" y="360031"/>
                </a:lnTo>
                <a:cubicBezTo>
                  <a:pt x="971453" y="224771"/>
                  <a:pt x="816921" y="135459"/>
                  <a:pt x="641055" y="135459"/>
                </a:cubicBezTo>
                <a:cubicBezTo>
                  <a:pt x="362301" y="135459"/>
                  <a:pt x="136187" y="360031"/>
                  <a:pt x="136187" y="637116"/>
                </a:cubicBezTo>
                <a:cubicBezTo>
                  <a:pt x="136187" y="914200"/>
                  <a:pt x="362301" y="1138772"/>
                  <a:pt x="641055" y="1138772"/>
                </a:cubicBezTo>
                <a:cubicBezTo>
                  <a:pt x="856402" y="1138772"/>
                  <a:pt x="1040045" y="1004904"/>
                  <a:pt x="1112624" y="816535"/>
                </a:cubicBezTo>
                <a:lnTo>
                  <a:pt x="1280515" y="410754"/>
                </a:lnTo>
                <a:lnTo>
                  <a:pt x="1280914" y="410754"/>
                </a:lnTo>
                <a:close/>
              </a:path>
            </a:pathLst>
          </a:custGeom>
          <a:solidFill>
            <a:srgbClr val="0097E0"/>
          </a:solidFill>
          <a:ln w="199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cxnSp>
        <p:nvCxnSpPr>
          <p:cNvPr id="151" name="直线连接符 150"/>
          <p:cNvCxnSpPr/>
          <p:nvPr/>
        </p:nvCxnSpPr>
        <p:spPr>
          <a:xfrm>
            <a:off x="12772656" y="4606396"/>
            <a:ext cx="5823284" cy="5113866"/>
          </a:xfrm>
          <a:prstGeom prst="line">
            <a:avLst/>
          </a:prstGeom>
          <a:ln w="3175">
            <a:solidFill>
              <a:srgbClr val="C0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直线连接符 151"/>
          <p:cNvCxnSpPr/>
          <p:nvPr/>
        </p:nvCxnSpPr>
        <p:spPr>
          <a:xfrm>
            <a:off x="19531858" y="4606396"/>
            <a:ext cx="5823284" cy="5113866"/>
          </a:xfrm>
          <a:prstGeom prst="line">
            <a:avLst/>
          </a:prstGeom>
          <a:ln w="3175">
            <a:solidFill>
              <a:srgbClr val="C0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3" name="组合 152"/>
          <p:cNvGrpSpPr/>
          <p:nvPr/>
        </p:nvGrpSpPr>
        <p:grpSpPr>
          <a:xfrm>
            <a:off x="27312873" y="6019496"/>
            <a:ext cx="3967177" cy="2263364"/>
            <a:chOff x="15345748" y="13516968"/>
            <a:chExt cx="5065864" cy="2890190"/>
          </a:xfrm>
        </p:grpSpPr>
        <p:sp>
          <p:nvSpPr>
            <p:cNvPr id="154" name="任意形状 153"/>
            <p:cNvSpPr/>
            <p:nvPr/>
          </p:nvSpPr>
          <p:spPr>
            <a:xfrm>
              <a:off x="16613170" y="13516968"/>
              <a:ext cx="2531020" cy="1617620"/>
            </a:xfrm>
            <a:custGeom>
              <a:avLst/>
              <a:gdLst>
                <a:gd name="connsiteX0" fmla="*/ 634270 w 993457"/>
                <a:gd name="connsiteY0" fmla="*/ 204692 h 634936"/>
                <a:gd name="connsiteX1" fmla="*/ 707422 w 993457"/>
                <a:gd name="connsiteY1" fmla="*/ 204692 h 634936"/>
                <a:gd name="connsiteX2" fmla="*/ 808768 w 993457"/>
                <a:gd name="connsiteY2" fmla="*/ 451104 h 634936"/>
                <a:gd name="connsiteX3" fmla="*/ 658844 w 993457"/>
                <a:gd name="connsiteY3" fmla="*/ 451104 h 634936"/>
                <a:gd name="connsiteX4" fmla="*/ 637604 w 993457"/>
                <a:gd name="connsiteY4" fmla="*/ 399574 h 634936"/>
                <a:gd name="connsiteX5" fmla="*/ 714375 w 993457"/>
                <a:gd name="connsiteY5" fmla="*/ 399574 h 634936"/>
                <a:gd name="connsiteX6" fmla="*/ 670750 w 993457"/>
                <a:gd name="connsiteY6" fmla="*/ 293656 h 634936"/>
                <a:gd name="connsiteX7" fmla="*/ 613410 w 993457"/>
                <a:gd name="connsiteY7" fmla="*/ 432530 h 634936"/>
                <a:gd name="connsiteX8" fmla="*/ 317468 w 993457"/>
                <a:gd name="connsiteY8" fmla="*/ 634937 h 634936"/>
                <a:gd name="connsiteX9" fmla="*/ 0 w 993457"/>
                <a:gd name="connsiteY9" fmla="*/ 317468 h 634936"/>
                <a:gd name="connsiteX10" fmla="*/ 317468 w 993457"/>
                <a:gd name="connsiteY10" fmla="*/ 0 h 634936"/>
                <a:gd name="connsiteX11" fmla="*/ 555498 w 993457"/>
                <a:gd name="connsiteY11" fmla="*/ 107347 h 634936"/>
                <a:gd name="connsiteX12" fmla="*/ 525875 w 993457"/>
                <a:gd name="connsiteY12" fmla="*/ 179356 h 634936"/>
                <a:gd name="connsiteX13" fmla="*/ 317468 w 993457"/>
                <a:gd name="connsiteY13" fmla="*/ 67437 h 634936"/>
                <a:gd name="connsiteX14" fmla="*/ 67532 w 993457"/>
                <a:gd name="connsiteY14" fmla="*/ 317373 h 634936"/>
                <a:gd name="connsiteX15" fmla="*/ 317468 w 993457"/>
                <a:gd name="connsiteY15" fmla="*/ 567309 h 634936"/>
                <a:gd name="connsiteX16" fmla="*/ 550926 w 993457"/>
                <a:gd name="connsiteY16" fmla="*/ 406718 h 634936"/>
                <a:gd name="connsiteX17" fmla="*/ 550926 w 993457"/>
                <a:gd name="connsiteY17" fmla="*/ 406718 h 634936"/>
                <a:gd name="connsiteX18" fmla="*/ 634079 w 993457"/>
                <a:gd name="connsiteY18" fmla="*/ 204597 h 634936"/>
                <a:gd name="connsiteX19" fmla="*/ 634079 w 993457"/>
                <a:gd name="connsiteY19" fmla="*/ 204597 h 634936"/>
                <a:gd name="connsiteX20" fmla="*/ 414242 w 993457"/>
                <a:gd name="connsiteY20" fmla="*/ 451104 h 634936"/>
                <a:gd name="connsiteX21" fmla="*/ 487394 w 993457"/>
                <a:gd name="connsiteY21" fmla="*/ 451104 h 634936"/>
                <a:gd name="connsiteX22" fmla="*/ 588740 w 993457"/>
                <a:gd name="connsiteY22" fmla="*/ 204692 h 634936"/>
                <a:gd name="connsiteX23" fmla="*/ 515588 w 993457"/>
                <a:gd name="connsiteY23" fmla="*/ 204692 h 634936"/>
                <a:gd name="connsiteX24" fmla="*/ 450818 w 993457"/>
                <a:gd name="connsiteY24" fmla="*/ 362141 h 634936"/>
                <a:gd name="connsiteX25" fmla="*/ 390906 w 993457"/>
                <a:gd name="connsiteY25" fmla="*/ 216503 h 634936"/>
                <a:gd name="connsiteX26" fmla="*/ 381190 w 993457"/>
                <a:gd name="connsiteY26" fmla="*/ 216503 h 634936"/>
                <a:gd name="connsiteX27" fmla="*/ 321278 w 993457"/>
                <a:gd name="connsiteY27" fmla="*/ 362141 h 634936"/>
                <a:gd name="connsiteX28" fmla="*/ 256508 w 993457"/>
                <a:gd name="connsiteY28" fmla="*/ 204692 h 634936"/>
                <a:gd name="connsiteX29" fmla="*/ 183356 w 993457"/>
                <a:gd name="connsiteY29" fmla="*/ 204692 h 634936"/>
                <a:gd name="connsiteX30" fmla="*/ 284702 w 993457"/>
                <a:gd name="connsiteY30" fmla="*/ 451104 h 634936"/>
                <a:gd name="connsiteX31" fmla="*/ 357854 w 993457"/>
                <a:gd name="connsiteY31" fmla="*/ 451104 h 634936"/>
                <a:gd name="connsiteX32" fmla="*/ 386048 w 993457"/>
                <a:gd name="connsiteY32" fmla="*/ 382524 h 634936"/>
                <a:gd name="connsiteX33" fmla="*/ 414242 w 993457"/>
                <a:gd name="connsiteY33" fmla="*/ 451104 h 634936"/>
                <a:gd name="connsiteX34" fmla="*/ 414242 w 993457"/>
                <a:gd name="connsiteY34" fmla="*/ 451104 h 634936"/>
                <a:gd name="connsiteX35" fmla="*/ 818864 w 993457"/>
                <a:gd name="connsiteY35" fmla="*/ 204692 h 634936"/>
                <a:gd name="connsiteX36" fmla="*/ 780479 w 993457"/>
                <a:gd name="connsiteY36" fmla="*/ 298037 h 634936"/>
                <a:gd name="connsiteX37" fmla="*/ 817055 w 993457"/>
                <a:gd name="connsiteY37" fmla="*/ 387001 h 634936"/>
                <a:gd name="connsiteX38" fmla="*/ 855440 w 993457"/>
                <a:gd name="connsiteY38" fmla="*/ 293656 h 634936"/>
                <a:gd name="connsiteX39" fmla="*/ 899065 w 993457"/>
                <a:gd name="connsiteY39" fmla="*/ 399574 h 634936"/>
                <a:gd name="connsiteX40" fmla="*/ 822293 w 993457"/>
                <a:gd name="connsiteY40" fmla="*/ 399574 h 634936"/>
                <a:gd name="connsiteX41" fmla="*/ 843534 w 993457"/>
                <a:gd name="connsiteY41" fmla="*/ 451104 h 634936"/>
                <a:gd name="connsiteX42" fmla="*/ 993458 w 993457"/>
                <a:gd name="connsiteY42" fmla="*/ 451104 h 634936"/>
                <a:gd name="connsiteX43" fmla="*/ 892112 w 993457"/>
                <a:gd name="connsiteY43" fmla="*/ 204692 h 634936"/>
                <a:gd name="connsiteX44" fmla="*/ 818960 w 993457"/>
                <a:gd name="connsiteY44" fmla="*/ 204692 h 634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93457" h="634936">
                  <a:moveTo>
                    <a:pt x="634270" y="204692"/>
                  </a:moveTo>
                  <a:lnTo>
                    <a:pt x="707422" y="204692"/>
                  </a:lnTo>
                  <a:lnTo>
                    <a:pt x="808768" y="451104"/>
                  </a:lnTo>
                  <a:lnTo>
                    <a:pt x="658844" y="451104"/>
                  </a:lnTo>
                  <a:cubicBezTo>
                    <a:pt x="658844" y="451104"/>
                    <a:pt x="637604" y="399574"/>
                    <a:pt x="637604" y="399574"/>
                  </a:cubicBezTo>
                  <a:lnTo>
                    <a:pt x="714375" y="399574"/>
                  </a:lnTo>
                  <a:lnTo>
                    <a:pt x="670750" y="293656"/>
                  </a:lnTo>
                  <a:lnTo>
                    <a:pt x="613410" y="432530"/>
                  </a:lnTo>
                  <a:cubicBezTo>
                    <a:pt x="567309" y="550926"/>
                    <a:pt x="452247" y="634937"/>
                    <a:pt x="317468" y="634937"/>
                  </a:cubicBezTo>
                  <a:cubicBezTo>
                    <a:pt x="142113" y="634937"/>
                    <a:pt x="0" y="492824"/>
                    <a:pt x="0" y="317468"/>
                  </a:cubicBezTo>
                  <a:cubicBezTo>
                    <a:pt x="0" y="142113"/>
                    <a:pt x="142113" y="0"/>
                    <a:pt x="317468" y="0"/>
                  </a:cubicBezTo>
                  <a:cubicBezTo>
                    <a:pt x="412242" y="0"/>
                    <a:pt x="497300" y="41529"/>
                    <a:pt x="555498" y="107347"/>
                  </a:cubicBezTo>
                  <a:lnTo>
                    <a:pt x="525875" y="179356"/>
                  </a:lnTo>
                  <a:cubicBezTo>
                    <a:pt x="481108" y="111919"/>
                    <a:pt x="404527" y="67437"/>
                    <a:pt x="317468" y="67437"/>
                  </a:cubicBezTo>
                  <a:cubicBezTo>
                    <a:pt x="179451" y="67437"/>
                    <a:pt x="67532" y="179356"/>
                    <a:pt x="67532" y="317373"/>
                  </a:cubicBezTo>
                  <a:cubicBezTo>
                    <a:pt x="67532" y="455390"/>
                    <a:pt x="179451" y="567309"/>
                    <a:pt x="317468" y="567309"/>
                  </a:cubicBezTo>
                  <a:cubicBezTo>
                    <a:pt x="424053" y="567309"/>
                    <a:pt x="515017" y="500634"/>
                    <a:pt x="550926" y="406718"/>
                  </a:cubicBezTo>
                  <a:lnTo>
                    <a:pt x="550926" y="406718"/>
                  </a:lnTo>
                  <a:cubicBezTo>
                    <a:pt x="550926" y="406718"/>
                    <a:pt x="634079" y="204597"/>
                    <a:pt x="634079" y="204597"/>
                  </a:cubicBezTo>
                  <a:lnTo>
                    <a:pt x="634079" y="204597"/>
                  </a:lnTo>
                  <a:close/>
                  <a:moveTo>
                    <a:pt x="414242" y="451104"/>
                  </a:moveTo>
                  <a:lnTo>
                    <a:pt x="487394" y="451104"/>
                  </a:lnTo>
                  <a:lnTo>
                    <a:pt x="588740" y="204692"/>
                  </a:lnTo>
                  <a:lnTo>
                    <a:pt x="515588" y="204692"/>
                  </a:lnTo>
                  <a:lnTo>
                    <a:pt x="450818" y="362141"/>
                  </a:lnTo>
                  <a:lnTo>
                    <a:pt x="390906" y="216503"/>
                  </a:lnTo>
                  <a:lnTo>
                    <a:pt x="381190" y="216503"/>
                  </a:lnTo>
                  <a:lnTo>
                    <a:pt x="321278" y="362141"/>
                  </a:lnTo>
                  <a:lnTo>
                    <a:pt x="256508" y="204692"/>
                  </a:lnTo>
                  <a:lnTo>
                    <a:pt x="183356" y="204692"/>
                  </a:lnTo>
                  <a:lnTo>
                    <a:pt x="284702" y="451104"/>
                  </a:lnTo>
                  <a:lnTo>
                    <a:pt x="357854" y="451104"/>
                  </a:lnTo>
                  <a:lnTo>
                    <a:pt x="386048" y="382524"/>
                  </a:lnTo>
                  <a:lnTo>
                    <a:pt x="414242" y="451104"/>
                  </a:lnTo>
                  <a:lnTo>
                    <a:pt x="414242" y="451104"/>
                  </a:lnTo>
                  <a:close/>
                  <a:moveTo>
                    <a:pt x="818864" y="204692"/>
                  </a:moveTo>
                  <a:lnTo>
                    <a:pt x="780479" y="298037"/>
                  </a:lnTo>
                  <a:lnTo>
                    <a:pt x="817055" y="387001"/>
                  </a:lnTo>
                  <a:lnTo>
                    <a:pt x="855440" y="293656"/>
                  </a:lnTo>
                  <a:lnTo>
                    <a:pt x="899065" y="399574"/>
                  </a:lnTo>
                  <a:lnTo>
                    <a:pt x="822293" y="399574"/>
                  </a:lnTo>
                  <a:lnTo>
                    <a:pt x="843534" y="451104"/>
                  </a:lnTo>
                  <a:lnTo>
                    <a:pt x="993458" y="451104"/>
                  </a:lnTo>
                  <a:cubicBezTo>
                    <a:pt x="993458" y="451104"/>
                    <a:pt x="892112" y="204692"/>
                    <a:pt x="892112" y="204692"/>
                  </a:cubicBezTo>
                  <a:lnTo>
                    <a:pt x="818960" y="204692"/>
                  </a:lnTo>
                  <a:close/>
                </a:path>
              </a:pathLst>
            </a:custGeom>
            <a:solidFill>
              <a:srgbClr val="C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55" name="图形 5"/>
            <p:cNvGrpSpPr/>
            <p:nvPr/>
          </p:nvGrpSpPr>
          <p:grpSpPr>
            <a:xfrm>
              <a:off x="15345748" y="16019481"/>
              <a:ext cx="5065864" cy="387677"/>
              <a:chOff x="18183954" y="11472671"/>
              <a:chExt cx="1686496" cy="129063"/>
            </a:xfrm>
            <a:solidFill>
              <a:srgbClr val="595757"/>
            </a:solidFill>
          </p:grpSpPr>
          <p:sp>
            <p:nvSpPr>
              <p:cNvPr id="157" name="任意形状 156"/>
              <p:cNvSpPr/>
              <p:nvPr/>
            </p:nvSpPr>
            <p:spPr>
              <a:xfrm>
                <a:off x="18183954" y="11476957"/>
                <a:ext cx="131064" cy="94869"/>
              </a:xfrm>
              <a:custGeom>
                <a:avLst/>
                <a:gdLst>
                  <a:gd name="connsiteX0" fmla="*/ 75057 w 131064"/>
                  <a:gd name="connsiteY0" fmla="*/ 0 h 94869"/>
                  <a:gd name="connsiteX1" fmla="*/ 93154 w 131064"/>
                  <a:gd name="connsiteY1" fmla="*/ 58293 h 94869"/>
                  <a:gd name="connsiteX2" fmla="*/ 109823 w 131064"/>
                  <a:gd name="connsiteY2" fmla="*/ 0 h 94869"/>
                  <a:gd name="connsiteX3" fmla="*/ 131064 w 131064"/>
                  <a:gd name="connsiteY3" fmla="*/ 0 h 94869"/>
                  <a:gd name="connsiteX4" fmla="*/ 101155 w 131064"/>
                  <a:gd name="connsiteY4" fmla="*/ 94869 h 94869"/>
                  <a:gd name="connsiteX5" fmla="*/ 84201 w 131064"/>
                  <a:gd name="connsiteY5" fmla="*/ 94869 h 94869"/>
                  <a:gd name="connsiteX6" fmla="*/ 65818 w 131064"/>
                  <a:gd name="connsiteY6" fmla="*/ 38291 h 94869"/>
                  <a:gd name="connsiteX7" fmla="*/ 47911 w 131064"/>
                  <a:gd name="connsiteY7" fmla="*/ 94869 h 94869"/>
                  <a:gd name="connsiteX8" fmla="*/ 31052 w 131064"/>
                  <a:gd name="connsiteY8" fmla="*/ 94869 h 94869"/>
                  <a:gd name="connsiteX9" fmla="*/ 0 w 131064"/>
                  <a:gd name="connsiteY9" fmla="*/ 0 h 94869"/>
                  <a:gd name="connsiteX10" fmla="*/ 22765 w 131064"/>
                  <a:gd name="connsiteY10" fmla="*/ 0 h 94869"/>
                  <a:gd name="connsiteX11" fmla="*/ 40481 w 131064"/>
                  <a:gd name="connsiteY11" fmla="*/ 58293 h 94869"/>
                  <a:gd name="connsiteX12" fmla="*/ 57626 w 131064"/>
                  <a:gd name="connsiteY12" fmla="*/ 0 h 94869"/>
                  <a:gd name="connsiteX13" fmla="*/ 74962 w 131064"/>
                  <a:gd name="connsiteY13" fmla="*/ 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1064" h="94869">
                    <a:moveTo>
                      <a:pt x="75057" y="0"/>
                    </a:moveTo>
                    <a:lnTo>
                      <a:pt x="93154" y="58293"/>
                    </a:lnTo>
                    <a:lnTo>
                      <a:pt x="109823" y="0"/>
                    </a:lnTo>
                    <a:lnTo>
                      <a:pt x="131064" y="0"/>
                    </a:lnTo>
                    <a:lnTo>
                      <a:pt x="101155" y="94869"/>
                    </a:lnTo>
                    <a:lnTo>
                      <a:pt x="84201" y="94869"/>
                    </a:lnTo>
                    <a:lnTo>
                      <a:pt x="65818" y="38291"/>
                    </a:lnTo>
                    <a:lnTo>
                      <a:pt x="47911" y="94869"/>
                    </a:lnTo>
                    <a:lnTo>
                      <a:pt x="31052" y="94869"/>
                    </a:lnTo>
                    <a:lnTo>
                      <a:pt x="0" y="0"/>
                    </a:lnTo>
                    <a:lnTo>
                      <a:pt x="22765" y="0"/>
                    </a:lnTo>
                    <a:lnTo>
                      <a:pt x="40481" y="58293"/>
                    </a:lnTo>
                    <a:lnTo>
                      <a:pt x="57626" y="0"/>
                    </a:lnTo>
                    <a:lnTo>
                      <a:pt x="74962" y="0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8" name="任意形状 157"/>
              <p:cNvSpPr/>
              <p:nvPr/>
            </p:nvSpPr>
            <p:spPr>
              <a:xfrm>
                <a:off x="18325305" y="11476957"/>
                <a:ext cx="63817" cy="94869"/>
              </a:xfrm>
              <a:custGeom>
                <a:avLst/>
                <a:gdLst>
                  <a:gd name="connsiteX0" fmla="*/ 0 w 63817"/>
                  <a:gd name="connsiteY0" fmla="*/ 0 h 94869"/>
                  <a:gd name="connsiteX1" fmla="*/ 22193 w 63817"/>
                  <a:gd name="connsiteY1" fmla="*/ 0 h 94869"/>
                  <a:gd name="connsiteX2" fmla="*/ 22193 w 63817"/>
                  <a:gd name="connsiteY2" fmla="*/ 75152 h 94869"/>
                  <a:gd name="connsiteX3" fmla="*/ 63818 w 63817"/>
                  <a:gd name="connsiteY3" fmla="*/ 75152 h 94869"/>
                  <a:gd name="connsiteX4" fmla="*/ 63818 w 63817"/>
                  <a:gd name="connsiteY4" fmla="*/ 94869 h 94869"/>
                  <a:gd name="connsiteX5" fmla="*/ 95 w 63817"/>
                  <a:gd name="connsiteY5" fmla="*/ 94869 h 94869"/>
                  <a:gd name="connsiteX6" fmla="*/ 95 w 63817"/>
                  <a:gd name="connsiteY6" fmla="*/ 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817" h="94869">
                    <a:moveTo>
                      <a:pt x="0" y="0"/>
                    </a:moveTo>
                    <a:lnTo>
                      <a:pt x="22193" y="0"/>
                    </a:lnTo>
                    <a:lnTo>
                      <a:pt x="22193" y="75152"/>
                    </a:lnTo>
                    <a:lnTo>
                      <a:pt x="63818" y="75152"/>
                    </a:lnTo>
                    <a:lnTo>
                      <a:pt x="63818" y="94869"/>
                    </a:lnTo>
                    <a:lnTo>
                      <a:pt x="95" y="94869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9" name="任意形状 158"/>
              <p:cNvSpPr/>
              <p:nvPr/>
            </p:nvSpPr>
            <p:spPr>
              <a:xfrm>
                <a:off x="18392742" y="11476957"/>
                <a:ext cx="95440" cy="94869"/>
              </a:xfrm>
              <a:custGeom>
                <a:avLst/>
                <a:gdLst>
                  <a:gd name="connsiteX0" fmla="*/ 56960 w 95440"/>
                  <a:gd name="connsiteY0" fmla="*/ 0 h 94869"/>
                  <a:gd name="connsiteX1" fmla="*/ 95441 w 95440"/>
                  <a:gd name="connsiteY1" fmla="*/ 94869 h 94869"/>
                  <a:gd name="connsiteX2" fmla="*/ 72104 w 95440"/>
                  <a:gd name="connsiteY2" fmla="*/ 94869 h 94869"/>
                  <a:gd name="connsiteX3" fmla="*/ 64866 w 95440"/>
                  <a:gd name="connsiteY3" fmla="*/ 75724 h 94869"/>
                  <a:gd name="connsiteX4" fmla="*/ 28956 w 95440"/>
                  <a:gd name="connsiteY4" fmla="*/ 75724 h 94869"/>
                  <a:gd name="connsiteX5" fmla="*/ 22003 w 95440"/>
                  <a:gd name="connsiteY5" fmla="*/ 94869 h 94869"/>
                  <a:gd name="connsiteX6" fmla="*/ 0 w 95440"/>
                  <a:gd name="connsiteY6" fmla="*/ 94869 h 94869"/>
                  <a:gd name="connsiteX7" fmla="*/ 37433 w 95440"/>
                  <a:gd name="connsiteY7" fmla="*/ 0 h 94869"/>
                  <a:gd name="connsiteX8" fmla="*/ 56960 w 95440"/>
                  <a:gd name="connsiteY8" fmla="*/ 0 h 94869"/>
                  <a:gd name="connsiteX9" fmla="*/ 57912 w 95440"/>
                  <a:gd name="connsiteY9" fmla="*/ 57150 h 94869"/>
                  <a:gd name="connsiteX10" fmla="*/ 46673 w 95440"/>
                  <a:gd name="connsiteY10" fmla="*/ 27622 h 94869"/>
                  <a:gd name="connsiteX11" fmla="*/ 35909 w 95440"/>
                  <a:gd name="connsiteY11" fmla="*/ 57150 h 94869"/>
                  <a:gd name="connsiteX12" fmla="*/ 57912 w 95440"/>
                  <a:gd name="connsiteY12" fmla="*/ 5715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5440" h="94869">
                    <a:moveTo>
                      <a:pt x="56960" y="0"/>
                    </a:moveTo>
                    <a:lnTo>
                      <a:pt x="95441" y="94869"/>
                    </a:lnTo>
                    <a:lnTo>
                      <a:pt x="72104" y="94869"/>
                    </a:lnTo>
                    <a:lnTo>
                      <a:pt x="64866" y="75724"/>
                    </a:lnTo>
                    <a:lnTo>
                      <a:pt x="28956" y="75724"/>
                    </a:lnTo>
                    <a:lnTo>
                      <a:pt x="22003" y="94869"/>
                    </a:lnTo>
                    <a:lnTo>
                      <a:pt x="0" y="94869"/>
                    </a:lnTo>
                    <a:lnTo>
                      <a:pt x="37433" y="0"/>
                    </a:lnTo>
                    <a:lnTo>
                      <a:pt x="56960" y="0"/>
                    </a:lnTo>
                    <a:close/>
                    <a:moveTo>
                      <a:pt x="57912" y="57150"/>
                    </a:moveTo>
                    <a:lnTo>
                      <a:pt x="46673" y="27622"/>
                    </a:lnTo>
                    <a:lnTo>
                      <a:pt x="35909" y="57150"/>
                    </a:lnTo>
                    <a:lnTo>
                      <a:pt x="57912" y="57150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0" name="任意形状 159"/>
              <p:cNvSpPr/>
              <p:nvPr/>
            </p:nvSpPr>
            <p:spPr>
              <a:xfrm>
                <a:off x="18498279" y="11476957"/>
                <a:ext cx="80962" cy="94869"/>
              </a:xfrm>
              <a:custGeom>
                <a:avLst/>
                <a:gdLst>
                  <a:gd name="connsiteX0" fmla="*/ 17716 w 80962"/>
                  <a:gd name="connsiteY0" fmla="*/ 0 h 94869"/>
                  <a:gd name="connsiteX1" fmla="*/ 60770 w 80962"/>
                  <a:gd name="connsiteY1" fmla="*/ 57531 h 94869"/>
                  <a:gd name="connsiteX2" fmla="*/ 60770 w 80962"/>
                  <a:gd name="connsiteY2" fmla="*/ 0 h 94869"/>
                  <a:gd name="connsiteX3" fmla="*/ 80963 w 80962"/>
                  <a:gd name="connsiteY3" fmla="*/ 0 h 94869"/>
                  <a:gd name="connsiteX4" fmla="*/ 80963 w 80962"/>
                  <a:gd name="connsiteY4" fmla="*/ 94869 h 94869"/>
                  <a:gd name="connsiteX5" fmla="*/ 63246 w 80962"/>
                  <a:gd name="connsiteY5" fmla="*/ 94869 h 94869"/>
                  <a:gd name="connsiteX6" fmla="*/ 20193 w 80962"/>
                  <a:gd name="connsiteY6" fmla="*/ 37243 h 94869"/>
                  <a:gd name="connsiteX7" fmla="*/ 20193 w 80962"/>
                  <a:gd name="connsiteY7" fmla="*/ 94869 h 94869"/>
                  <a:gd name="connsiteX8" fmla="*/ 0 w 80962"/>
                  <a:gd name="connsiteY8" fmla="*/ 94869 h 94869"/>
                  <a:gd name="connsiteX9" fmla="*/ 0 w 80962"/>
                  <a:gd name="connsiteY9" fmla="*/ 0 h 94869"/>
                  <a:gd name="connsiteX10" fmla="*/ 17716 w 80962"/>
                  <a:gd name="connsiteY10" fmla="*/ 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0962" h="94869">
                    <a:moveTo>
                      <a:pt x="17716" y="0"/>
                    </a:moveTo>
                    <a:lnTo>
                      <a:pt x="60770" y="57531"/>
                    </a:lnTo>
                    <a:lnTo>
                      <a:pt x="60770" y="0"/>
                    </a:lnTo>
                    <a:lnTo>
                      <a:pt x="80963" y="0"/>
                    </a:lnTo>
                    <a:lnTo>
                      <a:pt x="80963" y="94869"/>
                    </a:lnTo>
                    <a:lnTo>
                      <a:pt x="63246" y="94869"/>
                    </a:lnTo>
                    <a:lnTo>
                      <a:pt x="20193" y="37243"/>
                    </a:lnTo>
                    <a:lnTo>
                      <a:pt x="20193" y="94869"/>
                    </a:lnTo>
                    <a:lnTo>
                      <a:pt x="0" y="94869"/>
                    </a:lnTo>
                    <a:lnTo>
                      <a:pt x="0" y="0"/>
                    </a:lnTo>
                    <a:lnTo>
                      <a:pt x="17716" y="0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1" name="任意形状 160"/>
              <p:cNvSpPr/>
              <p:nvPr/>
            </p:nvSpPr>
            <p:spPr>
              <a:xfrm>
                <a:off x="18619247" y="11476957"/>
                <a:ext cx="95440" cy="94869"/>
              </a:xfrm>
              <a:custGeom>
                <a:avLst/>
                <a:gdLst>
                  <a:gd name="connsiteX0" fmla="*/ 56960 w 95440"/>
                  <a:gd name="connsiteY0" fmla="*/ 0 h 94869"/>
                  <a:gd name="connsiteX1" fmla="*/ 95441 w 95440"/>
                  <a:gd name="connsiteY1" fmla="*/ 94869 h 94869"/>
                  <a:gd name="connsiteX2" fmla="*/ 72104 w 95440"/>
                  <a:gd name="connsiteY2" fmla="*/ 94869 h 94869"/>
                  <a:gd name="connsiteX3" fmla="*/ 64866 w 95440"/>
                  <a:gd name="connsiteY3" fmla="*/ 75724 h 94869"/>
                  <a:gd name="connsiteX4" fmla="*/ 28956 w 95440"/>
                  <a:gd name="connsiteY4" fmla="*/ 75724 h 94869"/>
                  <a:gd name="connsiteX5" fmla="*/ 22003 w 95440"/>
                  <a:gd name="connsiteY5" fmla="*/ 94869 h 94869"/>
                  <a:gd name="connsiteX6" fmla="*/ 0 w 95440"/>
                  <a:gd name="connsiteY6" fmla="*/ 94869 h 94869"/>
                  <a:gd name="connsiteX7" fmla="*/ 37433 w 95440"/>
                  <a:gd name="connsiteY7" fmla="*/ 0 h 94869"/>
                  <a:gd name="connsiteX8" fmla="*/ 56960 w 95440"/>
                  <a:gd name="connsiteY8" fmla="*/ 0 h 94869"/>
                  <a:gd name="connsiteX9" fmla="*/ 57817 w 95440"/>
                  <a:gd name="connsiteY9" fmla="*/ 57150 h 94869"/>
                  <a:gd name="connsiteX10" fmla="*/ 46577 w 95440"/>
                  <a:gd name="connsiteY10" fmla="*/ 27622 h 94869"/>
                  <a:gd name="connsiteX11" fmla="*/ 35814 w 95440"/>
                  <a:gd name="connsiteY11" fmla="*/ 57150 h 94869"/>
                  <a:gd name="connsiteX12" fmla="*/ 57817 w 95440"/>
                  <a:gd name="connsiteY12" fmla="*/ 5715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5440" h="94869">
                    <a:moveTo>
                      <a:pt x="56960" y="0"/>
                    </a:moveTo>
                    <a:lnTo>
                      <a:pt x="95441" y="94869"/>
                    </a:lnTo>
                    <a:lnTo>
                      <a:pt x="72104" y="94869"/>
                    </a:lnTo>
                    <a:lnTo>
                      <a:pt x="64866" y="75724"/>
                    </a:lnTo>
                    <a:lnTo>
                      <a:pt x="28956" y="75724"/>
                    </a:lnTo>
                    <a:lnTo>
                      <a:pt x="22003" y="94869"/>
                    </a:lnTo>
                    <a:lnTo>
                      <a:pt x="0" y="94869"/>
                    </a:lnTo>
                    <a:lnTo>
                      <a:pt x="37433" y="0"/>
                    </a:lnTo>
                    <a:lnTo>
                      <a:pt x="56960" y="0"/>
                    </a:lnTo>
                    <a:close/>
                    <a:moveTo>
                      <a:pt x="57817" y="57150"/>
                    </a:moveTo>
                    <a:lnTo>
                      <a:pt x="46577" y="27622"/>
                    </a:lnTo>
                    <a:lnTo>
                      <a:pt x="35814" y="57150"/>
                    </a:lnTo>
                    <a:lnTo>
                      <a:pt x="57817" y="57150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2" name="任意形状 161"/>
              <p:cNvSpPr/>
              <p:nvPr/>
            </p:nvSpPr>
            <p:spPr>
              <a:xfrm>
                <a:off x="18723069" y="11502865"/>
                <a:ext cx="71342" cy="98869"/>
              </a:xfrm>
              <a:custGeom>
                <a:avLst/>
                <a:gdLst>
                  <a:gd name="connsiteX0" fmla="*/ 56197 w 71342"/>
                  <a:gd name="connsiteY0" fmla="*/ 4286 h 98869"/>
                  <a:gd name="connsiteX1" fmla="*/ 67246 w 71342"/>
                  <a:gd name="connsiteY1" fmla="*/ 16383 h 98869"/>
                  <a:gd name="connsiteX2" fmla="*/ 71342 w 71342"/>
                  <a:gd name="connsiteY2" fmla="*/ 35338 h 98869"/>
                  <a:gd name="connsiteX3" fmla="*/ 67246 w 71342"/>
                  <a:gd name="connsiteY3" fmla="*/ 54197 h 98869"/>
                  <a:gd name="connsiteX4" fmla="*/ 56197 w 71342"/>
                  <a:gd name="connsiteY4" fmla="*/ 66389 h 98869"/>
                  <a:gd name="connsiteX5" fmla="*/ 40957 w 71342"/>
                  <a:gd name="connsiteY5" fmla="*/ 70580 h 98869"/>
                  <a:gd name="connsiteX6" fmla="*/ 21146 w 71342"/>
                  <a:gd name="connsiteY6" fmla="*/ 61341 h 98869"/>
                  <a:gd name="connsiteX7" fmla="*/ 21146 w 71342"/>
                  <a:gd name="connsiteY7" fmla="*/ 98870 h 98869"/>
                  <a:gd name="connsiteX8" fmla="*/ 0 w 71342"/>
                  <a:gd name="connsiteY8" fmla="*/ 98870 h 98869"/>
                  <a:gd name="connsiteX9" fmla="*/ 0 w 71342"/>
                  <a:gd name="connsiteY9" fmla="*/ 1810 h 98869"/>
                  <a:gd name="connsiteX10" fmla="*/ 18764 w 71342"/>
                  <a:gd name="connsiteY10" fmla="*/ 1810 h 98869"/>
                  <a:gd name="connsiteX11" fmla="*/ 19717 w 71342"/>
                  <a:gd name="connsiteY11" fmla="*/ 11239 h 98869"/>
                  <a:gd name="connsiteX12" fmla="*/ 28765 w 71342"/>
                  <a:gd name="connsiteY12" fmla="*/ 2762 h 98869"/>
                  <a:gd name="connsiteX13" fmla="*/ 40957 w 71342"/>
                  <a:gd name="connsiteY13" fmla="*/ 0 h 98869"/>
                  <a:gd name="connsiteX14" fmla="*/ 56197 w 71342"/>
                  <a:gd name="connsiteY14" fmla="*/ 4191 h 98869"/>
                  <a:gd name="connsiteX15" fmla="*/ 45625 w 71342"/>
                  <a:gd name="connsiteY15" fmla="*/ 47625 h 98869"/>
                  <a:gd name="connsiteX16" fmla="*/ 49530 w 71342"/>
                  <a:gd name="connsiteY16" fmla="*/ 35338 h 98869"/>
                  <a:gd name="connsiteX17" fmla="*/ 45625 w 71342"/>
                  <a:gd name="connsiteY17" fmla="*/ 22670 h 98869"/>
                  <a:gd name="connsiteX18" fmla="*/ 35528 w 71342"/>
                  <a:gd name="connsiteY18" fmla="*/ 17907 h 98869"/>
                  <a:gd name="connsiteX19" fmla="*/ 25337 w 71342"/>
                  <a:gd name="connsiteY19" fmla="*/ 22479 h 98869"/>
                  <a:gd name="connsiteX20" fmla="*/ 21146 w 71342"/>
                  <a:gd name="connsiteY20" fmla="*/ 35433 h 98869"/>
                  <a:gd name="connsiteX21" fmla="*/ 25241 w 71342"/>
                  <a:gd name="connsiteY21" fmla="*/ 48006 h 98869"/>
                  <a:gd name="connsiteX22" fmla="*/ 35528 w 71342"/>
                  <a:gd name="connsiteY22" fmla="*/ 52197 h 98869"/>
                  <a:gd name="connsiteX23" fmla="*/ 45625 w 71342"/>
                  <a:gd name="connsiteY23" fmla="*/ 47720 h 9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1342" h="98869">
                    <a:moveTo>
                      <a:pt x="56197" y="4286"/>
                    </a:moveTo>
                    <a:cubicBezTo>
                      <a:pt x="60865" y="7049"/>
                      <a:pt x="64484" y="11049"/>
                      <a:pt x="67246" y="16383"/>
                    </a:cubicBezTo>
                    <a:cubicBezTo>
                      <a:pt x="70009" y="21717"/>
                      <a:pt x="71342" y="28004"/>
                      <a:pt x="71342" y="35338"/>
                    </a:cubicBezTo>
                    <a:cubicBezTo>
                      <a:pt x="71342" y="42672"/>
                      <a:pt x="70009" y="48863"/>
                      <a:pt x="67246" y="54197"/>
                    </a:cubicBezTo>
                    <a:cubicBezTo>
                      <a:pt x="64484" y="59531"/>
                      <a:pt x="60865" y="63532"/>
                      <a:pt x="56197" y="66389"/>
                    </a:cubicBezTo>
                    <a:cubicBezTo>
                      <a:pt x="51530" y="69247"/>
                      <a:pt x="46482" y="70580"/>
                      <a:pt x="40957" y="70580"/>
                    </a:cubicBezTo>
                    <a:cubicBezTo>
                      <a:pt x="32480" y="70580"/>
                      <a:pt x="25908" y="67532"/>
                      <a:pt x="21146" y="61341"/>
                    </a:cubicBezTo>
                    <a:lnTo>
                      <a:pt x="21146" y="98870"/>
                    </a:lnTo>
                    <a:lnTo>
                      <a:pt x="0" y="98870"/>
                    </a:lnTo>
                    <a:lnTo>
                      <a:pt x="0" y="1810"/>
                    </a:lnTo>
                    <a:lnTo>
                      <a:pt x="18764" y="1810"/>
                    </a:lnTo>
                    <a:cubicBezTo>
                      <a:pt x="19145" y="6668"/>
                      <a:pt x="19431" y="9811"/>
                      <a:pt x="19717" y="11239"/>
                    </a:cubicBezTo>
                    <a:cubicBezTo>
                      <a:pt x="22098" y="7429"/>
                      <a:pt x="25146" y="4572"/>
                      <a:pt x="28765" y="2762"/>
                    </a:cubicBezTo>
                    <a:cubicBezTo>
                      <a:pt x="32385" y="953"/>
                      <a:pt x="36481" y="0"/>
                      <a:pt x="40957" y="0"/>
                    </a:cubicBezTo>
                    <a:cubicBezTo>
                      <a:pt x="46482" y="0"/>
                      <a:pt x="51530" y="1429"/>
                      <a:pt x="56197" y="4191"/>
                    </a:cubicBezTo>
                    <a:close/>
                    <a:moveTo>
                      <a:pt x="45625" y="47625"/>
                    </a:moveTo>
                    <a:cubicBezTo>
                      <a:pt x="48196" y="44672"/>
                      <a:pt x="49530" y="40577"/>
                      <a:pt x="49530" y="35338"/>
                    </a:cubicBezTo>
                    <a:cubicBezTo>
                      <a:pt x="49530" y="30099"/>
                      <a:pt x="48196" y="25813"/>
                      <a:pt x="45625" y="22670"/>
                    </a:cubicBezTo>
                    <a:cubicBezTo>
                      <a:pt x="43053" y="19431"/>
                      <a:pt x="39624" y="17907"/>
                      <a:pt x="35528" y="17907"/>
                    </a:cubicBezTo>
                    <a:cubicBezTo>
                      <a:pt x="31432" y="17907"/>
                      <a:pt x="28099" y="19431"/>
                      <a:pt x="25337" y="22479"/>
                    </a:cubicBezTo>
                    <a:cubicBezTo>
                      <a:pt x="22574" y="25527"/>
                      <a:pt x="21146" y="29813"/>
                      <a:pt x="21146" y="35433"/>
                    </a:cubicBezTo>
                    <a:cubicBezTo>
                      <a:pt x="21146" y="41053"/>
                      <a:pt x="22479" y="45244"/>
                      <a:pt x="25241" y="48006"/>
                    </a:cubicBezTo>
                    <a:cubicBezTo>
                      <a:pt x="28004" y="50768"/>
                      <a:pt x="31432" y="52197"/>
                      <a:pt x="35528" y="52197"/>
                    </a:cubicBezTo>
                    <a:cubicBezTo>
                      <a:pt x="39624" y="52197"/>
                      <a:pt x="43053" y="50673"/>
                      <a:pt x="45625" y="47720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3" name="任意形状 162"/>
              <p:cNvSpPr/>
              <p:nvPr/>
            </p:nvSpPr>
            <p:spPr>
              <a:xfrm>
                <a:off x="18805937" y="11502865"/>
                <a:ext cx="71342" cy="98869"/>
              </a:xfrm>
              <a:custGeom>
                <a:avLst/>
                <a:gdLst>
                  <a:gd name="connsiteX0" fmla="*/ 56197 w 71342"/>
                  <a:gd name="connsiteY0" fmla="*/ 4286 h 98869"/>
                  <a:gd name="connsiteX1" fmla="*/ 67246 w 71342"/>
                  <a:gd name="connsiteY1" fmla="*/ 16383 h 98869"/>
                  <a:gd name="connsiteX2" fmla="*/ 71342 w 71342"/>
                  <a:gd name="connsiteY2" fmla="*/ 35338 h 98869"/>
                  <a:gd name="connsiteX3" fmla="*/ 67246 w 71342"/>
                  <a:gd name="connsiteY3" fmla="*/ 54197 h 98869"/>
                  <a:gd name="connsiteX4" fmla="*/ 56197 w 71342"/>
                  <a:gd name="connsiteY4" fmla="*/ 66389 h 98869"/>
                  <a:gd name="connsiteX5" fmla="*/ 40958 w 71342"/>
                  <a:gd name="connsiteY5" fmla="*/ 70580 h 98869"/>
                  <a:gd name="connsiteX6" fmla="*/ 21146 w 71342"/>
                  <a:gd name="connsiteY6" fmla="*/ 61341 h 98869"/>
                  <a:gd name="connsiteX7" fmla="*/ 21146 w 71342"/>
                  <a:gd name="connsiteY7" fmla="*/ 98870 h 98869"/>
                  <a:gd name="connsiteX8" fmla="*/ 0 w 71342"/>
                  <a:gd name="connsiteY8" fmla="*/ 98870 h 98869"/>
                  <a:gd name="connsiteX9" fmla="*/ 0 w 71342"/>
                  <a:gd name="connsiteY9" fmla="*/ 1810 h 98869"/>
                  <a:gd name="connsiteX10" fmla="*/ 18764 w 71342"/>
                  <a:gd name="connsiteY10" fmla="*/ 1810 h 98869"/>
                  <a:gd name="connsiteX11" fmla="*/ 19717 w 71342"/>
                  <a:gd name="connsiteY11" fmla="*/ 11239 h 98869"/>
                  <a:gd name="connsiteX12" fmla="*/ 28766 w 71342"/>
                  <a:gd name="connsiteY12" fmla="*/ 2762 h 98869"/>
                  <a:gd name="connsiteX13" fmla="*/ 40958 w 71342"/>
                  <a:gd name="connsiteY13" fmla="*/ 0 h 98869"/>
                  <a:gd name="connsiteX14" fmla="*/ 56197 w 71342"/>
                  <a:gd name="connsiteY14" fmla="*/ 4191 h 98869"/>
                  <a:gd name="connsiteX15" fmla="*/ 45625 w 71342"/>
                  <a:gd name="connsiteY15" fmla="*/ 47625 h 98869"/>
                  <a:gd name="connsiteX16" fmla="*/ 49530 w 71342"/>
                  <a:gd name="connsiteY16" fmla="*/ 35338 h 98869"/>
                  <a:gd name="connsiteX17" fmla="*/ 45625 w 71342"/>
                  <a:gd name="connsiteY17" fmla="*/ 22670 h 98869"/>
                  <a:gd name="connsiteX18" fmla="*/ 35528 w 71342"/>
                  <a:gd name="connsiteY18" fmla="*/ 17907 h 98869"/>
                  <a:gd name="connsiteX19" fmla="*/ 25337 w 71342"/>
                  <a:gd name="connsiteY19" fmla="*/ 22479 h 98869"/>
                  <a:gd name="connsiteX20" fmla="*/ 21241 w 71342"/>
                  <a:gd name="connsiteY20" fmla="*/ 35433 h 98869"/>
                  <a:gd name="connsiteX21" fmla="*/ 25337 w 71342"/>
                  <a:gd name="connsiteY21" fmla="*/ 48006 h 98869"/>
                  <a:gd name="connsiteX22" fmla="*/ 35624 w 71342"/>
                  <a:gd name="connsiteY22" fmla="*/ 52197 h 98869"/>
                  <a:gd name="connsiteX23" fmla="*/ 45720 w 71342"/>
                  <a:gd name="connsiteY23" fmla="*/ 47720 h 9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1342" h="98869">
                    <a:moveTo>
                      <a:pt x="56197" y="4286"/>
                    </a:moveTo>
                    <a:cubicBezTo>
                      <a:pt x="60865" y="7049"/>
                      <a:pt x="64484" y="11049"/>
                      <a:pt x="67246" y="16383"/>
                    </a:cubicBezTo>
                    <a:cubicBezTo>
                      <a:pt x="70009" y="21717"/>
                      <a:pt x="71342" y="28004"/>
                      <a:pt x="71342" y="35338"/>
                    </a:cubicBezTo>
                    <a:cubicBezTo>
                      <a:pt x="71342" y="42672"/>
                      <a:pt x="70009" y="48863"/>
                      <a:pt x="67246" y="54197"/>
                    </a:cubicBezTo>
                    <a:cubicBezTo>
                      <a:pt x="64484" y="59531"/>
                      <a:pt x="60865" y="63532"/>
                      <a:pt x="56197" y="66389"/>
                    </a:cubicBezTo>
                    <a:cubicBezTo>
                      <a:pt x="51626" y="69152"/>
                      <a:pt x="46482" y="70580"/>
                      <a:pt x="40958" y="70580"/>
                    </a:cubicBezTo>
                    <a:cubicBezTo>
                      <a:pt x="32480" y="70580"/>
                      <a:pt x="25908" y="67532"/>
                      <a:pt x="21146" y="61341"/>
                    </a:cubicBezTo>
                    <a:lnTo>
                      <a:pt x="21146" y="98870"/>
                    </a:lnTo>
                    <a:lnTo>
                      <a:pt x="0" y="98870"/>
                    </a:lnTo>
                    <a:lnTo>
                      <a:pt x="0" y="1810"/>
                    </a:lnTo>
                    <a:lnTo>
                      <a:pt x="18764" y="1810"/>
                    </a:lnTo>
                    <a:cubicBezTo>
                      <a:pt x="19145" y="6668"/>
                      <a:pt x="19431" y="9811"/>
                      <a:pt x="19717" y="11239"/>
                    </a:cubicBezTo>
                    <a:cubicBezTo>
                      <a:pt x="22098" y="7429"/>
                      <a:pt x="25146" y="4572"/>
                      <a:pt x="28766" y="2762"/>
                    </a:cubicBezTo>
                    <a:cubicBezTo>
                      <a:pt x="32385" y="953"/>
                      <a:pt x="36481" y="0"/>
                      <a:pt x="40958" y="0"/>
                    </a:cubicBezTo>
                    <a:cubicBezTo>
                      <a:pt x="46482" y="0"/>
                      <a:pt x="51530" y="1429"/>
                      <a:pt x="56197" y="4191"/>
                    </a:cubicBezTo>
                    <a:close/>
                    <a:moveTo>
                      <a:pt x="45625" y="47625"/>
                    </a:moveTo>
                    <a:cubicBezTo>
                      <a:pt x="48196" y="44672"/>
                      <a:pt x="49530" y="40577"/>
                      <a:pt x="49530" y="35338"/>
                    </a:cubicBezTo>
                    <a:cubicBezTo>
                      <a:pt x="49530" y="30099"/>
                      <a:pt x="48196" y="25813"/>
                      <a:pt x="45625" y="22670"/>
                    </a:cubicBezTo>
                    <a:cubicBezTo>
                      <a:pt x="43053" y="19431"/>
                      <a:pt x="39624" y="17907"/>
                      <a:pt x="35528" y="17907"/>
                    </a:cubicBezTo>
                    <a:cubicBezTo>
                      <a:pt x="31433" y="17907"/>
                      <a:pt x="28099" y="19431"/>
                      <a:pt x="25337" y="22479"/>
                    </a:cubicBezTo>
                    <a:cubicBezTo>
                      <a:pt x="22574" y="25527"/>
                      <a:pt x="21241" y="29813"/>
                      <a:pt x="21241" y="35433"/>
                    </a:cubicBezTo>
                    <a:cubicBezTo>
                      <a:pt x="21241" y="41053"/>
                      <a:pt x="22574" y="45244"/>
                      <a:pt x="25337" y="48006"/>
                    </a:cubicBezTo>
                    <a:cubicBezTo>
                      <a:pt x="28099" y="50768"/>
                      <a:pt x="31528" y="52197"/>
                      <a:pt x="35624" y="52197"/>
                    </a:cubicBezTo>
                    <a:cubicBezTo>
                      <a:pt x="39719" y="52197"/>
                      <a:pt x="43148" y="50673"/>
                      <a:pt x="45720" y="47720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4" name="任意形状 163"/>
              <p:cNvSpPr/>
              <p:nvPr/>
            </p:nvSpPr>
            <p:spPr>
              <a:xfrm>
                <a:off x="18888900" y="11473243"/>
                <a:ext cx="21145" cy="98583"/>
              </a:xfrm>
              <a:custGeom>
                <a:avLst/>
                <a:gdLst>
                  <a:gd name="connsiteX0" fmla="*/ 21146 w 21145"/>
                  <a:gd name="connsiteY0" fmla="*/ 98584 h 98583"/>
                  <a:gd name="connsiteX1" fmla="*/ 0 w 21145"/>
                  <a:gd name="connsiteY1" fmla="*/ 98584 h 98583"/>
                  <a:gd name="connsiteX2" fmla="*/ 0 w 21145"/>
                  <a:gd name="connsiteY2" fmla="*/ 0 h 98583"/>
                  <a:gd name="connsiteX3" fmla="*/ 21146 w 21145"/>
                  <a:gd name="connsiteY3" fmla="*/ 0 h 98583"/>
                  <a:gd name="connsiteX4" fmla="*/ 21146 w 21145"/>
                  <a:gd name="connsiteY4" fmla="*/ 98584 h 98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45" h="98583">
                    <a:moveTo>
                      <a:pt x="21146" y="98584"/>
                    </a:moveTo>
                    <a:lnTo>
                      <a:pt x="0" y="98584"/>
                    </a:lnTo>
                    <a:lnTo>
                      <a:pt x="0" y="0"/>
                    </a:lnTo>
                    <a:lnTo>
                      <a:pt x="21146" y="0"/>
                    </a:lnTo>
                    <a:lnTo>
                      <a:pt x="21146" y="98584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5" name="任意形状 164"/>
              <p:cNvSpPr/>
              <p:nvPr/>
            </p:nvSpPr>
            <p:spPr>
              <a:xfrm>
                <a:off x="18923666" y="11472671"/>
                <a:ext cx="24669" cy="99155"/>
              </a:xfrm>
              <a:custGeom>
                <a:avLst/>
                <a:gdLst>
                  <a:gd name="connsiteX0" fmla="*/ 3620 w 24669"/>
                  <a:gd name="connsiteY0" fmla="*/ 21336 h 99155"/>
                  <a:gd name="connsiteX1" fmla="*/ 0 w 24669"/>
                  <a:gd name="connsiteY1" fmla="*/ 12573 h 99155"/>
                  <a:gd name="connsiteX2" fmla="*/ 3524 w 24669"/>
                  <a:gd name="connsiteY2" fmla="*/ 3715 h 99155"/>
                  <a:gd name="connsiteX3" fmla="*/ 12287 w 24669"/>
                  <a:gd name="connsiteY3" fmla="*/ 0 h 99155"/>
                  <a:gd name="connsiteX4" fmla="*/ 20955 w 24669"/>
                  <a:gd name="connsiteY4" fmla="*/ 3715 h 99155"/>
                  <a:gd name="connsiteX5" fmla="*/ 24670 w 24669"/>
                  <a:gd name="connsiteY5" fmla="*/ 12478 h 99155"/>
                  <a:gd name="connsiteX6" fmla="*/ 21050 w 24669"/>
                  <a:gd name="connsiteY6" fmla="*/ 21241 h 99155"/>
                  <a:gd name="connsiteX7" fmla="*/ 12382 w 24669"/>
                  <a:gd name="connsiteY7" fmla="*/ 24955 h 99155"/>
                  <a:gd name="connsiteX8" fmla="*/ 3715 w 24669"/>
                  <a:gd name="connsiteY8" fmla="*/ 21241 h 99155"/>
                  <a:gd name="connsiteX9" fmla="*/ 22860 w 24669"/>
                  <a:gd name="connsiteY9" fmla="*/ 99155 h 99155"/>
                  <a:gd name="connsiteX10" fmla="*/ 1714 w 24669"/>
                  <a:gd name="connsiteY10" fmla="*/ 99155 h 99155"/>
                  <a:gd name="connsiteX11" fmla="*/ 1714 w 24669"/>
                  <a:gd name="connsiteY11" fmla="*/ 32194 h 99155"/>
                  <a:gd name="connsiteX12" fmla="*/ 22860 w 24669"/>
                  <a:gd name="connsiteY12" fmla="*/ 32194 h 99155"/>
                  <a:gd name="connsiteX13" fmla="*/ 22860 w 24669"/>
                  <a:gd name="connsiteY13" fmla="*/ 99155 h 99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669" h="99155">
                    <a:moveTo>
                      <a:pt x="3620" y="21336"/>
                    </a:moveTo>
                    <a:cubicBezTo>
                      <a:pt x="1238" y="18859"/>
                      <a:pt x="0" y="15907"/>
                      <a:pt x="0" y="12573"/>
                    </a:cubicBezTo>
                    <a:cubicBezTo>
                      <a:pt x="0" y="9239"/>
                      <a:pt x="1143" y="6191"/>
                      <a:pt x="3524" y="3715"/>
                    </a:cubicBezTo>
                    <a:cubicBezTo>
                      <a:pt x="5905" y="1238"/>
                      <a:pt x="8763" y="0"/>
                      <a:pt x="12287" y="0"/>
                    </a:cubicBezTo>
                    <a:cubicBezTo>
                      <a:pt x="15812" y="0"/>
                      <a:pt x="18479" y="1238"/>
                      <a:pt x="20955" y="3715"/>
                    </a:cubicBezTo>
                    <a:cubicBezTo>
                      <a:pt x="23431" y="6191"/>
                      <a:pt x="24670" y="9144"/>
                      <a:pt x="24670" y="12478"/>
                    </a:cubicBezTo>
                    <a:cubicBezTo>
                      <a:pt x="24670" y="15812"/>
                      <a:pt x="23431" y="18764"/>
                      <a:pt x="21050" y="21241"/>
                    </a:cubicBezTo>
                    <a:cubicBezTo>
                      <a:pt x="18669" y="23717"/>
                      <a:pt x="15716" y="24955"/>
                      <a:pt x="12382" y="24955"/>
                    </a:cubicBezTo>
                    <a:cubicBezTo>
                      <a:pt x="9049" y="24955"/>
                      <a:pt x="6096" y="23717"/>
                      <a:pt x="3715" y="21241"/>
                    </a:cubicBezTo>
                    <a:close/>
                    <a:moveTo>
                      <a:pt x="22860" y="99155"/>
                    </a:moveTo>
                    <a:lnTo>
                      <a:pt x="1714" y="99155"/>
                    </a:lnTo>
                    <a:lnTo>
                      <a:pt x="1714" y="32194"/>
                    </a:lnTo>
                    <a:lnTo>
                      <a:pt x="22860" y="32194"/>
                    </a:lnTo>
                    <a:lnTo>
                      <a:pt x="22860" y="99155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6" name="任意形状 165"/>
              <p:cNvSpPr/>
              <p:nvPr/>
            </p:nvSpPr>
            <p:spPr>
              <a:xfrm>
                <a:off x="18958051" y="11503151"/>
                <a:ext cx="62007" cy="70294"/>
              </a:xfrm>
              <a:custGeom>
                <a:avLst/>
                <a:gdLst>
                  <a:gd name="connsiteX0" fmla="*/ 41338 w 62007"/>
                  <a:gd name="connsiteY0" fmla="*/ 50292 h 70294"/>
                  <a:gd name="connsiteX1" fmla="*/ 46101 w 62007"/>
                  <a:gd name="connsiteY1" fmla="*/ 45149 h 70294"/>
                  <a:gd name="connsiteX2" fmla="*/ 62008 w 62007"/>
                  <a:gd name="connsiteY2" fmla="*/ 54388 h 70294"/>
                  <a:gd name="connsiteX3" fmla="*/ 51530 w 62007"/>
                  <a:gd name="connsiteY3" fmla="*/ 66199 h 70294"/>
                  <a:gd name="connsiteX4" fmla="*/ 34862 w 62007"/>
                  <a:gd name="connsiteY4" fmla="*/ 70295 h 70294"/>
                  <a:gd name="connsiteX5" fmla="*/ 17907 w 62007"/>
                  <a:gd name="connsiteY5" fmla="*/ 66389 h 70294"/>
                  <a:gd name="connsiteX6" fmla="*/ 4953 w 62007"/>
                  <a:gd name="connsiteY6" fmla="*/ 54483 h 70294"/>
                  <a:gd name="connsiteX7" fmla="*/ 0 w 62007"/>
                  <a:gd name="connsiteY7" fmla="*/ 35147 h 70294"/>
                  <a:gd name="connsiteX8" fmla="*/ 4953 w 62007"/>
                  <a:gd name="connsiteY8" fmla="*/ 15812 h 70294"/>
                  <a:gd name="connsiteX9" fmla="*/ 17907 w 62007"/>
                  <a:gd name="connsiteY9" fmla="*/ 3905 h 70294"/>
                  <a:gd name="connsiteX10" fmla="*/ 34862 w 62007"/>
                  <a:gd name="connsiteY10" fmla="*/ 0 h 70294"/>
                  <a:gd name="connsiteX11" fmla="*/ 51530 w 62007"/>
                  <a:gd name="connsiteY11" fmla="*/ 4096 h 70294"/>
                  <a:gd name="connsiteX12" fmla="*/ 62008 w 62007"/>
                  <a:gd name="connsiteY12" fmla="*/ 15812 h 70294"/>
                  <a:gd name="connsiteX13" fmla="*/ 46101 w 62007"/>
                  <a:gd name="connsiteY13" fmla="*/ 25146 h 70294"/>
                  <a:gd name="connsiteX14" fmla="*/ 41243 w 62007"/>
                  <a:gd name="connsiteY14" fmla="*/ 20003 h 70294"/>
                  <a:gd name="connsiteX15" fmla="*/ 34862 w 62007"/>
                  <a:gd name="connsiteY15" fmla="*/ 18193 h 70294"/>
                  <a:gd name="connsiteX16" fmla="*/ 25337 w 62007"/>
                  <a:gd name="connsiteY16" fmla="*/ 22955 h 70294"/>
                  <a:gd name="connsiteX17" fmla="*/ 21812 w 62007"/>
                  <a:gd name="connsiteY17" fmla="*/ 35338 h 70294"/>
                  <a:gd name="connsiteX18" fmla="*/ 25337 w 62007"/>
                  <a:gd name="connsiteY18" fmla="*/ 47625 h 70294"/>
                  <a:gd name="connsiteX19" fmla="*/ 34862 w 62007"/>
                  <a:gd name="connsiteY19" fmla="*/ 52292 h 70294"/>
                  <a:gd name="connsiteX20" fmla="*/ 41434 w 62007"/>
                  <a:gd name="connsiteY20" fmla="*/ 50578 h 70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2007" h="70294">
                    <a:moveTo>
                      <a:pt x="41338" y="50292"/>
                    </a:moveTo>
                    <a:cubicBezTo>
                      <a:pt x="43148" y="49149"/>
                      <a:pt x="44672" y="47435"/>
                      <a:pt x="46101" y="45149"/>
                    </a:cubicBezTo>
                    <a:lnTo>
                      <a:pt x="62008" y="54388"/>
                    </a:lnTo>
                    <a:cubicBezTo>
                      <a:pt x="59912" y="59531"/>
                      <a:pt x="56483" y="63532"/>
                      <a:pt x="51530" y="66199"/>
                    </a:cubicBezTo>
                    <a:cubicBezTo>
                      <a:pt x="46577" y="68961"/>
                      <a:pt x="41053" y="70295"/>
                      <a:pt x="34862" y="70295"/>
                    </a:cubicBezTo>
                    <a:cubicBezTo>
                      <a:pt x="28670" y="70295"/>
                      <a:pt x="23241" y="68961"/>
                      <a:pt x="17907" y="66389"/>
                    </a:cubicBezTo>
                    <a:cubicBezTo>
                      <a:pt x="12573" y="63722"/>
                      <a:pt x="8287" y="59817"/>
                      <a:pt x="4953" y="54483"/>
                    </a:cubicBezTo>
                    <a:cubicBezTo>
                      <a:pt x="1619" y="49149"/>
                      <a:pt x="0" y="42672"/>
                      <a:pt x="0" y="35147"/>
                    </a:cubicBezTo>
                    <a:cubicBezTo>
                      <a:pt x="0" y="27622"/>
                      <a:pt x="1619" y="21050"/>
                      <a:pt x="4953" y="15812"/>
                    </a:cubicBezTo>
                    <a:cubicBezTo>
                      <a:pt x="8287" y="10573"/>
                      <a:pt x="12573" y="6572"/>
                      <a:pt x="17907" y="3905"/>
                    </a:cubicBezTo>
                    <a:cubicBezTo>
                      <a:pt x="23241" y="1238"/>
                      <a:pt x="28861" y="0"/>
                      <a:pt x="34862" y="0"/>
                    </a:cubicBezTo>
                    <a:cubicBezTo>
                      <a:pt x="40862" y="0"/>
                      <a:pt x="46672" y="1334"/>
                      <a:pt x="51530" y="4096"/>
                    </a:cubicBezTo>
                    <a:cubicBezTo>
                      <a:pt x="56483" y="6858"/>
                      <a:pt x="59912" y="10763"/>
                      <a:pt x="62008" y="15812"/>
                    </a:cubicBezTo>
                    <a:lnTo>
                      <a:pt x="46101" y="25146"/>
                    </a:lnTo>
                    <a:cubicBezTo>
                      <a:pt x="44672" y="22860"/>
                      <a:pt x="43053" y="21146"/>
                      <a:pt x="41243" y="20003"/>
                    </a:cubicBezTo>
                    <a:cubicBezTo>
                      <a:pt x="39434" y="18764"/>
                      <a:pt x="37338" y="18193"/>
                      <a:pt x="34862" y="18193"/>
                    </a:cubicBezTo>
                    <a:cubicBezTo>
                      <a:pt x="30861" y="18193"/>
                      <a:pt x="27718" y="19812"/>
                      <a:pt x="25337" y="22955"/>
                    </a:cubicBezTo>
                    <a:cubicBezTo>
                      <a:pt x="22955" y="26099"/>
                      <a:pt x="21812" y="30194"/>
                      <a:pt x="21812" y="35338"/>
                    </a:cubicBezTo>
                    <a:cubicBezTo>
                      <a:pt x="21812" y="40481"/>
                      <a:pt x="22955" y="44577"/>
                      <a:pt x="25337" y="47625"/>
                    </a:cubicBezTo>
                    <a:cubicBezTo>
                      <a:pt x="27718" y="50768"/>
                      <a:pt x="30861" y="52292"/>
                      <a:pt x="34862" y="52292"/>
                    </a:cubicBezTo>
                    <a:cubicBezTo>
                      <a:pt x="37433" y="52292"/>
                      <a:pt x="39624" y="51721"/>
                      <a:pt x="41434" y="50578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7" name="任意形状 166"/>
              <p:cNvSpPr/>
              <p:nvPr/>
            </p:nvSpPr>
            <p:spPr>
              <a:xfrm>
                <a:off x="19023869" y="11503056"/>
                <a:ext cx="63150" cy="70484"/>
              </a:xfrm>
              <a:custGeom>
                <a:avLst/>
                <a:gdLst>
                  <a:gd name="connsiteX0" fmla="*/ 55245 w 63150"/>
                  <a:gd name="connsiteY0" fmla="*/ 8096 h 70484"/>
                  <a:gd name="connsiteX1" fmla="*/ 63151 w 63150"/>
                  <a:gd name="connsiteY1" fmla="*/ 30956 h 70484"/>
                  <a:gd name="connsiteX2" fmla="*/ 63151 w 63150"/>
                  <a:gd name="connsiteY2" fmla="*/ 68771 h 70484"/>
                  <a:gd name="connsiteX3" fmla="*/ 45434 w 63150"/>
                  <a:gd name="connsiteY3" fmla="*/ 68771 h 70484"/>
                  <a:gd name="connsiteX4" fmla="*/ 44482 w 63150"/>
                  <a:gd name="connsiteY4" fmla="*/ 61531 h 70484"/>
                  <a:gd name="connsiteX5" fmla="*/ 36957 w 63150"/>
                  <a:gd name="connsiteY5" fmla="*/ 68294 h 70484"/>
                  <a:gd name="connsiteX6" fmla="*/ 25813 w 63150"/>
                  <a:gd name="connsiteY6" fmla="*/ 70485 h 70484"/>
                  <a:gd name="connsiteX7" fmla="*/ 12763 w 63150"/>
                  <a:gd name="connsiteY7" fmla="*/ 67913 h 70484"/>
                  <a:gd name="connsiteX8" fmla="*/ 3429 w 63150"/>
                  <a:gd name="connsiteY8" fmla="*/ 60674 h 70484"/>
                  <a:gd name="connsiteX9" fmla="*/ 0 w 63150"/>
                  <a:gd name="connsiteY9" fmla="*/ 49434 h 70484"/>
                  <a:gd name="connsiteX10" fmla="*/ 3810 w 63150"/>
                  <a:gd name="connsiteY10" fmla="*/ 37624 h 70484"/>
                  <a:gd name="connsiteX11" fmla="*/ 14097 w 63150"/>
                  <a:gd name="connsiteY11" fmla="*/ 29813 h 70484"/>
                  <a:gd name="connsiteX12" fmla="*/ 28194 w 63150"/>
                  <a:gd name="connsiteY12" fmla="*/ 27051 h 70484"/>
                  <a:gd name="connsiteX13" fmla="*/ 42196 w 63150"/>
                  <a:gd name="connsiteY13" fmla="*/ 29527 h 70484"/>
                  <a:gd name="connsiteX14" fmla="*/ 30671 w 63150"/>
                  <a:gd name="connsiteY14" fmla="*/ 16859 h 70484"/>
                  <a:gd name="connsiteX15" fmla="*/ 17717 w 63150"/>
                  <a:gd name="connsiteY15" fmla="*/ 25146 h 70484"/>
                  <a:gd name="connsiteX16" fmla="*/ 2858 w 63150"/>
                  <a:gd name="connsiteY16" fmla="*/ 16478 h 70484"/>
                  <a:gd name="connsiteX17" fmla="*/ 14478 w 63150"/>
                  <a:gd name="connsiteY17" fmla="*/ 4381 h 70484"/>
                  <a:gd name="connsiteX18" fmla="*/ 32766 w 63150"/>
                  <a:gd name="connsiteY18" fmla="*/ 0 h 70484"/>
                  <a:gd name="connsiteX19" fmla="*/ 55150 w 63150"/>
                  <a:gd name="connsiteY19" fmla="*/ 8096 h 70484"/>
                  <a:gd name="connsiteX20" fmla="*/ 42291 w 63150"/>
                  <a:gd name="connsiteY20" fmla="*/ 42577 h 70484"/>
                  <a:gd name="connsiteX21" fmla="*/ 32671 w 63150"/>
                  <a:gd name="connsiteY21" fmla="*/ 41243 h 70484"/>
                  <a:gd name="connsiteX22" fmla="*/ 24289 w 63150"/>
                  <a:gd name="connsiteY22" fmla="*/ 43148 h 70484"/>
                  <a:gd name="connsiteX23" fmla="*/ 21146 w 63150"/>
                  <a:gd name="connsiteY23" fmla="*/ 48292 h 70484"/>
                  <a:gd name="connsiteX24" fmla="*/ 23527 w 63150"/>
                  <a:gd name="connsiteY24" fmla="*/ 52959 h 70484"/>
                  <a:gd name="connsiteX25" fmla="*/ 29528 w 63150"/>
                  <a:gd name="connsiteY25" fmla="*/ 54673 h 70484"/>
                  <a:gd name="connsiteX26" fmla="*/ 38386 w 63150"/>
                  <a:gd name="connsiteY26" fmla="*/ 51816 h 70484"/>
                  <a:gd name="connsiteX27" fmla="*/ 42291 w 63150"/>
                  <a:gd name="connsiteY27" fmla="*/ 44196 h 70484"/>
                  <a:gd name="connsiteX28" fmla="*/ 42291 w 63150"/>
                  <a:gd name="connsiteY28" fmla="*/ 42481 h 70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3150" h="70484">
                    <a:moveTo>
                      <a:pt x="55245" y="8096"/>
                    </a:moveTo>
                    <a:cubicBezTo>
                      <a:pt x="60484" y="13525"/>
                      <a:pt x="63151" y="21146"/>
                      <a:pt x="63151" y="30956"/>
                    </a:cubicBezTo>
                    <a:lnTo>
                      <a:pt x="63151" y="68771"/>
                    </a:lnTo>
                    <a:lnTo>
                      <a:pt x="45434" y="68771"/>
                    </a:lnTo>
                    <a:cubicBezTo>
                      <a:pt x="44958" y="65151"/>
                      <a:pt x="44672" y="62770"/>
                      <a:pt x="44482" y="61531"/>
                    </a:cubicBezTo>
                    <a:cubicBezTo>
                      <a:pt x="42386" y="64579"/>
                      <a:pt x="39910" y="66770"/>
                      <a:pt x="36957" y="68294"/>
                    </a:cubicBezTo>
                    <a:cubicBezTo>
                      <a:pt x="34004" y="69723"/>
                      <a:pt x="30289" y="70485"/>
                      <a:pt x="25813" y="70485"/>
                    </a:cubicBezTo>
                    <a:cubicBezTo>
                      <a:pt x="21050" y="70485"/>
                      <a:pt x="16764" y="69628"/>
                      <a:pt x="12763" y="67913"/>
                    </a:cubicBezTo>
                    <a:cubicBezTo>
                      <a:pt x="8858" y="66199"/>
                      <a:pt x="5715" y="63817"/>
                      <a:pt x="3429" y="60674"/>
                    </a:cubicBezTo>
                    <a:cubicBezTo>
                      <a:pt x="1143" y="57531"/>
                      <a:pt x="0" y="53816"/>
                      <a:pt x="0" y="49434"/>
                    </a:cubicBezTo>
                    <a:cubicBezTo>
                      <a:pt x="0" y="45053"/>
                      <a:pt x="1238" y="40957"/>
                      <a:pt x="3810" y="37624"/>
                    </a:cubicBezTo>
                    <a:cubicBezTo>
                      <a:pt x="6382" y="34195"/>
                      <a:pt x="9811" y="31623"/>
                      <a:pt x="14097" y="29813"/>
                    </a:cubicBezTo>
                    <a:cubicBezTo>
                      <a:pt x="18383" y="28003"/>
                      <a:pt x="23146" y="27051"/>
                      <a:pt x="28194" y="27051"/>
                    </a:cubicBezTo>
                    <a:cubicBezTo>
                      <a:pt x="32956" y="27051"/>
                      <a:pt x="37624" y="27908"/>
                      <a:pt x="42196" y="29527"/>
                    </a:cubicBezTo>
                    <a:cubicBezTo>
                      <a:pt x="41624" y="21050"/>
                      <a:pt x="37719" y="16859"/>
                      <a:pt x="30671" y="16859"/>
                    </a:cubicBezTo>
                    <a:cubicBezTo>
                      <a:pt x="24670" y="16859"/>
                      <a:pt x="20384" y="19621"/>
                      <a:pt x="17717" y="25146"/>
                    </a:cubicBezTo>
                    <a:lnTo>
                      <a:pt x="2858" y="16478"/>
                    </a:lnTo>
                    <a:cubicBezTo>
                      <a:pt x="5334" y="11334"/>
                      <a:pt x="9239" y="7334"/>
                      <a:pt x="14478" y="4381"/>
                    </a:cubicBezTo>
                    <a:cubicBezTo>
                      <a:pt x="19717" y="1429"/>
                      <a:pt x="25813" y="0"/>
                      <a:pt x="32766" y="0"/>
                    </a:cubicBezTo>
                    <a:cubicBezTo>
                      <a:pt x="42481" y="0"/>
                      <a:pt x="49911" y="2667"/>
                      <a:pt x="55150" y="8096"/>
                    </a:cubicBezTo>
                    <a:close/>
                    <a:moveTo>
                      <a:pt x="42291" y="42577"/>
                    </a:moveTo>
                    <a:cubicBezTo>
                      <a:pt x="38957" y="41719"/>
                      <a:pt x="35719" y="41243"/>
                      <a:pt x="32671" y="41243"/>
                    </a:cubicBezTo>
                    <a:cubicBezTo>
                      <a:pt x="29146" y="41243"/>
                      <a:pt x="26289" y="41910"/>
                      <a:pt x="24289" y="43148"/>
                    </a:cubicBezTo>
                    <a:cubicBezTo>
                      <a:pt x="22288" y="44386"/>
                      <a:pt x="21146" y="46196"/>
                      <a:pt x="21146" y="48292"/>
                    </a:cubicBezTo>
                    <a:cubicBezTo>
                      <a:pt x="21146" y="50292"/>
                      <a:pt x="21908" y="51816"/>
                      <a:pt x="23527" y="52959"/>
                    </a:cubicBezTo>
                    <a:cubicBezTo>
                      <a:pt x="25146" y="54102"/>
                      <a:pt x="27051" y="54673"/>
                      <a:pt x="29528" y="54673"/>
                    </a:cubicBezTo>
                    <a:cubicBezTo>
                      <a:pt x="32766" y="54673"/>
                      <a:pt x="35719" y="53721"/>
                      <a:pt x="38386" y="51816"/>
                    </a:cubicBezTo>
                    <a:cubicBezTo>
                      <a:pt x="41053" y="49911"/>
                      <a:pt x="42291" y="47339"/>
                      <a:pt x="42291" y="44196"/>
                    </a:cubicBezTo>
                    <a:lnTo>
                      <a:pt x="42291" y="42481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8" name="任意形状 167"/>
              <p:cNvSpPr/>
              <p:nvPr/>
            </p:nvSpPr>
            <p:spPr>
              <a:xfrm>
                <a:off x="19093211" y="11483339"/>
                <a:ext cx="58864" cy="90201"/>
              </a:xfrm>
              <a:custGeom>
                <a:avLst/>
                <a:gdLst>
                  <a:gd name="connsiteX0" fmla="*/ 58864 w 58864"/>
                  <a:gd name="connsiteY0" fmla="*/ 83725 h 90201"/>
                  <a:gd name="connsiteX1" fmla="*/ 38386 w 58864"/>
                  <a:gd name="connsiteY1" fmla="*/ 90202 h 90201"/>
                  <a:gd name="connsiteX2" fmla="*/ 19431 w 58864"/>
                  <a:gd name="connsiteY2" fmla="*/ 84011 h 90201"/>
                  <a:gd name="connsiteX3" fmla="*/ 12287 w 58864"/>
                  <a:gd name="connsiteY3" fmla="*/ 62198 h 90201"/>
                  <a:gd name="connsiteX4" fmla="*/ 12287 w 58864"/>
                  <a:gd name="connsiteY4" fmla="*/ 39243 h 90201"/>
                  <a:gd name="connsiteX5" fmla="*/ 0 w 58864"/>
                  <a:gd name="connsiteY5" fmla="*/ 39243 h 90201"/>
                  <a:gd name="connsiteX6" fmla="*/ 0 w 58864"/>
                  <a:gd name="connsiteY6" fmla="*/ 21526 h 90201"/>
                  <a:gd name="connsiteX7" fmla="*/ 12287 w 58864"/>
                  <a:gd name="connsiteY7" fmla="*/ 21526 h 90201"/>
                  <a:gd name="connsiteX8" fmla="*/ 12287 w 58864"/>
                  <a:gd name="connsiteY8" fmla="*/ 0 h 90201"/>
                  <a:gd name="connsiteX9" fmla="*/ 33433 w 58864"/>
                  <a:gd name="connsiteY9" fmla="*/ 0 h 90201"/>
                  <a:gd name="connsiteX10" fmla="*/ 33433 w 58864"/>
                  <a:gd name="connsiteY10" fmla="*/ 21526 h 90201"/>
                  <a:gd name="connsiteX11" fmla="*/ 53912 w 58864"/>
                  <a:gd name="connsiteY11" fmla="*/ 21526 h 90201"/>
                  <a:gd name="connsiteX12" fmla="*/ 53912 w 58864"/>
                  <a:gd name="connsiteY12" fmla="*/ 39243 h 90201"/>
                  <a:gd name="connsiteX13" fmla="*/ 33433 w 58864"/>
                  <a:gd name="connsiteY13" fmla="*/ 39243 h 90201"/>
                  <a:gd name="connsiteX14" fmla="*/ 33433 w 58864"/>
                  <a:gd name="connsiteY14" fmla="*/ 58388 h 90201"/>
                  <a:gd name="connsiteX15" fmla="*/ 35338 w 58864"/>
                  <a:gd name="connsiteY15" fmla="*/ 68389 h 90201"/>
                  <a:gd name="connsiteX16" fmla="*/ 42767 w 58864"/>
                  <a:gd name="connsiteY16" fmla="*/ 71914 h 90201"/>
                  <a:gd name="connsiteX17" fmla="*/ 51435 w 58864"/>
                  <a:gd name="connsiteY17" fmla="*/ 68961 h 90201"/>
                  <a:gd name="connsiteX18" fmla="*/ 58864 w 58864"/>
                  <a:gd name="connsiteY18" fmla="*/ 83629 h 90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8864" h="90201">
                    <a:moveTo>
                      <a:pt x="58864" y="83725"/>
                    </a:moveTo>
                    <a:cubicBezTo>
                      <a:pt x="54007" y="88011"/>
                      <a:pt x="47244" y="90202"/>
                      <a:pt x="38386" y="90202"/>
                    </a:cubicBezTo>
                    <a:cubicBezTo>
                      <a:pt x="30480" y="90202"/>
                      <a:pt x="24194" y="88106"/>
                      <a:pt x="19431" y="84011"/>
                    </a:cubicBezTo>
                    <a:cubicBezTo>
                      <a:pt x="14669" y="79915"/>
                      <a:pt x="12287" y="72676"/>
                      <a:pt x="12287" y="62198"/>
                    </a:cubicBezTo>
                    <a:lnTo>
                      <a:pt x="12287" y="39243"/>
                    </a:lnTo>
                    <a:lnTo>
                      <a:pt x="0" y="39243"/>
                    </a:lnTo>
                    <a:lnTo>
                      <a:pt x="0" y="21526"/>
                    </a:lnTo>
                    <a:lnTo>
                      <a:pt x="12287" y="21526"/>
                    </a:lnTo>
                    <a:lnTo>
                      <a:pt x="12287" y="0"/>
                    </a:lnTo>
                    <a:lnTo>
                      <a:pt x="33433" y="0"/>
                    </a:lnTo>
                    <a:lnTo>
                      <a:pt x="33433" y="21526"/>
                    </a:lnTo>
                    <a:lnTo>
                      <a:pt x="53912" y="21526"/>
                    </a:lnTo>
                    <a:lnTo>
                      <a:pt x="53912" y="39243"/>
                    </a:lnTo>
                    <a:lnTo>
                      <a:pt x="33433" y="39243"/>
                    </a:lnTo>
                    <a:lnTo>
                      <a:pt x="33433" y="58388"/>
                    </a:lnTo>
                    <a:cubicBezTo>
                      <a:pt x="33433" y="62674"/>
                      <a:pt x="34100" y="66104"/>
                      <a:pt x="35338" y="68389"/>
                    </a:cubicBezTo>
                    <a:cubicBezTo>
                      <a:pt x="36576" y="70675"/>
                      <a:pt x="39053" y="71914"/>
                      <a:pt x="42767" y="71914"/>
                    </a:cubicBezTo>
                    <a:cubicBezTo>
                      <a:pt x="45720" y="71914"/>
                      <a:pt x="48578" y="70961"/>
                      <a:pt x="51435" y="68961"/>
                    </a:cubicBezTo>
                    <a:lnTo>
                      <a:pt x="58864" y="83629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9" name="任意形状 168"/>
              <p:cNvSpPr/>
              <p:nvPr/>
            </p:nvSpPr>
            <p:spPr>
              <a:xfrm>
                <a:off x="19157028" y="11472671"/>
                <a:ext cx="24669" cy="99155"/>
              </a:xfrm>
              <a:custGeom>
                <a:avLst/>
                <a:gdLst>
                  <a:gd name="connsiteX0" fmla="*/ 3620 w 24669"/>
                  <a:gd name="connsiteY0" fmla="*/ 21336 h 99155"/>
                  <a:gd name="connsiteX1" fmla="*/ 0 w 24669"/>
                  <a:gd name="connsiteY1" fmla="*/ 12573 h 99155"/>
                  <a:gd name="connsiteX2" fmla="*/ 3524 w 24669"/>
                  <a:gd name="connsiteY2" fmla="*/ 3715 h 99155"/>
                  <a:gd name="connsiteX3" fmla="*/ 12287 w 24669"/>
                  <a:gd name="connsiteY3" fmla="*/ 0 h 99155"/>
                  <a:gd name="connsiteX4" fmla="*/ 20955 w 24669"/>
                  <a:gd name="connsiteY4" fmla="*/ 3715 h 99155"/>
                  <a:gd name="connsiteX5" fmla="*/ 24670 w 24669"/>
                  <a:gd name="connsiteY5" fmla="*/ 12478 h 99155"/>
                  <a:gd name="connsiteX6" fmla="*/ 21050 w 24669"/>
                  <a:gd name="connsiteY6" fmla="*/ 21241 h 99155"/>
                  <a:gd name="connsiteX7" fmla="*/ 12382 w 24669"/>
                  <a:gd name="connsiteY7" fmla="*/ 24955 h 99155"/>
                  <a:gd name="connsiteX8" fmla="*/ 3715 w 24669"/>
                  <a:gd name="connsiteY8" fmla="*/ 21241 h 99155"/>
                  <a:gd name="connsiteX9" fmla="*/ 22860 w 24669"/>
                  <a:gd name="connsiteY9" fmla="*/ 99155 h 99155"/>
                  <a:gd name="connsiteX10" fmla="*/ 1714 w 24669"/>
                  <a:gd name="connsiteY10" fmla="*/ 99155 h 99155"/>
                  <a:gd name="connsiteX11" fmla="*/ 1714 w 24669"/>
                  <a:gd name="connsiteY11" fmla="*/ 32194 h 99155"/>
                  <a:gd name="connsiteX12" fmla="*/ 22860 w 24669"/>
                  <a:gd name="connsiteY12" fmla="*/ 32194 h 99155"/>
                  <a:gd name="connsiteX13" fmla="*/ 22860 w 24669"/>
                  <a:gd name="connsiteY13" fmla="*/ 99155 h 99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669" h="99155">
                    <a:moveTo>
                      <a:pt x="3620" y="21336"/>
                    </a:moveTo>
                    <a:cubicBezTo>
                      <a:pt x="1238" y="18859"/>
                      <a:pt x="0" y="15907"/>
                      <a:pt x="0" y="12573"/>
                    </a:cubicBezTo>
                    <a:cubicBezTo>
                      <a:pt x="0" y="9239"/>
                      <a:pt x="1143" y="6191"/>
                      <a:pt x="3524" y="3715"/>
                    </a:cubicBezTo>
                    <a:cubicBezTo>
                      <a:pt x="5905" y="1238"/>
                      <a:pt x="8763" y="0"/>
                      <a:pt x="12287" y="0"/>
                    </a:cubicBezTo>
                    <a:cubicBezTo>
                      <a:pt x="15812" y="0"/>
                      <a:pt x="18479" y="1238"/>
                      <a:pt x="20955" y="3715"/>
                    </a:cubicBezTo>
                    <a:cubicBezTo>
                      <a:pt x="23431" y="6191"/>
                      <a:pt x="24670" y="9144"/>
                      <a:pt x="24670" y="12478"/>
                    </a:cubicBezTo>
                    <a:cubicBezTo>
                      <a:pt x="24670" y="15812"/>
                      <a:pt x="23431" y="18764"/>
                      <a:pt x="21050" y="21241"/>
                    </a:cubicBezTo>
                    <a:cubicBezTo>
                      <a:pt x="18669" y="23717"/>
                      <a:pt x="15716" y="24955"/>
                      <a:pt x="12382" y="24955"/>
                    </a:cubicBezTo>
                    <a:cubicBezTo>
                      <a:pt x="9049" y="24955"/>
                      <a:pt x="6096" y="23717"/>
                      <a:pt x="3715" y="21241"/>
                    </a:cubicBezTo>
                    <a:close/>
                    <a:moveTo>
                      <a:pt x="22860" y="99155"/>
                    </a:moveTo>
                    <a:lnTo>
                      <a:pt x="1714" y="99155"/>
                    </a:lnTo>
                    <a:lnTo>
                      <a:pt x="1714" y="32194"/>
                    </a:lnTo>
                    <a:lnTo>
                      <a:pt x="22860" y="32194"/>
                    </a:lnTo>
                    <a:lnTo>
                      <a:pt x="22860" y="99155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0" name="任意形状 169"/>
              <p:cNvSpPr/>
              <p:nvPr/>
            </p:nvSpPr>
            <p:spPr>
              <a:xfrm>
                <a:off x="19191318" y="11503056"/>
                <a:ext cx="70484" cy="70579"/>
              </a:xfrm>
              <a:custGeom>
                <a:avLst/>
                <a:gdLst>
                  <a:gd name="connsiteX0" fmla="*/ 4858 w 70484"/>
                  <a:gd name="connsiteY0" fmla="*/ 16573 h 70579"/>
                  <a:gd name="connsiteX1" fmla="*/ 17907 w 70484"/>
                  <a:gd name="connsiteY1" fmla="*/ 4286 h 70579"/>
                  <a:gd name="connsiteX2" fmla="*/ 35433 w 70484"/>
                  <a:gd name="connsiteY2" fmla="*/ 0 h 70579"/>
                  <a:gd name="connsiteX3" fmla="*/ 52864 w 70484"/>
                  <a:gd name="connsiteY3" fmla="*/ 4286 h 70579"/>
                  <a:gd name="connsiteX4" fmla="*/ 65722 w 70484"/>
                  <a:gd name="connsiteY4" fmla="*/ 16573 h 70579"/>
                  <a:gd name="connsiteX5" fmla="*/ 70485 w 70484"/>
                  <a:gd name="connsiteY5" fmla="*/ 35242 h 70579"/>
                  <a:gd name="connsiteX6" fmla="*/ 65722 w 70484"/>
                  <a:gd name="connsiteY6" fmla="*/ 54007 h 70579"/>
                  <a:gd name="connsiteX7" fmla="*/ 52864 w 70484"/>
                  <a:gd name="connsiteY7" fmla="*/ 66294 h 70579"/>
                  <a:gd name="connsiteX8" fmla="*/ 35338 w 70484"/>
                  <a:gd name="connsiteY8" fmla="*/ 70580 h 70579"/>
                  <a:gd name="connsiteX9" fmla="*/ 17812 w 70484"/>
                  <a:gd name="connsiteY9" fmla="*/ 66294 h 70579"/>
                  <a:gd name="connsiteX10" fmla="*/ 4858 w 70484"/>
                  <a:gd name="connsiteY10" fmla="*/ 54007 h 70579"/>
                  <a:gd name="connsiteX11" fmla="*/ 0 w 70484"/>
                  <a:gd name="connsiteY11" fmla="*/ 35242 h 70579"/>
                  <a:gd name="connsiteX12" fmla="*/ 4858 w 70484"/>
                  <a:gd name="connsiteY12" fmla="*/ 16573 h 70579"/>
                  <a:gd name="connsiteX13" fmla="*/ 25622 w 70484"/>
                  <a:gd name="connsiteY13" fmla="*/ 47720 h 70579"/>
                  <a:gd name="connsiteX14" fmla="*/ 35242 w 70484"/>
                  <a:gd name="connsiteY14" fmla="*/ 52292 h 70579"/>
                  <a:gd name="connsiteX15" fmla="*/ 44767 w 70484"/>
                  <a:gd name="connsiteY15" fmla="*/ 47720 h 70579"/>
                  <a:gd name="connsiteX16" fmla="*/ 48577 w 70484"/>
                  <a:gd name="connsiteY16" fmla="*/ 35242 h 70579"/>
                  <a:gd name="connsiteX17" fmla="*/ 44767 w 70484"/>
                  <a:gd name="connsiteY17" fmla="*/ 22669 h 70579"/>
                  <a:gd name="connsiteX18" fmla="*/ 35242 w 70484"/>
                  <a:gd name="connsiteY18" fmla="*/ 18002 h 70579"/>
                  <a:gd name="connsiteX19" fmla="*/ 25622 w 70484"/>
                  <a:gd name="connsiteY19" fmla="*/ 22669 h 70579"/>
                  <a:gd name="connsiteX20" fmla="*/ 21812 w 70484"/>
                  <a:gd name="connsiteY20" fmla="*/ 35242 h 70579"/>
                  <a:gd name="connsiteX21" fmla="*/ 25622 w 70484"/>
                  <a:gd name="connsiteY21" fmla="*/ 47720 h 7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0484" h="70579">
                    <a:moveTo>
                      <a:pt x="4858" y="16573"/>
                    </a:moveTo>
                    <a:cubicBezTo>
                      <a:pt x="8096" y="11239"/>
                      <a:pt x="12478" y="7144"/>
                      <a:pt x="17907" y="4286"/>
                    </a:cubicBezTo>
                    <a:cubicBezTo>
                      <a:pt x="23336" y="1429"/>
                      <a:pt x="29146" y="0"/>
                      <a:pt x="35433" y="0"/>
                    </a:cubicBezTo>
                    <a:cubicBezTo>
                      <a:pt x="41719" y="0"/>
                      <a:pt x="47434" y="1429"/>
                      <a:pt x="52864" y="4286"/>
                    </a:cubicBezTo>
                    <a:cubicBezTo>
                      <a:pt x="58293" y="7144"/>
                      <a:pt x="62579" y="11239"/>
                      <a:pt x="65722" y="16573"/>
                    </a:cubicBezTo>
                    <a:cubicBezTo>
                      <a:pt x="68961" y="21907"/>
                      <a:pt x="70485" y="28099"/>
                      <a:pt x="70485" y="35242"/>
                    </a:cubicBezTo>
                    <a:cubicBezTo>
                      <a:pt x="70485" y="42386"/>
                      <a:pt x="68866" y="48673"/>
                      <a:pt x="65722" y="54007"/>
                    </a:cubicBezTo>
                    <a:cubicBezTo>
                      <a:pt x="62484" y="59341"/>
                      <a:pt x="58293" y="63436"/>
                      <a:pt x="52864" y="66294"/>
                    </a:cubicBezTo>
                    <a:cubicBezTo>
                      <a:pt x="47530" y="69151"/>
                      <a:pt x="41624" y="70580"/>
                      <a:pt x="35338" y="70580"/>
                    </a:cubicBezTo>
                    <a:cubicBezTo>
                      <a:pt x="29051" y="70580"/>
                      <a:pt x="23146" y="69151"/>
                      <a:pt x="17812" y="66294"/>
                    </a:cubicBezTo>
                    <a:cubicBezTo>
                      <a:pt x="12382" y="63436"/>
                      <a:pt x="8096" y="59341"/>
                      <a:pt x="4858" y="54007"/>
                    </a:cubicBezTo>
                    <a:cubicBezTo>
                      <a:pt x="1619" y="48673"/>
                      <a:pt x="0" y="42481"/>
                      <a:pt x="0" y="35242"/>
                    </a:cubicBezTo>
                    <a:cubicBezTo>
                      <a:pt x="0" y="28003"/>
                      <a:pt x="1619" y="21907"/>
                      <a:pt x="4858" y="16573"/>
                    </a:cubicBezTo>
                    <a:close/>
                    <a:moveTo>
                      <a:pt x="25622" y="47720"/>
                    </a:moveTo>
                    <a:cubicBezTo>
                      <a:pt x="28194" y="50768"/>
                      <a:pt x="31337" y="52292"/>
                      <a:pt x="35242" y="52292"/>
                    </a:cubicBezTo>
                    <a:cubicBezTo>
                      <a:pt x="39148" y="52292"/>
                      <a:pt x="42196" y="50768"/>
                      <a:pt x="44767" y="47720"/>
                    </a:cubicBezTo>
                    <a:cubicBezTo>
                      <a:pt x="47339" y="44672"/>
                      <a:pt x="48577" y="40481"/>
                      <a:pt x="48577" y="35242"/>
                    </a:cubicBezTo>
                    <a:cubicBezTo>
                      <a:pt x="48577" y="30004"/>
                      <a:pt x="47339" y="25813"/>
                      <a:pt x="44767" y="22669"/>
                    </a:cubicBezTo>
                    <a:cubicBezTo>
                      <a:pt x="42196" y="19526"/>
                      <a:pt x="39052" y="18002"/>
                      <a:pt x="35242" y="18002"/>
                    </a:cubicBezTo>
                    <a:cubicBezTo>
                      <a:pt x="31432" y="18002"/>
                      <a:pt x="28099" y="19526"/>
                      <a:pt x="25622" y="22669"/>
                    </a:cubicBezTo>
                    <a:cubicBezTo>
                      <a:pt x="23050" y="25813"/>
                      <a:pt x="21812" y="30004"/>
                      <a:pt x="21812" y="35242"/>
                    </a:cubicBezTo>
                    <a:cubicBezTo>
                      <a:pt x="21812" y="40481"/>
                      <a:pt x="23050" y="44672"/>
                      <a:pt x="25622" y="47720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1" name="任意形状 170"/>
              <p:cNvSpPr/>
              <p:nvPr/>
            </p:nvSpPr>
            <p:spPr>
              <a:xfrm>
                <a:off x="19273328" y="11503056"/>
                <a:ext cx="65531" cy="68770"/>
              </a:xfrm>
              <a:custGeom>
                <a:avLst/>
                <a:gdLst>
                  <a:gd name="connsiteX0" fmla="*/ 59150 w 65531"/>
                  <a:gd name="connsiteY0" fmla="*/ 7334 h 68770"/>
                  <a:gd name="connsiteX1" fmla="*/ 65532 w 65531"/>
                  <a:gd name="connsiteY1" fmla="*/ 29051 h 68770"/>
                  <a:gd name="connsiteX2" fmla="*/ 65532 w 65531"/>
                  <a:gd name="connsiteY2" fmla="*/ 68675 h 68770"/>
                  <a:gd name="connsiteX3" fmla="*/ 44387 w 65531"/>
                  <a:gd name="connsiteY3" fmla="*/ 68675 h 68770"/>
                  <a:gd name="connsiteX4" fmla="*/ 44387 w 65531"/>
                  <a:gd name="connsiteY4" fmla="*/ 36195 h 68770"/>
                  <a:gd name="connsiteX5" fmla="*/ 41815 w 65531"/>
                  <a:gd name="connsiteY5" fmla="*/ 23146 h 68770"/>
                  <a:gd name="connsiteX6" fmla="*/ 33433 w 65531"/>
                  <a:gd name="connsiteY6" fmla="*/ 18478 h 68770"/>
                  <a:gd name="connsiteX7" fmla="*/ 24384 w 65531"/>
                  <a:gd name="connsiteY7" fmla="*/ 23431 h 68770"/>
                  <a:gd name="connsiteX8" fmla="*/ 21146 w 65531"/>
                  <a:gd name="connsiteY8" fmla="*/ 37147 h 68770"/>
                  <a:gd name="connsiteX9" fmla="*/ 21146 w 65531"/>
                  <a:gd name="connsiteY9" fmla="*/ 68771 h 68770"/>
                  <a:gd name="connsiteX10" fmla="*/ 0 w 65531"/>
                  <a:gd name="connsiteY10" fmla="*/ 68771 h 68770"/>
                  <a:gd name="connsiteX11" fmla="*/ 0 w 65531"/>
                  <a:gd name="connsiteY11" fmla="*/ 1809 h 68770"/>
                  <a:gd name="connsiteX12" fmla="*/ 18764 w 65531"/>
                  <a:gd name="connsiteY12" fmla="*/ 1809 h 68770"/>
                  <a:gd name="connsiteX13" fmla="*/ 19907 w 65531"/>
                  <a:gd name="connsiteY13" fmla="*/ 12192 h 68770"/>
                  <a:gd name="connsiteX14" fmla="*/ 41148 w 65531"/>
                  <a:gd name="connsiteY14" fmla="*/ 0 h 68770"/>
                  <a:gd name="connsiteX15" fmla="*/ 58960 w 65531"/>
                  <a:gd name="connsiteY15" fmla="*/ 7429 h 68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5531" h="68770">
                    <a:moveTo>
                      <a:pt x="59150" y="7334"/>
                    </a:moveTo>
                    <a:cubicBezTo>
                      <a:pt x="63437" y="12287"/>
                      <a:pt x="65532" y="19526"/>
                      <a:pt x="65532" y="29051"/>
                    </a:cubicBezTo>
                    <a:lnTo>
                      <a:pt x="65532" y="68675"/>
                    </a:lnTo>
                    <a:lnTo>
                      <a:pt x="44387" y="68675"/>
                    </a:lnTo>
                    <a:lnTo>
                      <a:pt x="44387" y="36195"/>
                    </a:lnTo>
                    <a:cubicBezTo>
                      <a:pt x="44387" y="30575"/>
                      <a:pt x="43529" y="26194"/>
                      <a:pt x="41815" y="23146"/>
                    </a:cubicBezTo>
                    <a:cubicBezTo>
                      <a:pt x="40100" y="20002"/>
                      <a:pt x="37338" y="18478"/>
                      <a:pt x="33433" y="18478"/>
                    </a:cubicBezTo>
                    <a:cubicBezTo>
                      <a:pt x="29528" y="18478"/>
                      <a:pt x="26479" y="20098"/>
                      <a:pt x="24384" y="23431"/>
                    </a:cubicBezTo>
                    <a:cubicBezTo>
                      <a:pt x="22193" y="26670"/>
                      <a:pt x="21146" y="31242"/>
                      <a:pt x="21146" y="37147"/>
                    </a:cubicBezTo>
                    <a:lnTo>
                      <a:pt x="21146" y="68771"/>
                    </a:lnTo>
                    <a:lnTo>
                      <a:pt x="0" y="68771"/>
                    </a:lnTo>
                    <a:lnTo>
                      <a:pt x="0" y="1809"/>
                    </a:lnTo>
                    <a:lnTo>
                      <a:pt x="18764" y="1809"/>
                    </a:lnTo>
                    <a:cubicBezTo>
                      <a:pt x="18955" y="6096"/>
                      <a:pt x="19336" y="9620"/>
                      <a:pt x="19907" y="12192"/>
                    </a:cubicBezTo>
                    <a:cubicBezTo>
                      <a:pt x="24194" y="4096"/>
                      <a:pt x="31337" y="0"/>
                      <a:pt x="41148" y="0"/>
                    </a:cubicBezTo>
                    <a:cubicBezTo>
                      <a:pt x="48768" y="0"/>
                      <a:pt x="54673" y="2476"/>
                      <a:pt x="58960" y="7429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2" name="任意形状 171"/>
              <p:cNvSpPr/>
              <p:nvPr/>
            </p:nvSpPr>
            <p:spPr>
              <a:xfrm>
                <a:off x="19376199" y="11476957"/>
                <a:ext cx="95440" cy="94869"/>
              </a:xfrm>
              <a:custGeom>
                <a:avLst/>
                <a:gdLst>
                  <a:gd name="connsiteX0" fmla="*/ 56959 w 95440"/>
                  <a:gd name="connsiteY0" fmla="*/ 0 h 94869"/>
                  <a:gd name="connsiteX1" fmla="*/ 95440 w 95440"/>
                  <a:gd name="connsiteY1" fmla="*/ 94869 h 94869"/>
                  <a:gd name="connsiteX2" fmla="*/ 72104 w 95440"/>
                  <a:gd name="connsiteY2" fmla="*/ 94869 h 94869"/>
                  <a:gd name="connsiteX3" fmla="*/ 64865 w 95440"/>
                  <a:gd name="connsiteY3" fmla="*/ 75724 h 94869"/>
                  <a:gd name="connsiteX4" fmla="*/ 28956 w 95440"/>
                  <a:gd name="connsiteY4" fmla="*/ 75724 h 94869"/>
                  <a:gd name="connsiteX5" fmla="*/ 22003 w 95440"/>
                  <a:gd name="connsiteY5" fmla="*/ 94869 h 94869"/>
                  <a:gd name="connsiteX6" fmla="*/ 0 w 95440"/>
                  <a:gd name="connsiteY6" fmla="*/ 94869 h 94869"/>
                  <a:gd name="connsiteX7" fmla="*/ 37433 w 95440"/>
                  <a:gd name="connsiteY7" fmla="*/ 0 h 94869"/>
                  <a:gd name="connsiteX8" fmla="*/ 56959 w 95440"/>
                  <a:gd name="connsiteY8" fmla="*/ 0 h 94869"/>
                  <a:gd name="connsiteX9" fmla="*/ 57912 w 95440"/>
                  <a:gd name="connsiteY9" fmla="*/ 57150 h 94869"/>
                  <a:gd name="connsiteX10" fmla="*/ 46672 w 95440"/>
                  <a:gd name="connsiteY10" fmla="*/ 27622 h 94869"/>
                  <a:gd name="connsiteX11" fmla="*/ 35909 w 95440"/>
                  <a:gd name="connsiteY11" fmla="*/ 57150 h 94869"/>
                  <a:gd name="connsiteX12" fmla="*/ 57912 w 95440"/>
                  <a:gd name="connsiteY12" fmla="*/ 5715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5440" h="94869">
                    <a:moveTo>
                      <a:pt x="56959" y="0"/>
                    </a:moveTo>
                    <a:lnTo>
                      <a:pt x="95440" y="94869"/>
                    </a:lnTo>
                    <a:lnTo>
                      <a:pt x="72104" y="94869"/>
                    </a:lnTo>
                    <a:lnTo>
                      <a:pt x="64865" y="75724"/>
                    </a:lnTo>
                    <a:lnTo>
                      <a:pt x="28956" y="75724"/>
                    </a:lnTo>
                    <a:lnTo>
                      <a:pt x="22003" y="94869"/>
                    </a:lnTo>
                    <a:lnTo>
                      <a:pt x="0" y="94869"/>
                    </a:lnTo>
                    <a:lnTo>
                      <a:pt x="37433" y="0"/>
                    </a:lnTo>
                    <a:lnTo>
                      <a:pt x="56959" y="0"/>
                    </a:lnTo>
                    <a:close/>
                    <a:moveTo>
                      <a:pt x="57912" y="57150"/>
                    </a:moveTo>
                    <a:lnTo>
                      <a:pt x="46672" y="27622"/>
                    </a:lnTo>
                    <a:lnTo>
                      <a:pt x="35909" y="57150"/>
                    </a:lnTo>
                    <a:lnTo>
                      <a:pt x="57912" y="57150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3" name="任意形状 172"/>
              <p:cNvSpPr/>
              <p:nvPr/>
            </p:nvSpPr>
            <p:spPr>
              <a:xfrm>
                <a:off x="19480021" y="11473243"/>
                <a:ext cx="21145" cy="98583"/>
              </a:xfrm>
              <a:custGeom>
                <a:avLst/>
                <a:gdLst>
                  <a:gd name="connsiteX0" fmla="*/ 21146 w 21145"/>
                  <a:gd name="connsiteY0" fmla="*/ 98584 h 98583"/>
                  <a:gd name="connsiteX1" fmla="*/ 0 w 21145"/>
                  <a:gd name="connsiteY1" fmla="*/ 98584 h 98583"/>
                  <a:gd name="connsiteX2" fmla="*/ 0 w 21145"/>
                  <a:gd name="connsiteY2" fmla="*/ 0 h 98583"/>
                  <a:gd name="connsiteX3" fmla="*/ 21146 w 21145"/>
                  <a:gd name="connsiteY3" fmla="*/ 0 h 98583"/>
                  <a:gd name="connsiteX4" fmla="*/ 21146 w 21145"/>
                  <a:gd name="connsiteY4" fmla="*/ 98584 h 98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45" h="98583">
                    <a:moveTo>
                      <a:pt x="21146" y="98584"/>
                    </a:moveTo>
                    <a:lnTo>
                      <a:pt x="0" y="98584"/>
                    </a:lnTo>
                    <a:lnTo>
                      <a:pt x="0" y="0"/>
                    </a:lnTo>
                    <a:lnTo>
                      <a:pt x="21146" y="0"/>
                    </a:lnTo>
                    <a:lnTo>
                      <a:pt x="21146" y="98584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4" name="任意形状 173"/>
              <p:cNvSpPr/>
              <p:nvPr/>
            </p:nvSpPr>
            <p:spPr>
              <a:xfrm>
                <a:off x="19516597" y="11473243"/>
                <a:ext cx="21145" cy="98583"/>
              </a:xfrm>
              <a:custGeom>
                <a:avLst/>
                <a:gdLst>
                  <a:gd name="connsiteX0" fmla="*/ 21145 w 21145"/>
                  <a:gd name="connsiteY0" fmla="*/ 98584 h 98583"/>
                  <a:gd name="connsiteX1" fmla="*/ 0 w 21145"/>
                  <a:gd name="connsiteY1" fmla="*/ 98584 h 98583"/>
                  <a:gd name="connsiteX2" fmla="*/ 0 w 21145"/>
                  <a:gd name="connsiteY2" fmla="*/ 0 h 98583"/>
                  <a:gd name="connsiteX3" fmla="*/ 21145 w 21145"/>
                  <a:gd name="connsiteY3" fmla="*/ 0 h 98583"/>
                  <a:gd name="connsiteX4" fmla="*/ 21145 w 21145"/>
                  <a:gd name="connsiteY4" fmla="*/ 98584 h 98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45" h="98583">
                    <a:moveTo>
                      <a:pt x="21145" y="98584"/>
                    </a:moveTo>
                    <a:lnTo>
                      <a:pt x="0" y="98584"/>
                    </a:lnTo>
                    <a:lnTo>
                      <a:pt x="0" y="0"/>
                    </a:lnTo>
                    <a:lnTo>
                      <a:pt x="21145" y="0"/>
                    </a:lnTo>
                    <a:lnTo>
                      <a:pt x="21145" y="98584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5" name="任意形状 174"/>
              <p:cNvSpPr/>
              <p:nvPr/>
            </p:nvSpPr>
            <p:spPr>
              <a:xfrm>
                <a:off x="19551363" y="11472671"/>
                <a:ext cx="24670" cy="99155"/>
              </a:xfrm>
              <a:custGeom>
                <a:avLst/>
                <a:gdLst>
                  <a:gd name="connsiteX0" fmla="*/ 3620 w 24670"/>
                  <a:gd name="connsiteY0" fmla="*/ 21336 h 99155"/>
                  <a:gd name="connsiteX1" fmla="*/ 0 w 24670"/>
                  <a:gd name="connsiteY1" fmla="*/ 12573 h 99155"/>
                  <a:gd name="connsiteX2" fmla="*/ 3525 w 24670"/>
                  <a:gd name="connsiteY2" fmla="*/ 3715 h 99155"/>
                  <a:gd name="connsiteX3" fmla="*/ 12288 w 24670"/>
                  <a:gd name="connsiteY3" fmla="*/ 0 h 99155"/>
                  <a:gd name="connsiteX4" fmla="*/ 20955 w 24670"/>
                  <a:gd name="connsiteY4" fmla="*/ 3715 h 99155"/>
                  <a:gd name="connsiteX5" fmla="*/ 24670 w 24670"/>
                  <a:gd name="connsiteY5" fmla="*/ 12478 h 99155"/>
                  <a:gd name="connsiteX6" fmla="*/ 21050 w 24670"/>
                  <a:gd name="connsiteY6" fmla="*/ 21241 h 99155"/>
                  <a:gd name="connsiteX7" fmla="*/ 12383 w 24670"/>
                  <a:gd name="connsiteY7" fmla="*/ 24955 h 99155"/>
                  <a:gd name="connsiteX8" fmla="*/ 3715 w 24670"/>
                  <a:gd name="connsiteY8" fmla="*/ 21241 h 99155"/>
                  <a:gd name="connsiteX9" fmla="*/ 22956 w 24670"/>
                  <a:gd name="connsiteY9" fmla="*/ 99155 h 99155"/>
                  <a:gd name="connsiteX10" fmla="*/ 1810 w 24670"/>
                  <a:gd name="connsiteY10" fmla="*/ 99155 h 99155"/>
                  <a:gd name="connsiteX11" fmla="*/ 1810 w 24670"/>
                  <a:gd name="connsiteY11" fmla="*/ 32194 h 99155"/>
                  <a:gd name="connsiteX12" fmla="*/ 22956 w 24670"/>
                  <a:gd name="connsiteY12" fmla="*/ 32194 h 99155"/>
                  <a:gd name="connsiteX13" fmla="*/ 22956 w 24670"/>
                  <a:gd name="connsiteY13" fmla="*/ 99155 h 99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670" h="99155">
                    <a:moveTo>
                      <a:pt x="3620" y="21336"/>
                    </a:moveTo>
                    <a:cubicBezTo>
                      <a:pt x="1238" y="18859"/>
                      <a:pt x="0" y="15907"/>
                      <a:pt x="0" y="12573"/>
                    </a:cubicBezTo>
                    <a:cubicBezTo>
                      <a:pt x="0" y="9239"/>
                      <a:pt x="1144" y="6191"/>
                      <a:pt x="3525" y="3715"/>
                    </a:cubicBezTo>
                    <a:cubicBezTo>
                      <a:pt x="5906" y="1238"/>
                      <a:pt x="8763" y="0"/>
                      <a:pt x="12288" y="0"/>
                    </a:cubicBezTo>
                    <a:cubicBezTo>
                      <a:pt x="15812" y="0"/>
                      <a:pt x="18479" y="1238"/>
                      <a:pt x="20955" y="3715"/>
                    </a:cubicBezTo>
                    <a:cubicBezTo>
                      <a:pt x="23432" y="6191"/>
                      <a:pt x="24670" y="9144"/>
                      <a:pt x="24670" y="12478"/>
                    </a:cubicBezTo>
                    <a:cubicBezTo>
                      <a:pt x="24670" y="15812"/>
                      <a:pt x="23432" y="18764"/>
                      <a:pt x="21050" y="21241"/>
                    </a:cubicBezTo>
                    <a:cubicBezTo>
                      <a:pt x="18669" y="23717"/>
                      <a:pt x="15716" y="24955"/>
                      <a:pt x="12383" y="24955"/>
                    </a:cubicBezTo>
                    <a:cubicBezTo>
                      <a:pt x="9049" y="24955"/>
                      <a:pt x="6096" y="23717"/>
                      <a:pt x="3715" y="21241"/>
                    </a:cubicBezTo>
                    <a:close/>
                    <a:moveTo>
                      <a:pt x="22956" y="99155"/>
                    </a:moveTo>
                    <a:lnTo>
                      <a:pt x="1810" y="99155"/>
                    </a:lnTo>
                    <a:lnTo>
                      <a:pt x="1810" y="32194"/>
                    </a:lnTo>
                    <a:lnTo>
                      <a:pt x="22956" y="32194"/>
                    </a:lnTo>
                    <a:lnTo>
                      <a:pt x="22956" y="99155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6" name="任意形状 175"/>
              <p:cNvSpPr/>
              <p:nvPr/>
            </p:nvSpPr>
            <p:spPr>
              <a:xfrm>
                <a:off x="19586129" y="11503056"/>
                <a:ext cx="63150" cy="70484"/>
              </a:xfrm>
              <a:custGeom>
                <a:avLst/>
                <a:gdLst>
                  <a:gd name="connsiteX0" fmla="*/ 55245 w 63150"/>
                  <a:gd name="connsiteY0" fmla="*/ 8096 h 70484"/>
                  <a:gd name="connsiteX1" fmla="*/ 63151 w 63150"/>
                  <a:gd name="connsiteY1" fmla="*/ 30956 h 70484"/>
                  <a:gd name="connsiteX2" fmla="*/ 63151 w 63150"/>
                  <a:gd name="connsiteY2" fmla="*/ 68771 h 70484"/>
                  <a:gd name="connsiteX3" fmla="*/ 45434 w 63150"/>
                  <a:gd name="connsiteY3" fmla="*/ 68771 h 70484"/>
                  <a:gd name="connsiteX4" fmla="*/ 44482 w 63150"/>
                  <a:gd name="connsiteY4" fmla="*/ 61531 h 70484"/>
                  <a:gd name="connsiteX5" fmla="*/ 36957 w 63150"/>
                  <a:gd name="connsiteY5" fmla="*/ 68294 h 70484"/>
                  <a:gd name="connsiteX6" fmla="*/ 25813 w 63150"/>
                  <a:gd name="connsiteY6" fmla="*/ 70485 h 70484"/>
                  <a:gd name="connsiteX7" fmla="*/ 12764 w 63150"/>
                  <a:gd name="connsiteY7" fmla="*/ 67913 h 70484"/>
                  <a:gd name="connsiteX8" fmla="*/ 3429 w 63150"/>
                  <a:gd name="connsiteY8" fmla="*/ 60674 h 70484"/>
                  <a:gd name="connsiteX9" fmla="*/ 0 w 63150"/>
                  <a:gd name="connsiteY9" fmla="*/ 49434 h 70484"/>
                  <a:gd name="connsiteX10" fmla="*/ 3810 w 63150"/>
                  <a:gd name="connsiteY10" fmla="*/ 37624 h 70484"/>
                  <a:gd name="connsiteX11" fmla="*/ 14097 w 63150"/>
                  <a:gd name="connsiteY11" fmla="*/ 29813 h 70484"/>
                  <a:gd name="connsiteX12" fmla="*/ 28194 w 63150"/>
                  <a:gd name="connsiteY12" fmla="*/ 27051 h 70484"/>
                  <a:gd name="connsiteX13" fmla="*/ 42196 w 63150"/>
                  <a:gd name="connsiteY13" fmla="*/ 29527 h 70484"/>
                  <a:gd name="connsiteX14" fmla="*/ 30671 w 63150"/>
                  <a:gd name="connsiteY14" fmla="*/ 16859 h 70484"/>
                  <a:gd name="connsiteX15" fmla="*/ 17716 w 63150"/>
                  <a:gd name="connsiteY15" fmla="*/ 25146 h 70484"/>
                  <a:gd name="connsiteX16" fmla="*/ 2857 w 63150"/>
                  <a:gd name="connsiteY16" fmla="*/ 16478 h 70484"/>
                  <a:gd name="connsiteX17" fmla="*/ 14478 w 63150"/>
                  <a:gd name="connsiteY17" fmla="*/ 4381 h 70484"/>
                  <a:gd name="connsiteX18" fmla="*/ 32861 w 63150"/>
                  <a:gd name="connsiteY18" fmla="*/ 0 h 70484"/>
                  <a:gd name="connsiteX19" fmla="*/ 55245 w 63150"/>
                  <a:gd name="connsiteY19" fmla="*/ 8096 h 70484"/>
                  <a:gd name="connsiteX20" fmla="*/ 42291 w 63150"/>
                  <a:gd name="connsiteY20" fmla="*/ 42577 h 70484"/>
                  <a:gd name="connsiteX21" fmla="*/ 32671 w 63150"/>
                  <a:gd name="connsiteY21" fmla="*/ 41243 h 70484"/>
                  <a:gd name="connsiteX22" fmla="*/ 24289 w 63150"/>
                  <a:gd name="connsiteY22" fmla="*/ 43148 h 70484"/>
                  <a:gd name="connsiteX23" fmla="*/ 21146 w 63150"/>
                  <a:gd name="connsiteY23" fmla="*/ 48292 h 70484"/>
                  <a:gd name="connsiteX24" fmla="*/ 23432 w 63150"/>
                  <a:gd name="connsiteY24" fmla="*/ 52959 h 70484"/>
                  <a:gd name="connsiteX25" fmla="*/ 29433 w 63150"/>
                  <a:gd name="connsiteY25" fmla="*/ 54673 h 70484"/>
                  <a:gd name="connsiteX26" fmla="*/ 38291 w 63150"/>
                  <a:gd name="connsiteY26" fmla="*/ 51816 h 70484"/>
                  <a:gd name="connsiteX27" fmla="*/ 42196 w 63150"/>
                  <a:gd name="connsiteY27" fmla="*/ 44196 h 70484"/>
                  <a:gd name="connsiteX28" fmla="*/ 42196 w 63150"/>
                  <a:gd name="connsiteY28" fmla="*/ 42481 h 70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3150" h="70484">
                    <a:moveTo>
                      <a:pt x="55245" y="8096"/>
                    </a:moveTo>
                    <a:cubicBezTo>
                      <a:pt x="60484" y="13525"/>
                      <a:pt x="63151" y="21146"/>
                      <a:pt x="63151" y="30956"/>
                    </a:cubicBezTo>
                    <a:lnTo>
                      <a:pt x="63151" y="68771"/>
                    </a:lnTo>
                    <a:lnTo>
                      <a:pt x="45434" y="68771"/>
                    </a:lnTo>
                    <a:cubicBezTo>
                      <a:pt x="45053" y="65151"/>
                      <a:pt x="44672" y="62770"/>
                      <a:pt x="44482" y="61531"/>
                    </a:cubicBezTo>
                    <a:cubicBezTo>
                      <a:pt x="42386" y="64579"/>
                      <a:pt x="39910" y="66770"/>
                      <a:pt x="36957" y="68294"/>
                    </a:cubicBezTo>
                    <a:cubicBezTo>
                      <a:pt x="34004" y="69723"/>
                      <a:pt x="30289" y="70485"/>
                      <a:pt x="25813" y="70485"/>
                    </a:cubicBezTo>
                    <a:cubicBezTo>
                      <a:pt x="21050" y="70485"/>
                      <a:pt x="16764" y="69628"/>
                      <a:pt x="12764" y="67913"/>
                    </a:cubicBezTo>
                    <a:cubicBezTo>
                      <a:pt x="8763" y="66199"/>
                      <a:pt x="5715" y="63817"/>
                      <a:pt x="3429" y="60674"/>
                    </a:cubicBezTo>
                    <a:cubicBezTo>
                      <a:pt x="1143" y="57531"/>
                      <a:pt x="0" y="53816"/>
                      <a:pt x="0" y="49434"/>
                    </a:cubicBezTo>
                    <a:cubicBezTo>
                      <a:pt x="0" y="45053"/>
                      <a:pt x="1238" y="40957"/>
                      <a:pt x="3810" y="37624"/>
                    </a:cubicBezTo>
                    <a:cubicBezTo>
                      <a:pt x="6382" y="34195"/>
                      <a:pt x="9811" y="31623"/>
                      <a:pt x="14097" y="29813"/>
                    </a:cubicBezTo>
                    <a:cubicBezTo>
                      <a:pt x="18383" y="28003"/>
                      <a:pt x="23146" y="27051"/>
                      <a:pt x="28194" y="27051"/>
                    </a:cubicBezTo>
                    <a:cubicBezTo>
                      <a:pt x="32957" y="27051"/>
                      <a:pt x="37624" y="27908"/>
                      <a:pt x="42196" y="29527"/>
                    </a:cubicBezTo>
                    <a:cubicBezTo>
                      <a:pt x="41624" y="21050"/>
                      <a:pt x="37719" y="16859"/>
                      <a:pt x="30671" y="16859"/>
                    </a:cubicBezTo>
                    <a:cubicBezTo>
                      <a:pt x="24670" y="16859"/>
                      <a:pt x="20384" y="19621"/>
                      <a:pt x="17716" y="25146"/>
                    </a:cubicBezTo>
                    <a:lnTo>
                      <a:pt x="2857" y="16478"/>
                    </a:lnTo>
                    <a:cubicBezTo>
                      <a:pt x="5334" y="11334"/>
                      <a:pt x="9240" y="7334"/>
                      <a:pt x="14478" y="4381"/>
                    </a:cubicBezTo>
                    <a:cubicBezTo>
                      <a:pt x="19717" y="1429"/>
                      <a:pt x="25813" y="0"/>
                      <a:pt x="32861" y="0"/>
                    </a:cubicBezTo>
                    <a:cubicBezTo>
                      <a:pt x="42577" y="0"/>
                      <a:pt x="50006" y="2667"/>
                      <a:pt x="55245" y="8096"/>
                    </a:cubicBezTo>
                    <a:close/>
                    <a:moveTo>
                      <a:pt x="42291" y="42577"/>
                    </a:moveTo>
                    <a:cubicBezTo>
                      <a:pt x="38958" y="41719"/>
                      <a:pt x="35719" y="41243"/>
                      <a:pt x="32671" y="41243"/>
                    </a:cubicBezTo>
                    <a:cubicBezTo>
                      <a:pt x="29146" y="41243"/>
                      <a:pt x="26289" y="41910"/>
                      <a:pt x="24289" y="43148"/>
                    </a:cubicBezTo>
                    <a:cubicBezTo>
                      <a:pt x="22289" y="44386"/>
                      <a:pt x="21146" y="46196"/>
                      <a:pt x="21146" y="48292"/>
                    </a:cubicBezTo>
                    <a:cubicBezTo>
                      <a:pt x="21146" y="50292"/>
                      <a:pt x="21907" y="51816"/>
                      <a:pt x="23432" y="52959"/>
                    </a:cubicBezTo>
                    <a:cubicBezTo>
                      <a:pt x="24955" y="54102"/>
                      <a:pt x="26956" y="54673"/>
                      <a:pt x="29433" y="54673"/>
                    </a:cubicBezTo>
                    <a:cubicBezTo>
                      <a:pt x="32671" y="54673"/>
                      <a:pt x="35623" y="53721"/>
                      <a:pt x="38291" y="51816"/>
                    </a:cubicBezTo>
                    <a:cubicBezTo>
                      <a:pt x="40957" y="49911"/>
                      <a:pt x="42196" y="47339"/>
                      <a:pt x="42196" y="44196"/>
                    </a:cubicBezTo>
                    <a:lnTo>
                      <a:pt x="42196" y="42481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7" name="任意形状 176"/>
              <p:cNvSpPr/>
              <p:nvPr/>
            </p:nvSpPr>
            <p:spPr>
              <a:xfrm>
                <a:off x="19663377" y="11503056"/>
                <a:ext cx="65532" cy="68770"/>
              </a:xfrm>
              <a:custGeom>
                <a:avLst/>
                <a:gdLst>
                  <a:gd name="connsiteX0" fmla="*/ 59150 w 65532"/>
                  <a:gd name="connsiteY0" fmla="*/ 7334 h 68770"/>
                  <a:gd name="connsiteX1" fmla="*/ 65532 w 65532"/>
                  <a:gd name="connsiteY1" fmla="*/ 29051 h 68770"/>
                  <a:gd name="connsiteX2" fmla="*/ 65532 w 65532"/>
                  <a:gd name="connsiteY2" fmla="*/ 68675 h 68770"/>
                  <a:gd name="connsiteX3" fmla="*/ 44387 w 65532"/>
                  <a:gd name="connsiteY3" fmla="*/ 68675 h 68770"/>
                  <a:gd name="connsiteX4" fmla="*/ 44387 w 65532"/>
                  <a:gd name="connsiteY4" fmla="*/ 36195 h 68770"/>
                  <a:gd name="connsiteX5" fmla="*/ 41815 w 65532"/>
                  <a:gd name="connsiteY5" fmla="*/ 23146 h 68770"/>
                  <a:gd name="connsiteX6" fmla="*/ 33433 w 65532"/>
                  <a:gd name="connsiteY6" fmla="*/ 18478 h 68770"/>
                  <a:gd name="connsiteX7" fmla="*/ 24384 w 65532"/>
                  <a:gd name="connsiteY7" fmla="*/ 23431 h 68770"/>
                  <a:gd name="connsiteX8" fmla="*/ 21146 w 65532"/>
                  <a:gd name="connsiteY8" fmla="*/ 37147 h 68770"/>
                  <a:gd name="connsiteX9" fmla="*/ 21146 w 65532"/>
                  <a:gd name="connsiteY9" fmla="*/ 68771 h 68770"/>
                  <a:gd name="connsiteX10" fmla="*/ 0 w 65532"/>
                  <a:gd name="connsiteY10" fmla="*/ 68771 h 68770"/>
                  <a:gd name="connsiteX11" fmla="*/ 0 w 65532"/>
                  <a:gd name="connsiteY11" fmla="*/ 1809 h 68770"/>
                  <a:gd name="connsiteX12" fmla="*/ 18765 w 65532"/>
                  <a:gd name="connsiteY12" fmla="*/ 1809 h 68770"/>
                  <a:gd name="connsiteX13" fmla="*/ 19908 w 65532"/>
                  <a:gd name="connsiteY13" fmla="*/ 12192 h 68770"/>
                  <a:gd name="connsiteX14" fmla="*/ 41148 w 65532"/>
                  <a:gd name="connsiteY14" fmla="*/ 0 h 68770"/>
                  <a:gd name="connsiteX15" fmla="*/ 58960 w 65532"/>
                  <a:gd name="connsiteY15" fmla="*/ 7429 h 68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5532" h="68770">
                    <a:moveTo>
                      <a:pt x="59150" y="7334"/>
                    </a:moveTo>
                    <a:cubicBezTo>
                      <a:pt x="63437" y="12287"/>
                      <a:pt x="65532" y="19526"/>
                      <a:pt x="65532" y="29051"/>
                    </a:cubicBezTo>
                    <a:lnTo>
                      <a:pt x="65532" y="68675"/>
                    </a:lnTo>
                    <a:lnTo>
                      <a:pt x="44387" y="68675"/>
                    </a:lnTo>
                    <a:lnTo>
                      <a:pt x="44387" y="36195"/>
                    </a:lnTo>
                    <a:cubicBezTo>
                      <a:pt x="44387" y="30575"/>
                      <a:pt x="43529" y="26194"/>
                      <a:pt x="41815" y="23146"/>
                    </a:cubicBezTo>
                    <a:cubicBezTo>
                      <a:pt x="40100" y="20002"/>
                      <a:pt x="37338" y="18478"/>
                      <a:pt x="33433" y="18478"/>
                    </a:cubicBezTo>
                    <a:cubicBezTo>
                      <a:pt x="29528" y="18478"/>
                      <a:pt x="26480" y="20098"/>
                      <a:pt x="24384" y="23431"/>
                    </a:cubicBezTo>
                    <a:cubicBezTo>
                      <a:pt x="22193" y="26670"/>
                      <a:pt x="21146" y="31242"/>
                      <a:pt x="21146" y="37147"/>
                    </a:cubicBezTo>
                    <a:lnTo>
                      <a:pt x="21146" y="68771"/>
                    </a:lnTo>
                    <a:lnTo>
                      <a:pt x="0" y="68771"/>
                    </a:lnTo>
                    <a:lnTo>
                      <a:pt x="0" y="1809"/>
                    </a:lnTo>
                    <a:lnTo>
                      <a:pt x="18765" y="1809"/>
                    </a:lnTo>
                    <a:cubicBezTo>
                      <a:pt x="18955" y="6096"/>
                      <a:pt x="19336" y="9620"/>
                      <a:pt x="19908" y="12192"/>
                    </a:cubicBezTo>
                    <a:cubicBezTo>
                      <a:pt x="24194" y="4096"/>
                      <a:pt x="31338" y="0"/>
                      <a:pt x="41148" y="0"/>
                    </a:cubicBezTo>
                    <a:cubicBezTo>
                      <a:pt x="48768" y="0"/>
                      <a:pt x="54673" y="2476"/>
                      <a:pt x="58960" y="7429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8" name="任意形状 177"/>
              <p:cNvSpPr/>
              <p:nvPr/>
            </p:nvSpPr>
            <p:spPr>
              <a:xfrm>
                <a:off x="19739768" y="11503151"/>
                <a:ext cx="61912" cy="70294"/>
              </a:xfrm>
              <a:custGeom>
                <a:avLst/>
                <a:gdLst>
                  <a:gd name="connsiteX0" fmla="*/ 41243 w 61912"/>
                  <a:gd name="connsiteY0" fmla="*/ 50292 h 70294"/>
                  <a:gd name="connsiteX1" fmla="*/ 46006 w 61912"/>
                  <a:gd name="connsiteY1" fmla="*/ 45149 h 70294"/>
                  <a:gd name="connsiteX2" fmla="*/ 61913 w 61912"/>
                  <a:gd name="connsiteY2" fmla="*/ 54388 h 70294"/>
                  <a:gd name="connsiteX3" fmla="*/ 51435 w 61912"/>
                  <a:gd name="connsiteY3" fmla="*/ 66199 h 70294"/>
                  <a:gd name="connsiteX4" fmla="*/ 34766 w 61912"/>
                  <a:gd name="connsiteY4" fmla="*/ 70295 h 70294"/>
                  <a:gd name="connsiteX5" fmla="*/ 17907 w 61912"/>
                  <a:gd name="connsiteY5" fmla="*/ 66389 h 70294"/>
                  <a:gd name="connsiteX6" fmla="*/ 4953 w 61912"/>
                  <a:gd name="connsiteY6" fmla="*/ 54483 h 70294"/>
                  <a:gd name="connsiteX7" fmla="*/ 0 w 61912"/>
                  <a:gd name="connsiteY7" fmla="*/ 35147 h 70294"/>
                  <a:gd name="connsiteX8" fmla="*/ 4953 w 61912"/>
                  <a:gd name="connsiteY8" fmla="*/ 15812 h 70294"/>
                  <a:gd name="connsiteX9" fmla="*/ 17907 w 61912"/>
                  <a:gd name="connsiteY9" fmla="*/ 3905 h 70294"/>
                  <a:gd name="connsiteX10" fmla="*/ 34766 w 61912"/>
                  <a:gd name="connsiteY10" fmla="*/ 0 h 70294"/>
                  <a:gd name="connsiteX11" fmla="*/ 51435 w 61912"/>
                  <a:gd name="connsiteY11" fmla="*/ 4096 h 70294"/>
                  <a:gd name="connsiteX12" fmla="*/ 61913 w 61912"/>
                  <a:gd name="connsiteY12" fmla="*/ 15812 h 70294"/>
                  <a:gd name="connsiteX13" fmla="*/ 46006 w 61912"/>
                  <a:gd name="connsiteY13" fmla="*/ 25146 h 70294"/>
                  <a:gd name="connsiteX14" fmla="*/ 41148 w 61912"/>
                  <a:gd name="connsiteY14" fmla="*/ 20003 h 70294"/>
                  <a:gd name="connsiteX15" fmla="*/ 34766 w 61912"/>
                  <a:gd name="connsiteY15" fmla="*/ 18193 h 70294"/>
                  <a:gd name="connsiteX16" fmla="*/ 25241 w 61912"/>
                  <a:gd name="connsiteY16" fmla="*/ 22955 h 70294"/>
                  <a:gd name="connsiteX17" fmla="*/ 21717 w 61912"/>
                  <a:gd name="connsiteY17" fmla="*/ 35338 h 70294"/>
                  <a:gd name="connsiteX18" fmla="*/ 25241 w 61912"/>
                  <a:gd name="connsiteY18" fmla="*/ 47625 h 70294"/>
                  <a:gd name="connsiteX19" fmla="*/ 34766 w 61912"/>
                  <a:gd name="connsiteY19" fmla="*/ 52292 h 70294"/>
                  <a:gd name="connsiteX20" fmla="*/ 41339 w 61912"/>
                  <a:gd name="connsiteY20" fmla="*/ 50578 h 70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912" h="70294">
                    <a:moveTo>
                      <a:pt x="41243" y="50292"/>
                    </a:moveTo>
                    <a:cubicBezTo>
                      <a:pt x="43053" y="49149"/>
                      <a:pt x="44577" y="47435"/>
                      <a:pt x="46006" y="45149"/>
                    </a:cubicBezTo>
                    <a:lnTo>
                      <a:pt x="61913" y="54388"/>
                    </a:lnTo>
                    <a:cubicBezTo>
                      <a:pt x="59817" y="59531"/>
                      <a:pt x="56292" y="63532"/>
                      <a:pt x="51435" y="66199"/>
                    </a:cubicBezTo>
                    <a:cubicBezTo>
                      <a:pt x="46482" y="68961"/>
                      <a:pt x="40957" y="70295"/>
                      <a:pt x="34766" y="70295"/>
                    </a:cubicBezTo>
                    <a:cubicBezTo>
                      <a:pt x="28575" y="70295"/>
                      <a:pt x="23146" y="68961"/>
                      <a:pt x="17907" y="66389"/>
                    </a:cubicBezTo>
                    <a:cubicBezTo>
                      <a:pt x="12573" y="63722"/>
                      <a:pt x="8287" y="59817"/>
                      <a:pt x="4953" y="54483"/>
                    </a:cubicBezTo>
                    <a:cubicBezTo>
                      <a:pt x="1619" y="49149"/>
                      <a:pt x="0" y="42672"/>
                      <a:pt x="0" y="35147"/>
                    </a:cubicBezTo>
                    <a:cubicBezTo>
                      <a:pt x="0" y="27622"/>
                      <a:pt x="1619" y="21050"/>
                      <a:pt x="4953" y="15812"/>
                    </a:cubicBezTo>
                    <a:cubicBezTo>
                      <a:pt x="8287" y="10478"/>
                      <a:pt x="12573" y="6572"/>
                      <a:pt x="17907" y="3905"/>
                    </a:cubicBezTo>
                    <a:cubicBezTo>
                      <a:pt x="23241" y="1238"/>
                      <a:pt x="28861" y="0"/>
                      <a:pt x="34766" y="0"/>
                    </a:cubicBezTo>
                    <a:cubicBezTo>
                      <a:pt x="40672" y="0"/>
                      <a:pt x="46577" y="1334"/>
                      <a:pt x="51435" y="4096"/>
                    </a:cubicBezTo>
                    <a:cubicBezTo>
                      <a:pt x="56388" y="6858"/>
                      <a:pt x="59817" y="10763"/>
                      <a:pt x="61913" y="15812"/>
                    </a:cubicBezTo>
                    <a:lnTo>
                      <a:pt x="46006" y="25146"/>
                    </a:lnTo>
                    <a:cubicBezTo>
                      <a:pt x="44577" y="22860"/>
                      <a:pt x="42958" y="21146"/>
                      <a:pt x="41148" y="20003"/>
                    </a:cubicBezTo>
                    <a:cubicBezTo>
                      <a:pt x="39338" y="18764"/>
                      <a:pt x="37242" y="18193"/>
                      <a:pt x="34766" y="18193"/>
                    </a:cubicBezTo>
                    <a:cubicBezTo>
                      <a:pt x="30766" y="18193"/>
                      <a:pt x="27623" y="19812"/>
                      <a:pt x="25241" y="22955"/>
                    </a:cubicBezTo>
                    <a:cubicBezTo>
                      <a:pt x="22860" y="26099"/>
                      <a:pt x="21717" y="30194"/>
                      <a:pt x="21717" y="35338"/>
                    </a:cubicBezTo>
                    <a:cubicBezTo>
                      <a:pt x="21717" y="40481"/>
                      <a:pt x="22860" y="44577"/>
                      <a:pt x="25241" y="47625"/>
                    </a:cubicBezTo>
                    <a:cubicBezTo>
                      <a:pt x="27623" y="50768"/>
                      <a:pt x="30766" y="52292"/>
                      <a:pt x="34766" y="52292"/>
                    </a:cubicBezTo>
                    <a:cubicBezTo>
                      <a:pt x="37338" y="52292"/>
                      <a:pt x="39529" y="51721"/>
                      <a:pt x="41339" y="50578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9" name="任意形状 178"/>
              <p:cNvSpPr/>
              <p:nvPr/>
            </p:nvSpPr>
            <p:spPr>
              <a:xfrm>
                <a:off x="19804824" y="11503246"/>
                <a:ext cx="65626" cy="70389"/>
              </a:xfrm>
              <a:custGeom>
                <a:avLst/>
                <a:gdLst>
                  <a:gd name="connsiteX0" fmla="*/ 50768 w 65626"/>
                  <a:gd name="connsiteY0" fmla="*/ 3715 h 70389"/>
                  <a:gd name="connsiteX1" fmla="*/ 61722 w 65626"/>
                  <a:gd name="connsiteY1" fmla="*/ 15049 h 70389"/>
                  <a:gd name="connsiteX2" fmla="*/ 65627 w 65626"/>
                  <a:gd name="connsiteY2" fmla="*/ 32290 h 70389"/>
                  <a:gd name="connsiteX3" fmla="*/ 64865 w 65626"/>
                  <a:gd name="connsiteY3" fmla="*/ 41148 h 70389"/>
                  <a:gd name="connsiteX4" fmla="*/ 22003 w 65626"/>
                  <a:gd name="connsiteY4" fmla="*/ 41148 h 70389"/>
                  <a:gd name="connsiteX5" fmla="*/ 26955 w 65626"/>
                  <a:gd name="connsiteY5" fmla="*/ 49721 h 70389"/>
                  <a:gd name="connsiteX6" fmla="*/ 35528 w 65626"/>
                  <a:gd name="connsiteY6" fmla="*/ 52769 h 70389"/>
                  <a:gd name="connsiteX7" fmla="*/ 42958 w 65626"/>
                  <a:gd name="connsiteY7" fmla="*/ 50863 h 70389"/>
                  <a:gd name="connsiteX8" fmla="*/ 47815 w 65626"/>
                  <a:gd name="connsiteY8" fmla="*/ 45148 h 70389"/>
                  <a:gd name="connsiteX9" fmla="*/ 63246 w 65626"/>
                  <a:gd name="connsiteY9" fmla="*/ 54388 h 70389"/>
                  <a:gd name="connsiteX10" fmla="*/ 52483 w 65626"/>
                  <a:gd name="connsiteY10" fmla="*/ 66199 h 70389"/>
                  <a:gd name="connsiteX11" fmla="*/ 34766 w 65626"/>
                  <a:gd name="connsiteY11" fmla="*/ 70390 h 70389"/>
                  <a:gd name="connsiteX12" fmla="*/ 17716 w 65626"/>
                  <a:gd name="connsiteY12" fmla="*/ 66389 h 70389"/>
                  <a:gd name="connsiteX13" fmla="*/ 4858 w 65626"/>
                  <a:gd name="connsiteY13" fmla="*/ 54293 h 70389"/>
                  <a:gd name="connsiteX14" fmla="*/ 0 w 65626"/>
                  <a:gd name="connsiteY14" fmla="*/ 34862 h 70389"/>
                  <a:gd name="connsiteX15" fmla="*/ 4858 w 65626"/>
                  <a:gd name="connsiteY15" fmla="*/ 15716 h 70389"/>
                  <a:gd name="connsiteX16" fmla="*/ 17621 w 65626"/>
                  <a:gd name="connsiteY16" fmla="*/ 3905 h 70389"/>
                  <a:gd name="connsiteX17" fmla="*/ 34576 w 65626"/>
                  <a:gd name="connsiteY17" fmla="*/ 0 h 70389"/>
                  <a:gd name="connsiteX18" fmla="*/ 50863 w 65626"/>
                  <a:gd name="connsiteY18" fmla="*/ 3905 h 70389"/>
                  <a:gd name="connsiteX19" fmla="*/ 26479 w 65626"/>
                  <a:gd name="connsiteY19" fmla="*/ 19240 h 70389"/>
                  <a:gd name="connsiteX20" fmla="*/ 22003 w 65626"/>
                  <a:gd name="connsiteY20" fmla="*/ 26670 h 70389"/>
                  <a:gd name="connsiteX21" fmla="*/ 44291 w 65626"/>
                  <a:gd name="connsiteY21" fmla="*/ 26670 h 70389"/>
                  <a:gd name="connsiteX22" fmla="*/ 40957 w 65626"/>
                  <a:gd name="connsiteY22" fmla="*/ 19145 h 70389"/>
                  <a:gd name="connsiteX23" fmla="*/ 34004 w 65626"/>
                  <a:gd name="connsiteY23" fmla="*/ 16573 h 70389"/>
                  <a:gd name="connsiteX24" fmla="*/ 26575 w 65626"/>
                  <a:gd name="connsiteY24" fmla="*/ 19240 h 70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5626" h="70389">
                    <a:moveTo>
                      <a:pt x="50768" y="3715"/>
                    </a:moveTo>
                    <a:cubicBezTo>
                      <a:pt x="55436" y="6382"/>
                      <a:pt x="59150" y="10096"/>
                      <a:pt x="61722" y="15049"/>
                    </a:cubicBezTo>
                    <a:cubicBezTo>
                      <a:pt x="64294" y="20003"/>
                      <a:pt x="65627" y="25718"/>
                      <a:pt x="65627" y="32290"/>
                    </a:cubicBezTo>
                    <a:cubicBezTo>
                      <a:pt x="65627" y="35052"/>
                      <a:pt x="65341" y="38005"/>
                      <a:pt x="64865" y="41148"/>
                    </a:cubicBezTo>
                    <a:lnTo>
                      <a:pt x="22003" y="41148"/>
                    </a:lnTo>
                    <a:cubicBezTo>
                      <a:pt x="22955" y="44863"/>
                      <a:pt x="24574" y="47720"/>
                      <a:pt x="26955" y="49721"/>
                    </a:cubicBezTo>
                    <a:cubicBezTo>
                      <a:pt x="29337" y="51721"/>
                      <a:pt x="32099" y="52769"/>
                      <a:pt x="35528" y="52769"/>
                    </a:cubicBezTo>
                    <a:cubicBezTo>
                      <a:pt x="38290" y="52769"/>
                      <a:pt x="40767" y="52102"/>
                      <a:pt x="42958" y="50863"/>
                    </a:cubicBezTo>
                    <a:cubicBezTo>
                      <a:pt x="45148" y="49625"/>
                      <a:pt x="46767" y="47625"/>
                      <a:pt x="47815" y="45148"/>
                    </a:cubicBezTo>
                    <a:lnTo>
                      <a:pt x="63246" y="54388"/>
                    </a:lnTo>
                    <a:cubicBezTo>
                      <a:pt x="61341" y="59531"/>
                      <a:pt x="57721" y="63437"/>
                      <a:pt x="52483" y="66199"/>
                    </a:cubicBezTo>
                    <a:cubicBezTo>
                      <a:pt x="47244" y="68961"/>
                      <a:pt x="41338" y="70390"/>
                      <a:pt x="34766" y="70390"/>
                    </a:cubicBezTo>
                    <a:cubicBezTo>
                      <a:pt x="28670" y="70390"/>
                      <a:pt x="23050" y="69056"/>
                      <a:pt x="17716" y="66389"/>
                    </a:cubicBezTo>
                    <a:cubicBezTo>
                      <a:pt x="12382" y="63722"/>
                      <a:pt x="8096" y="59722"/>
                      <a:pt x="4858" y="54293"/>
                    </a:cubicBezTo>
                    <a:cubicBezTo>
                      <a:pt x="1619" y="48958"/>
                      <a:pt x="0" y="42481"/>
                      <a:pt x="0" y="34862"/>
                    </a:cubicBezTo>
                    <a:cubicBezTo>
                      <a:pt x="0" y="27241"/>
                      <a:pt x="1619" y="20955"/>
                      <a:pt x="4858" y="15716"/>
                    </a:cubicBezTo>
                    <a:cubicBezTo>
                      <a:pt x="8096" y="10478"/>
                      <a:pt x="12382" y="6477"/>
                      <a:pt x="17621" y="3905"/>
                    </a:cubicBezTo>
                    <a:cubicBezTo>
                      <a:pt x="22860" y="1238"/>
                      <a:pt x="28575" y="0"/>
                      <a:pt x="34576" y="0"/>
                    </a:cubicBezTo>
                    <a:cubicBezTo>
                      <a:pt x="40577" y="0"/>
                      <a:pt x="46101" y="1333"/>
                      <a:pt x="50863" y="3905"/>
                    </a:cubicBezTo>
                    <a:close/>
                    <a:moveTo>
                      <a:pt x="26479" y="19240"/>
                    </a:moveTo>
                    <a:cubicBezTo>
                      <a:pt x="24479" y="21050"/>
                      <a:pt x="22955" y="23527"/>
                      <a:pt x="22003" y="26670"/>
                    </a:cubicBezTo>
                    <a:lnTo>
                      <a:pt x="44291" y="26670"/>
                    </a:lnTo>
                    <a:cubicBezTo>
                      <a:pt x="43910" y="23431"/>
                      <a:pt x="42863" y="20860"/>
                      <a:pt x="40957" y="19145"/>
                    </a:cubicBezTo>
                    <a:cubicBezTo>
                      <a:pt x="39052" y="17431"/>
                      <a:pt x="36766" y="16573"/>
                      <a:pt x="34004" y="16573"/>
                    </a:cubicBezTo>
                    <a:cubicBezTo>
                      <a:pt x="31052" y="16573"/>
                      <a:pt x="28575" y="17431"/>
                      <a:pt x="26575" y="19240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156" name="任意形状 155"/>
            <p:cNvSpPr/>
            <p:nvPr/>
          </p:nvSpPr>
          <p:spPr>
            <a:xfrm>
              <a:off x="15345748" y="15542998"/>
              <a:ext cx="5062431" cy="375662"/>
            </a:xfrm>
            <a:custGeom>
              <a:avLst/>
              <a:gdLst>
                <a:gd name="connsiteX0" fmla="*/ 84963 w 1685353"/>
                <a:gd name="connsiteY0" fmla="*/ 47911 h 125063"/>
                <a:gd name="connsiteX1" fmla="*/ 84963 w 1685353"/>
                <a:gd name="connsiteY1" fmla="*/ 72485 h 125063"/>
                <a:gd name="connsiteX2" fmla="*/ 66961 w 1685353"/>
                <a:gd name="connsiteY2" fmla="*/ 72485 h 125063"/>
                <a:gd name="connsiteX3" fmla="*/ 66961 w 1685353"/>
                <a:gd name="connsiteY3" fmla="*/ 47911 h 125063"/>
                <a:gd name="connsiteX4" fmla="*/ 84963 w 1685353"/>
                <a:gd name="connsiteY4" fmla="*/ 47911 h 125063"/>
                <a:gd name="connsiteX5" fmla="*/ 101251 w 1685353"/>
                <a:gd name="connsiteY5" fmla="*/ 86677 h 125063"/>
                <a:gd name="connsiteX6" fmla="*/ 101251 w 1685353"/>
                <a:gd name="connsiteY6" fmla="*/ 47911 h 125063"/>
                <a:gd name="connsiteX7" fmla="*/ 118491 w 1685353"/>
                <a:gd name="connsiteY7" fmla="*/ 47911 h 125063"/>
                <a:gd name="connsiteX8" fmla="*/ 118491 w 1685353"/>
                <a:gd name="connsiteY8" fmla="*/ 32861 h 125063"/>
                <a:gd name="connsiteX9" fmla="*/ 101251 w 1685353"/>
                <a:gd name="connsiteY9" fmla="*/ 32861 h 125063"/>
                <a:gd name="connsiteX10" fmla="*/ 101251 w 1685353"/>
                <a:gd name="connsiteY10" fmla="*/ 3810 h 125063"/>
                <a:gd name="connsiteX11" fmla="*/ 84963 w 1685353"/>
                <a:gd name="connsiteY11" fmla="*/ 3810 h 125063"/>
                <a:gd name="connsiteX12" fmla="*/ 84963 w 1685353"/>
                <a:gd name="connsiteY12" fmla="*/ 32861 h 125063"/>
                <a:gd name="connsiteX13" fmla="*/ 66961 w 1685353"/>
                <a:gd name="connsiteY13" fmla="*/ 32861 h 125063"/>
                <a:gd name="connsiteX14" fmla="*/ 66961 w 1685353"/>
                <a:gd name="connsiteY14" fmla="*/ 2572 h 125063"/>
                <a:gd name="connsiteX15" fmla="*/ 51530 w 1685353"/>
                <a:gd name="connsiteY15" fmla="*/ 2572 h 125063"/>
                <a:gd name="connsiteX16" fmla="*/ 51530 w 1685353"/>
                <a:gd name="connsiteY16" fmla="*/ 32861 h 125063"/>
                <a:gd name="connsiteX17" fmla="*/ 33814 w 1685353"/>
                <a:gd name="connsiteY17" fmla="*/ 32861 h 125063"/>
                <a:gd name="connsiteX18" fmla="*/ 33814 w 1685353"/>
                <a:gd name="connsiteY18" fmla="*/ 5334 h 125063"/>
                <a:gd name="connsiteX19" fmla="*/ 17621 w 1685353"/>
                <a:gd name="connsiteY19" fmla="*/ 5334 h 125063"/>
                <a:gd name="connsiteX20" fmla="*/ 17621 w 1685353"/>
                <a:gd name="connsiteY20" fmla="*/ 32861 h 125063"/>
                <a:gd name="connsiteX21" fmla="*/ 0 w 1685353"/>
                <a:gd name="connsiteY21" fmla="*/ 32861 h 125063"/>
                <a:gd name="connsiteX22" fmla="*/ 0 w 1685353"/>
                <a:gd name="connsiteY22" fmla="*/ 47911 h 125063"/>
                <a:gd name="connsiteX23" fmla="*/ 17621 w 1685353"/>
                <a:gd name="connsiteY23" fmla="*/ 47911 h 125063"/>
                <a:gd name="connsiteX24" fmla="*/ 17621 w 1685353"/>
                <a:gd name="connsiteY24" fmla="*/ 116396 h 125063"/>
                <a:gd name="connsiteX25" fmla="*/ 115062 w 1685353"/>
                <a:gd name="connsiteY25" fmla="*/ 116396 h 125063"/>
                <a:gd name="connsiteX26" fmla="*/ 115062 w 1685353"/>
                <a:gd name="connsiteY26" fmla="*/ 101346 h 125063"/>
                <a:gd name="connsiteX27" fmla="*/ 33814 w 1685353"/>
                <a:gd name="connsiteY27" fmla="*/ 101346 h 125063"/>
                <a:gd name="connsiteX28" fmla="*/ 33814 w 1685353"/>
                <a:gd name="connsiteY28" fmla="*/ 47815 h 125063"/>
                <a:gd name="connsiteX29" fmla="*/ 51530 w 1685353"/>
                <a:gd name="connsiteY29" fmla="*/ 47815 h 125063"/>
                <a:gd name="connsiteX30" fmla="*/ 51530 w 1685353"/>
                <a:gd name="connsiteY30" fmla="*/ 86582 h 125063"/>
                <a:gd name="connsiteX31" fmla="*/ 101251 w 1685353"/>
                <a:gd name="connsiteY31" fmla="*/ 86582 h 125063"/>
                <a:gd name="connsiteX32" fmla="*/ 159067 w 1685353"/>
                <a:gd name="connsiteY32" fmla="*/ 39529 h 125063"/>
                <a:gd name="connsiteX33" fmla="*/ 181928 w 1685353"/>
                <a:gd name="connsiteY33" fmla="*/ 39529 h 125063"/>
                <a:gd name="connsiteX34" fmla="*/ 181928 w 1685353"/>
                <a:gd name="connsiteY34" fmla="*/ 48958 h 125063"/>
                <a:gd name="connsiteX35" fmla="*/ 159067 w 1685353"/>
                <a:gd name="connsiteY35" fmla="*/ 48958 h 125063"/>
                <a:gd name="connsiteX36" fmla="*/ 159067 w 1685353"/>
                <a:gd name="connsiteY36" fmla="*/ 39529 h 125063"/>
                <a:gd name="connsiteX37" fmla="*/ 159067 w 1685353"/>
                <a:gd name="connsiteY37" fmla="*/ 39529 h 125063"/>
                <a:gd name="connsiteX38" fmla="*/ 159067 w 1685353"/>
                <a:gd name="connsiteY38" fmla="*/ 18574 h 125063"/>
                <a:gd name="connsiteX39" fmla="*/ 181928 w 1685353"/>
                <a:gd name="connsiteY39" fmla="*/ 18574 h 125063"/>
                <a:gd name="connsiteX40" fmla="*/ 181928 w 1685353"/>
                <a:gd name="connsiteY40" fmla="*/ 28003 h 125063"/>
                <a:gd name="connsiteX41" fmla="*/ 159067 w 1685353"/>
                <a:gd name="connsiteY41" fmla="*/ 28003 h 125063"/>
                <a:gd name="connsiteX42" fmla="*/ 159067 w 1685353"/>
                <a:gd name="connsiteY42" fmla="*/ 18574 h 125063"/>
                <a:gd name="connsiteX43" fmla="*/ 159067 w 1685353"/>
                <a:gd name="connsiteY43" fmla="*/ 18574 h 125063"/>
                <a:gd name="connsiteX44" fmla="*/ 220313 w 1685353"/>
                <a:gd name="connsiteY44" fmla="*/ 27908 h 125063"/>
                <a:gd name="connsiteX45" fmla="*/ 197453 w 1685353"/>
                <a:gd name="connsiteY45" fmla="*/ 27908 h 125063"/>
                <a:gd name="connsiteX46" fmla="*/ 197453 w 1685353"/>
                <a:gd name="connsiteY46" fmla="*/ 18478 h 125063"/>
                <a:gd name="connsiteX47" fmla="*/ 220313 w 1685353"/>
                <a:gd name="connsiteY47" fmla="*/ 18478 h 125063"/>
                <a:gd name="connsiteX48" fmla="*/ 220313 w 1685353"/>
                <a:gd name="connsiteY48" fmla="*/ 27908 h 125063"/>
                <a:gd name="connsiteX49" fmla="*/ 220313 w 1685353"/>
                <a:gd name="connsiteY49" fmla="*/ 27908 h 125063"/>
                <a:gd name="connsiteX50" fmla="*/ 220313 w 1685353"/>
                <a:gd name="connsiteY50" fmla="*/ 48958 h 125063"/>
                <a:gd name="connsiteX51" fmla="*/ 197453 w 1685353"/>
                <a:gd name="connsiteY51" fmla="*/ 48958 h 125063"/>
                <a:gd name="connsiteX52" fmla="*/ 197453 w 1685353"/>
                <a:gd name="connsiteY52" fmla="*/ 39529 h 125063"/>
                <a:gd name="connsiteX53" fmla="*/ 220313 w 1685353"/>
                <a:gd name="connsiteY53" fmla="*/ 39529 h 125063"/>
                <a:gd name="connsiteX54" fmla="*/ 220313 w 1685353"/>
                <a:gd name="connsiteY54" fmla="*/ 48958 h 125063"/>
                <a:gd name="connsiteX55" fmla="*/ 220313 w 1685353"/>
                <a:gd name="connsiteY55" fmla="*/ 48958 h 125063"/>
                <a:gd name="connsiteX56" fmla="*/ 236506 w 1685353"/>
                <a:gd name="connsiteY56" fmla="*/ 61436 h 125063"/>
                <a:gd name="connsiteX57" fmla="*/ 236506 w 1685353"/>
                <a:gd name="connsiteY57" fmla="*/ 6001 h 125063"/>
                <a:gd name="connsiteX58" fmla="*/ 143542 w 1685353"/>
                <a:gd name="connsiteY58" fmla="*/ 6001 h 125063"/>
                <a:gd name="connsiteX59" fmla="*/ 143542 w 1685353"/>
                <a:gd name="connsiteY59" fmla="*/ 61436 h 125063"/>
                <a:gd name="connsiteX60" fmla="*/ 164306 w 1685353"/>
                <a:gd name="connsiteY60" fmla="*/ 61436 h 125063"/>
                <a:gd name="connsiteX61" fmla="*/ 129064 w 1685353"/>
                <a:gd name="connsiteY61" fmla="*/ 79915 h 125063"/>
                <a:gd name="connsiteX62" fmla="*/ 139255 w 1685353"/>
                <a:gd name="connsiteY62" fmla="*/ 92678 h 125063"/>
                <a:gd name="connsiteX63" fmla="*/ 162973 w 1685353"/>
                <a:gd name="connsiteY63" fmla="*/ 80581 h 125063"/>
                <a:gd name="connsiteX64" fmla="*/ 162973 w 1685353"/>
                <a:gd name="connsiteY64" fmla="*/ 85249 h 125063"/>
                <a:gd name="connsiteX65" fmla="*/ 138589 w 1685353"/>
                <a:gd name="connsiteY65" fmla="*/ 111728 h 125063"/>
                <a:gd name="connsiteX66" fmla="*/ 149257 w 1685353"/>
                <a:gd name="connsiteY66" fmla="*/ 124301 h 125063"/>
                <a:gd name="connsiteX67" fmla="*/ 178975 w 1685353"/>
                <a:gd name="connsiteY67" fmla="*/ 85915 h 125063"/>
                <a:gd name="connsiteX68" fmla="*/ 178975 w 1685353"/>
                <a:gd name="connsiteY68" fmla="*/ 76962 h 125063"/>
                <a:gd name="connsiteX69" fmla="*/ 167926 w 1685353"/>
                <a:gd name="connsiteY69" fmla="*/ 76962 h 125063"/>
                <a:gd name="connsiteX70" fmla="*/ 183547 w 1685353"/>
                <a:gd name="connsiteY70" fmla="*/ 61436 h 125063"/>
                <a:gd name="connsiteX71" fmla="*/ 196977 w 1685353"/>
                <a:gd name="connsiteY71" fmla="*/ 61436 h 125063"/>
                <a:gd name="connsiteX72" fmla="*/ 212217 w 1685353"/>
                <a:gd name="connsiteY72" fmla="*/ 77057 h 125063"/>
                <a:gd name="connsiteX73" fmla="*/ 202406 w 1685353"/>
                <a:gd name="connsiteY73" fmla="*/ 77057 h 125063"/>
                <a:gd name="connsiteX74" fmla="*/ 202406 w 1685353"/>
                <a:gd name="connsiteY74" fmla="*/ 122967 h 125063"/>
                <a:gd name="connsiteX75" fmla="*/ 218599 w 1685353"/>
                <a:gd name="connsiteY75" fmla="*/ 122967 h 125063"/>
                <a:gd name="connsiteX76" fmla="*/ 218599 w 1685353"/>
                <a:gd name="connsiteY76" fmla="*/ 81724 h 125063"/>
                <a:gd name="connsiteX77" fmla="*/ 240602 w 1685353"/>
                <a:gd name="connsiteY77" fmla="*/ 92297 h 125063"/>
                <a:gd name="connsiteX78" fmla="*/ 250888 w 1685353"/>
                <a:gd name="connsiteY78" fmla="*/ 78962 h 125063"/>
                <a:gd name="connsiteX79" fmla="*/ 215170 w 1685353"/>
                <a:gd name="connsiteY79" fmla="*/ 61341 h 125063"/>
                <a:gd name="connsiteX80" fmla="*/ 236411 w 1685353"/>
                <a:gd name="connsiteY80" fmla="*/ 61341 h 125063"/>
                <a:gd name="connsiteX81" fmla="*/ 343376 w 1685353"/>
                <a:gd name="connsiteY81" fmla="*/ 105061 h 125063"/>
                <a:gd name="connsiteX82" fmla="*/ 336899 w 1685353"/>
                <a:gd name="connsiteY82" fmla="*/ 99346 h 125063"/>
                <a:gd name="connsiteX83" fmla="*/ 336899 w 1685353"/>
                <a:gd name="connsiteY83" fmla="*/ 62198 h 125063"/>
                <a:gd name="connsiteX84" fmla="*/ 379952 w 1685353"/>
                <a:gd name="connsiteY84" fmla="*/ 62198 h 125063"/>
                <a:gd name="connsiteX85" fmla="*/ 379952 w 1685353"/>
                <a:gd name="connsiteY85" fmla="*/ 46767 h 125063"/>
                <a:gd name="connsiteX86" fmla="*/ 324231 w 1685353"/>
                <a:gd name="connsiteY86" fmla="*/ 46767 h 125063"/>
                <a:gd name="connsiteX87" fmla="*/ 325946 w 1685353"/>
                <a:gd name="connsiteY87" fmla="*/ 24955 h 125063"/>
                <a:gd name="connsiteX88" fmla="*/ 372904 w 1685353"/>
                <a:gd name="connsiteY88" fmla="*/ 24955 h 125063"/>
                <a:gd name="connsiteX89" fmla="*/ 372904 w 1685353"/>
                <a:gd name="connsiteY89" fmla="*/ 9715 h 125063"/>
                <a:gd name="connsiteX90" fmla="*/ 269177 w 1685353"/>
                <a:gd name="connsiteY90" fmla="*/ 9715 h 125063"/>
                <a:gd name="connsiteX91" fmla="*/ 269177 w 1685353"/>
                <a:gd name="connsiteY91" fmla="*/ 24955 h 125063"/>
                <a:gd name="connsiteX92" fmla="*/ 309848 w 1685353"/>
                <a:gd name="connsiteY92" fmla="*/ 24955 h 125063"/>
                <a:gd name="connsiteX93" fmla="*/ 308420 w 1685353"/>
                <a:gd name="connsiteY93" fmla="*/ 46767 h 125063"/>
                <a:gd name="connsiteX94" fmla="*/ 261461 w 1685353"/>
                <a:gd name="connsiteY94" fmla="*/ 46767 h 125063"/>
                <a:gd name="connsiteX95" fmla="*/ 261461 w 1685353"/>
                <a:gd name="connsiteY95" fmla="*/ 62198 h 125063"/>
                <a:gd name="connsiteX96" fmla="*/ 305467 w 1685353"/>
                <a:gd name="connsiteY96" fmla="*/ 62198 h 125063"/>
                <a:gd name="connsiteX97" fmla="*/ 259271 w 1685353"/>
                <a:gd name="connsiteY97" fmla="*/ 110490 h 125063"/>
                <a:gd name="connsiteX98" fmla="*/ 269748 w 1685353"/>
                <a:gd name="connsiteY98" fmla="*/ 123539 h 125063"/>
                <a:gd name="connsiteX99" fmla="*/ 320707 w 1685353"/>
                <a:gd name="connsiteY99" fmla="*/ 66103 h 125063"/>
                <a:gd name="connsiteX100" fmla="*/ 320707 w 1685353"/>
                <a:gd name="connsiteY100" fmla="*/ 99631 h 125063"/>
                <a:gd name="connsiteX101" fmla="*/ 341471 w 1685353"/>
                <a:gd name="connsiteY101" fmla="*/ 120396 h 125063"/>
                <a:gd name="connsiteX102" fmla="*/ 360902 w 1685353"/>
                <a:gd name="connsiteY102" fmla="*/ 120396 h 125063"/>
                <a:gd name="connsiteX103" fmla="*/ 381286 w 1685353"/>
                <a:gd name="connsiteY103" fmla="*/ 92202 h 125063"/>
                <a:gd name="connsiteX104" fmla="*/ 366427 w 1685353"/>
                <a:gd name="connsiteY104" fmla="*/ 85725 h 125063"/>
                <a:gd name="connsiteX105" fmla="*/ 359664 w 1685353"/>
                <a:gd name="connsiteY105" fmla="*/ 105156 h 125063"/>
                <a:gd name="connsiteX106" fmla="*/ 343662 w 1685353"/>
                <a:gd name="connsiteY106" fmla="*/ 105156 h 125063"/>
                <a:gd name="connsiteX107" fmla="*/ 502920 w 1685353"/>
                <a:gd name="connsiteY107" fmla="*/ 14002 h 125063"/>
                <a:gd name="connsiteX108" fmla="*/ 486442 w 1685353"/>
                <a:gd name="connsiteY108" fmla="*/ 2762 h 125063"/>
                <a:gd name="connsiteX109" fmla="*/ 477393 w 1685353"/>
                <a:gd name="connsiteY109" fmla="*/ 10858 h 125063"/>
                <a:gd name="connsiteX110" fmla="*/ 493586 w 1685353"/>
                <a:gd name="connsiteY110" fmla="*/ 23146 h 125063"/>
                <a:gd name="connsiteX111" fmla="*/ 502825 w 1685353"/>
                <a:gd name="connsiteY111" fmla="*/ 14002 h 125063"/>
                <a:gd name="connsiteX112" fmla="*/ 502825 w 1685353"/>
                <a:gd name="connsiteY112" fmla="*/ 14002 h 125063"/>
                <a:gd name="connsiteX113" fmla="*/ 416528 w 1685353"/>
                <a:gd name="connsiteY113" fmla="*/ 70675 h 125063"/>
                <a:gd name="connsiteX114" fmla="*/ 440817 w 1685353"/>
                <a:gd name="connsiteY114" fmla="*/ 35814 h 125063"/>
                <a:gd name="connsiteX115" fmla="*/ 428339 w 1685353"/>
                <a:gd name="connsiteY115" fmla="*/ 27813 h 125063"/>
                <a:gd name="connsiteX116" fmla="*/ 420814 w 1685353"/>
                <a:gd name="connsiteY116" fmla="*/ 41529 h 125063"/>
                <a:gd name="connsiteX117" fmla="*/ 409861 w 1685353"/>
                <a:gd name="connsiteY117" fmla="*/ 42481 h 125063"/>
                <a:gd name="connsiteX118" fmla="*/ 429196 w 1685353"/>
                <a:gd name="connsiteY118" fmla="*/ 8858 h 125063"/>
                <a:gd name="connsiteX119" fmla="*/ 414719 w 1685353"/>
                <a:gd name="connsiteY119" fmla="*/ 1809 h 125063"/>
                <a:gd name="connsiteX120" fmla="*/ 398240 w 1685353"/>
                <a:gd name="connsiteY120" fmla="*/ 36290 h 125063"/>
                <a:gd name="connsiteX121" fmla="*/ 390430 w 1685353"/>
                <a:gd name="connsiteY121" fmla="*/ 44005 h 125063"/>
                <a:gd name="connsiteX122" fmla="*/ 395383 w 1685353"/>
                <a:gd name="connsiteY122" fmla="*/ 58293 h 125063"/>
                <a:gd name="connsiteX123" fmla="*/ 412242 w 1685353"/>
                <a:gd name="connsiteY123" fmla="*/ 55150 h 125063"/>
                <a:gd name="connsiteX124" fmla="*/ 401955 w 1685353"/>
                <a:gd name="connsiteY124" fmla="*/ 68104 h 125063"/>
                <a:gd name="connsiteX125" fmla="*/ 391478 w 1685353"/>
                <a:gd name="connsiteY125" fmla="*/ 76486 h 125063"/>
                <a:gd name="connsiteX126" fmla="*/ 396335 w 1685353"/>
                <a:gd name="connsiteY126" fmla="*/ 90011 h 125063"/>
                <a:gd name="connsiteX127" fmla="*/ 436816 w 1685353"/>
                <a:gd name="connsiteY127" fmla="*/ 80391 h 125063"/>
                <a:gd name="connsiteX128" fmla="*/ 437197 w 1685353"/>
                <a:gd name="connsiteY128" fmla="*/ 67437 h 125063"/>
                <a:gd name="connsiteX129" fmla="*/ 416719 w 1685353"/>
                <a:gd name="connsiteY129" fmla="*/ 70866 h 125063"/>
                <a:gd name="connsiteX130" fmla="*/ 416719 w 1685353"/>
                <a:gd name="connsiteY130" fmla="*/ 70866 h 125063"/>
                <a:gd name="connsiteX131" fmla="*/ 436150 w 1685353"/>
                <a:gd name="connsiteY131" fmla="*/ 89535 h 125063"/>
                <a:gd name="connsiteX132" fmla="*/ 438531 w 1685353"/>
                <a:gd name="connsiteY132" fmla="*/ 102203 h 125063"/>
                <a:gd name="connsiteX133" fmla="*/ 395097 w 1685353"/>
                <a:gd name="connsiteY133" fmla="*/ 117348 h 125063"/>
                <a:gd name="connsiteX134" fmla="*/ 391954 w 1685353"/>
                <a:gd name="connsiteY134" fmla="*/ 102775 h 125063"/>
                <a:gd name="connsiteX135" fmla="*/ 436150 w 1685353"/>
                <a:gd name="connsiteY135" fmla="*/ 89630 h 125063"/>
                <a:gd name="connsiteX136" fmla="*/ 436150 w 1685353"/>
                <a:gd name="connsiteY136" fmla="*/ 89630 h 125063"/>
                <a:gd name="connsiteX137" fmla="*/ 497586 w 1685353"/>
                <a:gd name="connsiteY137" fmla="*/ 66294 h 125063"/>
                <a:gd name="connsiteX138" fmla="*/ 510635 w 1685353"/>
                <a:gd name="connsiteY138" fmla="*/ 72199 h 125063"/>
                <a:gd name="connsiteX139" fmla="*/ 487680 w 1685353"/>
                <a:gd name="connsiteY139" fmla="*/ 97631 h 125063"/>
                <a:gd name="connsiteX140" fmla="*/ 496919 w 1685353"/>
                <a:gd name="connsiteY140" fmla="*/ 108299 h 125063"/>
                <a:gd name="connsiteX141" fmla="*/ 501205 w 1685353"/>
                <a:gd name="connsiteY141" fmla="*/ 94488 h 125063"/>
                <a:gd name="connsiteX142" fmla="*/ 512064 w 1685353"/>
                <a:gd name="connsiteY142" fmla="*/ 103060 h 125063"/>
                <a:gd name="connsiteX143" fmla="*/ 495205 w 1685353"/>
                <a:gd name="connsiteY143" fmla="*/ 123253 h 125063"/>
                <a:gd name="connsiteX144" fmla="*/ 475107 w 1685353"/>
                <a:gd name="connsiteY144" fmla="*/ 106394 h 125063"/>
                <a:gd name="connsiteX145" fmla="*/ 443674 w 1685353"/>
                <a:gd name="connsiteY145" fmla="*/ 121444 h 125063"/>
                <a:gd name="connsiteX146" fmla="*/ 434245 w 1685353"/>
                <a:gd name="connsiteY146" fmla="*/ 108680 h 125063"/>
                <a:gd name="connsiteX147" fmla="*/ 469868 w 1685353"/>
                <a:gd name="connsiteY147" fmla="*/ 92869 h 125063"/>
                <a:gd name="connsiteX148" fmla="*/ 464630 w 1685353"/>
                <a:gd name="connsiteY148" fmla="*/ 69151 h 125063"/>
                <a:gd name="connsiteX149" fmla="*/ 441388 w 1685353"/>
                <a:gd name="connsiteY149" fmla="*/ 73342 h 125063"/>
                <a:gd name="connsiteX150" fmla="*/ 438912 w 1685353"/>
                <a:gd name="connsiteY150" fmla="*/ 59626 h 125063"/>
                <a:gd name="connsiteX151" fmla="*/ 462820 w 1685353"/>
                <a:gd name="connsiteY151" fmla="*/ 55150 h 125063"/>
                <a:gd name="connsiteX152" fmla="*/ 461486 w 1685353"/>
                <a:gd name="connsiteY152" fmla="*/ 42672 h 125063"/>
                <a:gd name="connsiteX153" fmla="*/ 444151 w 1685353"/>
                <a:gd name="connsiteY153" fmla="*/ 45434 h 125063"/>
                <a:gd name="connsiteX154" fmla="*/ 441579 w 1685353"/>
                <a:gd name="connsiteY154" fmla="*/ 31432 h 125063"/>
                <a:gd name="connsiteX155" fmla="*/ 460629 w 1685353"/>
                <a:gd name="connsiteY155" fmla="*/ 28575 h 125063"/>
                <a:gd name="connsiteX156" fmla="*/ 459867 w 1685353"/>
                <a:gd name="connsiteY156" fmla="*/ 1048 h 125063"/>
                <a:gd name="connsiteX157" fmla="*/ 475297 w 1685353"/>
                <a:gd name="connsiteY157" fmla="*/ 1048 h 125063"/>
                <a:gd name="connsiteX158" fmla="*/ 475679 w 1685353"/>
                <a:gd name="connsiteY158" fmla="*/ 26194 h 125063"/>
                <a:gd name="connsiteX159" fmla="*/ 503587 w 1685353"/>
                <a:gd name="connsiteY159" fmla="*/ 22003 h 125063"/>
                <a:gd name="connsiteX160" fmla="*/ 506158 w 1685353"/>
                <a:gd name="connsiteY160" fmla="*/ 35433 h 125063"/>
                <a:gd name="connsiteX161" fmla="*/ 476536 w 1685353"/>
                <a:gd name="connsiteY161" fmla="*/ 40100 h 125063"/>
                <a:gd name="connsiteX162" fmla="*/ 477679 w 1685353"/>
                <a:gd name="connsiteY162" fmla="*/ 52292 h 125063"/>
                <a:gd name="connsiteX163" fmla="*/ 507016 w 1685353"/>
                <a:gd name="connsiteY163" fmla="*/ 47053 h 125063"/>
                <a:gd name="connsiteX164" fmla="*/ 509492 w 1685353"/>
                <a:gd name="connsiteY164" fmla="*/ 60579 h 125063"/>
                <a:gd name="connsiteX165" fmla="*/ 479584 w 1685353"/>
                <a:gd name="connsiteY165" fmla="*/ 66199 h 125063"/>
                <a:gd name="connsiteX166" fmla="*/ 482822 w 1685353"/>
                <a:gd name="connsiteY166" fmla="*/ 83058 h 125063"/>
                <a:gd name="connsiteX167" fmla="*/ 497396 w 1685353"/>
                <a:gd name="connsiteY167" fmla="*/ 66199 h 125063"/>
                <a:gd name="connsiteX168" fmla="*/ 497396 w 1685353"/>
                <a:gd name="connsiteY168" fmla="*/ 66199 h 125063"/>
                <a:gd name="connsiteX169" fmla="*/ 592169 w 1685353"/>
                <a:gd name="connsiteY169" fmla="*/ 98393 h 125063"/>
                <a:gd name="connsiteX170" fmla="*/ 569595 w 1685353"/>
                <a:gd name="connsiteY170" fmla="*/ 98393 h 125063"/>
                <a:gd name="connsiteX171" fmla="*/ 569595 w 1685353"/>
                <a:gd name="connsiteY171" fmla="*/ 86677 h 125063"/>
                <a:gd name="connsiteX172" fmla="*/ 592169 w 1685353"/>
                <a:gd name="connsiteY172" fmla="*/ 86677 h 125063"/>
                <a:gd name="connsiteX173" fmla="*/ 592169 w 1685353"/>
                <a:gd name="connsiteY173" fmla="*/ 98393 h 125063"/>
                <a:gd name="connsiteX174" fmla="*/ 592169 w 1685353"/>
                <a:gd name="connsiteY174" fmla="*/ 98393 h 125063"/>
                <a:gd name="connsiteX175" fmla="*/ 611219 w 1685353"/>
                <a:gd name="connsiteY175" fmla="*/ 20764 h 125063"/>
                <a:gd name="connsiteX176" fmla="*/ 611219 w 1685353"/>
                <a:gd name="connsiteY176" fmla="*/ 32099 h 125063"/>
                <a:gd name="connsiteX177" fmla="*/ 549497 w 1685353"/>
                <a:gd name="connsiteY177" fmla="*/ 32099 h 125063"/>
                <a:gd name="connsiteX178" fmla="*/ 549497 w 1685353"/>
                <a:gd name="connsiteY178" fmla="*/ 20764 h 125063"/>
                <a:gd name="connsiteX179" fmla="*/ 611219 w 1685353"/>
                <a:gd name="connsiteY179" fmla="*/ 20764 h 125063"/>
                <a:gd name="connsiteX180" fmla="*/ 549212 w 1685353"/>
                <a:gd name="connsiteY180" fmla="*/ 53340 h 125063"/>
                <a:gd name="connsiteX181" fmla="*/ 549497 w 1685353"/>
                <a:gd name="connsiteY181" fmla="*/ 45148 h 125063"/>
                <a:gd name="connsiteX182" fmla="*/ 626555 w 1685353"/>
                <a:gd name="connsiteY182" fmla="*/ 45148 h 125063"/>
                <a:gd name="connsiteX183" fmla="*/ 626555 w 1685353"/>
                <a:gd name="connsiteY183" fmla="*/ 7715 h 125063"/>
                <a:gd name="connsiteX184" fmla="*/ 534353 w 1685353"/>
                <a:gd name="connsiteY184" fmla="*/ 7715 h 125063"/>
                <a:gd name="connsiteX185" fmla="*/ 534353 w 1685353"/>
                <a:gd name="connsiteY185" fmla="*/ 39814 h 125063"/>
                <a:gd name="connsiteX186" fmla="*/ 518731 w 1685353"/>
                <a:gd name="connsiteY186" fmla="*/ 110109 h 125063"/>
                <a:gd name="connsiteX187" fmla="*/ 531114 w 1685353"/>
                <a:gd name="connsiteY187" fmla="*/ 120015 h 125063"/>
                <a:gd name="connsiteX188" fmla="*/ 548164 w 1685353"/>
                <a:gd name="connsiteY188" fmla="*/ 66770 h 125063"/>
                <a:gd name="connsiteX189" fmla="*/ 620458 w 1685353"/>
                <a:gd name="connsiteY189" fmla="*/ 66770 h 125063"/>
                <a:gd name="connsiteX190" fmla="*/ 615887 w 1685353"/>
                <a:gd name="connsiteY190" fmla="*/ 107347 h 125063"/>
                <a:gd name="connsiteX191" fmla="*/ 611600 w 1685353"/>
                <a:gd name="connsiteY191" fmla="*/ 109061 h 125063"/>
                <a:gd name="connsiteX192" fmla="*/ 606647 w 1685353"/>
                <a:gd name="connsiteY192" fmla="*/ 109061 h 125063"/>
                <a:gd name="connsiteX193" fmla="*/ 606647 w 1685353"/>
                <a:gd name="connsiteY193" fmla="*/ 74390 h 125063"/>
                <a:gd name="connsiteX194" fmla="*/ 555212 w 1685353"/>
                <a:gd name="connsiteY194" fmla="*/ 74390 h 125063"/>
                <a:gd name="connsiteX195" fmla="*/ 555212 w 1685353"/>
                <a:gd name="connsiteY195" fmla="*/ 118491 h 125063"/>
                <a:gd name="connsiteX196" fmla="*/ 569595 w 1685353"/>
                <a:gd name="connsiteY196" fmla="*/ 118491 h 125063"/>
                <a:gd name="connsiteX197" fmla="*/ 569595 w 1685353"/>
                <a:gd name="connsiteY197" fmla="*/ 110680 h 125063"/>
                <a:gd name="connsiteX198" fmla="*/ 599694 w 1685353"/>
                <a:gd name="connsiteY198" fmla="*/ 110680 h 125063"/>
                <a:gd name="connsiteX199" fmla="*/ 602932 w 1685353"/>
                <a:gd name="connsiteY199" fmla="*/ 122967 h 125063"/>
                <a:gd name="connsiteX200" fmla="*/ 618935 w 1685353"/>
                <a:gd name="connsiteY200" fmla="*/ 122491 h 125063"/>
                <a:gd name="connsiteX201" fmla="*/ 629412 w 1685353"/>
                <a:gd name="connsiteY201" fmla="*/ 116872 h 125063"/>
                <a:gd name="connsiteX202" fmla="*/ 636175 w 1685353"/>
                <a:gd name="connsiteY202" fmla="*/ 59817 h 125063"/>
                <a:gd name="connsiteX203" fmla="*/ 636461 w 1685353"/>
                <a:gd name="connsiteY203" fmla="*/ 53435 h 125063"/>
                <a:gd name="connsiteX204" fmla="*/ 549212 w 1685353"/>
                <a:gd name="connsiteY204" fmla="*/ 53435 h 125063"/>
                <a:gd name="connsiteX205" fmla="*/ 686372 w 1685353"/>
                <a:gd name="connsiteY205" fmla="*/ 74390 h 125063"/>
                <a:gd name="connsiteX206" fmla="*/ 677513 w 1685353"/>
                <a:gd name="connsiteY206" fmla="*/ 78867 h 125063"/>
                <a:gd name="connsiteX207" fmla="*/ 677513 w 1685353"/>
                <a:gd name="connsiteY207" fmla="*/ 47434 h 125063"/>
                <a:gd name="connsiteX208" fmla="*/ 687324 w 1685353"/>
                <a:gd name="connsiteY208" fmla="*/ 47434 h 125063"/>
                <a:gd name="connsiteX209" fmla="*/ 687324 w 1685353"/>
                <a:gd name="connsiteY209" fmla="*/ 32575 h 125063"/>
                <a:gd name="connsiteX210" fmla="*/ 677513 w 1685353"/>
                <a:gd name="connsiteY210" fmla="*/ 32575 h 125063"/>
                <a:gd name="connsiteX211" fmla="*/ 677513 w 1685353"/>
                <a:gd name="connsiteY211" fmla="*/ 3334 h 125063"/>
                <a:gd name="connsiteX212" fmla="*/ 663035 w 1685353"/>
                <a:gd name="connsiteY212" fmla="*/ 3334 h 125063"/>
                <a:gd name="connsiteX213" fmla="*/ 663035 w 1685353"/>
                <a:gd name="connsiteY213" fmla="*/ 32575 h 125063"/>
                <a:gd name="connsiteX214" fmla="*/ 651320 w 1685353"/>
                <a:gd name="connsiteY214" fmla="*/ 32575 h 125063"/>
                <a:gd name="connsiteX215" fmla="*/ 651320 w 1685353"/>
                <a:gd name="connsiteY215" fmla="*/ 47339 h 125063"/>
                <a:gd name="connsiteX216" fmla="*/ 663035 w 1685353"/>
                <a:gd name="connsiteY216" fmla="*/ 47339 h 125063"/>
                <a:gd name="connsiteX217" fmla="*/ 663035 w 1685353"/>
                <a:gd name="connsiteY217" fmla="*/ 86296 h 125063"/>
                <a:gd name="connsiteX218" fmla="*/ 650081 w 1685353"/>
                <a:gd name="connsiteY218" fmla="*/ 92202 h 125063"/>
                <a:gd name="connsiteX219" fmla="*/ 655987 w 1685353"/>
                <a:gd name="connsiteY219" fmla="*/ 107823 h 125063"/>
                <a:gd name="connsiteX220" fmla="*/ 690848 w 1685353"/>
                <a:gd name="connsiteY220" fmla="*/ 88106 h 125063"/>
                <a:gd name="connsiteX221" fmla="*/ 686372 w 1685353"/>
                <a:gd name="connsiteY221" fmla="*/ 74390 h 125063"/>
                <a:gd name="connsiteX222" fmla="*/ 686372 w 1685353"/>
                <a:gd name="connsiteY222" fmla="*/ 74390 h 125063"/>
                <a:gd name="connsiteX223" fmla="*/ 755332 w 1685353"/>
                <a:gd name="connsiteY223" fmla="*/ 42005 h 125063"/>
                <a:gd name="connsiteX224" fmla="*/ 769144 w 1685353"/>
                <a:gd name="connsiteY224" fmla="*/ 44767 h 125063"/>
                <a:gd name="connsiteX225" fmla="*/ 751808 w 1685353"/>
                <a:gd name="connsiteY225" fmla="*/ 90202 h 125063"/>
                <a:gd name="connsiteX226" fmla="*/ 760190 w 1685353"/>
                <a:gd name="connsiteY226" fmla="*/ 108871 h 125063"/>
                <a:gd name="connsiteX227" fmla="*/ 763429 w 1685353"/>
                <a:gd name="connsiteY227" fmla="*/ 92392 h 125063"/>
                <a:gd name="connsiteX228" fmla="*/ 773906 w 1685353"/>
                <a:gd name="connsiteY228" fmla="*/ 100965 h 125063"/>
                <a:gd name="connsiteX229" fmla="*/ 758095 w 1685353"/>
                <a:gd name="connsiteY229" fmla="*/ 123253 h 125063"/>
                <a:gd name="connsiteX230" fmla="*/ 741236 w 1685353"/>
                <a:gd name="connsiteY230" fmla="*/ 105251 h 125063"/>
                <a:gd name="connsiteX231" fmla="*/ 722947 w 1685353"/>
                <a:gd name="connsiteY231" fmla="*/ 122491 h 125063"/>
                <a:gd name="connsiteX232" fmla="*/ 711898 w 1685353"/>
                <a:gd name="connsiteY232" fmla="*/ 112681 h 125063"/>
                <a:gd name="connsiteX233" fmla="*/ 728567 w 1685353"/>
                <a:gd name="connsiteY233" fmla="*/ 98869 h 125063"/>
                <a:gd name="connsiteX234" fmla="*/ 688943 w 1685353"/>
                <a:gd name="connsiteY234" fmla="*/ 109347 h 125063"/>
                <a:gd name="connsiteX235" fmla="*/ 685324 w 1685353"/>
                <a:gd name="connsiteY235" fmla="*/ 94869 h 125063"/>
                <a:gd name="connsiteX236" fmla="*/ 730187 w 1685353"/>
                <a:gd name="connsiteY236" fmla="*/ 85249 h 125063"/>
                <a:gd name="connsiteX237" fmla="*/ 731330 w 1685353"/>
                <a:gd name="connsiteY237" fmla="*/ 95536 h 125063"/>
                <a:gd name="connsiteX238" fmla="*/ 736854 w 1685353"/>
                <a:gd name="connsiteY238" fmla="*/ 88392 h 125063"/>
                <a:gd name="connsiteX239" fmla="*/ 731330 w 1685353"/>
                <a:gd name="connsiteY239" fmla="*/ 33623 h 125063"/>
                <a:gd name="connsiteX240" fmla="*/ 689229 w 1685353"/>
                <a:gd name="connsiteY240" fmla="*/ 33623 h 125063"/>
                <a:gd name="connsiteX241" fmla="*/ 689229 w 1685353"/>
                <a:gd name="connsiteY241" fmla="*/ 19526 h 125063"/>
                <a:gd name="connsiteX242" fmla="*/ 730853 w 1685353"/>
                <a:gd name="connsiteY242" fmla="*/ 19526 h 125063"/>
                <a:gd name="connsiteX243" fmla="*/ 730567 w 1685353"/>
                <a:gd name="connsiteY243" fmla="*/ 1619 h 125063"/>
                <a:gd name="connsiteX244" fmla="*/ 745331 w 1685353"/>
                <a:gd name="connsiteY244" fmla="*/ 1619 h 125063"/>
                <a:gd name="connsiteX245" fmla="*/ 745331 w 1685353"/>
                <a:gd name="connsiteY245" fmla="*/ 19526 h 125063"/>
                <a:gd name="connsiteX246" fmla="*/ 759142 w 1685353"/>
                <a:gd name="connsiteY246" fmla="*/ 19526 h 125063"/>
                <a:gd name="connsiteX247" fmla="*/ 747808 w 1685353"/>
                <a:gd name="connsiteY247" fmla="*/ 9239 h 125063"/>
                <a:gd name="connsiteX248" fmla="*/ 756571 w 1685353"/>
                <a:gd name="connsiteY248" fmla="*/ 1714 h 125063"/>
                <a:gd name="connsiteX249" fmla="*/ 770954 w 1685353"/>
                <a:gd name="connsiteY249" fmla="*/ 14383 h 125063"/>
                <a:gd name="connsiteX250" fmla="*/ 765334 w 1685353"/>
                <a:gd name="connsiteY250" fmla="*/ 19621 h 125063"/>
                <a:gd name="connsiteX251" fmla="*/ 771049 w 1685353"/>
                <a:gd name="connsiteY251" fmla="*/ 19621 h 125063"/>
                <a:gd name="connsiteX252" fmla="*/ 771049 w 1685353"/>
                <a:gd name="connsiteY252" fmla="*/ 33718 h 125063"/>
                <a:gd name="connsiteX253" fmla="*/ 745712 w 1685353"/>
                <a:gd name="connsiteY253" fmla="*/ 33718 h 125063"/>
                <a:gd name="connsiteX254" fmla="*/ 748189 w 1685353"/>
                <a:gd name="connsiteY254" fmla="*/ 66580 h 125063"/>
                <a:gd name="connsiteX255" fmla="*/ 755332 w 1685353"/>
                <a:gd name="connsiteY255" fmla="*/ 42196 h 125063"/>
                <a:gd name="connsiteX256" fmla="*/ 755332 w 1685353"/>
                <a:gd name="connsiteY256" fmla="*/ 42196 h 125063"/>
                <a:gd name="connsiteX257" fmla="*/ 714375 w 1685353"/>
                <a:gd name="connsiteY257" fmla="*/ 70104 h 125063"/>
                <a:gd name="connsiteX258" fmla="*/ 714375 w 1685353"/>
                <a:gd name="connsiteY258" fmla="*/ 54197 h 125063"/>
                <a:gd name="connsiteX259" fmla="*/ 704374 w 1685353"/>
                <a:gd name="connsiteY259" fmla="*/ 54197 h 125063"/>
                <a:gd name="connsiteX260" fmla="*/ 704374 w 1685353"/>
                <a:gd name="connsiteY260" fmla="*/ 70104 h 125063"/>
                <a:gd name="connsiteX261" fmla="*/ 714375 w 1685353"/>
                <a:gd name="connsiteY261" fmla="*/ 70104 h 125063"/>
                <a:gd name="connsiteX262" fmla="*/ 692944 w 1685353"/>
                <a:gd name="connsiteY262" fmla="*/ 42291 h 125063"/>
                <a:gd name="connsiteX263" fmla="*/ 692944 w 1685353"/>
                <a:gd name="connsiteY263" fmla="*/ 81915 h 125063"/>
                <a:gd name="connsiteX264" fmla="*/ 726472 w 1685353"/>
                <a:gd name="connsiteY264" fmla="*/ 81915 h 125063"/>
                <a:gd name="connsiteX265" fmla="*/ 726472 w 1685353"/>
                <a:gd name="connsiteY265" fmla="*/ 42291 h 125063"/>
                <a:gd name="connsiteX266" fmla="*/ 692944 w 1685353"/>
                <a:gd name="connsiteY266" fmla="*/ 42291 h 125063"/>
                <a:gd name="connsiteX267" fmla="*/ 881348 w 1685353"/>
                <a:gd name="connsiteY267" fmla="*/ 84677 h 125063"/>
                <a:gd name="connsiteX268" fmla="*/ 869252 w 1685353"/>
                <a:gd name="connsiteY268" fmla="*/ 64675 h 125063"/>
                <a:gd name="connsiteX269" fmla="*/ 875633 w 1685353"/>
                <a:gd name="connsiteY269" fmla="*/ 30671 h 125063"/>
                <a:gd name="connsiteX270" fmla="*/ 861917 w 1685353"/>
                <a:gd name="connsiteY270" fmla="*/ 29337 h 125063"/>
                <a:gd name="connsiteX271" fmla="*/ 858488 w 1685353"/>
                <a:gd name="connsiteY271" fmla="*/ 50863 h 125063"/>
                <a:gd name="connsiteX272" fmla="*/ 847439 w 1685353"/>
                <a:gd name="connsiteY272" fmla="*/ 38481 h 125063"/>
                <a:gd name="connsiteX273" fmla="*/ 838010 w 1685353"/>
                <a:gd name="connsiteY273" fmla="*/ 46958 h 125063"/>
                <a:gd name="connsiteX274" fmla="*/ 854297 w 1685353"/>
                <a:gd name="connsiteY274" fmla="*/ 66770 h 125063"/>
                <a:gd name="connsiteX275" fmla="*/ 834485 w 1685353"/>
                <a:gd name="connsiteY275" fmla="*/ 100965 h 125063"/>
                <a:gd name="connsiteX276" fmla="*/ 846487 w 1685353"/>
                <a:gd name="connsiteY276" fmla="*/ 109156 h 125063"/>
                <a:gd name="connsiteX277" fmla="*/ 863727 w 1685353"/>
                <a:gd name="connsiteY277" fmla="*/ 80867 h 125063"/>
                <a:gd name="connsiteX278" fmla="*/ 871156 w 1685353"/>
                <a:gd name="connsiteY278" fmla="*/ 94392 h 125063"/>
                <a:gd name="connsiteX279" fmla="*/ 881348 w 1685353"/>
                <a:gd name="connsiteY279" fmla="*/ 84582 h 125063"/>
                <a:gd name="connsiteX280" fmla="*/ 881348 w 1685353"/>
                <a:gd name="connsiteY280" fmla="*/ 84582 h 125063"/>
                <a:gd name="connsiteX281" fmla="*/ 802577 w 1685353"/>
                <a:gd name="connsiteY281" fmla="*/ 48292 h 125063"/>
                <a:gd name="connsiteX282" fmla="*/ 818579 w 1685353"/>
                <a:gd name="connsiteY282" fmla="*/ 67342 h 125063"/>
                <a:gd name="connsiteX283" fmla="*/ 802577 w 1685353"/>
                <a:gd name="connsiteY283" fmla="*/ 96774 h 125063"/>
                <a:gd name="connsiteX284" fmla="*/ 802577 w 1685353"/>
                <a:gd name="connsiteY284" fmla="*/ 48292 h 125063"/>
                <a:gd name="connsiteX285" fmla="*/ 802577 w 1685353"/>
                <a:gd name="connsiteY285" fmla="*/ 48292 h 125063"/>
                <a:gd name="connsiteX286" fmla="*/ 897160 w 1685353"/>
                <a:gd name="connsiteY286" fmla="*/ 8763 h 125063"/>
                <a:gd name="connsiteX287" fmla="*/ 897160 w 1685353"/>
                <a:gd name="connsiteY287" fmla="*/ 104680 h 125063"/>
                <a:gd name="connsiteX288" fmla="*/ 889445 w 1685353"/>
                <a:gd name="connsiteY288" fmla="*/ 120205 h 125063"/>
                <a:gd name="connsiteX289" fmla="*/ 863251 w 1685353"/>
                <a:gd name="connsiteY289" fmla="*/ 123063 h 125063"/>
                <a:gd name="connsiteX290" fmla="*/ 857536 w 1685353"/>
                <a:gd name="connsiteY290" fmla="*/ 107442 h 125063"/>
                <a:gd name="connsiteX291" fmla="*/ 877919 w 1685353"/>
                <a:gd name="connsiteY291" fmla="*/ 107918 h 125063"/>
                <a:gd name="connsiteX292" fmla="*/ 881729 w 1685353"/>
                <a:gd name="connsiteY292" fmla="*/ 104394 h 125063"/>
                <a:gd name="connsiteX293" fmla="*/ 881729 w 1685353"/>
                <a:gd name="connsiteY293" fmla="*/ 23527 h 125063"/>
                <a:gd name="connsiteX294" fmla="*/ 802672 w 1685353"/>
                <a:gd name="connsiteY294" fmla="*/ 23527 h 125063"/>
                <a:gd name="connsiteX295" fmla="*/ 802672 w 1685353"/>
                <a:gd name="connsiteY295" fmla="*/ 46006 h 125063"/>
                <a:gd name="connsiteX296" fmla="*/ 810197 w 1685353"/>
                <a:gd name="connsiteY296" fmla="*/ 37909 h 125063"/>
                <a:gd name="connsiteX297" fmla="*/ 822674 w 1685353"/>
                <a:gd name="connsiteY297" fmla="*/ 51911 h 125063"/>
                <a:gd name="connsiteX298" fmla="*/ 826198 w 1685353"/>
                <a:gd name="connsiteY298" fmla="*/ 29242 h 125063"/>
                <a:gd name="connsiteX299" fmla="*/ 840010 w 1685353"/>
                <a:gd name="connsiteY299" fmla="*/ 30671 h 125063"/>
                <a:gd name="connsiteX300" fmla="*/ 833438 w 1685353"/>
                <a:gd name="connsiteY300" fmla="*/ 64865 h 125063"/>
                <a:gd name="connsiteX301" fmla="*/ 845058 w 1685353"/>
                <a:gd name="connsiteY301" fmla="*/ 80486 h 125063"/>
                <a:gd name="connsiteX302" fmla="*/ 835628 w 1685353"/>
                <a:gd name="connsiteY302" fmla="*/ 91345 h 125063"/>
                <a:gd name="connsiteX303" fmla="*/ 828199 w 1685353"/>
                <a:gd name="connsiteY303" fmla="*/ 80296 h 125063"/>
                <a:gd name="connsiteX304" fmla="*/ 811625 w 1685353"/>
                <a:gd name="connsiteY304" fmla="*/ 108204 h 125063"/>
                <a:gd name="connsiteX305" fmla="*/ 802481 w 1685353"/>
                <a:gd name="connsiteY305" fmla="*/ 101727 h 125063"/>
                <a:gd name="connsiteX306" fmla="*/ 802481 w 1685353"/>
                <a:gd name="connsiteY306" fmla="*/ 123349 h 125063"/>
                <a:gd name="connsiteX307" fmla="*/ 786955 w 1685353"/>
                <a:gd name="connsiteY307" fmla="*/ 123349 h 125063"/>
                <a:gd name="connsiteX308" fmla="*/ 786955 w 1685353"/>
                <a:gd name="connsiteY308" fmla="*/ 8953 h 125063"/>
                <a:gd name="connsiteX309" fmla="*/ 897064 w 1685353"/>
                <a:gd name="connsiteY309" fmla="*/ 8953 h 125063"/>
                <a:gd name="connsiteX310" fmla="*/ 937450 w 1685353"/>
                <a:gd name="connsiteY310" fmla="*/ 31337 h 125063"/>
                <a:gd name="connsiteX311" fmla="*/ 1031081 w 1685353"/>
                <a:gd name="connsiteY311" fmla="*/ 31337 h 125063"/>
                <a:gd name="connsiteX312" fmla="*/ 1031081 w 1685353"/>
                <a:gd name="connsiteY312" fmla="*/ 16573 h 125063"/>
                <a:gd name="connsiteX313" fmla="*/ 988981 w 1685353"/>
                <a:gd name="connsiteY313" fmla="*/ 16573 h 125063"/>
                <a:gd name="connsiteX314" fmla="*/ 982218 w 1685353"/>
                <a:gd name="connsiteY314" fmla="*/ 0 h 125063"/>
                <a:gd name="connsiteX315" fmla="*/ 966597 w 1685353"/>
                <a:gd name="connsiteY315" fmla="*/ 3619 h 125063"/>
                <a:gd name="connsiteX316" fmla="*/ 971550 w 1685353"/>
                <a:gd name="connsiteY316" fmla="*/ 16573 h 125063"/>
                <a:gd name="connsiteX317" fmla="*/ 921734 w 1685353"/>
                <a:gd name="connsiteY317" fmla="*/ 16573 h 125063"/>
                <a:gd name="connsiteX318" fmla="*/ 921734 w 1685353"/>
                <a:gd name="connsiteY318" fmla="*/ 51625 h 125063"/>
                <a:gd name="connsiteX319" fmla="*/ 911162 w 1685353"/>
                <a:gd name="connsiteY319" fmla="*/ 115633 h 125063"/>
                <a:gd name="connsiteX320" fmla="*/ 924878 w 1685353"/>
                <a:gd name="connsiteY320" fmla="*/ 124682 h 125063"/>
                <a:gd name="connsiteX321" fmla="*/ 937546 w 1685353"/>
                <a:gd name="connsiteY321" fmla="*/ 51625 h 125063"/>
                <a:gd name="connsiteX322" fmla="*/ 937546 w 1685353"/>
                <a:gd name="connsiteY322" fmla="*/ 31242 h 125063"/>
                <a:gd name="connsiteX323" fmla="*/ 937546 w 1685353"/>
                <a:gd name="connsiteY323" fmla="*/ 31242 h 125063"/>
                <a:gd name="connsiteX324" fmla="*/ 992410 w 1685353"/>
                <a:gd name="connsiteY324" fmla="*/ 80867 h 125063"/>
                <a:gd name="connsiteX325" fmla="*/ 977455 w 1685353"/>
                <a:gd name="connsiteY325" fmla="*/ 84867 h 125063"/>
                <a:gd name="connsiteX326" fmla="*/ 966978 w 1685353"/>
                <a:gd name="connsiteY326" fmla="*/ 40100 h 125063"/>
                <a:gd name="connsiteX327" fmla="*/ 981075 w 1685353"/>
                <a:gd name="connsiteY327" fmla="*/ 36481 h 125063"/>
                <a:gd name="connsiteX328" fmla="*/ 992410 w 1685353"/>
                <a:gd name="connsiteY328" fmla="*/ 80867 h 125063"/>
                <a:gd name="connsiteX329" fmla="*/ 992410 w 1685353"/>
                <a:gd name="connsiteY329" fmla="*/ 80867 h 125063"/>
                <a:gd name="connsiteX330" fmla="*/ 941070 w 1685353"/>
                <a:gd name="connsiteY330" fmla="*/ 48292 h 125063"/>
                <a:gd name="connsiteX331" fmla="*/ 954786 w 1685353"/>
                <a:gd name="connsiteY331" fmla="*/ 42958 h 125063"/>
                <a:gd name="connsiteX332" fmla="*/ 969550 w 1685353"/>
                <a:gd name="connsiteY332" fmla="*/ 87154 h 125063"/>
                <a:gd name="connsiteX333" fmla="*/ 954977 w 1685353"/>
                <a:gd name="connsiteY333" fmla="*/ 93250 h 125063"/>
                <a:gd name="connsiteX334" fmla="*/ 941165 w 1685353"/>
                <a:gd name="connsiteY334" fmla="*/ 48196 h 125063"/>
                <a:gd name="connsiteX335" fmla="*/ 941165 w 1685353"/>
                <a:gd name="connsiteY335" fmla="*/ 48196 h 125063"/>
                <a:gd name="connsiteX336" fmla="*/ 1000220 w 1685353"/>
                <a:gd name="connsiteY336" fmla="*/ 103727 h 125063"/>
                <a:gd name="connsiteX337" fmla="*/ 1032605 w 1685353"/>
                <a:gd name="connsiteY337" fmla="*/ 103727 h 125063"/>
                <a:gd name="connsiteX338" fmla="*/ 1032605 w 1685353"/>
                <a:gd name="connsiteY338" fmla="*/ 118300 h 125063"/>
                <a:gd name="connsiteX339" fmla="*/ 935546 w 1685353"/>
                <a:gd name="connsiteY339" fmla="*/ 118300 h 125063"/>
                <a:gd name="connsiteX340" fmla="*/ 935546 w 1685353"/>
                <a:gd name="connsiteY340" fmla="*/ 103727 h 125063"/>
                <a:gd name="connsiteX341" fmla="*/ 983837 w 1685353"/>
                <a:gd name="connsiteY341" fmla="*/ 103727 h 125063"/>
                <a:gd name="connsiteX342" fmla="*/ 1010698 w 1685353"/>
                <a:gd name="connsiteY342" fmla="*/ 36004 h 125063"/>
                <a:gd name="connsiteX343" fmla="*/ 1027366 w 1685353"/>
                <a:gd name="connsiteY343" fmla="*/ 41529 h 125063"/>
                <a:gd name="connsiteX344" fmla="*/ 1000220 w 1685353"/>
                <a:gd name="connsiteY344" fmla="*/ 103727 h 125063"/>
                <a:gd name="connsiteX345" fmla="*/ 1000220 w 1685353"/>
                <a:gd name="connsiteY345" fmla="*/ 103727 h 125063"/>
                <a:gd name="connsiteX346" fmla="*/ 1111948 w 1685353"/>
                <a:gd name="connsiteY346" fmla="*/ 70675 h 125063"/>
                <a:gd name="connsiteX347" fmla="*/ 1111948 w 1685353"/>
                <a:gd name="connsiteY347" fmla="*/ 54673 h 125063"/>
                <a:gd name="connsiteX348" fmla="*/ 1139476 w 1685353"/>
                <a:gd name="connsiteY348" fmla="*/ 54673 h 125063"/>
                <a:gd name="connsiteX349" fmla="*/ 1139476 w 1685353"/>
                <a:gd name="connsiteY349" fmla="*/ 70675 h 125063"/>
                <a:gd name="connsiteX350" fmla="*/ 1111948 w 1685353"/>
                <a:gd name="connsiteY350" fmla="*/ 70675 h 125063"/>
                <a:gd name="connsiteX351" fmla="*/ 1071372 w 1685353"/>
                <a:gd name="connsiteY351" fmla="*/ 70675 h 125063"/>
                <a:gd name="connsiteX352" fmla="*/ 1071753 w 1685353"/>
                <a:gd name="connsiteY352" fmla="*/ 56959 h 125063"/>
                <a:gd name="connsiteX353" fmla="*/ 1071753 w 1685353"/>
                <a:gd name="connsiteY353" fmla="*/ 54578 h 125063"/>
                <a:gd name="connsiteX354" fmla="*/ 1096232 w 1685353"/>
                <a:gd name="connsiteY354" fmla="*/ 54578 h 125063"/>
                <a:gd name="connsiteX355" fmla="*/ 1096232 w 1685353"/>
                <a:gd name="connsiteY355" fmla="*/ 70580 h 125063"/>
                <a:gd name="connsiteX356" fmla="*/ 1071277 w 1685353"/>
                <a:gd name="connsiteY356" fmla="*/ 70580 h 125063"/>
                <a:gd name="connsiteX357" fmla="*/ 1096328 w 1685353"/>
                <a:gd name="connsiteY357" fmla="*/ 25051 h 125063"/>
                <a:gd name="connsiteX358" fmla="*/ 1096328 w 1685353"/>
                <a:gd name="connsiteY358" fmla="*/ 40196 h 125063"/>
                <a:gd name="connsiteX359" fmla="*/ 1071848 w 1685353"/>
                <a:gd name="connsiteY359" fmla="*/ 40196 h 125063"/>
                <a:gd name="connsiteX360" fmla="*/ 1071848 w 1685353"/>
                <a:gd name="connsiteY360" fmla="*/ 25051 h 125063"/>
                <a:gd name="connsiteX361" fmla="*/ 1096328 w 1685353"/>
                <a:gd name="connsiteY361" fmla="*/ 25051 h 125063"/>
                <a:gd name="connsiteX362" fmla="*/ 1139476 w 1685353"/>
                <a:gd name="connsiteY362" fmla="*/ 40196 h 125063"/>
                <a:gd name="connsiteX363" fmla="*/ 1111948 w 1685353"/>
                <a:gd name="connsiteY363" fmla="*/ 40196 h 125063"/>
                <a:gd name="connsiteX364" fmla="*/ 1111948 w 1685353"/>
                <a:gd name="connsiteY364" fmla="*/ 25051 h 125063"/>
                <a:gd name="connsiteX365" fmla="*/ 1139476 w 1685353"/>
                <a:gd name="connsiteY365" fmla="*/ 25051 h 125063"/>
                <a:gd name="connsiteX366" fmla="*/ 1139476 w 1685353"/>
                <a:gd name="connsiteY366" fmla="*/ 40196 h 125063"/>
                <a:gd name="connsiteX367" fmla="*/ 1139476 w 1685353"/>
                <a:gd name="connsiteY367" fmla="*/ 40196 h 125063"/>
                <a:gd name="connsiteX368" fmla="*/ 1154906 w 1685353"/>
                <a:gd name="connsiteY368" fmla="*/ 10287 h 125063"/>
                <a:gd name="connsiteX369" fmla="*/ 1056418 w 1685353"/>
                <a:gd name="connsiteY369" fmla="*/ 10287 h 125063"/>
                <a:gd name="connsiteX370" fmla="*/ 1056418 w 1685353"/>
                <a:gd name="connsiteY370" fmla="*/ 56864 h 125063"/>
                <a:gd name="connsiteX371" fmla="*/ 1040987 w 1685353"/>
                <a:gd name="connsiteY371" fmla="*/ 114014 h 125063"/>
                <a:gd name="connsiteX372" fmla="*/ 1053274 w 1685353"/>
                <a:gd name="connsiteY372" fmla="*/ 124015 h 125063"/>
                <a:gd name="connsiteX373" fmla="*/ 1069753 w 1685353"/>
                <a:gd name="connsiteY373" fmla="*/ 85249 h 125063"/>
                <a:gd name="connsiteX374" fmla="*/ 1096328 w 1685353"/>
                <a:gd name="connsiteY374" fmla="*/ 85249 h 125063"/>
                <a:gd name="connsiteX375" fmla="*/ 1096328 w 1685353"/>
                <a:gd name="connsiteY375" fmla="*/ 121634 h 125063"/>
                <a:gd name="connsiteX376" fmla="*/ 1111948 w 1685353"/>
                <a:gd name="connsiteY376" fmla="*/ 121634 h 125063"/>
                <a:gd name="connsiteX377" fmla="*/ 1111948 w 1685353"/>
                <a:gd name="connsiteY377" fmla="*/ 85249 h 125063"/>
                <a:gd name="connsiteX378" fmla="*/ 1139476 w 1685353"/>
                <a:gd name="connsiteY378" fmla="*/ 85249 h 125063"/>
                <a:gd name="connsiteX379" fmla="*/ 1139476 w 1685353"/>
                <a:gd name="connsiteY379" fmla="*/ 104775 h 125063"/>
                <a:gd name="connsiteX380" fmla="*/ 1136047 w 1685353"/>
                <a:gd name="connsiteY380" fmla="*/ 107918 h 125063"/>
                <a:gd name="connsiteX381" fmla="*/ 1117759 w 1685353"/>
                <a:gd name="connsiteY381" fmla="*/ 107632 h 125063"/>
                <a:gd name="connsiteX382" fmla="*/ 1122712 w 1685353"/>
                <a:gd name="connsiteY382" fmla="*/ 122491 h 125063"/>
                <a:gd name="connsiteX383" fmla="*/ 1147763 w 1685353"/>
                <a:gd name="connsiteY383" fmla="*/ 119729 h 125063"/>
                <a:gd name="connsiteX384" fmla="*/ 1154811 w 1685353"/>
                <a:gd name="connsiteY384" fmla="*/ 104870 h 125063"/>
                <a:gd name="connsiteX385" fmla="*/ 1154811 w 1685353"/>
                <a:gd name="connsiteY385" fmla="*/ 10192 h 125063"/>
                <a:gd name="connsiteX386" fmla="*/ 1154811 w 1685353"/>
                <a:gd name="connsiteY386" fmla="*/ 10192 h 125063"/>
                <a:gd name="connsiteX387" fmla="*/ 1282732 w 1685353"/>
                <a:gd name="connsiteY387" fmla="*/ 20002 h 125063"/>
                <a:gd name="connsiteX388" fmla="*/ 1267111 w 1685353"/>
                <a:gd name="connsiteY388" fmla="*/ 2096 h 125063"/>
                <a:gd name="connsiteX389" fmla="*/ 1255109 w 1685353"/>
                <a:gd name="connsiteY389" fmla="*/ 9239 h 125063"/>
                <a:gd name="connsiteX390" fmla="*/ 1270254 w 1685353"/>
                <a:gd name="connsiteY390" fmla="*/ 28003 h 125063"/>
                <a:gd name="connsiteX391" fmla="*/ 1282732 w 1685353"/>
                <a:gd name="connsiteY391" fmla="*/ 19907 h 125063"/>
                <a:gd name="connsiteX392" fmla="*/ 1282732 w 1685353"/>
                <a:gd name="connsiteY392" fmla="*/ 19907 h 125063"/>
                <a:gd name="connsiteX393" fmla="*/ 1261015 w 1685353"/>
                <a:gd name="connsiteY393" fmla="*/ 69628 h 125063"/>
                <a:gd name="connsiteX394" fmla="*/ 1245394 w 1685353"/>
                <a:gd name="connsiteY394" fmla="*/ 88678 h 125063"/>
                <a:gd name="connsiteX395" fmla="*/ 1228915 w 1685353"/>
                <a:gd name="connsiteY395" fmla="*/ 69628 h 125063"/>
                <a:gd name="connsiteX396" fmla="*/ 1261015 w 1685353"/>
                <a:gd name="connsiteY396" fmla="*/ 69628 h 125063"/>
                <a:gd name="connsiteX397" fmla="*/ 1272159 w 1685353"/>
                <a:gd name="connsiteY397" fmla="*/ 54007 h 125063"/>
                <a:gd name="connsiteX398" fmla="*/ 1283017 w 1685353"/>
                <a:gd name="connsiteY398" fmla="*/ 59055 h 125063"/>
                <a:gd name="connsiteX399" fmla="*/ 1258729 w 1685353"/>
                <a:gd name="connsiteY399" fmla="*/ 97631 h 125063"/>
                <a:gd name="connsiteX400" fmla="*/ 1295400 w 1685353"/>
                <a:gd name="connsiteY400" fmla="*/ 109538 h 125063"/>
                <a:gd name="connsiteX401" fmla="*/ 1285780 w 1685353"/>
                <a:gd name="connsiteY401" fmla="*/ 123634 h 125063"/>
                <a:gd name="connsiteX402" fmla="*/ 1245584 w 1685353"/>
                <a:gd name="connsiteY402" fmla="*/ 107728 h 125063"/>
                <a:gd name="connsiteX403" fmla="*/ 1207389 w 1685353"/>
                <a:gd name="connsiteY403" fmla="*/ 123634 h 125063"/>
                <a:gd name="connsiteX404" fmla="*/ 1199293 w 1685353"/>
                <a:gd name="connsiteY404" fmla="*/ 109918 h 125063"/>
                <a:gd name="connsiteX405" fmla="*/ 1232916 w 1685353"/>
                <a:gd name="connsiteY405" fmla="*/ 97441 h 125063"/>
                <a:gd name="connsiteX406" fmla="*/ 1218819 w 1685353"/>
                <a:gd name="connsiteY406" fmla="*/ 79724 h 125063"/>
                <a:gd name="connsiteX407" fmla="*/ 1182338 w 1685353"/>
                <a:gd name="connsiteY407" fmla="*/ 113538 h 125063"/>
                <a:gd name="connsiteX408" fmla="*/ 1171003 w 1685353"/>
                <a:gd name="connsiteY408" fmla="*/ 101060 h 125063"/>
                <a:gd name="connsiteX409" fmla="*/ 1216533 w 1685353"/>
                <a:gd name="connsiteY409" fmla="*/ 44005 h 125063"/>
                <a:gd name="connsiteX410" fmla="*/ 1199578 w 1685353"/>
                <a:gd name="connsiteY410" fmla="*/ 44005 h 125063"/>
                <a:gd name="connsiteX411" fmla="*/ 1185862 w 1685353"/>
                <a:gd name="connsiteY411" fmla="*/ 47053 h 125063"/>
                <a:gd name="connsiteX412" fmla="*/ 1180814 w 1685353"/>
                <a:gd name="connsiteY412" fmla="*/ 32956 h 125063"/>
                <a:gd name="connsiteX413" fmla="*/ 1186434 w 1685353"/>
                <a:gd name="connsiteY413" fmla="*/ 27622 h 125063"/>
                <a:gd name="connsiteX414" fmla="*/ 1195483 w 1685353"/>
                <a:gd name="connsiteY414" fmla="*/ 4572 h 125063"/>
                <a:gd name="connsiteX415" fmla="*/ 1211961 w 1685353"/>
                <a:gd name="connsiteY415" fmla="*/ 7144 h 125063"/>
                <a:gd name="connsiteX416" fmla="*/ 1202817 w 1685353"/>
                <a:gd name="connsiteY416" fmla="*/ 29242 h 125063"/>
                <a:gd name="connsiteX417" fmla="*/ 1220819 w 1685353"/>
                <a:gd name="connsiteY417" fmla="*/ 29242 h 125063"/>
                <a:gd name="connsiteX418" fmla="*/ 1225772 w 1685353"/>
                <a:gd name="connsiteY418" fmla="*/ 762 h 125063"/>
                <a:gd name="connsiteX419" fmla="*/ 1243108 w 1685353"/>
                <a:gd name="connsiteY419" fmla="*/ 3619 h 125063"/>
                <a:gd name="connsiteX420" fmla="*/ 1238821 w 1685353"/>
                <a:gd name="connsiteY420" fmla="*/ 29146 h 125063"/>
                <a:gd name="connsiteX421" fmla="*/ 1291114 w 1685353"/>
                <a:gd name="connsiteY421" fmla="*/ 29146 h 125063"/>
                <a:gd name="connsiteX422" fmla="*/ 1291114 w 1685353"/>
                <a:gd name="connsiteY422" fmla="*/ 44005 h 125063"/>
                <a:gd name="connsiteX423" fmla="*/ 1235012 w 1685353"/>
                <a:gd name="connsiteY423" fmla="*/ 44005 h 125063"/>
                <a:gd name="connsiteX424" fmla="*/ 1231392 w 1685353"/>
                <a:gd name="connsiteY424" fmla="*/ 54673 h 125063"/>
                <a:gd name="connsiteX425" fmla="*/ 1269492 w 1685353"/>
                <a:gd name="connsiteY425" fmla="*/ 54673 h 125063"/>
                <a:gd name="connsiteX426" fmla="*/ 1272349 w 1685353"/>
                <a:gd name="connsiteY426" fmla="*/ 54007 h 125063"/>
                <a:gd name="connsiteX427" fmla="*/ 1272349 w 1685353"/>
                <a:gd name="connsiteY427" fmla="*/ 54007 h 125063"/>
                <a:gd name="connsiteX428" fmla="*/ 1404747 w 1685353"/>
                <a:gd name="connsiteY428" fmla="*/ 86011 h 125063"/>
                <a:gd name="connsiteX429" fmla="*/ 1391698 w 1685353"/>
                <a:gd name="connsiteY429" fmla="*/ 94774 h 125063"/>
                <a:gd name="connsiteX430" fmla="*/ 1384554 w 1685353"/>
                <a:gd name="connsiteY430" fmla="*/ 86011 h 125063"/>
                <a:gd name="connsiteX431" fmla="*/ 1404747 w 1685353"/>
                <a:gd name="connsiteY431" fmla="*/ 86011 h 125063"/>
                <a:gd name="connsiteX432" fmla="*/ 1364647 w 1685353"/>
                <a:gd name="connsiteY432" fmla="*/ 63913 h 125063"/>
                <a:gd name="connsiteX433" fmla="*/ 1384077 w 1685353"/>
                <a:gd name="connsiteY433" fmla="*/ 63913 h 125063"/>
                <a:gd name="connsiteX434" fmla="*/ 1384077 w 1685353"/>
                <a:gd name="connsiteY434" fmla="*/ 72961 h 125063"/>
                <a:gd name="connsiteX435" fmla="*/ 1364647 w 1685353"/>
                <a:gd name="connsiteY435" fmla="*/ 72961 h 125063"/>
                <a:gd name="connsiteX436" fmla="*/ 1364647 w 1685353"/>
                <a:gd name="connsiteY436" fmla="*/ 63913 h 125063"/>
                <a:gd name="connsiteX437" fmla="*/ 1364647 w 1685353"/>
                <a:gd name="connsiteY437" fmla="*/ 63913 h 125063"/>
                <a:gd name="connsiteX438" fmla="*/ 1364647 w 1685353"/>
                <a:gd name="connsiteY438" fmla="*/ 42005 h 125063"/>
                <a:gd name="connsiteX439" fmla="*/ 1384077 w 1685353"/>
                <a:gd name="connsiteY439" fmla="*/ 42005 h 125063"/>
                <a:gd name="connsiteX440" fmla="*/ 1384077 w 1685353"/>
                <a:gd name="connsiteY440" fmla="*/ 51054 h 125063"/>
                <a:gd name="connsiteX441" fmla="*/ 1364647 w 1685353"/>
                <a:gd name="connsiteY441" fmla="*/ 51054 h 125063"/>
                <a:gd name="connsiteX442" fmla="*/ 1364647 w 1685353"/>
                <a:gd name="connsiteY442" fmla="*/ 42005 h 125063"/>
                <a:gd name="connsiteX443" fmla="*/ 1364647 w 1685353"/>
                <a:gd name="connsiteY443" fmla="*/ 42005 h 125063"/>
                <a:gd name="connsiteX444" fmla="*/ 1331405 w 1685353"/>
                <a:gd name="connsiteY444" fmla="*/ 20193 h 125063"/>
                <a:gd name="connsiteX445" fmla="*/ 1400461 w 1685353"/>
                <a:gd name="connsiteY445" fmla="*/ 20193 h 125063"/>
                <a:gd name="connsiteX446" fmla="*/ 1400461 w 1685353"/>
                <a:gd name="connsiteY446" fmla="*/ 28765 h 125063"/>
                <a:gd name="connsiteX447" fmla="*/ 1331405 w 1685353"/>
                <a:gd name="connsiteY447" fmla="*/ 28765 h 125063"/>
                <a:gd name="connsiteX448" fmla="*/ 1331405 w 1685353"/>
                <a:gd name="connsiteY448" fmla="*/ 20193 h 125063"/>
                <a:gd name="connsiteX449" fmla="*/ 1331405 w 1685353"/>
                <a:gd name="connsiteY449" fmla="*/ 20193 h 125063"/>
                <a:gd name="connsiteX450" fmla="*/ 1409128 w 1685353"/>
                <a:gd name="connsiteY450" fmla="*/ 86011 h 125063"/>
                <a:gd name="connsiteX451" fmla="*/ 1422844 w 1685353"/>
                <a:gd name="connsiteY451" fmla="*/ 86011 h 125063"/>
                <a:gd name="connsiteX452" fmla="*/ 1422844 w 1685353"/>
                <a:gd name="connsiteY452" fmla="*/ 72961 h 125063"/>
                <a:gd name="connsiteX453" fmla="*/ 1398460 w 1685353"/>
                <a:gd name="connsiteY453" fmla="*/ 72961 h 125063"/>
                <a:gd name="connsiteX454" fmla="*/ 1398460 w 1685353"/>
                <a:gd name="connsiteY454" fmla="*/ 63913 h 125063"/>
                <a:gd name="connsiteX455" fmla="*/ 1417225 w 1685353"/>
                <a:gd name="connsiteY455" fmla="*/ 63913 h 125063"/>
                <a:gd name="connsiteX456" fmla="*/ 1417225 w 1685353"/>
                <a:gd name="connsiteY456" fmla="*/ 50959 h 125063"/>
                <a:gd name="connsiteX457" fmla="*/ 1398460 w 1685353"/>
                <a:gd name="connsiteY457" fmla="*/ 50959 h 125063"/>
                <a:gd name="connsiteX458" fmla="*/ 1398460 w 1685353"/>
                <a:gd name="connsiteY458" fmla="*/ 41910 h 125063"/>
                <a:gd name="connsiteX459" fmla="*/ 1416082 w 1685353"/>
                <a:gd name="connsiteY459" fmla="*/ 41910 h 125063"/>
                <a:gd name="connsiteX460" fmla="*/ 1416082 w 1685353"/>
                <a:gd name="connsiteY460" fmla="*/ 7048 h 125063"/>
                <a:gd name="connsiteX461" fmla="*/ 1315783 w 1685353"/>
                <a:gd name="connsiteY461" fmla="*/ 7048 h 125063"/>
                <a:gd name="connsiteX462" fmla="*/ 1315783 w 1685353"/>
                <a:gd name="connsiteY462" fmla="*/ 45625 h 125063"/>
                <a:gd name="connsiteX463" fmla="*/ 1301877 w 1685353"/>
                <a:gd name="connsiteY463" fmla="*/ 115633 h 125063"/>
                <a:gd name="connsiteX464" fmla="*/ 1315688 w 1685353"/>
                <a:gd name="connsiteY464" fmla="*/ 123539 h 125063"/>
                <a:gd name="connsiteX465" fmla="*/ 1331500 w 1685353"/>
                <a:gd name="connsiteY465" fmla="*/ 45529 h 125063"/>
                <a:gd name="connsiteX466" fmla="*/ 1331500 w 1685353"/>
                <a:gd name="connsiteY466" fmla="*/ 41719 h 125063"/>
                <a:gd name="connsiteX467" fmla="*/ 1350550 w 1685353"/>
                <a:gd name="connsiteY467" fmla="*/ 41719 h 125063"/>
                <a:gd name="connsiteX468" fmla="*/ 1350550 w 1685353"/>
                <a:gd name="connsiteY468" fmla="*/ 50768 h 125063"/>
                <a:gd name="connsiteX469" fmla="*/ 1334262 w 1685353"/>
                <a:gd name="connsiteY469" fmla="*/ 50768 h 125063"/>
                <a:gd name="connsiteX470" fmla="*/ 1334262 w 1685353"/>
                <a:gd name="connsiteY470" fmla="*/ 63722 h 125063"/>
                <a:gd name="connsiteX471" fmla="*/ 1350550 w 1685353"/>
                <a:gd name="connsiteY471" fmla="*/ 63722 h 125063"/>
                <a:gd name="connsiteX472" fmla="*/ 1350550 w 1685353"/>
                <a:gd name="connsiteY472" fmla="*/ 72771 h 125063"/>
                <a:gd name="connsiteX473" fmla="*/ 1331500 w 1685353"/>
                <a:gd name="connsiteY473" fmla="*/ 72771 h 125063"/>
                <a:gd name="connsiteX474" fmla="*/ 1331500 w 1685353"/>
                <a:gd name="connsiteY474" fmla="*/ 85820 h 125063"/>
                <a:gd name="connsiteX475" fmla="*/ 1342359 w 1685353"/>
                <a:gd name="connsiteY475" fmla="*/ 85820 h 125063"/>
                <a:gd name="connsiteX476" fmla="*/ 1342359 w 1685353"/>
                <a:gd name="connsiteY476" fmla="*/ 99346 h 125063"/>
                <a:gd name="connsiteX477" fmla="*/ 1335691 w 1685353"/>
                <a:gd name="connsiteY477" fmla="*/ 111442 h 125063"/>
                <a:gd name="connsiteX478" fmla="*/ 1341310 w 1685353"/>
                <a:gd name="connsiteY478" fmla="*/ 123920 h 125063"/>
                <a:gd name="connsiteX479" fmla="*/ 1341310 w 1685353"/>
                <a:gd name="connsiteY479" fmla="*/ 123920 h 125063"/>
                <a:gd name="connsiteX480" fmla="*/ 1377315 w 1685353"/>
                <a:gd name="connsiteY480" fmla="*/ 114681 h 125063"/>
                <a:gd name="connsiteX481" fmla="*/ 1378649 w 1685353"/>
                <a:gd name="connsiteY481" fmla="*/ 101917 h 125063"/>
                <a:gd name="connsiteX482" fmla="*/ 1356741 w 1685353"/>
                <a:gd name="connsiteY482" fmla="*/ 106108 h 125063"/>
                <a:gd name="connsiteX483" fmla="*/ 1356741 w 1685353"/>
                <a:gd name="connsiteY483" fmla="*/ 85725 h 125063"/>
                <a:gd name="connsiteX484" fmla="*/ 1370076 w 1685353"/>
                <a:gd name="connsiteY484" fmla="*/ 85725 h 125063"/>
                <a:gd name="connsiteX485" fmla="*/ 1415701 w 1685353"/>
                <a:gd name="connsiteY485" fmla="*/ 123063 h 125063"/>
                <a:gd name="connsiteX486" fmla="*/ 1424749 w 1685353"/>
                <a:gd name="connsiteY486" fmla="*/ 110109 h 125063"/>
                <a:gd name="connsiteX487" fmla="*/ 1401890 w 1685353"/>
                <a:gd name="connsiteY487" fmla="*/ 102108 h 125063"/>
                <a:gd name="connsiteX488" fmla="*/ 1418749 w 1685353"/>
                <a:gd name="connsiteY488" fmla="*/ 92107 h 125063"/>
                <a:gd name="connsiteX489" fmla="*/ 1409319 w 1685353"/>
                <a:gd name="connsiteY489" fmla="*/ 85725 h 125063"/>
                <a:gd name="connsiteX490" fmla="*/ 1409319 w 1685353"/>
                <a:gd name="connsiteY490" fmla="*/ 85725 h 125063"/>
                <a:gd name="connsiteX491" fmla="*/ 1453896 w 1685353"/>
                <a:gd name="connsiteY491" fmla="*/ 89154 h 125063"/>
                <a:gd name="connsiteX492" fmla="*/ 1453896 w 1685353"/>
                <a:gd name="connsiteY492" fmla="*/ 73247 h 125063"/>
                <a:gd name="connsiteX493" fmla="*/ 1467326 w 1685353"/>
                <a:gd name="connsiteY493" fmla="*/ 73247 h 125063"/>
                <a:gd name="connsiteX494" fmla="*/ 1467326 w 1685353"/>
                <a:gd name="connsiteY494" fmla="*/ 87058 h 125063"/>
                <a:gd name="connsiteX495" fmla="*/ 1453896 w 1685353"/>
                <a:gd name="connsiteY495" fmla="*/ 89154 h 125063"/>
                <a:gd name="connsiteX496" fmla="*/ 1453896 w 1685353"/>
                <a:gd name="connsiteY496" fmla="*/ 89154 h 125063"/>
                <a:gd name="connsiteX497" fmla="*/ 1467326 w 1685353"/>
                <a:gd name="connsiteY497" fmla="*/ 20383 h 125063"/>
                <a:gd name="connsiteX498" fmla="*/ 1467326 w 1685353"/>
                <a:gd name="connsiteY498" fmla="*/ 34099 h 125063"/>
                <a:gd name="connsiteX499" fmla="*/ 1453896 w 1685353"/>
                <a:gd name="connsiteY499" fmla="*/ 34099 h 125063"/>
                <a:gd name="connsiteX500" fmla="*/ 1453896 w 1685353"/>
                <a:gd name="connsiteY500" fmla="*/ 20383 h 125063"/>
                <a:gd name="connsiteX501" fmla="*/ 1467326 w 1685353"/>
                <a:gd name="connsiteY501" fmla="*/ 20383 h 125063"/>
                <a:gd name="connsiteX502" fmla="*/ 1453896 w 1685353"/>
                <a:gd name="connsiteY502" fmla="*/ 46672 h 125063"/>
                <a:gd name="connsiteX503" fmla="*/ 1467326 w 1685353"/>
                <a:gd name="connsiteY503" fmla="*/ 46672 h 125063"/>
                <a:gd name="connsiteX504" fmla="*/ 1467326 w 1685353"/>
                <a:gd name="connsiteY504" fmla="*/ 60484 h 125063"/>
                <a:gd name="connsiteX505" fmla="*/ 1453896 w 1685353"/>
                <a:gd name="connsiteY505" fmla="*/ 60484 h 125063"/>
                <a:gd name="connsiteX506" fmla="*/ 1453896 w 1685353"/>
                <a:gd name="connsiteY506" fmla="*/ 46672 h 125063"/>
                <a:gd name="connsiteX507" fmla="*/ 1453896 w 1685353"/>
                <a:gd name="connsiteY507" fmla="*/ 46672 h 125063"/>
                <a:gd name="connsiteX508" fmla="*/ 1554480 w 1685353"/>
                <a:gd name="connsiteY508" fmla="*/ 74771 h 125063"/>
                <a:gd name="connsiteX509" fmla="*/ 1554480 w 1685353"/>
                <a:gd name="connsiteY509" fmla="*/ 60674 h 125063"/>
                <a:gd name="connsiteX510" fmla="*/ 1526191 w 1685353"/>
                <a:gd name="connsiteY510" fmla="*/ 60674 h 125063"/>
                <a:gd name="connsiteX511" fmla="*/ 1526191 w 1685353"/>
                <a:gd name="connsiteY511" fmla="*/ 42577 h 125063"/>
                <a:gd name="connsiteX512" fmla="*/ 1550765 w 1685353"/>
                <a:gd name="connsiteY512" fmla="*/ 42577 h 125063"/>
                <a:gd name="connsiteX513" fmla="*/ 1550765 w 1685353"/>
                <a:gd name="connsiteY513" fmla="*/ 28480 h 125063"/>
                <a:gd name="connsiteX514" fmla="*/ 1535906 w 1685353"/>
                <a:gd name="connsiteY514" fmla="*/ 28480 h 125063"/>
                <a:gd name="connsiteX515" fmla="*/ 1547431 w 1685353"/>
                <a:gd name="connsiteY515" fmla="*/ 7906 h 125063"/>
                <a:gd name="connsiteX516" fmla="*/ 1531810 w 1685353"/>
                <a:gd name="connsiteY516" fmla="*/ 3905 h 125063"/>
                <a:gd name="connsiteX517" fmla="*/ 1520571 w 1685353"/>
                <a:gd name="connsiteY517" fmla="*/ 28575 h 125063"/>
                <a:gd name="connsiteX518" fmla="*/ 1505521 w 1685353"/>
                <a:gd name="connsiteY518" fmla="*/ 28575 h 125063"/>
                <a:gd name="connsiteX519" fmla="*/ 1516475 w 1685353"/>
                <a:gd name="connsiteY519" fmla="*/ 22860 h 125063"/>
                <a:gd name="connsiteX520" fmla="*/ 1503426 w 1685353"/>
                <a:gd name="connsiteY520" fmla="*/ 3810 h 125063"/>
                <a:gd name="connsiteX521" fmla="*/ 1491044 w 1685353"/>
                <a:gd name="connsiteY521" fmla="*/ 9715 h 125063"/>
                <a:gd name="connsiteX522" fmla="*/ 1502950 w 1685353"/>
                <a:gd name="connsiteY522" fmla="*/ 28670 h 125063"/>
                <a:gd name="connsiteX523" fmla="*/ 1488852 w 1685353"/>
                <a:gd name="connsiteY523" fmla="*/ 28670 h 125063"/>
                <a:gd name="connsiteX524" fmla="*/ 1488852 w 1685353"/>
                <a:gd name="connsiteY524" fmla="*/ 42767 h 125063"/>
                <a:gd name="connsiteX525" fmla="*/ 1510474 w 1685353"/>
                <a:gd name="connsiteY525" fmla="*/ 42767 h 125063"/>
                <a:gd name="connsiteX526" fmla="*/ 1510474 w 1685353"/>
                <a:gd name="connsiteY526" fmla="*/ 60865 h 125063"/>
                <a:gd name="connsiteX527" fmla="*/ 1486471 w 1685353"/>
                <a:gd name="connsiteY527" fmla="*/ 60865 h 125063"/>
                <a:gd name="connsiteX528" fmla="*/ 1486471 w 1685353"/>
                <a:gd name="connsiteY528" fmla="*/ 74962 h 125063"/>
                <a:gd name="connsiteX529" fmla="*/ 1509331 w 1685353"/>
                <a:gd name="connsiteY529" fmla="*/ 74962 h 125063"/>
                <a:gd name="connsiteX530" fmla="*/ 1480661 w 1685353"/>
                <a:gd name="connsiteY530" fmla="*/ 113919 h 125063"/>
                <a:gd name="connsiteX531" fmla="*/ 1480661 w 1685353"/>
                <a:gd name="connsiteY531" fmla="*/ 98774 h 125063"/>
                <a:gd name="connsiteX532" fmla="*/ 1490662 w 1685353"/>
                <a:gd name="connsiteY532" fmla="*/ 96964 h 125063"/>
                <a:gd name="connsiteX533" fmla="*/ 1489615 w 1685353"/>
                <a:gd name="connsiteY533" fmla="*/ 83629 h 125063"/>
                <a:gd name="connsiteX534" fmla="*/ 1480566 w 1685353"/>
                <a:gd name="connsiteY534" fmla="*/ 85058 h 125063"/>
                <a:gd name="connsiteX535" fmla="*/ 1480566 w 1685353"/>
                <a:gd name="connsiteY535" fmla="*/ 20479 h 125063"/>
                <a:gd name="connsiteX536" fmla="*/ 1485234 w 1685353"/>
                <a:gd name="connsiteY536" fmla="*/ 20479 h 125063"/>
                <a:gd name="connsiteX537" fmla="*/ 1485234 w 1685353"/>
                <a:gd name="connsiteY537" fmla="*/ 6667 h 125063"/>
                <a:gd name="connsiteX538" fmla="*/ 1434656 w 1685353"/>
                <a:gd name="connsiteY538" fmla="*/ 6667 h 125063"/>
                <a:gd name="connsiteX539" fmla="*/ 1434656 w 1685353"/>
                <a:gd name="connsiteY539" fmla="*/ 20479 h 125063"/>
                <a:gd name="connsiteX540" fmla="*/ 1440275 w 1685353"/>
                <a:gd name="connsiteY540" fmla="*/ 20479 h 125063"/>
                <a:gd name="connsiteX541" fmla="*/ 1440275 w 1685353"/>
                <a:gd name="connsiteY541" fmla="*/ 91345 h 125063"/>
                <a:gd name="connsiteX542" fmla="*/ 1433131 w 1685353"/>
                <a:gd name="connsiteY542" fmla="*/ 92297 h 125063"/>
                <a:gd name="connsiteX543" fmla="*/ 1436084 w 1685353"/>
                <a:gd name="connsiteY543" fmla="*/ 106775 h 125063"/>
                <a:gd name="connsiteX544" fmla="*/ 1467421 w 1685353"/>
                <a:gd name="connsiteY544" fmla="*/ 101155 h 125063"/>
                <a:gd name="connsiteX545" fmla="*/ 1467421 w 1685353"/>
                <a:gd name="connsiteY545" fmla="*/ 123634 h 125063"/>
                <a:gd name="connsiteX546" fmla="*/ 1480566 w 1685353"/>
                <a:gd name="connsiteY546" fmla="*/ 123634 h 125063"/>
                <a:gd name="connsiteX547" fmla="*/ 1480566 w 1685353"/>
                <a:gd name="connsiteY547" fmla="*/ 114205 h 125063"/>
                <a:gd name="connsiteX548" fmla="*/ 1492091 w 1685353"/>
                <a:gd name="connsiteY548" fmla="*/ 125063 h 125063"/>
                <a:gd name="connsiteX549" fmla="*/ 1518952 w 1685353"/>
                <a:gd name="connsiteY549" fmla="*/ 95345 h 125063"/>
                <a:gd name="connsiteX550" fmla="*/ 1546384 w 1685353"/>
                <a:gd name="connsiteY550" fmla="*/ 123539 h 125063"/>
                <a:gd name="connsiteX551" fmla="*/ 1556671 w 1685353"/>
                <a:gd name="connsiteY551" fmla="*/ 110585 h 125063"/>
                <a:gd name="connsiteX552" fmla="*/ 1525238 w 1685353"/>
                <a:gd name="connsiteY552" fmla="*/ 74962 h 125063"/>
                <a:gd name="connsiteX553" fmla="*/ 1554575 w 1685353"/>
                <a:gd name="connsiteY553" fmla="*/ 74962 h 125063"/>
                <a:gd name="connsiteX554" fmla="*/ 1661731 w 1685353"/>
                <a:gd name="connsiteY554" fmla="*/ 17335 h 125063"/>
                <a:gd name="connsiteX555" fmla="*/ 1661731 w 1685353"/>
                <a:gd name="connsiteY555" fmla="*/ 24955 h 125063"/>
                <a:gd name="connsiteX556" fmla="*/ 1639538 w 1685353"/>
                <a:gd name="connsiteY556" fmla="*/ 24955 h 125063"/>
                <a:gd name="connsiteX557" fmla="*/ 1639538 w 1685353"/>
                <a:gd name="connsiteY557" fmla="*/ 17335 h 125063"/>
                <a:gd name="connsiteX558" fmla="*/ 1661731 w 1685353"/>
                <a:gd name="connsiteY558" fmla="*/ 17335 h 125063"/>
                <a:gd name="connsiteX559" fmla="*/ 1638871 w 1685353"/>
                <a:gd name="connsiteY559" fmla="*/ 43339 h 125063"/>
                <a:gd name="connsiteX560" fmla="*/ 1639538 w 1685353"/>
                <a:gd name="connsiteY560" fmla="*/ 35528 h 125063"/>
                <a:gd name="connsiteX561" fmla="*/ 1661731 w 1685353"/>
                <a:gd name="connsiteY561" fmla="*/ 35528 h 125063"/>
                <a:gd name="connsiteX562" fmla="*/ 1661731 w 1685353"/>
                <a:gd name="connsiteY562" fmla="*/ 43339 h 125063"/>
                <a:gd name="connsiteX563" fmla="*/ 1638871 w 1685353"/>
                <a:gd name="connsiteY563" fmla="*/ 43339 h 125063"/>
                <a:gd name="connsiteX564" fmla="*/ 1661731 w 1685353"/>
                <a:gd name="connsiteY564" fmla="*/ 54007 h 125063"/>
                <a:gd name="connsiteX565" fmla="*/ 1661731 w 1685353"/>
                <a:gd name="connsiteY565" fmla="*/ 60007 h 125063"/>
                <a:gd name="connsiteX566" fmla="*/ 1659350 w 1685353"/>
                <a:gd name="connsiteY566" fmla="*/ 62103 h 125063"/>
                <a:gd name="connsiteX567" fmla="*/ 1646682 w 1685353"/>
                <a:gd name="connsiteY567" fmla="*/ 62103 h 125063"/>
                <a:gd name="connsiteX568" fmla="*/ 1652206 w 1685353"/>
                <a:gd name="connsiteY568" fmla="*/ 74771 h 125063"/>
                <a:gd name="connsiteX569" fmla="*/ 1671161 w 1685353"/>
                <a:gd name="connsiteY569" fmla="*/ 72295 h 125063"/>
                <a:gd name="connsiteX570" fmla="*/ 1677162 w 1685353"/>
                <a:gd name="connsiteY570" fmla="*/ 60198 h 125063"/>
                <a:gd name="connsiteX571" fmla="*/ 1677162 w 1685353"/>
                <a:gd name="connsiteY571" fmla="*/ 5429 h 125063"/>
                <a:gd name="connsiteX572" fmla="*/ 1625537 w 1685353"/>
                <a:gd name="connsiteY572" fmla="*/ 5429 h 125063"/>
                <a:gd name="connsiteX573" fmla="*/ 1625537 w 1685353"/>
                <a:gd name="connsiteY573" fmla="*/ 31623 h 125063"/>
                <a:gd name="connsiteX574" fmla="*/ 1611821 w 1685353"/>
                <a:gd name="connsiteY574" fmla="*/ 66675 h 125063"/>
                <a:gd name="connsiteX575" fmla="*/ 1622679 w 1685353"/>
                <a:gd name="connsiteY575" fmla="*/ 76486 h 125063"/>
                <a:gd name="connsiteX576" fmla="*/ 1636871 w 1685353"/>
                <a:gd name="connsiteY576" fmla="*/ 54007 h 125063"/>
                <a:gd name="connsiteX577" fmla="*/ 1661827 w 1685353"/>
                <a:gd name="connsiteY577" fmla="*/ 54007 h 125063"/>
                <a:gd name="connsiteX578" fmla="*/ 1601629 w 1685353"/>
                <a:gd name="connsiteY578" fmla="*/ 19431 h 125063"/>
                <a:gd name="connsiteX579" fmla="*/ 1601629 w 1685353"/>
                <a:gd name="connsiteY579" fmla="*/ 28861 h 125063"/>
                <a:gd name="connsiteX580" fmla="*/ 1585436 w 1685353"/>
                <a:gd name="connsiteY580" fmla="*/ 28861 h 125063"/>
                <a:gd name="connsiteX581" fmla="*/ 1585436 w 1685353"/>
                <a:gd name="connsiteY581" fmla="*/ 19431 h 125063"/>
                <a:gd name="connsiteX582" fmla="*/ 1601629 w 1685353"/>
                <a:gd name="connsiteY582" fmla="*/ 19431 h 125063"/>
                <a:gd name="connsiteX583" fmla="*/ 1585436 w 1685353"/>
                <a:gd name="connsiteY583" fmla="*/ 49625 h 125063"/>
                <a:gd name="connsiteX584" fmla="*/ 1585436 w 1685353"/>
                <a:gd name="connsiteY584" fmla="*/ 40386 h 125063"/>
                <a:gd name="connsiteX585" fmla="*/ 1601629 w 1685353"/>
                <a:gd name="connsiteY585" fmla="*/ 40386 h 125063"/>
                <a:gd name="connsiteX586" fmla="*/ 1601629 w 1685353"/>
                <a:gd name="connsiteY586" fmla="*/ 49625 h 125063"/>
                <a:gd name="connsiteX587" fmla="*/ 1585436 w 1685353"/>
                <a:gd name="connsiteY587" fmla="*/ 49625 h 125063"/>
                <a:gd name="connsiteX588" fmla="*/ 1585436 w 1685353"/>
                <a:gd name="connsiteY588" fmla="*/ 61627 h 125063"/>
                <a:gd name="connsiteX589" fmla="*/ 1585436 w 1685353"/>
                <a:gd name="connsiteY589" fmla="*/ 68008 h 125063"/>
                <a:gd name="connsiteX590" fmla="*/ 1571339 w 1685353"/>
                <a:gd name="connsiteY590" fmla="*/ 68008 h 125063"/>
                <a:gd name="connsiteX591" fmla="*/ 1571339 w 1685353"/>
                <a:gd name="connsiteY591" fmla="*/ 7334 h 125063"/>
                <a:gd name="connsiteX592" fmla="*/ 1615726 w 1685353"/>
                <a:gd name="connsiteY592" fmla="*/ 7334 h 125063"/>
                <a:gd name="connsiteX593" fmla="*/ 1615726 w 1685353"/>
                <a:gd name="connsiteY593" fmla="*/ 61627 h 125063"/>
                <a:gd name="connsiteX594" fmla="*/ 1585436 w 1685353"/>
                <a:gd name="connsiteY594" fmla="*/ 61627 h 125063"/>
                <a:gd name="connsiteX595" fmla="*/ 1593627 w 1685353"/>
                <a:gd name="connsiteY595" fmla="*/ 89249 h 125063"/>
                <a:gd name="connsiteX596" fmla="*/ 1604677 w 1685353"/>
                <a:gd name="connsiteY596" fmla="*/ 89249 h 125063"/>
                <a:gd name="connsiteX597" fmla="*/ 1604677 w 1685353"/>
                <a:gd name="connsiteY597" fmla="*/ 106584 h 125063"/>
                <a:gd name="connsiteX598" fmla="*/ 1593627 w 1685353"/>
                <a:gd name="connsiteY598" fmla="*/ 106584 h 125063"/>
                <a:gd name="connsiteX599" fmla="*/ 1593627 w 1685353"/>
                <a:gd name="connsiteY599" fmla="*/ 89249 h 125063"/>
                <a:gd name="connsiteX600" fmla="*/ 1593627 w 1685353"/>
                <a:gd name="connsiteY600" fmla="*/ 89249 h 125063"/>
                <a:gd name="connsiteX601" fmla="*/ 1630299 w 1685353"/>
                <a:gd name="connsiteY601" fmla="*/ 89249 h 125063"/>
                <a:gd name="connsiteX602" fmla="*/ 1630299 w 1685353"/>
                <a:gd name="connsiteY602" fmla="*/ 106584 h 125063"/>
                <a:gd name="connsiteX603" fmla="*/ 1618964 w 1685353"/>
                <a:gd name="connsiteY603" fmla="*/ 106584 h 125063"/>
                <a:gd name="connsiteX604" fmla="*/ 1618964 w 1685353"/>
                <a:gd name="connsiteY604" fmla="*/ 89249 h 125063"/>
                <a:gd name="connsiteX605" fmla="*/ 1630299 w 1685353"/>
                <a:gd name="connsiteY605" fmla="*/ 89249 h 125063"/>
                <a:gd name="connsiteX606" fmla="*/ 1655731 w 1685353"/>
                <a:gd name="connsiteY606" fmla="*/ 89249 h 125063"/>
                <a:gd name="connsiteX607" fmla="*/ 1655731 w 1685353"/>
                <a:gd name="connsiteY607" fmla="*/ 106584 h 125063"/>
                <a:gd name="connsiteX608" fmla="*/ 1644396 w 1685353"/>
                <a:gd name="connsiteY608" fmla="*/ 106584 h 125063"/>
                <a:gd name="connsiteX609" fmla="*/ 1644396 w 1685353"/>
                <a:gd name="connsiteY609" fmla="*/ 89249 h 125063"/>
                <a:gd name="connsiteX610" fmla="*/ 1655731 w 1685353"/>
                <a:gd name="connsiteY610" fmla="*/ 89249 h 125063"/>
                <a:gd name="connsiteX611" fmla="*/ 1670971 w 1685353"/>
                <a:gd name="connsiteY611" fmla="*/ 106584 h 125063"/>
                <a:gd name="connsiteX612" fmla="*/ 1670971 w 1685353"/>
                <a:gd name="connsiteY612" fmla="*/ 77248 h 125063"/>
                <a:gd name="connsiteX613" fmla="*/ 1579245 w 1685353"/>
                <a:gd name="connsiteY613" fmla="*/ 77248 h 125063"/>
                <a:gd name="connsiteX614" fmla="*/ 1579245 w 1685353"/>
                <a:gd name="connsiteY614" fmla="*/ 106584 h 125063"/>
                <a:gd name="connsiteX615" fmla="*/ 1564005 w 1685353"/>
                <a:gd name="connsiteY615" fmla="*/ 106584 h 125063"/>
                <a:gd name="connsiteX616" fmla="*/ 1564005 w 1685353"/>
                <a:gd name="connsiteY616" fmla="*/ 119920 h 125063"/>
                <a:gd name="connsiteX617" fmla="*/ 1685353 w 1685353"/>
                <a:gd name="connsiteY617" fmla="*/ 119920 h 125063"/>
                <a:gd name="connsiteX618" fmla="*/ 1685353 w 1685353"/>
                <a:gd name="connsiteY618" fmla="*/ 106584 h 125063"/>
                <a:gd name="connsiteX619" fmla="*/ 1670971 w 1685353"/>
                <a:gd name="connsiteY619" fmla="*/ 106584 h 125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</a:cxnLst>
              <a:rect l="l" t="t" r="r" b="b"/>
              <a:pathLst>
                <a:path w="1685353" h="125063">
                  <a:moveTo>
                    <a:pt x="84963" y="47911"/>
                  </a:moveTo>
                  <a:lnTo>
                    <a:pt x="84963" y="72485"/>
                  </a:lnTo>
                  <a:lnTo>
                    <a:pt x="66961" y="72485"/>
                  </a:lnTo>
                  <a:lnTo>
                    <a:pt x="66961" y="47911"/>
                  </a:lnTo>
                  <a:lnTo>
                    <a:pt x="84963" y="47911"/>
                  </a:lnTo>
                  <a:close/>
                  <a:moveTo>
                    <a:pt x="101251" y="86677"/>
                  </a:moveTo>
                  <a:lnTo>
                    <a:pt x="101251" y="47911"/>
                  </a:lnTo>
                  <a:lnTo>
                    <a:pt x="118491" y="47911"/>
                  </a:lnTo>
                  <a:lnTo>
                    <a:pt x="118491" y="32861"/>
                  </a:lnTo>
                  <a:lnTo>
                    <a:pt x="101251" y="32861"/>
                  </a:lnTo>
                  <a:lnTo>
                    <a:pt x="101251" y="3810"/>
                  </a:lnTo>
                  <a:lnTo>
                    <a:pt x="84963" y="3810"/>
                  </a:lnTo>
                  <a:lnTo>
                    <a:pt x="84963" y="32861"/>
                  </a:lnTo>
                  <a:lnTo>
                    <a:pt x="66961" y="32861"/>
                  </a:lnTo>
                  <a:lnTo>
                    <a:pt x="66961" y="2572"/>
                  </a:lnTo>
                  <a:lnTo>
                    <a:pt x="51530" y="2572"/>
                  </a:lnTo>
                  <a:lnTo>
                    <a:pt x="51530" y="32861"/>
                  </a:lnTo>
                  <a:lnTo>
                    <a:pt x="33814" y="32861"/>
                  </a:lnTo>
                  <a:lnTo>
                    <a:pt x="33814" y="5334"/>
                  </a:lnTo>
                  <a:lnTo>
                    <a:pt x="17621" y="5334"/>
                  </a:lnTo>
                  <a:lnTo>
                    <a:pt x="17621" y="32861"/>
                  </a:lnTo>
                  <a:lnTo>
                    <a:pt x="0" y="32861"/>
                  </a:lnTo>
                  <a:lnTo>
                    <a:pt x="0" y="47911"/>
                  </a:lnTo>
                  <a:lnTo>
                    <a:pt x="17621" y="47911"/>
                  </a:lnTo>
                  <a:lnTo>
                    <a:pt x="17621" y="116396"/>
                  </a:lnTo>
                  <a:lnTo>
                    <a:pt x="115062" y="116396"/>
                  </a:lnTo>
                  <a:lnTo>
                    <a:pt x="115062" y="101346"/>
                  </a:lnTo>
                  <a:lnTo>
                    <a:pt x="33814" y="101346"/>
                  </a:lnTo>
                  <a:lnTo>
                    <a:pt x="33814" y="47815"/>
                  </a:lnTo>
                  <a:lnTo>
                    <a:pt x="51530" y="47815"/>
                  </a:lnTo>
                  <a:lnTo>
                    <a:pt x="51530" y="86582"/>
                  </a:lnTo>
                  <a:lnTo>
                    <a:pt x="101251" y="86582"/>
                  </a:lnTo>
                  <a:close/>
                  <a:moveTo>
                    <a:pt x="159067" y="39529"/>
                  </a:moveTo>
                  <a:lnTo>
                    <a:pt x="181928" y="39529"/>
                  </a:lnTo>
                  <a:lnTo>
                    <a:pt x="181928" y="48958"/>
                  </a:lnTo>
                  <a:lnTo>
                    <a:pt x="159067" y="48958"/>
                  </a:lnTo>
                  <a:lnTo>
                    <a:pt x="159067" y="39529"/>
                  </a:lnTo>
                  <a:lnTo>
                    <a:pt x="159067" y="39529"/>
                  </a:lnTo>
                  <a:close/>
                  <a:moveTo>
                    <a:pt x="159067" y="18574"/>
                  </a:moveTo>
                  <a:lnTo>
                    <a:pt x="181928" y="18574"/>
                  </a:lnTo>
                  <a:lnTo>
                    <a:pt x="181928" y="28003"/>
                  </a:lnTo>
                  <a:lnTo>
                    <a:pt x="159067" y="28003"/>
                  </a:lnTo>
                  <a:lnTo>
                    <a:pt x="159067" y="18574"/>
                  </a:lnTo>
                  <a:lnTo>
                    <a:pt x="159067" y="18574"/>
                  </a:lnTo>
                  <a:close/>
                  <a:moveTo>
                    <a:pt x="220313" y="27908"/>
                  </a:moveTo>
                  <a:lnTo>
                    <a:pt x="197453" y="27908"/>
                  </a:lnTo>
                  <a:lnTo>
                    <a:pt x="197453" y="18478"/>
                  </a:lnTo>
                  <a:lnTo>
                    <a:pt x="220313" y="18478"/>
                  </a:lnTo>
                  <a:lnTo>
                    <a:pt x="220313" y="27908"/>
                  </a:lnTo>
                  <a:lnTo>
                    <a:pt x="220313" y="27908"/>
                  </a:lnTo>
                  <a:close/>
                  <a:moveTo>
                    <a:pt x="220313" y="48958"/>
                  </a:moveTo>
                  <a:lnTo>
                    <a:pt x="197453" y="48958"/>
                  </a:lnTo>
                  <a:lnTo>
                    <a:pt x="197453" y="39529"/>
                  </a:lnTo>
                  <a:lnTo>
                    <a:pt x="220313" y="39529"/>
                  </a:lnTo>
                  <a:lnTo>
                    <a:pt x="220313" y="48958"/>
                  </a:lnTo>
                  <a:lnTo>
                    <a:pt x="220313" y="48958"/>
                  </a:lnTo>
                  <a:close/>
                  <a:moveTo>
                    <a:pt x="236506" y="61436"/>
                  </a:moveTo>
                  <a:lnTo>
                    <a:pt x="236506" y="6001"/>
                  </a:lnTo>
                  <a:lnTo>
                    <a:pt x="143542" y="6001"/>
                  </a:lnTo>
                  <a:lnTo>
                    <a:pt x="143542" y="61436"/>
                  </a:lnTo>
                  <a:lnTo>
                    <a:pt x="164306" y="61436"/>
                  </a:lnTo>
                  <a:cubicBezTo>
                    <a:pt x="155067" y="69342"/>
                    <a:pt x="142113" y="76200"/>
                    <a:pt x="129064" y="79915"/>
                  </a:cubicBezTo>
                  <a:cubicBezTo>
                    <a:pt x="132493" y="83153"/>
                    <a:pt x="136970" y="88963"/>
                    <a:pt x="139255" y="92678"/>
                  </a:cubicBezTo>
                  <a:cubicBezTo>
                    <a:pt x="147638" y="89630"/>
                    <a:pt x="155543" y="85630"/>
                    <a:pt x="162973" y="80581"/>
                  </a:cubicBezTo>
                  <a:lnTo>
                    <a:pt x="162973" y="85249"/>
                  </a:lnTo>
                  <a:cubicBezTo>
                    <a:pt x="162973" y="93631"/>
                    <a:pt x="160401" y="104584"/>
                    <a:pt x="138589" y="111728"/>
                  </a:cubicBezTo>
                  <a:cubicBezTo>
                    <a:pt x="142018" y="114586"/>
                    <a:pt x="147161" y="120491"/>
                    <a:pt x="149257" y="124301"/>
                  </a:cubicBezTo>
                  <a:cubicBezTo>
                    <a:pt x="175260" y="114776"/>
                    <a:pt x="178975" y="98298"/>
                    <a:pt x="178975" y="85915"/>
                  </a:cubicBezTo>
                  <a:lnTo>
                    <a:pt x="178975" y="76962"/>
                  </a:lnTo>
                  <a:lnTo>
                    <a:pt x="167926" y="76962"/>
                  </a:lnTo>
                  <a:cubicBezTo>
                    <a:pt x="173831" y="72295"/>
                    <a:pt x="179261" y="67151"/>
                    <a:pt x="183547" y="61436"/>
                  </a:cubicBezTo>
                  <a:lnTo>
                    <a:pt x="196977" y="61436"/>
                  </a:lnTo>
                  <a:cubicBezTo>
                    <a:pt x="201168" y="67342"/>
                    <a:pt x="206407" y="72390"/>
                    <a:pt x="212217" y="77057"/>
                  </a:cubicBezTo>
                  <a:lnTo>
                    <a:pt x="202406" y="77057"/>
                  </a:lnTo>
                  <a:lnTo>
                    <a:pt x="202406" y="122967"/>
                  </a:lnTo>
                  <a:lnTo>
                    <a:pt x="218599" y="122967"/>
                  </a:lnTo>
                  <a:lnTo>
                    <a:pt x="218599" y="81724"/>
                  </a:lnTo>
                  <a:cubicBezTo>
                    <a:pt x="225362" y="86106"/>
                    <a:pt x="232791" y="89725"/>
                    <a:pt x="240602" y="92297"/>
                  </a:cubicBezTo>
                  <a:cubicBezTo>
                    <a:pt x="242983" y="88106"/>
                    <a:pt x="247650" y="82105"/>
                    <a:pt x="250888" y="78962"/>
                  </a:cubicBezTo>
                  <a:cubicBezTo>
                    <a:pt x="237458" y="75533"/>
                    <a:pt x="224504" y="69151"/>
                    <a:pt x="215170" y="61341"/>
                  </a:cubicBezTo>
                  <a:lnTo>
                    <a:pt x="236411" y="61341"/>
                  </a:lnTo>
                  <a:close/>
                  <a:moveTo>
                    <a:pt x="343376" y="105061"/>
                  </a:moveTo>
                  <a:cubicBezTo>
                    <a:pt x="337852" y="105061"/>
                    <a:pt x="336899" y="104299"/>
                    <a:pt x="336899" y="99346"/>
                  </a:cubicBezTo>
                  <a:lnTo>
                    <a:pt x="336899" y="62198"/>
                  </a:lnTo>
                  <a:lnTo>
                    <a:pt x="379952" y="62198"/>
                  </a:lnTo>
                  <a:lnTo>
                    <a:pt x="379952" y="46767"/>
                  </a:lnTo>
                  <a:lnTo>
                    <a:pt x="324231" y="46767"/>
                  </a:lnTo>
                  <a:cubicBezTo>
                    <a:pt x="325183" y="39624"/>
                    <a:pt x="325564" y="32194"/>
                    <a:pt x="325946" y="24955"/>
                  </a:cubicBezTo>
                  <a:lnTo>
                    <a:pt x="372904" y="24955"/>
                  </a:lnTo>
                  <a:lnTo>
                    <a:pt x="372904" y="9715"/>
                  </a:lnTo>
                  <a:lnTo>
                    <a:pt x="269177" y="9715"/>
                  </a:lnTo>
                  <a:lnTo>
                    <a:pt x="269177" y="24955"/>
                  </a:lnTo>
                  <a:lnTo>
                    <a:pt x="309848" y="24955"/>
                  </a:lnTo>
                  <a:cubicBezTo>
                    <a:pt x="309563" y="32099"/>
                    <a:pt x="309181" y="39529"/>
                    <a:pt x="308420" y="46767"/>
                  </a:cubicBezTo>
                  <a:lnTo>
                    <a:pt x="261461" y="46767"/>
                  </a:lnTo>
                  <a:lnTo>
                    <a:pt x="261461" y="62198"/>
                  </a:lnTo>
                  <a:lnTo>
                    <a:pt x="305467" y="62198"/>
                  </a:lnTo>
                  <a:cubicBezTo>
                    <a:pt x="300133" y="82010"/>
                    <a:pt x="288036" y="99536"/>
                    <a:pt x="259271" y="110490"/>
                  </a:cubicBezTo>
                  <a:cubicBezTo>
                    <a:pt x="263271" y="113633"/>
                    <a:pt x="267462" y="119348"/>
                    <a:pt x="269748" y="123539"/>
                  </a:cubicBezTo>
                  <a:cubicBezTo>
                    <a:pt x="301085" y="110585"/>
                    <a:pt x="314515" y="89535"/>
                    <a:pt x="320707" y="66103"/>
                  </a:cubicBezTo>
                  <a:lnTo>
                    <a:pt x="320707" y="99631"/>
                  </a:lnTo>
                  <a:cubicBezTo>
                    <a:pt x="320707" y="115252"/>
                    <a:pt x="324993" y="120396"/>
                    <a:pt x="341471" y="120396"/>
                  </a:cubicBezTo>
                  <a:lnTo>
                    <a:pt x="360902" y="120396"/>
                  </a:lnTo>
                  <a:cubicBezTo>
                    <a:pt x="374999" y="120396"/>
                    <a:pt x="379476" y="114395"/>
                    <a:pt x="381286" y="92202"/>
                  </a:cubicBezTo>
                  <a:cubicBezTo>
                    <a:pt x="376809" y="91154"/>
                    <a:pt x="369761" y="88392"/>
                    <a:pt x="366427" y="85725"/>
                  </a:cubicBezTo>
                  <a:cubicBezTo>
                    <a:pt x="365665" y="102394"/>
                    <a:pt x="364903" y="105156"/>
                    <a:pt x="359664" y="105156"/>
                  </a:cubicBezTo>
                  <a:lnTo>
                    <a:pt x="343662" y="105156"/>
                  </a:lnTo>
                  <a:close/>
                  <a:moveTo>
                    <a:pt x="502920" y="14002"/>
                  </a:moveTo>
                  <a:cubicBezTo>
                    <a:pt x="499110" y="10763"/>
                    <a:pt x="491871" y="5905"/>
                    <a:pt x="486442" y="2762"/>
                  </a:cubicBezTo>
                  <a:lnTo>
                    <a:pt x="477393" y="10858"/>
                  </a:lnTo>
                  <a:cubicBezTo>
                    <a:pt x="482632" y="14383"/>
                    <a:pt x="489966" y="19717"/>
                    <a:pt x="493586" y="23146"/>
                  </a:cubicBezTo>
                  <a:lnTo>
                    <a:pt x="502825" y="14002"/>
                  </a:lnTo>
                  <a:lnTo>
                    <a:pt x="502825" y="14002"/>
                  </a:lnTo>
                  <a:close/>
                  <a:moveTo>
                    <a:pt x="416528" y="70675"/>
                  </a:moveTo>
                  <a:cubicBezTo>
                    <a:pt x="425387" y="60293"/>
                    <a:pt x="433864" y="48101"/>
                    <a:pt x="440817" y="35814"/>
                  </a:cubicBezTo>
                  <a:lnTo>
                    <a:pt x="428339" y="27813"/>
                  </a:lnTo>
                  <a:cubicBezTo>
                    <a:pt x="426148" y="32480"/>
                    <a:pt x="423481" y="37052"/>
                    <a:pt x="420814" y="41529"/>
                  </a:cubicBezTo>
                  <a:lnTo>
                    <a:pt x="409861" y="42481"/>
                  </a:lnTo>
                  <a:cubicBezTo>
                    <a:pt x="417005" y="32480"/>
                    <a:pt x="424244" y="20288"/>
                    <a:pt x="429196" y="8858"/>
                  </a:cubicBezTo>
                  <a:lnTo>
                    <a:pt x="414719" y="1809"/>
                  </a:lnTo>
                  <a:cubicBezTo>
                    <a:pt x="410051" y="16669"/>
                    <a:pt x="401193" y="32480"/>
                    <a:pt x="398240" y="36290"/>
                  </a:cubicBezTo>
                  <a:cubicBezTo>
                    <a:pt x="395383" y="40481"/>
                    <a:pt x="393192" y="43243"/>
                    <a:pt x="390430" y="44005"/>
                  </a:cubicBezTo>
                  <a:cubicBezTo>
                    <a:pt x="392144" y="48101"/>
                    <a:pt x="394621" y="55435"/>
                    <a:pt x="395383" y="58293"/>
                  </a:cubicBezTo>
                  <a:cubicBezTo>
                    <a:pt x="397478" y="57245"/>
                    <a:pt x="400621" y="56483"/>
                    <a:pt x="412242" y="55150"/>
                  </a:cubicBezTo>
                  <a:cubicBezTo>
                    <a:pt x="407765" y="61150"/>
                    <a:pt x="404050" y="66008"/>
                    <a:pt x="401955" y="68104"/>
                  </a:cubicBezTo>
                  <a:cubicBezTo>
                    <a:pt x="397955" y="72771"/>
                    <a:pt x="394906" y="75628"/>
                    <a:pt x="391478" y="76486"/>
                  </a:cubicBezTo>
                  <a:cubicBezTo>
                    <a:pt x="393192" y="80296"/>
                    <a:pt x="395478" y="87154"/>
                    <a:pt x="396335" y="90011"/>
                  </a:cubicBezTo>
                  <a:cubicBezTo>
                    <a:pt x="399764" y="88011"/>
                    <a:pt x="404908" y="86487"/>
                    <a:pt x="436816" y="80391"/>
                  </a:cubicBezTo>
                  <a:cubicBezTo>
                    <a:pt x="436531" y="77248"/>
                    <a:pt x="436721" y="71342"/>
                    <a:pt x="437197" y="67437"/>
                  </a:cubicBezTo>
                  <a:lnTo>
                    <a:pt x="416719" y="70866"/>
                  </a:lnTo>
                  <a:lnTo>
                    <a:pt x="416719" y="70866"/>
                  </a:lnTo>
                  <a:close/>
                  <a:moveTo>
                    <a:pt x="436150" y="89535"/>
                  </a:moveTo>
                  <a:lnTo>
                    <a:pt x="438531" y="102203"/>
                  </a:lnTo>
                  <a:cubicBezTo>
                    <a:pt x="423672" y="107442"/>
                    <a:pt x="407765" y="113157"/>
                    <a:pt x="395097" y="117348"/>
                  </a:cubicBezTo>
                  <a:lnTo>
                    <a:pt x="391954" y="102775"/>
                  </a:lnTo>
                  <a:cubicBezTo>
                    <a:pt x="402907" y="99917"/>
                    <a:pt x="419862" y="94583"/>
                    <a:pt x="436150" y="89630"/>
                  </a:cubicBezTo>
                  <a:lnTo>
                    <a:pt x="436150" y="89630"/>
                  </a:lnTo>
                  <a:close/>
                  <a:moveTo>
                    <a:pt x="497586" y="66294"/>
                  </a:moveTo>
                  <a:lnTo>
                    <a:pt x="510635" y="72199"/>
                  </a:lnTo>
                  <a:cubicBezTo>
                    <a:pt x="504539" y="81820"/>
                    <a:pt x="496633" y="90488"/>
                    <a:pt x="487680" y="97631"/>
                  </a:cubicBezTo>
                  <a:cubicBezTo>
                    <a:pt x="490538" y="104299"/>
                    <a:pt x="493681" y="108299"/>
                    <a:pt x="496919" y="108299"/>
                  </a:cubicBezTo>
                  <a:cubicBezTo>
                    <a:pt x="499396" y="108299"/>
                    <a:pt x="500539" y="104870"/>
                    <a:pt x="501205" y="94488"/>
                  </a:cubicBezTo>
                  <a:cubicBezTo>
                    <a:pt x="504254" y="98107"/>
                    <a:pt x="508730" y="101536"/>
                    <a:pt x="512064" y="103060"/>
                  </a:cubicBezTo>
                  <a:cubicBezTo>
                    <a:pt x="509588" y="119158"/>
                    <a:pt x="505587" y="123253"/>
                    <a:pt x="495205" y="123253"/>
                  </a:cubicBezTo>
                  <a:cubicBezTo>
                    <a:pt x="486728" y="123253"/>
                    <a:pt x="480346" y="116872"/>
                    <a:pt x="475107" y="106394"/>
                  </a:cubicBezTo>
                  <a:cubicBezTo>
                    <a:pt x="465487" y="112490"/>
                    <a:pt x="454914" y="117348"/>
                    <a:pt x="443674" y="121444"/>
                  </a:cubicBezTo>
                  <a:cubicBezTo>
                    <a:pt x="441865" y="117538"/>
                    <a:pt x="437960" y="112300"/>
                    <a:pt x="434245" y="108680"/>
                  </a:cubicBezTo>
                  <a:cubicBezTo>
                    <a:pt x="446913" y="104870"/>
                    <a:pt x="459200" y="99631"/>
                    <a:pt x="469868" y="92869"/>
                  </a:cubicBezTo>
                  <a:cubicBezTo>
                    <a:pt x="467963" y="85725"/>
                    <a:pt x="466058" y="77724"/>
                    <a:pt x="464630" y="69151"/>
                  </a:cubicBezTo>
                  <a:lnTo>
                    <a:pt x="441388" y="73342"/>
                  </a:lnTo>
                  <a:lnTo>
                    <a:pt x="438912" y="59626"/>
                  </a:lnTo>
                  <a:lnTo>
                    <a:pt x="462820" y="55150"/>
                  </a:lnTo>
                  <a:cubicBezTo>
                    <a:pt x="462248" y="51054"/>
                    <a:pt x="461867" y="46863"/>
                    <a:pt x="461486" y="42672"/>
                  </a:cubicBezTo>
                  <a:lnTo>
                    <a:pt x="444151" y="45434"/>
                  </a:lnTo>
                  <a:lnTo>
                    <a:pt x="441579" y="31432"/>
                  </a:lnTo>
                  <a:lnTo>
                    <a:pt x="460629" y="28575"/>
                  </a:lnTo>
                  <a:cubicBezTo>
                    <a:pt x="460153" y="19431"/>
                    <a:pt x="459867" y="10192"/>
                    <a:pt x="459867" y="1048"/>
                  </a:cubicBezTo>
                  <a:lnTo>
                    <a:pt x="475297" y="1048"/>
                  </a:lnTo>
                  <a:cubicBezTo>
                    <a:pt x="475202" y="9525"/>
                    <a:pt x="475297" y="18002"/>
                    <a:pt x="475679" y="26194"/>
                  </a:cubicBezTo>
                  <a:lnTo>
                    <a:pt x="503587" y="22003"/>
                  </a:lnTo>
                  <a:lnTo>
                    <a:pt x="506158" y="35433"/>
                  </a:lnTo>
                  <a:lnTo>
                    <a:pt x="476536" y="40100"/>
                  </a:lnTo>
                  <a:cubicBezTo>
                    <a:pt x="476917" y="44291"/>
                    <a:pt x="477298" y="48387"/>
                    <a:pt x="477679" y="52292"/>
                  </a:cubicBezTo>
                  <a:lnTo>
                    <a:pt x="507016" y="47053"/>
                  </a:lnTo>
                  <a:lnTo>
                    <a:pt x="509492" y="60579"/>
                  </a:lnTo>
                  <a:lnTo>
                    <a:pt x="479584" y="66199"/>
                  </a:lnTo>
                  <a:cubicBezTo>
                    <a:pt x="480631" y="72199"/>
                    <a:pt x="481679" y="77914"/>
                    <a:pt x="482822" y="83058"/>
                  </a:cubicBezTo>
                  <a:cubicBezTo>
                    <a:pt x="488728" y="78105"/>
                    <a:pt x="493681" y="72390"/>
                    <a:pt x="497396" y="66199"/>
                  </a:cubicBezTo>
                  <a:lnTo>
                    <a:pt x="497396" y="66199"/>
                  </a:lnTo>
                  <a:close/>
                  <a:moveTo>
                    <a:pt x="592169" y="98393"/>
                  </a:moveTo>
                  <a:lnTo>
                    <a:pt x="569595" y="98393"/>
                  </a:lnTo>
                  <a:lnTo>
                    <a:pt x="569595" y="86677"/>
                  </a:lnTo>
                  <a:lnTo>
                    <a:pt x="592169" y="86677"/>
                  </a:lnTo>
                  <a:lnTo>
                    <a:pt x="592169" y="98393"/>
                  </a:lnTo>
                  <a:lnTo>
                    <a:pt x="592169" y="98393"/>
                  </a:lnTo>
                  <a:close/>
                  <a:moveTo>
                    <a:pt x="611219" y="20764"/>
                  </a:moveTo>
                  <a:lnTo>
                    <a:pt x="611219" y="32099"/>
                  </a:lnTo>
                  <a:lnTo>
                    <a:pt x="549497" y="32099"/>
                  </a:lnTo>
                  <a:lnTo>
                    <a:pt x="549497" y="20764"/>
                  </a:lnTo>
                  <a:lnTo>
                    <a:pt x="611219" y="20764"/>
                  </a:lnTo>
                  <a:close/>
                  <a:moveTo>
                    <a:pt x="549212" y="53340"/>
                  </a:moveTo>
                  <a:cubicBezTo>
                    <a:pt x="549307" y="50482"/>
                    <a:pt x="549307" y="47720"/>
                    <a:pt x="549497" y="45148"/>
                  </a:cubicBezTo>
                  <a:lnTo>
                    <a:pt x="626555" y="45148"/>
                  </a:lnTo>
                  <a:lnTo>
                    <a:pt x="626555" y="7715"/>
                  </a:lnTo>
                  <a:lnTo>
                    <a:pt x="534353" y="7715"/>
                  </a:lnTo>
                  <a:lnTo>
                    <a:pt x="534353" y="39814"/>
                  </a:lnTo>
                  <a:cubicBezTo>
                    <a:pt x="534353" y="60293"/>
                    <a:pt x="533210" y="90011"/>
                    <a:pt x="518731" y="110109"/>
                  </a:cubicBezTo>
                  <a:cubicBezTo>
                    <a:pt x="522161" y="111823"/>
                    <a:pt x="528638" y="117157"/>
                    <a:pt x="531114" y="120015"/>
                  </a:cubicBezTo>
                  <a:cubicBezTo>
                    <a:pt x="541591" y="105537"/>
                    <a:pt x="546259" y="85439"/>
                    <a:pt x="548164" y="66770"/>
                  </a:cubicBezTo>
                  <a:lnTo>
                    <a:pt x="620458" y="66770"/>
                  </a:lnTo>
                  <a:cubicBezTo>
                    <a:pt x="619506" y="93726"/>
                    <a:pt x="618268" y="104775"/>
                    <a:pt x="615887" y="107347"/>
                  </a:cubicBezTo>
                  <a:cubicBezTo>
                    <a:pt x="614553" y="108775"/>
                    <a:pt x="613410" y="109156"/>
                    <a:pt x="611600" y="109061"/>
                  </a:cubicBezTo>
                  <a:lnTo>
                    <a:pt x="606647" y="109061"/>
                  </a:lnTo>
                  <a:lnTo>
                    <a:pt x="606647" y="74390"/>
                  </a:lnTo>
                  <a:lnTo>
                    <a:pt x="555212" y="74390"/>
                  </a:lnTo>
                  <a:lnTo>
                    <a:pt x="555212" y="118491"/>
                  </a:lnTo>
                  <a:lnTo>
                    <a:pt x="569595" y="118491"/>
                  </a:lnTo>
                  <a:lnTo>
                    <a:pt x="569595" y="110680"/>
                  </a:lnTo>
                  <a:lnTo>
                    <a:pt x="599694" y="110680"/>
                  </a:lnTo>
                  <a:cubicBezTo>
                    <a:pt x="601504" y="114490"/>
                    <a:pt x="602742" y="119253"/>
                    <a:pt x="602932" y="122967"/>
                  </a:cubicBezTo>
                  <a:cubicBezTo>
                    <a:pt x="609219" y="123063"/>
                    <a:pt x="615029" y="123063"/>
                    <a:pt x="618935" y="122491"/>
                  </a:cubicBezTo>
                  <a:cubicBezTo>
                    <a:pt x="623221" y="122015"/>
                    <a:pt x="626364" y="120682"/>
                    <a:pt x="629412" y="116872"/>
                  </a:cubicBezTo>
                  <a:cubicBezTo>
                    <a:pt x="633317" y="111919"/>
                    <a:pt x="634937" y="97536"/>
                    <a:pt x="636175" y="59817"/>
                  </a:cubicBezTo>
                  <a:cubicBezTo>
                    <a:pt x="636270" y="57817"/>
                    <a:pt x="636461" y="53435"/>
                    <a:pt x="636461" y="53435"/>
                  </a:cubicBezTo>
                  <a:lnTo>
                    <a:pt x="549212" y="53435"/>
                  </a:lnTo>
                  <a:close/>
                  <a:moveTo>
                    <a:pt x="686372" y="74390"/>
                  </a:moveTo>
                  <a:lnTo>
                    <a:pt x="677513" y="78867"/>
                  </a:lnTo>
                  <a:lnTo>
                    <a:pt x="677513" y="47434"/>
                  </a:lnTo>
                  <a:lnTo>
                    <a:pt x="687324" y="47434"/>
                  </a:lnTo>
                  <a:lnTo>
                    <a:pt x="687324" y="32575"/>
                  </a:lnTo>
                  <a:lnTo>
                    <a:pt x="677513" y="32575"/>
                  </a:lnTo>
                  <a:lnTo>
                    <a:pt x="677513" y="3334"/>
                  </a:lnTo>
                  <a:lnTo>
                    <a:pt x="663035" y="3334"/>
                  </a:lnTo>
                  <a:lnTo>
                    <a:pt x="663035" y="32575"/>
                  </a:lnTo>
                  <a:lnTo>
                    <a:pt x="651320" y="32575"/>
                  </a:lnTo>
                  <a:lnTo>
                    <a:pt x="651320" y="47339"/>
                  </a:lnTo>
                  <a:lnTo>
                    <a:pt x="663035" y="47339"/>
                  </a:lnTo>
                  <a:lnTo>
                    <a:pt x="663035" y="86296"/>
                  </a:lnTo>
                  <a:cubicBezTo>
                    <a:pt x="658178" y="88487"/>
                    <a:pt x="653796" y="90583"/>
                    <a:pt x="650081" y="92202"/>
                  </a:cubicBezTo>
                  <a:lnTo>
                    <a:pt x="655987" y="107823"/>
                  </a:lnTo>
                  <a:cubicBezTo>
                    <a:pt x="666655" y="102108"/>
                    <a:pt x="679323" y="94869"/>
                    <a:pt x="690848" y="88106"/>
                  </a:cubicBezTo>
                  <a:lnTo>
                    <a:pt x="686372" y="74390"/>
                  </a:lnTo>
                  <a:lnTo>
                    <a:pt x="686372" y="74390"/>
                  </a:lnTo>
                  <a:close/>
                  <a:moveTo>
                    <a:pt x="755332" y="42005"/>
                  </a:moveTo>
                  <a:lnTo>
                    <a:pt x="769144" y="44767"/>
                  </a:lnTo>
                  <a:cubicBezTo>
                    <a:pt x="765143" y="61817"/>
                    <a:pt x="759333" y="77152"/>
                    <a:pt x="751808" y="90202"/>
                  </a:cubicBezTo>
                  <a:cubicBezTo>
                    <a:pt x="753999" y="101822"/>
                    <a:pt x="757047" y="108871"/>
                    <a:pt x="760190" y="108871"/>
                  </a:cubicBezTo>
                  <a:cubicBezTo>
                    <a:pt x="762000" y="108871"/>
                    <a:pt x="763048" y="104013"/>
                    <a:pt x="763429" y="92392"/>
                  </a:cubicBezTo>
                  <a:cubicBezTo>
                    <a:pt x="766286" y="96012"/>
                    <a:pt x="770572" y="99346"/>
                    <a:pt x="773906" y="100965"/>
                  </a:cubicBezTo>
                  <a:cubicBezTo>
                    <a:pt x="771715" y="118300"/>
                    <a:pt x="767905" y="123253"/>
                    <a:pt x="758095" y="123253"/>
                  </a:cubicBezTo>
                  <a:cubicBezTo>
                    <a:pt x="750761" y="123253"/>
                    <a:pt x="745331" y="116300"/>
                    <a:pt x="741236" y="105251"/>
                  </a:cubicBezTo>
                  <a:cubicBezTo>
                    <a:pt x="735902" y="111919"/>
                    <a:pt x="729805" y="117634"/>
                    <a:pt x="722947" y="122491"/>
                  </a:cubicBezTo>
                  <a:cubicBezTo>
                    <a:pt x="720852" y="119920"/>
                    <a:pt x="715137" y="114967"/>
                    <a:pt x="711898" y="112681"/>
                  </a:cubicBezTo>
                  <a:cubicBezTo>
                    <a:pt x="718185" y="108775"/>
                    <a:pt x="723614" y="104108"/>
                    <a:pt x="728567" y="98869"/>
                  </a:cubicBezTo>
                  <a:cubicBezTo>
                    <a:pt x="714756" y="102489"/>
                    <a:pt x="700088" y="106394"/>
                    <a:pt x="688943" y="109347"/>
                  </a:cubicBezTo>
                  <a:lnTo>
                    <a:pt x="685324" y="94869"/>
                  </a:lnTo>
                  <a:cubicBezTo>
                    <a:pt x="696658" y="92773"/>
                    <a:pt x="713804" y="88868"/>
                    <a:pt x="730187" y="85249"/>
                  </a:cubicBezTo>
                  <a:lnTo>
                    <a:pt x="731330" y="95536"/>
                  </a:lnTo>
                  <a:cubicBezTo>
                    <a:pt x="733330" y="93154"/>
                    <a:pt x="735139" y="90868"/>
                    <a:pt x="736854" y="88392"/>
                  </a:cubicBezTo>
                  <a:cubicBezTo>
                    <a:pt x="733901" y="72866"/>
                    <a:pt x="732187" y="53816"/>
                    <a:pt x="731330" y="33623"/>
                  </a:cubicBezTo>
                  <a:lnTo>
                    <a:pt x="689229" y="33623"/>
                  </a:lnTo>
                  <a:lnTo>
                    <a:pt x="689229" y="19526"/>
                  </a:lnTo>
                  <a:lnTo>
                    <a:pt x="730853" y="19526"/>
                  </a:lnTo>
                  <a:cubicBezTo>
                    <a:pt x="730758" y="13525"/>
                    <a:pt x="730567" y="7620"/>
                    <a:pt x="730567" y="1619"/>
                  </a:cubicBezTo>
                  <a:lnTo>
                    <a:pt x="745331" y="1619"/>
                  </a:lnTo>
                  <a:cubicBezTo>
                    <a:pt x="745236" y="7620"/>
                    <a:pt x="745236" y="13525"/>
                    <a:pt x="745331" y="19526"/>
                  </a:cubicBezTo>
                  <a:lnTo>
                    <a:pt x="759142" y="19526"/>
                  </a:lnTo>
                  <a:cubicBezTo>
                    <a:pt x="755904" y="16097"/>
                    <a:pt x="751618" y="12192"/>
                    <a:pt x="747808" y="9239"/>
                  </a:cubicBezTo>
                  <a:lnTo>
                    <a:pt x="756571" y="1714"/>
                  </a:lnTo>
                  <a:cubicBezTo>
                    <a:pt x="761619" y="5334"/>
                    <a:pt x="767905" y="10573"/>
                    <a:pt x="770954" y="14383"/>
                  </a:cubicBezTo>
                  <a:lnTo>
                    <a:pt x="765334" y="19621"/>
                  </a:lnTo>
                  <a:lnTo>
                    <a:pt x="771049" y="19621"/>
                  </a:lnTo>
                  <a:lnTo>
                    <a:pt x="771049" y="33718"/>
                  </a:lnTo>
                  <a:lnTo>
                    <a:pt x="745712" y="33718"/>
                  </a:lnTo>
                  <a:cubicBezTo>
                    <a:pt x="746188" y="45625"/>
                    <a:pt x="747046" y="56674"/>
                    <a:pt x="748189" y="66580"/>
                  </a:cubicBezTo>
                  <a:cubicBezTo>
                    <a:pt x="751141" y="59055"/>
                    <a:pt x="753428" y="50959"/>
                    <a:pt x="755332" y="42196"/>
                  </a:cubicBezTo>
                  <a:lnTo>
                    <a:pt x="755332" y="42196"/>
                  </a:lnTo>
                  <a:close/>
                  <a:moveTo>
                    <a:pt x="714375" y="70104"/>
                  </a:moveTo>
                  <a:lnTo>
                    <a:pt x="714375" y="54197"/>
                  </a:lnTo>
                  <a:lnTo>
                    <a:pt x="704374" y="54197"/>
                  </a:lnTo>
                  <a:lnTo>
                    <a:pt x="704374" y="70104"/>
                  </a:lnTo>
                  <a:lnTo>
                    <a:pt x="714375" y="70104"/>
                  </a:lnTo>
                  <a:close/>
                  <a:moveTo>
                    <a:pt x="692944" y="42291"/>
                  </a:moveTo>
                  <a:lnTo>
                    <a:pt x="692944" y="81915"/>
                  </a:lnTo>
                  <a:lnTo>
                    <a:pt x="726472" y="81915"/>
                  </a:lnTo>
                  <a:lnTo>
                    <a:pt x="726472" y="42291"/>
                  </a:lnTo>
                  <a:lnTo>
                    <a:pt x="692944" y="42291"/>
                  </a:lnTo>
                  <a:close/>
                  <a:moveTo>
                    <a:pt x="881348" y="84677"/>
                  </a:moveTo>
                  <a:cubicBezTo>
                    <a:pt x="878586" y="78772"/>
                    <a:pt x="874300" y="71723"/>
                    <a:pt x="869252" y="64675"/>
                  </a:cubicBezTo>
                  <a:cubicBezTo>
                    <a:pt x="872109" y="54102"/>
                    <a:pt x="874205" y="42767"/>
                    <a:pt x="875633" y="30671"/>
                  </a:cubicBezTo>
                  <a:lnTo>
                    <a:pt x="861917" y="29337"/>
                  </a:lnTo>
                  <a:cubicBezTo>
                    <a:pt x="861155" y="36766"/>
                    <a:pt x="859917" y="43910"/>
                    <a:pt x="858488" y="50863"/>
                  </a:cubicBezTo>
                  <a:cubicBezTo>
                    <a:pt x="854869" y="46387"/>
                    <a:pt x="851059" y="42291"/>
                    <a:pt x="847439" y="38481"/>
                  </a:cubicBezTo>
                  <a:lnTo>
                    <a:pt x="838010" y="46958"/>
                  </a:lnTo>
                  <a:cubicBezTo>
                    <a:pt x="843629" y="52959"/>
                    <a:pt x="849249" y="59912"/>
                    <a:pt x="854297" y="66770"/>
                  </a:cubicBezTo>
                  <a:cubicBezTo>
                    <a:pt x="849725" y="80867"/>
                    <a:pt x="843439" y="92488"/>
                    <a:pt x="834485" y="100965"/>
                  </a:cubicBezTo>
                  <a:cubicBezTo>
                    <a:pt x="837629" y="102679"/>
                    <a:pt x="843915" y="106966"/>
                    <a:pt x="846487" y="109156"/>
                  </a:cubicBezTo>
                  <a:cubicBezTo>
                    <a:pt x="853535" y="101632"/>
                    <a:pt x="859250" y="91916"/>
                    <a:pt x="863727" y="80867"/>
                  </a:cubicBezTo>
                  <a:cubicBezTo>
                    <a:pt x="866775" y="85820"/>
                    <a:pt x="869347" y="90392"/>
                    <a:pt x="871156" y="94392"/>
                  </a:cubicBezTo>
                  <a:lnTo>
                    <a:pt x="881348" y="84582"/>
                  </a:lnTo>
                  <a:lnTo>
                    <a:pt x="881348" y="84582"/>
                  </a:lnTo>
                  <a:close/>
                  <a:moveTo>
                    <a:pt x="802577" y="48292"/>
                  </a:moveTo>
                  <a:cubicBezTo>
                    <a:pt x="807815" y="54007"/>
                    <a:pt x="813245" y="60865"/>
                    <a:pt x="818579" y="67342"/>
                  </a:cubicBezTo>
                  <a:cubicBezTo>
                    <a:pt x="814673" y="79057"/>
                    <a:pt x="809435" y="89249"/>
                    <a:pt x="802577" y="96774"/>
                  </a:cubicBezTo>
                  <a:lnTo>
                    <a:pt x="802577" y="48292"/>
                  </a:lnTo>
                  <a:lnTo>
                    <a:pt x="802577" y="48292"/>
                  </a:lnTo>
                  <a:close/>
                  <a:moveTo>
                    <a:pt x="897160" y="8763"/>
                  </a:moveTo>
                  <a:lnTo>
                    <a:pt x="897160" y="104680"/>
                  </a:lnTo>
                  <a:cubicBezTo>
                    <a:pt x="897160" y="113442"/>
                    <a:pt x="895160" y="117729"/>
                    <a:pt x="889445" y="120205"/>
                  </a:cubicBezTo>
                  <a:cubicBezTo>
                    <a:pt x="883920" y="122777"/>
                    <a:pt x="875633" y="123158"/>
                    <a:pt x="863251" y="123063"/>
                  </a:cubicBezTo>
                  <a:cubicBezTo>
                    <a:pt x="862489" y="118777"/>
                    <a:pt x="859822" y="111538"/>
                    <a:pt x="857536" y="107442"/>
                  </a:cubicBezTo>
                  <a:cubicBezTo>
                    <a:pt x="865727" y="108109"/>
                    <a:pt x="875252" y="107918"/>
                    <a:pt x="877919" y="107918"/>
                  </a:cubicBezTo>
                  <a:cubicBezTo>
                    <a:pt x="880681" y="107823"/>
                    <a:pt x="881729" y="106871"/>
                    <a:pt x="881729" y="104394"/>
                  </a:cubicBezTo>
                  <a:lnTo>
                    <a:pt x="881729" y="23527"/>
                  </a:lnTo>
                  <a:lnTo>
                    <a:pt x="802672" y="23527"/>
                  </a:lnTo>
                  <a:lnTo>
                    <a:pt x="802672" y="46006"/>
                  </a:lnTo>
                  <a:lnTo>
                    <a:pt x="810197" y="37909"/>
                  </a:lnTo>
                  <a:cubicBezTo>
                    <a:pt x="814197" y="42196"/>
                    <a:pt x="818579" y="47053"/>
                    <a:pt x="822674" y="51911"/>
                  </a:cubicBezTo>
                  <a:cubicBezTo>
                    <a:pt x="824294" y="44767"/>
                    <a:pt x="825246" y="37052"/>
                    <a:pt x="826198" y="29242"/>
                  </a:cubicBezTo>
                  <a:lnTo>
                    <a:pt x="840010" y="30671"/>
                  </a:lnTo>
                  <a:cubicBezTo>
                    <a:pt x="838486" y="42958"/>
                    <a:pt x="836200" y="54388"/>
                    <a:pt x="833438" y="64865"/>
                  </a:cubicBezTo>
                  <a:cubicBezTo>
                    <a:pt x="838010" y="70580"/>
                    <a:pt x="842010" y="76200"/>
                    <a:pt x="845058" y="80486"/>
                  </a:cubicBezTo>
                  <a:lnTo>
                    <a:pt x="835628" y="91345"/>
                  </a:lnTo>
                  <a:cubicBezTo>
                    <a:pt x="833819" y="88201"/>
                    <a:pt x="831152" y="84391"/>
                    <a:pt x="828199" y="80296"/>
                  </a:cubicBezTo>
                  <a:cubicBezTo>
                    <a:pt x="823913" y="91249"/>
                    <a:pt x="818579" y="100774"/>
                    <a:pt x="811625" y="108204"/>
                  </a:cubicBezTo>
                  <a:cubicBezTo>
                    <a:pt x="809815" y="106489"/>
                    <a:pt x="805910" y="103632"/>
                    <a:pt x="802481" y="101727"/>
                  </a:cubicBezTo>
                  <a:lnTo>
                    <a:pt x="802481" y="123349"/>
                  </a:lnTo>
                  <a:lnTo>
                    <a:pt x="786955" y="123349"/>
                  </a:lnTo>
                  <a:lnTo>
                    <a:pt x="786955" y="8953"/>
                  </a:lnTo>
                  <a:lnTo>
                    <a:pt x="897064" y="8953"/>
                  </a:lnTo>
                  <a:close/>
                  <a:moveTo>
                    <a:pt x="937450" y="31337"/>
                  </a:moveTo>
                  <a:lnTo>
                    <a:pt x="1031081" y="31337"/>
                  </a:lnTo>
                  <a:lnTo>
                    <a:pt x="1031081" y="16573"/>
                  </a:lnTo>
                  <a:lnTo>
                    <a:pt x="988981" y="16573"/>
                  </a:lnTo>
                  <a:cubicBezTo>
                    <a:pt x="987171" y="11334"/>
                    <a:pt x="984504" y="5048"/>
                    <a:pt x="982218" y="0"/>
                  </a:cubicBezTo>
                  <a:lnTo>
                    <a:pt x="966597" y="3619"/>
                  </a:lnTo>
                  <a:cubicBezTo>
                    <a:pt x="968312" y="7525"/>
                    <a:pt x="970121" y="12097"/>
                    <a:pt x="971550" y="16573"/>
                  </a:cubicBezTo>
                  <a:lnTo>
                    <a:pt x="921734" y="16573"/>
                  </a:lnTo>
                  <a:lnTo>
                    <a:pt x="921734" y="51625"/>
                  </a:lnTo>
                  <a:cubicBezTo>
                    <a:pt x="921734" y="70390"/>
                    <a:pt x="920972" y="97250"/>
                    <a:pt x="911162" y="115633"/>
                  </a:cubicBezTo>
                  <a:cubicBezTo>
                    <a:pt x="914972" y="117157"/>
                    <a:pt x="922020" y="121920"/>
                    <a:pt x="924878" y="124682"/>
                  </a:cubicBezTo>
                  <a:cubicBezTo>
                    <a:pt x="935736" y="104489"/>
                    <a:pt x="937546" y="72485"/>
                    <a:pt x="937546" y="51625"/>
                  </a:cubicBezTo>
                  <a:lnTo>
                    <a:pt x="937546" y="31242"/>
                  </a:lnTo>
                  <a:lnTo>
                    <a:pt x="937546" y="31242"/>
                  </a:lnTo>
                  <a:close/>
                  <a:moveTo>
                    <a:pt x="992410" y="80867"/>
                  </a:moveTo>
                  <a:lnTo>
                    <a:pt x="977455" y="84867"/>
                  </a:lnTo>
                  <a:cubicBezTo>
                    <a:pt x="975836" y="72866"/>
                    <a:pt x="971074" y="54197"/>
                    <a:pt x="966978" y="40100"/>
                  </a:cubicBezTo>
                  <a:lnTo>
                    <a:pt x="981075" y="36481"/>
                  </a:lnTo>
                  <a:cubicBezTo>
                    <a:pt x="985552" y="50863"/>
                    <a:pt x="990314" y="68484"/>
                    <a:pt x="992410" y="80867"/>
                  </a:cubicBezTo>
                  <a:lnTo>
                    <a:pt x="992410" y="80867"/>
                  </a:lnTo>
                  <a:close/>
                  <a:moveTo>
                    <a:pt x="941070" y="48292"/>
                  </a:moveTo>
                  <a:lnTo>
                    <a:pt x="954786" y="42958"/>
                  </a:lnTo>
                  <a:cubicBezTo>
                    <a:pt x="960406" y="57150"/>
                    <a:pt x="966502" y="75057"/>
                    <a:pt x="969550" y="87154"/>
                  </a:cubicBezTo>
                  <a:lnTo>
                    <a:pt x="954977" y="93250"/>
                  </a:lnTo>
                  <a:cubicBezTo>
                    <a:pt x="952500" y="81153"/>
                    <a:pt x="946404" y="62293"/>
                    <a:pt x="941165" y="48196"/>
                  </a:cubicBezTo>
                  <a:lnTo>
                    <a:pt x="941165" y="48196"/>
                  </a:lnTo>
                  <a:close/>
                  <a:moveTo>
                    <a:pt x="1000220" y="103727"/>
                  </a:moveTo>
                  <a:lnTo>
                    <a:pt x="1032605" y="103727"/>
                  </a:lnTo>
                  <a:lnTo>
                    <a:pt x="1032605" y="118300"/>
                  </a:lnTo>
                  <a:lnTo>
                    <a:pt x="935546" y="118300"/>
                  </a:lnTo>
                  <a:lnTo>
                    <a:pt x="935546" y="103727"/>
                  </a:lnTo>
                  <a:lnTo>
                    <a:pt x="983837" y="103727"/>
                  </a:lnTo>
                  <a:cubicBezTo>
                    <a:pt x="996505" y="84296"/>
                    <a:pt x="1006030" y="58102"/>
                    <a:pt x="1010698" y="36004"/>
                  </a:cubicBezTo>
                  <a:lnTo>
                    <a:pt x="1027366" y="41529"/>
                  </a:lnTo>
                  <a:cubicBezTo>
                    <a:pt x="1021271" y="62293"/>
                    <a:pt x="1011746" y="84677"/>
                    <a:pt x="1000220" y="103727"/>
                  </a:cubicBezTo>
                  <a:lnTo>
                    <a:pt x="1000220" y="103727"/>
                  </a:lnTo>
                  <a:close/>
                  <a:moveTo>
                    <a:pt x="1111948" y="70675"/>
                  </a:moveTo>
                  <a:lnTo>
                    <a:pt x="1111948" y="54673"/>
                  </a:lnTo>
                  <a:lnTo>
                    <a:pt x="1139476" y="54673"/>
                  </a:lnTo>
                  <a:lnTo>
                    <a:pt x="1139476" y="70675"/>
                  </a:lnTo>
                  <a:lnTo>
                    <a:pt x="1111948" y="70675"/>
                  </a:lnTo>
                  <a:close/>
                  <a:moveTo>
                    <a:pt x="1071372" y="70675"/>
                  </a:moveTo>
                  <a:cubicBezTo>
                    <a:pt x="1071658" y="65817"/>
                    <a:pt x="1071753" y="61150"/>
                    <a:pt x="1071753" y="56959"/>
                  </a:cubicBezTo>
                  <a:lnTo>
                    <a:pt x="1071753" y="54578"/>
                  </a:lnTo>
                  <a:lnTo>
                    <a:pt x="1096232" y="54578"/>
                  </a:lnTo>
                  <a:lnTo>
                    <a:pt x="1096232" y="70580"/>
                  </a:lnTo>
                  <a:lnTo>
                    <a:pt x="1071277" y="70580"/>
                  </a:lnTo>
                  <a:close/>
                  <a:moveTo>
                    <a:pt x="1096328" y="25051"/>
                  </a:moveTo>
                  <a:lnTo>
                    <a:pt x="1096328" y="40196"/>
                  </a:lnTo>
                  <a:lnTo>
                    <a:pt x="1071848" y="40196"/>
                  </a:lnTo>
                  <a:lnTo>
                    <a:pt x="1071848" y="25051"/>
                  </a:lnTo>
                  <a:lnTo>
                    <a:pt x="1096328" y="25051"/>
                  </a:lnTo>
                  <a:close/>
                  <a:moveTo>
                    <a:pt x="1139476" y="40196"/>
                  </a:moveTo>
                  <a:lnTo>
                    <a:pt x="1111948" y="40196"/>
                  </a:lnTo>
                  <a:lnTo>
                    <a:pt x="1111948" y="25051"/>
                  </a:lnTo>
                  <a:lnTo>
                    <a:pt x="1139476" y="25051"/>
                  </a:lnTo>
                  <a:lnTo>
                    <a:pt x="1139476" y="40196"/>
                  </a:lnTo>
                  <a:lnTo>
                    <a:pt x="1139476" y="40196"/>
                  </a:lnTo>
                  <a:close/>
                  <a:moveTo>
                    <a:pt x="1154906" y="10287"/>
                  </a:moveTo>
                  <a:lnTo>
                    <a:pt x="1056418" y="10287"/>
                  </a:lnTo>
                  <a:lnTo>
                    <a:pt x="1056418" y="56864"/>
                  </a:lnTo>
                  <a:cubicBezTo>
                    <a:pt x="1056418" y="75152"/>
                    <a:pt x="1055275" y="98393"/>
                    <a:pt x="1040987" y="114014"/>
                  </a:cubicBezTo>
                  <a:cubicBezTo>
                    <a:pt x="1044512" y="115824"/>
                    <a:pt x="1050798" y="121158"/>
                    <a:pt x="1053274" y="124015"/>
                  </a:cubicBezTo>
                  <a:cubicBezTo>
                    <a:pt x="1062704" y="113824"/>
                    <a:pt x="1067372" y="99536"/>
                    <a:pt x="1069753" y="85249"/>
                  </a:cubicBezTo>
                  <a:lnTo>
                    <a:pt x="1096328" y="85249"/>
                  </a:lnTo>
                  <a:lnTo>
                    <a:pt x="1096328" y="121634"/>
                  </a:lnTo>
                  <a:lnTo>
                    <a:pt x="1111948" y="121634"/>
                  </a:lnTo>
                  <a:lnTo>
                    <a:pt x="1111948" y="85249"/>
                  </a:lnTo>
                  <a:lnTo>
                    <a:pt x="1139476" y="85249"/>
                  </a:lnTo>
                  <a:lnTo>
                    <a:pt x="1139476" y="104775"/>
                  </a:lnTo>
                  <a:cubicBezTo>
                    <a:pt x="1139476" y="107156"/>
                    <a:pt x="1138523" y="107918"/>
                    <a:pt x="1136047" y="107918"/>
                  </a:cubicBezTo>
                  <a:cubicBezTo>
                    <a:pt x="1133570" y="107918"/>
                    <a:pt x="1125093" y="108013"/>
                    <a:pt x="1117759" y="107632"/>
                  </a:cubicBezTo>
                  <a:cubicBezTo>
                    <a:pt x="1119759" y="111633"/>
                    <a:pt x="1122236" y="118300"/>
                    <a:pt x="1122712" y="122491"/>
                  </a:cubicBezTo>
                  <a:cubicBezTo>
                    <a:pt x="1134428" y="122587"/>
                    <a:pt x="1142429" y="122396"/>
                    <a:pt x="1147763" y="119729"/>
                  </a:cubicBezTo>
                  <a:cubicBezTo>
                    <a:pt x="1153001" y="117348"/>
                    <a:pt x="1154811" y="113157"/>
                    <a:pt x="1154811" y="104870"/>
                  </a:cubicBezTo>
                  <a:lnTo>
                    <a:pt x="1154811" y="10192"/>
                  </a:lnTo>
                  <a:lnTo>
                    <a:pt x="1154811" y="10192"/>
                  </a:lnTo>
                  <a:close/>
                  <a:moveTo>
                    <a:pt x="1282732" y="20002"/>
                  </a:moveTo>
                  <a:cubicBezTo>
                    <a:pt x="1279208" y="15145"/>
                    <a:pt x="1272159" y="7620"/>
                    <a:pt x="1267111" y="2096"/>
                  </a:cubicBezTo>
                  <a:lnTo>
                    <a:pt x="1255109" y="9239"/>
                  </a:lnTo>
                  <a:cubicBezTo>
                    <a:pt x="1260158" y="15145"/>
                    <a:pt x="1267015" y="23241"/>
                    <a:pt x="1270254" y="28003"/>
                  </a:cubicBezTo>
                  <a:lnTo>
                    <a:pt x="1282732" y="19907"/>
                  </a:lnTo>
                  <a:lnTo>
                    <a:pt x="1282732" y="19907"/>
                  </a:lnTo>
                  <a:close/>
                  <a:moveTo>
                    <a:pt x="1261015" y="69628"/>
                  </a:moveTo>
                  <a:cubicBezTo>
                    <a:pt x="1257014" y="76771"/>
                    <a:pt x="1251776" y="83153"/>
                    <a:pt x="1245394" y="88678"/>
                  </a:cubicBezTo>
                  <a:cubicBezTo>
                    <a:pt x="1238917" y="83153"/>
                    <a:pt x="1233393" y="76771"/>
                    <a:pt x="1228915" y="69628"/>
                  </a:cubicBezTo>
                  <a:lnTo>
                    <a:pt x="1261015" y="69628"/>
                  </a:lnTo>
                  <a:close/>
                  <a:moveTo>
                    <a:pt x="1272159" y="54007"/>
                  </a:moveTo>
                  <a:lnTo>
                    <a:pt x="1283017" y="59055"/>
                  </a:lnTo>
                  <a:cubicBezTo>
                    <a:pt x="1277779" y="75247"/>
                    <a:pt x="1269492" y="87916"/>
                    <a:pt x="1258729" y="97631"/>
                  </a:cubicBezTo>
                  <a:cubicBezTo>
                    <a:pt x="1269016" y="103156"/>
                    <a:pt x="1281208" y="107156"/>
                    <a:pt x="1295400" y="109538"/>
                  </a:cubicBezTo>
                  <a:cubicBezTo>
                    <a:pt x="1291971" y="112966"/>
                    <a:pt x="1287875" y="119348"/>
                    <a:pt x="1285780" y="123634"/>
                  </a:cubicBezTo>
                  <a:cubicBezTo>
                    <a:pt x="1269873" y="120396"/>
                    <a:pt x="1256728" y="115062"/>
                    <a:pt x="1245584" y="107728"/>
                  </a:cubicBezTo>
                  <a:cubicBezTo>
                    <a:pt x="1234345" y="114871"/>
                    <a:pt x="1221486" y="120015"/>
                    <a:pt x="1207389" y="123634"/>
                  </a:cubicBezTo>
                  <a:cubicBezTo>
                    <a:pt x="1205674" y="119443"/>
                    <a:pt x="1202150" y="113442"/>
                    <a:pt x="1199293" y="109918"/>
                  </a:cubicBezTo>
                  <a:cubicBezTo>
                    <a:pt x="1211580" y="107347"/>
                    <a:pt x="1222915" y="103156"/>
                    <a:pt x="1232916" y="97441"/>
                  </a:cubicBezTo>
                  <a:cubicBezTo>
                    <a:pt x="1227392" y="92202"/>
                    <a:pt x="1222915" y="86392"/>
                    <a:pt x="1218819" y="79724"/>
                  </a:cubicBezTo>
                  <a:cubicBezTo>
                    <a:pt x="1209961" y="93440"/>
                    <a:pt x="1198055" y="104680"/>
                    <a:pt x="1182338" y="113538"/>
                  </a:cubicBezTo>
                  <a:cubicBezTo>
                    <a:pt x="1180243" y="110109"/>
                    <a:pt x="1174814" y="103727"/>
                    <a:pt x="1171003" y="101060"/>
                  </a:cubicBezTo>
                  <a:cubicBezTo>
                    <a:pt x="1194054" y="88678"/>
                    <a:pt x="1208056" y="69247"/>
                    <a:pt x="1216533" y="44005"/>
                  </a:cubicBezTo>
                  <a:lnTo>
                    <a:pt x="1199578" y="44005"/>
                  </a:lnTo>
                  <a:cubicBezTo>
                    <a:pt x="1192530" y="44005"/>
                    <a:pt x="1187101" y="45053"/>
                    <a:pt x="1185862" y="47053"/>
                  </a:cubicBezTo>
                  <a:cubicBezTo>
                    <a:pt x="1184910" y="43815"/>
                    <a:pt x="1182433" y="36766"/>
                    <a:pt x="1180814" y="32956"/>
                  </a:cubicBezTo>
                  <a:cubicBezTo>
                    <a:pt x="1182815" y="32290"/>
                    <a:pt x="1184719" y="30480"/>
                    <a:pt x="1186434" y="27622"/>
                  </a:cubicBezTo>
                  <a:cubicBezTo>
                    <a:pt x="1188149" y="24860"/>
                    <a:pt x="1192911" y="14668"/>
                    <a:pt x="1195483" y="4572"/>
                  </a:cubicBezTo>
                  <a:lnTo>
                    <a:pt x="1211961" y="7144"/>
                  </a:lnTo>
                  <a:cubicBezTo>
                    <a:pt x="1209770" y="14573"/>
                    <a:pt x="1206341" y="22574"/>
                    <a:pt x="1202817" y="29242"/>
                  </a:cubicBezTo>
                  <a:lnTo>
                    <a:pt x="1220819" y="29242"/>
                  </a:lnTo>
                  <a:cubicBezTo>
                    <a:pt x="1222915" y="20383"/>
                    <a:pt x="1224629" y="10858"/>
                    <a:pt x="1225772" y="762"/>
                  </a:cubicBezTo>
                  <a:lnTo>
                    <a:pt x="1243108" y="3619"/>
                  </a:lnTo>
                  <a:cubicBezTo>
                    <a:pt x="1241965" y="12478"/>
                    <a:pt x="1240536" y="21050"/>
                    <a:pt x="1238821" y="29146"/>
                  </a:cubicBezTo>
                  <a:lnTo>
                    <a:pt x="1291114" y="29146"/>
                  </a:lnTo>
                  <a:lnTo>
                    <a:pt x="1291114" y="44005"/>
                  </a:lnTo>
                  <a:lnTo>
                    <a:pt x="1235012" y="44005"/>
                  </a:lnTo>
                  <a:cubicBezTo>
                    <a:pt x="1233869" y="47815"/>
                    <a:pt x="1232630" y="51149"/>
                    <a:pt x="1231392" y="54673"/>
                  </a:cubicBezTo>
                  <a:lnTo>
                    <a:pt x="1269492" y="54673"/>
                  </a:lnTo>
                  <a:lnTo>
                    <a:pt x="1272349" y="54007"/>
                  </a:lnTo>
                  <a:lnTo>
                    <a:pt x="1272349" y="54007"/>
                  </a:lnTo>
                  <a:close/>
                  <a:moveTo>
                    <a:pt x="1404747" y="86011"/>
                  </a:moveTo>
                  <a:cubicBezTo>
                    <a:pt x="1400937" y="88868"/>
                    <a:pt x="1396174" y="92107"/>
                    <a:pt x="1391698" y="94774"/>
                  </a:cubicBezTo>
                  <a:cubicBezTo>
                    <a:pt x="1388935" y="92202"/>
                    <a:pt x="1386459" y="89249"/>
                    <a:pt x="1384554" y="86011"/>
                  </a:cubicBezTo>
                  <a:lnTo>
                    <a:pt x="1404747" y="86011"/>
                  </a:lnTo>
                  <a:close/>
                  <a:moveTo>
                    <a:pt x="1364647" y="63913"/>
                  </a:moveTo>
                  <a:lnTo>
                    <a:pt x="1384077" y="63913"/>
                  </a:lnTo>
                  <a:lnTo>
                    <a:pt x="1384077" y="72961"/>
                  </a:lnTo>
                  <a:lnTo>
                    <a:pt x="1364647" y="72961"/>
                  </a:lnTo>
                  <a:lnTo>
                    <a:pt x="1364647" y="63913"/>
                  </a:lnTo>
                  <a:lnTo>
                    <a:pt x="1364647" y="63913"/>
                  </a:lnTo>
                  <a:close/>
                  <a:moveTo>
                    <a:pt x="1364647" y="42005"/>
                  </a:moveTo>
                  <a:lnTo>
                    <a:pt x="1384077" y="42005"/>
                  </a:lnTo>
                  <a:lnTo>
                    <a:pt x="1384077" y="51054"/>
                  </a:lnTo>
                  <a:lnTo>
                    <a:pt x="1364647" y="51054"/>
                  </a:lnTo>
                  <a:lnTo>
                    <a:pt x="1364647" y="42005"/>
                  </a:lnTo>
                  <a:lnTo>
                    <a:pt x="1364647" y="42005"/>
                  </a:lnTo>
                  <a:close/>
                  <a:moveTo>
                    <a:pt x="1331405" y="20193"/>
                  </a:moveTo>
                  <a:lnTo>
                    <a:pt x="1400461" y="20193"/>
                  </a:lnTo>
                  <a:lnTo>
                    <a:pt x="1400461" y="28765"/>
                  </a:lnTo>
                  <a:lnTo>
                    <a:pt x="1331405" y="28765"/>
                  </a:lnTo>
                  <a:lnTo>
                    <a:pt x="1331405" y="20193"/>
                  </a:lnTo>
                  <a:lnTo>
                    <a:pt x="1331405" y="20193"/>
                  </a:lnTo>
                  <a:close/>
                  <a:moveTo>
                    <a:pt x="1409128" y="86011"/>
                  </a:moveTo>
                  <a:lnTo>
                    <a:pt x="1422844" y="86011"/>
                  </a:lnTo>
                  <a:lnTo>
                    <a:pt x="1422844" y="72961"/>
                  </a:lnTo>
                  <a:lnTo>
                    <a:pt x="1398460" y="72961"/>
                  </a:lnTo>
                  <a:lnTo>
                    <a:pt x="1398460" y="63913"/>
                  </a:lnTo>
                  <a:lnTo>
                    <a:pt x="1417225" y="63913"/>
                  </a:lnTo>
                  <a:lnTo>
                    <a:pt x="1417225" y="50959"/>
                  </a:lnTo>
                  <a:lnTo>
                    <a:pt x="1398460" y="50959"/>
                  </a:lnTo>
                  <a:lnTo>
                    <a:pt x="1398460" y="41910"/>
                  </a:lnTo>
                  <a:lnTo>
                    <a:pt x="1416082" y="41910"/>
                  </a:lnTo>
                  <a:lnTo>
                    <a:pt x="1416082" y="7048"/>
                  </a:lnTo>
                  <a:lnTo>
                    <a:pt x="1315783" y="7048"/>
                  </a:lnTo>
                  <a:lnTo>
                    <a:pt x="1315783" y="45625"/>
                  </a:lnTo>
                  <a:cubicBezTo>
                    <a:pt x="1315783" y="66389"/>
                    <a:pt x="1314736" y="95631"/>
                    <a:pt x="1301877" y="115633"/>
                  </a:cubicBezTo>
                  <a:cubicBezTo>
                    <a:pt x="1305782" y="117062"/>
                    <a:pt x="1312545" y="121158"/>
                    <a:pt x="1315688" y="123539"/>
                  </a:cubicBezTo>
                  <a:cubicBezTo>
                    <a:pt x="1329404" y="102108"/>
                    <a:pt x="1331500" y="68199"/>
                    <a:pt x="1331500" y="45529"/>
                  </a:cubicBezTo>
                  <a:lnTo>
                    <a:pt x="1331500" y="41719"/>
                  </a:lnTo>
                  <a:lnTo>
                    <a:pt x="1350550" y="41719"/>
                  </a:lnTo>
                  <a:lnTo>
                    <a:pt x="1350550" y="50768"/>
                  </a:lnTo>
                  <a:lnTo>
                    <a:pt x="1334262" y="50768"/>
                  </a:lnTo>
                  <a:lnTo>
                    <a:pt x="1334262" y="63722"/>
                  </a:lnTo>
                  <a:lnTo>
                    <a:pt x="1350550" y="63722"/>
                  </a:lnTo>
                  <a:lnTo>
                    <a:pt x="1350550" y="72771"/>
                  </a:lnTo>
                  <a:lnTo>
                    <a:pt x="1331500" y="72771"/>
                  </a:lnTo>
                  <a:lnTo>
                    <a:pt x="1331500" y="85820"/>
                  </a:lnTo>
                  <a:lnTo>
                    <a:pt x="1342359" y="85820"/>
                  </a:lnTo>
                  <a:lnTo>
                    <a:pt x="1342359" y="99346"/>
                  </a:lnTo>
                  <a:cubicBezTo>
                    <a:pt x="1342359" y="106013"/>
                    <a:pt x="1338453" y="109633"/>
                    <a:pt x="1335691" y="111442"/>
                  </a:cubicBezTo>
                  <a:cubicBezTo>
                    <a:pt x="1337501" y="114205"/>
                    <a:pt x="1340549" y="120301"/>
                    <a:pt x="1341310" y="123920"/>
                  </a:cubicBezTo>
                  <a:lnTo>
                    <a:pt x="1341310" y="123920"/>
                  </a:lnTo>
                  <a:cubicBezTo>
                    <a:pt x="1344073" y="122015"/>
                    <a:pt x="1348645" y="120967"/>
                    <a:pt x="1377315" y="114681"/>
                  </a:cubicBezTo>
                  <a:cubicBezTo>
                    <a:pt x="1377315" y="111538"/>
                    <a:pt x="1377791" y="105632"/>
                    <a:pt x="1378649" y="101917"/>
                  </a:cubicBezTo>
                  <a:lnTo>
                    <a:pt x="1356741" y="106108"/>
                  </a:lnTo>
                  <a:lnTo>
                    <a:pt x="1356741" y="85725"/>
                  </a:lnTo>
                  <a:lnTo>
                    <a:pt x="1370076" y="85725"/>
                  </a:lnTo>
                  <a:cubicBezTo>
                    <a:pt x="1378839" y="104870"/>
                    <a:pt x="1393031" y="117443"/>
                    <a:pt x="1415701" y="123063"/>
                  </a:cubicBezTo>
                  <a:cubicBezTo>
                    <a:pt x="1417701" y="119063"/>
                    <a:pt x="1421701" y="113252"/>
                    <a:pt x="1424749" y="110109"/>
                  </a:cubicBezTo>
                  <a:cubicBezTo>
                    <a:pt x="1415987" y="108585"/>
                    <a:pt x="1408462" y="105823"/>
                    <a:pt x="1401890" y="102108"/>
                  </a:cubicBezTo>
                  <a:cubicBezTo>
                    <a:pt x="1407509" y="99250"/>
                    <a:pt x="1413510" y="95631"/>
                    <a:pt x="1418749" y="92107"/>
                  </a:cubicBezTo>
                  <a:lnTo>
                    <a:pt x="1409319" y="85725"/>
                  </a:lnTo>
                  <a:lnTo>
                    <a:pt x="1409319" y="85725"/>
                  </a:lnTo>
                  <a:close/>
                  <a:moveTo>
                    <a:pt x="1453896" y="89154"/>
                  </a:moveTo>
                  <a:lnTo>
                    <a:pt x="1453896" y="73247"/>
                  </a:lnTo>
                  <a:lnTo>
                    <a:pt x="1467326" y="73247"/>
                  </a:lnTo>
                  <a:lnTo>
                    <a:pt x="1467326" y="87058"/>
                  </a:lnTo>
                  <a:lnTo>
                    <a:pt x="1453896" y="89154"/>
                  </a:lnTo>
                  <a:lnTo>
                    <a:pt x="1453896" y="89154"/>
                  </a:lnTo>
                  <a:close/>
                  <a:moveTo>
                    <a:pt x="1467326" y="20383"/>
                  </a:moveTo>
                  <a:lnTo>
                    <a:pt x="1467326" y="34099"/>
                  </a:lnTo>
                  <a:lnTo>
                    <a:pt x="1453896" y="34099"/>
                  </a:lnTo>
                  <a:lnTo>
                    <a:pt x="1453896" y="20383"/>
                  </a:lnTo>
                  <a:lnTo>
                    <a:pt x="1467326" y="20383"/>
                  </a:lnTo>
                  <a:close/>
                  <a:moveTo>
                    <a:pt x="1453896" y="46672"/>
                  </a:moveTo>
                  <a:lnTo>
                    <a:pt x="1467326" y="46672"/>
                  </a:lnTo>
                  <a:lnTo>
                    <a:pt x="1467326" y="60484"/>
                  </a:lnTo>
                  <a:lnTo>
                    <a:pt x="1453896" y="60484"/>
                  </a:lnTo>
                  <a:lnTo>
                    <a:pt x="1453896" y="46672"/>
                  </a:lnTo>
                  <a:lnTo>
                    <a:pt x="1453896" y="46672"/>
                  </a:lnTo>
                  <a:close/>
                  <a:moveTo>
                    <a:pt x="1554480" y="74771"/>
                  </a:moveTo>
                  <a:lnTo>
                    <a:pt x="1554480" y="60674"/>
                  </a:lnTo>
                  <a:lnTo>
                    <a:pt x="1526191" y="60674"/>
                  </a:lnTo>
                  <a:lnTo>
                    <a:pt x="1526191" y="42577"/>
                  </a:lnTo>
                  <a:lnTo>
                    <a:pt x="1550765" y="42577"/>
                  </a:lnTo>
                  <a:lnTo>
                    <a:pt x="1550765" y="28480"/>
                  </a:lnTo>
                  <a:lnTo>
                    <a:pt x="1535906" y="28480"/>
                  </a:lnTo>
                  <a:cubicBezTo>
                    <a:pt x="1539716" y="22479"/>
                    <a:pt x="1543717" y="14954"/>
                    <a:pt x="1547431" y="7906"/>
                  </a:cubicBezTo>
                  <a:lnTo>
                    <a:pt x="1531810" y="3905"/>
                  </a:lnTo>
                  <a:cubicBezTo>
                    <a:pt x="1529334" y="11430"/>
                    <a:pt x="1524667" y="21622"/>
                    <a:pt x="1520571" y="28575"/>
                  </a:cubicBezTo>
                  <a:lnTo>
                    <a:pt x="1505521" y="28575"/>
                  </a:lnTo>
                  <a:lnTo>
                    <a:pt x="1516475" y="22860"/>
                  </a:lnTo>
                  <a:cubicBezTo>
                    <a:pt x="1514094" y="17240"/>
                    <a:pt x="1508665" y="9525"/>
                    <a:pt x="1503426" y="3810"/>
                  </a:cubicBezTo>
                  <a:lnTo>
                    <a:pt x="1491044" y="9715"/>
                  </a:lnTo>
                  <a:cubicBezTo>
                    <a:pt x="1495711" y="15335"/>
                    <a:pt x="1500569" y="23050"/>
                    <a:pt x="1502950" y="28670"/>
                  </a:cubicBezTo>
                  <a:lnTo>
                    <a:pt x="1488852" y="28670"/>
                  </a:lnTo>
                  <a:lnTo>
                    <a:pt x="1488852" y="42767"/>
                  </a:lnTo>
                  <a:lnTo>
                    <a:pt x="1510474" y="42767"/>
                  </a:lnTo>
                  <a:lnTo>
                    <a:pt x="1510474" y="60865"/>
                  </a:lnTo>
                  <a:lnTo>
                    <a:pt x="1486471" y="60865"/>
                  </a:lnTo>
                  <a:lnTo>
                    <a:pt x="1486471" y="74962"/>
                  </a:lnTo>
                  <a:lnTo>
                    <a:pt x="1509331" y="74962"/>
                  </a:lnTo>
                  <a:cubicBezTo>
                    <a:pt x="1506855" y="87916"/>
                    <a:pt x="1500187" y="102584"/>
                    <a:pt x="1480661" y="113919"/>
                  </a:cubicBezTo>
                  <a:lnTo>
                    <a:pt x="1480661" y="98774"/>
                  </a:lnTo>
                  <a:lnTo>
                    <a:pt x="1490662" y="96964"/>
                  </a:lnTo>
                  <a:lnTo>
                    <a:pt x="1489615" y="83629"/>
                  </a:lnTo>
                  <a:lnTo>
                    <a:pt x="1480566" y="85058"/>
                  </a:lnTo>
                  <a:lnTo>
                    <a:pt x="1480566" y="20479"/>
                  </a:lnTo>
                  <a:lnTo>
                    <a:pt x="1485234" y="20479"/>
                  </a:lnTo>
                  <a:lnTo>
                    <a:pt x="1485234" y="6667"/>
                  </a:lnTo>
                  <a:lnTo>
                    <a:pt x="1434656" y="6667"/>
                  </a:lnTo>
                  <a:lnTo>
                    <a:pt x="1434656" y="20479"/>
                  </a:lnTo>
                  <a:lnTo>
                    <a:pt x="1440275" y="20479"/>
                  </a:lnTo>
                  <a:lnTo>
                    <a:pt x="1440275" y="91345"/>
                  </a:lnTo>
                  <a:lnTo>
                    <a:pt x="1433131" y="92297"/>
                  </a:lnTo>
                  <a:lnTo>
                    <a:pt x="1436084" y="106775"/>
                  </a:lnTo>
                  <a:cubicBezTo>
                    <a:pt x="1445228" y="105061"/>
                    <a:pt x="1456087" y="103251"/>
                    <a:pt x="1467421" y="101155"/>
                  </a:cubicBezTo>
                  <a:lnTo>
                    <a:pt x="1467421" y="123634"/>
                  </a:lnTo>
                  <a:lnTo>
                    <a:pt x="1480566" y="123634"/>
                  </a:lnTo>
                  <a:lnTo>
                    <a:pt x="1480566" y="114205"/>
                  </a:lnTo>
                  <a:cubicBezTo>
                    <a:pt x="1484567" y="116967"/>
                    <a:pt x="1489615" y="121634"/>
                    <a:pt x="1492091" y="125063"/>
                  </a:cubicBezTo>
                  <a:cubicBezTo>
                    <a:pt x="1505617" y="116300"/>
                    <a:pt x="1514094" y="105918"/>
                    <a:pt x="1518952" y="95345"/>
                  </a:cubicBezTo>
                  <a:cubicBezTo>
                    <a:pt x="1525333" y="107728"/>
                    <a:pt x="1534192" y="117634"/>
                    <a:pt x="1546384" y="123539"/>
                  </a:cubicBezTo>
                  <a:cubicBezTo>
                    <a:pt x="1548574" y="119348"/>
                    <a:pt x="1553146" y="113633"/>
                    <a:pt x="1556671" y="110585"/>
                  </a:cubicBezTo>
                  <a:cubicBezTo>
                    <a:pt x="1541050" y="104489"/>
                    <a:pt x="1530572" y="91059"/>
                    <a:pt x="1525238" y="74962"/>
                  </a:cubicBezTo>
                  <a:lnTo>
                    <a:pt x="1554575" y="74962"/>
                  </a:lnTo>
                  <a:close/>
                  <a:moveTo>
                    <a:pt x="1661731" y="17335"/>
                  </a:moveTo>
                  <a:lnTo>
                    <a:pt x="1661731" y="24955"/>
                  </a:lnTo>
                  <a:lnTo>
                    <a:pt x="1639538" y="24955"/>
                  </a:lnTo>
                  <a:lnTo>
                    <a:pt x="1639538" y="17335"/>
                  </a:lnTo>
                  <a:lnTo>
                    <a:pt x="1661731" y="17335"/>
                  </a:lnTo>
                  <a:close/>
                  <a:moveTo>
                    <a:pt x="1638871" y="43339"/>
                  </a:moveTo>
                  <a:cubicBezTo>
                    <a:pt x="1639253" y="40767"/>
                    <a:pt x="1639348" y="38005"/>
                    <a:pt x="1639538" y="35528"/>
                  </a:cubicBezTo>
                  <a:lnTo>
                    <a:pt x="1661731" y="35528"/>
                  </a:lnTo>
                  <a:lnTo>
                    <a:pt x="1661731" y="43339"/>
                  </a:lnTo>
                  <a:lnTo>
                    <a:pt x="1638871" y="43339"/>
                  </a:lnTo>
                  <a:close/>
                  <a:moveTo>
                    <a:pt x="1661731" y="54007"/>
                  </a:moveTo>
                  <a:lnTo>
                    <a:pt x="1661731" y="60007"/>
                  </a:lnTo>
                  <a:cubicBezTo>
                    <a:pt x="1661731" y="61627"/>
                    <a:pt x="1661160" y="62103"/>
                    <a:pt x="1659350" y="62103"/>
                  </a:cubicBezTo>
                  <a:cubicBezTo>
                    <a:pt x="1657636" y="62198"/>
                    <a:pt x="1651921" y="62389"/>
                    <a:pt x="1646682" y="62103"/>
                  </a:cubicBezTo>
                  <a:cubicBezTo>
                    <a:pt x="1648682" y="65341"/>
                    <a:pt x="1651254" y="70866"/>
                    <a:pt x="1652206" y="74771"/>
                  </a:cubicBezTo>
                  <a:cubicBezTo>
                    <a:pt x="1660398" y="74771"/>
                    <a:pt x="1666685" y="74485"/>
                    <a:pt x="1671161" y="72295"/>
                  </a:cubicBezTo>
                  <a:cubicBezTo>
                    <a:pt x="1675828" y="70199"/>
                    <a:pt x="1677162" y="66770"/>
                    <a:pt x="1677162" y="60198"/>
                  </a:cubicBezTo>
                  <a:lnTo>
                    <a:pt x="1677162" y="5429"/>
                  </a:lnTo>
                  <a:lnTo>
                    <a:pt x="1625537" y="5429"/>
                  </a:lnTo>
                  <a:lnTo>
                    <a:pt x="1625537" y="31623"/>
                  </a:lnTo>
                  <a:cubicBezTo>
                    <a:pt x="1625537" y="43243"/>
                    <a:pt x="1624203" y="57055"/>
                    <a:pt x="1611821" y="66675"/>
                  </a:cubicBezTo>
                  <a:cubicBezTo>
                    <a:pt x="1614869" y="68484"/>
                    <a:pt x="1620393" y="73723"/>
                    <a:pt x="1622679" y="76486"/>
                  </a:cubicBezTo>
                  <a:cubicBezTo>
                    <a:pt x="1630394" y="70485"/>
                    <a:pt x="1634585" y="62389"/>
                    <a:pt x="1636871" y="54007"/>
                  </a:cubicBezTo>
                  <a:lnTo>
                    <a:pt x="1661827" y="54007"/>
                  </a:lnTo>
                  <a:close/>
                  <a:moveTo>
                    <a:pt x="1601629" y="19431"/>
                  </a:moveTo>
                  <a:lnTo>
                    <a:pt x="1601629" y="28861"/>
                  </a:lnTo>
                  <a:lnTo>
                    <a:pt x="1585436" y="28861"/>
                  </a:lnTo>
                  <a:lnTo>
                    <a:pt x="1585436" y="19431"/>
                  </a:lnTo>
                  <a:lnTo>
                    <a:pt x="1601629" y="19431"/>
                  </a:lnTo>
                  <a:close/>
                  <a:moveTo>
                    <a:pt x="1585436" y="49625"/>
                  </a:moveTo>
                  <a:lnTo>
                    <a:pt x="1585436" y="40386"/>
                  </a:lnTo>
                  <a:lnTo>
                    <a:pt x="1601629" y="40386"/>
                  </a:lnTo>
                  <a:lnTo>
                    <a:pt x="1601629" y="49625"/>
                  </a:lnTo>
                  <a:lnTo>
                    <a:pt x="1585436" y="49625"/>
                  </a:lnTo>
                  <a:close/>
                  <a:moveTo>
                    <a:pt x="1585436" y="61627"/>
                  </a:moveTo>
                  <a:lnTo>
                    <a:pt x="1585436" y="68008"/>
                  </a:lnTo>
                  <a:lnTo>
                    <a:pt x="1571339" y="68008"/>
                  </a:lnTo>
                  <a:lnTo>
                    <a:pt x="1571339" y="7334"/>
                  </a:lnTo>
                  <a:lnTo>
                    <a:pt x="1615726" y="7334"/>
                  </a:lnTo>
                  <a:lnTo>
                    <a:pt x="1615726" y="61627"/>
                  </a:lnTo>
                  <a:lnTo>
                    <a:pt x="1585436" y="61627"/>
                  </a:lnTo>
                  <a:close/>
                  <a:moveTo>
                    <a:pt x="1593627" y="89249"/>
                  </a:moveTo>
                  <a:lnTo>
                    <a:pt x="1604677" y="89249"/>
                  </a:lnTo>
                  <a:lnTo>
                    <a:pt x="1604677" y="106584"/>
                  </a:lnTo>
                  <a:lnTo>
                    <a:pt x="1593627" y="106584"/>
                  </a:lnTo>
                  <a:lnTo>
                    <a:pt x="1593627" y="89249"/>
                  </a:lnTo>
                  <a:lnTo>
                    <a:pt x="1593627" y="89249"/>
                  </a:lnTo>
                  <a:close/>
                  <a:moveTo>
                    <a:pt x="1630299" y="89249"/>
                  </a:moveTo>
                  <a:lnTo>
                    <a:pt x="1630299" y="106584"/>
                  </a:lnTo>
                  <a:lnTo>
                    <a:pt x="1618964" y="106584"/>
                  </a:lnTo>
                  <a:lnTo>
                    <a:pt x="1618964" y="89249"/>
                  </a:lnTo>
                  <a:lnTo>
                    <a:pt x="1630299" y="89249"/>
                  </a:lnTo>
                  <a:close/>
                  <a:moveTo>
                    <a:pt x="1655731" y="89249"/>
                  </a:moveTo>
                  <a:lnTo>
                    <a:pt x="1655731" y="106584"/>
                  </a:lnTo>
                  <a:lnTo>
                    <a:pt x="1644396" y="106584"/>
                  </a:lnTo>
                  <a:lnTo>
                    <a:pt x="1644396" y="89249"/>
                  </a:lnTo>
                  <a:lnTo>
                    <a:pt x="1655731" y="89249"/>
                  </a:lnTo>
                  <a:close/>
                  <a:moveTo>
                    <a:pt x="1670971" y="106584"/>
                  </a:moveTo>
                  <a:lnTo>
                    <a:pt x="1670971" y="77248"/>
                  </a:lnTo>
                  <a:lnTo>
                    <a:pt x="1579245" y="77248"/>
                  </a:lnTo>
                  <a:lnTo>
                    <a:pt x="1579245" y="106584"/>
                  </a:lnTo>
                  <a:lnTo>
                    <a:pt x="1564005" y="106584"/>
                  </a:lnTo>
                  <a:lnTo>
                    <a:pt x="1564005" y="119920"/>
                  </a:lnTo>
                  <a:lnTo>
                    <a:pt x="1685353" y="119920"/>
                  </a:lnTo>
                  <a:lnTo>
                    <a:pt x="1685353" y="106584"/>
                  </a:lnTo>
                  <a:lnTo>
                    <a:pt x="1670971" y="106584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cxnSp>
        <p:nvCxnSpPr>
          <p:cNvPr id="180" name="直线连接符 179"/>
          <p:cNvCxnSpPr/>
          <p:nvPr/>
        </p:nvCxnSpPr>
        <p:spPr>
          <a:xfrm>
            <a:off x="26349977" y="4606396"/>
            <a:ext cx="5812659" cy="5113866"/>
          </a:xfrm>
          <a:prstGeom prst="line">
            <a:avLst/>
          </a:prstGeom>
          <a:ln w="3175">
            <a:solidFill>
              <a:srgbClr val="C0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3" name="组合 182"/>
          <p:cNvGrpSpPr/>
          <p:nvPr/>
        </p:nvGrpSpPr>
        <p:grpSpPr>
          <a:xfrm>
            <a:off x="13700709" y="12384476"/>
            <a:ext cx="3967177" cy="3011962"/>
            <a:chOff x="15345748" y="12561050"/>
            <a:chExt cx="5065864" cy="3846108"/>
          </a:xfrm>
        </p:grpSpPr>
        <p:sp>
          <p:nvSpPr>
            <p:cNvPr id="184" name="任意形状 183"/>
            <p:cNvSpPr/>
            <p:nvPr/>
          </p:nvSpPr>
          <p:spPr>
            <a:xfrm>
              <a:off x="15707797" y="12561050"/>
              <a:ext cx="4129038" cy="2638942"/>
            </a:xfrm>
            <a:custGeom>
              <a:avLst/>
              <a:gdLst>
                <a:gd name="connsiteX0" fmla="*/ 634270 w 993457"/>
                <a:gd name="connsiteY0" fmla="*/ 204692 h 634936"/>
                <a:gd name="connsiteX1" fmla="*/ 707422 w 993457"/>
                <a:gd name="connsiteY1" fmla="*/ 204692 h 634936"/>
                <a:gd name="connsiteX2" fmla="*/ 808768 w 993457"/>
                <a:gd name="connsiteY2" fmla="*/ 451104 h 634936"/>
                <a:gd name="connsiteX3" fmla="*/ 658844 w 993457"/>
                <a:gd name="connsiteY3" fmla="*/ 451104 h 634936"/>
                <a:gd name="connsiteX4" fmla="*/ 637604 w 993457"/>
                <a:gd name="connsiteY4" fmla="*/ 399574 h 634936"/>
                <a:gd name="connsiteX5" fmla="*/ 714375 w 993457"/>
                <a:gd name="connsiteY5" fmla="*/ 399574 h 634936"/>
                <a:gd name="connsiteX6" fmla="*/ 670750 w 993457"/>
                <a:gd name="connsiteY6" fmla="*/ 293656 h 634936"/>
                <a:gd name="connsiteX7" fmla="*/ 613410 w 993457"/>
                <a:gd name="connsiteY7" fmla="*/ 432530 h 634936"/>
                <a:gd name="connsiteX8" fmla="*/ 317468 w 993457"/>
                <a:gd name="connsiteY8" fmla="*/ 634937 h 634936"/>
                <a:gd name="connsiteX9" fmla="*/ 0 w 993457"/>
                <a:gd name="connsiteY9" fmla="*/ 317468 h 634936"/>
                <a:gd name="connsiteX10" fmla="*/ 317468 w 993457"/>
                <a:gd name="connsiteY10" fmla="*/ 0 h 634936"/>
                <a:gd name="connsiteX11" fmla="*/ 555498 w 993457"/>
                <a:gd name="connsiteY11" fmla="*/ 107347 h 634936"/>
                <a:gd name="connsiteX12" fmla="*/ 525875 w 993457"/>
                <a:gd name="connsiteY12" fmla="*/ 179356 h 634936"/>
                <a:gd name="connsiteX13" fmla="*/ 317468 w 993457"/>
                <a:gd name="connsiteY13" fmla="*/ 67437 h 634936"/>
                <a:gd name="connsiteX14" fmla="*/ 67532 w 993457"/>
                <a:gd name="connsiteY14" fmla="*/ 317373 h 634936"/>
                <a:gd name="connsiteX15" fmla="*/ 317468 w 993457"/>
                <a:gd name="connsiteY15" fmla="*/ 567309 h 634936"/>
                <a:gd name="connsiteX16" fmla="*/ 550926 w 993457"/>
                <a:gd name="connsiteY16" fmla="*/ 406718 h 634936"/>
                <a:gd name="connsiteX17" fmla="*/ 550926 w 993457"/>
                <a:gd name="connsiteY17" fmla="*/ 406718 h 634936"/>
                <a:gd name="connsiteX18" fmla="*/ 634079 w 993457"/>
                <a:gd name="connsiteY18" fmla="*/ 204597 h 634936"/>
                <a:gd name="connsiteX19" fmla="*/ 634079 w 993457"/>
                <a:gd name="connsiteY19" fmla="*/ 204597 h 634936"/>
                <a:gd name="connsiteX20" fmla="*/ 414242 w 993457"/>
                <a:gd name="connsiteY20" fmla="*/ 451104 h 634936"/>
                <a:gd name="connsiteX21" fmla="*/ 487394 w 993457"/>
                <a:gd name="connsiteY21" fmla="*/ 451104 h 634936"/>
                <a:gd name="connsiteX22" fmla="*/ 588740 w 993457"/>
                <a:gd name="connsiteY22" fmla="*/ 204692 h 634936"/>
                <a:gd name="connsiteX23" fmla="*/ 515588 w 993457"/>
                <a:gd name="connsiteY23" fmla="*/ 204692 h 634936"/>
                <a:gd name="connsiteX24" fmla="*/ 450818 w 993457"/>
                <a:gd name="connsiteY24" fmla="*/ 362141 h 634936"/>
                <a:gd name="connsiteX25" fmla="*/ 390906 w 993457"/>
                <a:gd name="connsiteY25" fmla="*/ 216503 h 634936"/>
                <a:gd name="connsiteX26" fmla="*/ 381190 w 993457"/>
                <a:gd name="connsiteY26" fmla="*/ 216503 h 634936"/>
                <a:gd name="connsiteX27" fmla="*/ 321278 w 993457"/>
                <a:gd name="connsiteY27" fmla="*/ 362141 h 634936"/>
                <a:gd name="connsiteX28" fmla="*/ 256508 w 993457"/>
                <a:gd name="connsiteY28" fmla="*/ 204692 h 634936"/>
                <a:gd name="connsiteX29" fmla="*/ 183356 w 993457"/>
                <a:gd name="connsiteY29" fmla="*/ 204692 h 634936"/>
                <a:gd name="connsiteX30" fmla="*/ 284702 w 993457"/>
                <a:gd name="connsiteY30" fmla="*/ 451104 h 634936"/>
                <a:gd name="connsiteX31" fmla="*/ 357854 w 993457"/>
                <a:gd name="connsiteY31" fmla="*/ 451104 h 634936"/>
                <a:gd name="connsiteX32" fmla="*/ 386048 w 993457"/>
                <a:gd name="connsiteY32" fmla="*/ 382524 h 634936"/>
                <a:gd name="connsiteX33" fmla="*/ 414242 w 993457"/>
                <a:gd name="connsiteY33" fmla="*/ 451104 h 634936"/>
                <a:gd name="connsiteX34" fmla="*/ 414242 w 993457"/>
                <a:gd name="connsiteY34" fmla="*/ 451104 h 634936"/>
                <a:gd name="connsiteX35" fmla="*/ 818864 w 993457"/>
                <a:gd name="connsiteY35" fmla="*/ 204692 h 634936"/>
                <a:gd name="connsiteX36" fmla="*/ 780479 w 993457"/>
                <a:gd name="connsiteY36" fmla="*/ 298037 h 634936"/>
                <a:gd name="connsiteX37" fmla="*/ 817055 w 993457"/>
                <a:gd name="connsiteY37" fmla="*/ 387001 h 634936"/>
                <a:gd name="connsiteX38" fmla="*/ 855440 w 993457"/>
                <a:gd name="connsiteY38" fmla="*/ 293656 h 634936"/>
                <a:gd name="connsiteX39" fmla="*/ 899065 w 993457"/>
                <a:gd name="connsiteY39" fmla="*/ 399574 h 634936"/>
                <a:gd name="connsiteX40" fmla="*/ 822293 w 993457"/>
                <a:gd name="connsiteY40" fmla="*/ 399574 h 634936"/>
                <a:gd name="connsiteX41" fmla="*/ 843534 w 993457"/>
                <a:gd name="connsiteY41" fmla="*/ 451104 h 634936"/>
                <a:gd name="connsiteX42" fmla="*/ 993458 w 993457"/>
                <a:gd name="connsiteY42" fmla="*/ 451104 h 634936"/>
                <a:gd name="connsiteX43" fmla="*/ 892112 w 993457"/>
                <a:gd name="connsiteY43" fmla="*/ 204692 h 634936"/>
                <a:gd name="connsiteX44" fmla="*/ 818960 w 993457"/>
                <a:gd name="connsiteY44" fmla="*/ 204692 h 634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93457" h="634936">
                  <a:moveTo>
                    <a:pt x="634270" y="204692"/>
                  </a:moveTo>
                  <a:lnTo>
                    <a:pt x="707422" y="204692"/>
                  </a:lnTo>
                  <a:lnTo>
                    <a:pt x="808768" y="451104"/>
                  </a:lnTo>
                  <a:lnTo>
                    <a:pt x="658844" y="451104"/>
                  </a:lnTo>
                  <a:cubicBezTo>
                    <a:pt x="658844" y="451104"/>
                    <a:pt x="637604" y="399574"/>
                    <a:pt x="637604" y="399574"/>
                  </a:cubicBezTo>
                  <a:lnTo>
                    <a:pt x="714375" y="399574"/>
                  </a:lnTo>
                  <a:lnTo>
                    <a:pt x="670750" y="293656"/>
                  </a:lnTo>
                  <a:lnTo>
                    <a:pt x="613410" y="432530"/>
                  </a:lnTo>
                  <a:cubicBezTo>
                    <a:pt x="567309" y="550926"/>
                    <a:pt x="452247" y="634937"/>
                    <a:pt x="317468" y="634937"/>
                  </a:cubicBezTo>
                  <a:cubicBezTo>
                    <a:pt x="142113" y="634937"/>
                    <a:pt x="0" y="492824"/>
                    <a:pt x="0" y="317468"/>
                  </a:cubicBezTo>
                  <a:cubicBezTo>
                    <a:pt x="0" y="142113"/>
                    <a:pt x="142113" y="0"/>
                    <a:pt x="317468" y="0"/>
                  </a:cubicBezTo>
                  <a:cubicBezTo>
                    <a:pt x="412242" y="0"/>
                    <a:pt x="497300" y="41529"/>
                    <a:pt x="555498" y="107347"/>
                  </a:cubicBezTo>
                  <a:lnTo>
                    <a:pt x="525875" y="179356"/>
                  </a:lnTo>
                  <a:cubicBezTo>
                    <a:pt x="481108" y="111919"/>
                    <a:pt x="404527" y="67437"/>
                    <a:pt x="317468" y="67437"/>
                  </a:cubicBezTo>
                  <a:cubicBezTo>
                    <a:pt x="179451" y="67437"/>
                    <a:pt x="67532" y="179356"/>
                    <a:pt x="67532" y="317373"/>
                  </a:cubicBezTo>
                  <a:cubicBezTo>
                    <a:pt x="67532" y="455390"/>
                    <a:pt x="179451" y="567309"/>
                    <a:pt x="317468" y="567309"/>
                  </a:cubicBezTo>
                  <a:cubicBezTo>
                    <a:pt x="424053" y="567309"/>
                    <a:pt x="515017" y="500634"/>
                    <a:pt x="550926" y="406718"/>
                  </a:cubicBezTo>
                  <a:lnTo>
                    <a:pt x="550926" y="406718"/>
                  </a:lnTo>
                  <a:cubicBezTo>
                    <a:pt x="550926" y="406718"/>
                    <a:pt x="634079" y="204597"/>
                    <a:pt x="634079" y="204597"/>
                  </a:cubicBezTo>
                  <a:lnTo>
                    <a:pt x="634079" y="204597"/>
                  </a:lnTo>
                  <a:close/>
                  <a:moveTo>
                    <a:pt x="414242" y="451104"/>
                  </a:moveTo>
                  <a:lnTo>
                    <a:pt x="487394" y="451104"/>
                  </a:lnTo>
                  <a:lnTo>
                    <a:pt x="588740" y="204692"/>
                  </a:lnTo>
                  <a:lnTo>
                    <a:pt x="515588" y="204692"/>
                  </a:lnTo>
                  <a:lnTo>
                    <a:pt x="450818" y="362141"/>
                  </a:lnTo>
                  <a:lnTo>
                    <a:pt x="390906" y="216503"/>
                  </a:lnTo>
                  <a:lnTo>
                    <a:pt x="381190" y="216503"/>
                  </a:lnTo>
                  <a:lnTo>
                    <a:pt x="321278" y="362141"/>
                  </a:lnTo>
                  <a:lnTo>
                    <a:pt x="256508" y="204692"/>
                  </a:lnTo>
                  <a:lnTo>
                    <a:pt x="183356" y="204692"/>
                  </a:lnTo>
                  <a:lnTo>
                    <a:pt x="284702" y="451104"/>
                  </a:lnTo>
                  <a:lnTo>
                    <a:pt x="357854" y="451104"/>
                  </a:lnTo>
                  <a:lnTo>
                    <a:pt x="386048" y="382524"/>
                  </a:lnTo>
                  <a:lnTo>
                    <a:pt x="414242" y="451104"/>
                  </a:lnTo>
                  <a:lnTo>
                    <a:pt x="414242" y="451104"/>
                  </a:lnTo>
                  <a:close/>
                  <a:moveTo>
                    <a:pt x="818864" y="204692"/>
                  </a:moveTo>
                  <a:lnTo>
                    <a:pt x="780479" y="298037"/>
                  </a:lnTo>
                  <a:lnTo>
                    <a:pt x="817055" y="387001"/>
                  </a:lnTo>
                  <a:lnTo>
                    <a:pt x="855440" y="293656"/>
                  </a:lnTo>
                  <a:lnTo>
                    <a:pt x="899065" y="399574"/>
                  </a:lnTo>
                  <a:lnTo>
                    <a:pt x="822293" y="399574"/>
                  </a:lnTo>
                  <a:lnTo>
                    <a:pt x="843534" y="451104"/>
                  </a:lnTo>
                  <a:lnTo>
                    <a:pt x="993458" y="451104"/>
                  </a:lnTo>
                  <a:cubicBezTo>
                    <a:pt x="993458" y="451104"/>
                    <a:pt x="892112" y="204692"/>
                    <a:pt x="892112" y="204692"/>
                  </a:cubicBezTo>
                  <a:lnTo>
                    <a:pt x="818960" y="204692"/>
                  </a:lnTo>
                  <a:close/>
                </a:path>
              </a:pathLst>
            </a:custGeom>
            <a:solidFill>
              <a:srgbClr val="0097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85" name="图形 5"/>
            <p:cNvGrpSpPr/>
            <p:nvPr/>
          </p:nvGrpSpPr>
          <p:grpSpPr>
            <a:xfrm>
              <a:off x="15345748" y="16019481"/>
              <a:ext cx="5065864" cy="387677"/>
              <a:chOff x="18183954" y="11472671"/>
              <a:chExt cx="1686496" cy="129063"/>
            </a:xfrm>
            <a:solidFill>
              <a:srgbClr val="595757"/>
            </a:solidFill>
          </p:grpSpPr>
          <p:sp>
            <p:nvSpPr>
              <p:cNvPr id="187" name="任意形状 186"/>
              <p:cNvSpPr/>
              <p:nvPr/>
            </p:nvSpPr>
            <p:spPr>
              <a:xfrm>
                <a:off x="18183954" y="11476957"/>
                <a:ext cx="131064" cy="94869"/>
              </a:xfrm>
              <a:custGeom>
                <a:avLst/>
                <a:gdLst>
                  <a:gd name="connsiteX0" fmla="*/ 75057 w 131064"/>
                  <a:gd name="connsiteY0" fmla="*/ 0 h 94869"/>
                  <a:gd name="connsiteX1" fmla="*/ 93154 w 131064"/>
                  <a:gd name="connsiteY1" fmla="*/ 58293 h 94869"/>
                  <a:gd name="connsiteX2" fmla="*/ 109823 w 131064"/>
                  <a:gd name="connsiteY2" fmla="*/ 0 h 94869"/>
                  <a:gd name="connsiteX3" fmla="*/ 131064 w 131064"/>
                  <a:gd name="connsiteY3" fmla="*/ 0 h 94869"/>
                  <a:gd name="connsiteX4" fmla="*/ 101155 w 131064"/>
                  <a:gd name="connsiteY4" fmla="*/ 94869 h 94869"/>
                  <a:gd name="connsiteX5" fmla="*/ 84201 w 131064"/>
                  <a:gd name="connsiteY5" fmla="*/ 94869 h 94869"/>
                  <a:gd name="connsiteX6" fmla="*/ 65818 w 131064"/>
                  <a:gd name="connsiteY6" fmla="*/ 38291 h 94869"/>
                  <a:gd name="connsiteX7" fmla="*/ 47911 w 131064"/>
                  <a:gd name="connsiteY7" fmla="*/ 94869 h 94869"/>
                  <a:gd name="connsiteX8" fmla="*/ 31052 w 131064"/>
                  <a:gd name="connsiteY8" fmla="*/ 94869 h 94869"/>
                  <a:gd name="connsiteX9" fmla="*/ 0 w 131064"/>
                  <a:gd name="connsiteY9" fmla="*/ 0 h 94869"/>
                  <a:gd name="connsiteX10" fmla="*/ 22765 w 131064"/>
                  <a:gd name="connsiteY10" fmla="*/ 0 h 94869"/>
                  <a:gd name="connsiteX11" fmla="*/ 40481 w 131064"/>
                  <a:gd name="connsiteY11" fmla="*/ 58293 h 94869"/>
                  <a:gd name="connsiteX12" fmla="*/ 57626 w 131064"/>
                  <a:gd name="connsiteY12" fmla="*/ 0 h 94869"/>
                  <a:gd name="connsiteX13" fmla="*/ 74962 w 131064"/>
                  <a:gd name="connsiteY13" fmla="*/ 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1064" h="94869">
                    <a:moveTo>
                      <a:pt x="75057" y="0"/>
                    </a:moveTo>
                    <a:lnTo>
                      <a:pt x="93154" y="58293"/>
                    </a:lnTo>
                    <a:lnTo>
                      <a:pt x="109823" y="0"/>
                    </a:lnTo>
                    <a:lnTo>
                      <a:pt x="131064" y="0"/>
                    </a:lnTo>
                    <a:lnTo>
                      <a:pt x="101155" y="94869"/>
                    </a:lnTo>
                    <a:lnTo>
                      <a:pt x="84201" y="94869"/>
                    </a:lnTo>
                    <a:lnTo>
                      <a:pt x="65818" y="38291"/>
                    </a:lnTo>
                    <a:lnTo>
                      <a:pt x="47911" y="94869"/>
                    </a:lnTo>
                    <a:lnTo>
                      <a:pt x="31052" y="94869"/>
                    </a:lnTo>
                    <a:lnTo>
                      <a:pt x="0" y="0"/>
                    </a:lnTo>
                    <a:lnTo>
                      <a:pt x="22765" y="0"/>
                    </a:lnTo>
                    <a:lnTo>
                      <a:pt x="40481" y="58293"/>
                    </a:lnTo>
                    <a:lnTo>
                      <a:pt x="57626" y="0"/>
                    </a:lnTo>
                    <a:lnTo>
                      <a:pt x="74962" y="0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8" name="任意形状 187"/>
              <p:cNvSpPr/>
              <p:nvPr/>
            </p:nvSpPr>
            <p:spPr>
              <a:xfrm>
                <a:off x="18325305" y="11476957"/>
                <a:ext cx="63817" cy="94869"/>
              </a:xfrm>
              <a:custGeom>
                <a:avLst/>
                <a:gdLst>
                  <a:gd name="connsiteX0" fmla="*/ 0 w 63817"/>
                  <a:gd name="connsiteY0" fmla="*/ 0 h 94869"/>
                  <a:gd name="connsiteX1" fmla="*/ 22193 w 63817"/>
                  <a:gd name="connsiteY1" fmla="*/ 0 h 94869"/>
                  <a:gd name="connsiteX2" fmla="*/ 22193 w 63817"/>
                  <a:gd name="connsiteY2" fmla="*/ 75152 h 94869"/>
                  <a:gd name="connsiteX3" fmla="*/ 63818 w 63817"/>
                  <a:gd name="connsiteY3" fmla="*/ 75152 h 94869"/>
                  <a:gd name="connsiteX4" fmla="*/ 63818 w 63817"/>
                  <a:gd name="connsiteY4" fmla="*/ 94869 h 94869"/>
                  <a:gd name="connsiteX5" fmla="*/ 95 w 63817"/>
                  <a:gd name="connsiteY5" fmla="*/ 94869 h 94869"/>
                  <a:gd name="connsiteX6" fmla="*/ 95 w 63817"/>
                  <a:gd name="connsiteY6" fmla="*/ 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817" h="94869">
                    <a:moveTo>
                      <a:pt x="0" y="0"/>
                    </a:moveTo>
                    <a:lnTo>
                      <a:pt x="22193" y="0"/>
                    </a:lnTo>
                    <a:lnTo>
                      <a:pt x="22193" y="75152"/>
                    </a:lnTo>
                    <a:lnTo>
                      <a:pt x="63818" y="75152"/>
                    </a:lnTo>
                    <a:lnTo>
                      <a:pt x="63818" y="94869"/>
                    </a:lnTo>
                    <a:lnTo>
                      <a:pt x="95" y="94869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9" name="任意形状 188"/>
              <p:cNvSpPr/>
              <p:nvPr/>
            </p:nvSpPr>
            <p:spPr>
              <a:xfrm>
                <a:off x="18392742" y="11476957"/>
                <a:ext cx="95440" cy="94869"/>
              </a:xfrm>
              <a:custGeom>
                <a:avLst/>
                <a:gdLst>
                  <a:gd name="connsiteX0" fmla="*/ 56960 w 95440"/>
                  <a:gd name="connsiteY0" fmla="*/ 0 h 94869"/>
                  <a:gd name="connsiteX1" fmla="*/ 95441 w 95440"/>
                  <a:gd name="connsiteY1" fmla="*/ 94869 h 94869"/>
                  <a:gd name="connsiteX2" fmla="*/ 72104 w 95440"/>
                  <a:gd name="connsiteY2" fmla="*/ 94869 h 94869"/>
                  <a:gd name="connsiteX3" fmla="*/ 64866 w 95440"/>
                  <a:gd name="connsiteY3" fmla="*/ 75724 h 94869"/>
                  <a:gd name="connsiteX4" fmla="*/ 28956 w 95440"/>
                  <a:gd name="connsiteY4" fmla="*/ 75724 h 94869"/>
                  <a:gd name="connsiteX5" fmla="*/ 22003 w 95440"/>
                  <a:gd name="connsiteY5" fmla="*/ 94869 h 94869"/>
                  <a:gd name="connsiteX6" fmla="*/ 0 w 95440"/>
                  <a:gd name="connsiteY6" fmla="*/ 94869 h 94869"/>
                  <a:gd name="connsiteX7" fmla="*/ 37433 w 95440"/>
                  <a:gd name="connsiteY7" fmla="*/ 0 h 94869"/>
                  <a:gd name="connsiteX8" fmla="*/ 56960 w 95440"/>
                  <a:gd name="connsiteY8" fmla="*/ 0 h 94869"/>
                  <a:gd name="connsiteX9" fmla="*/ 57912 w 95440"/>
                  <a:gd name="connsiteY9" fmla="*/ 57150 h 94869"/>
                  <a:gd name="connsiteX10" fmla="*/ 46673 w 95440"/>
                  <a:gd name="connsiteY10" fmla="*/ 27622 h 94869"/>
                  <a:gd name="connsiteX11" fmla="*/ 35909 w 95440"/>
                  <a:gd name="connsiteY11" fmla="*/ 57150 h 94869"/>
                  <a:gd name="connsiteX12" fmla="*/ 57912 w 95440"/>
                  <a:gd name="connsiteY12" fmla="*/ 5715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5440" h="94869">
                    <a:moveTo>
                      <a:pt x="56960" y="0"/>
                    </a:moveTo>
                    <a:lnTo>
                      <a:pt x="95441" y="94869"/>
                    </a:lnTo>
                    <a:lnTo>
                      <a:pt x="72104" y="94869"/>
                    </a:lnTo>
                    <a:lnTo>
                      <a:pt x="64866" y="75724"/>
                    </a:lnTo>
                    <a:lnTo>
                      <a:pt x="28956" y="75724"/>
                    </a:lnTo>
                    <a:lnTo>
                      <a:pt x="22003" y="94869"/>
                    </a:lnTo>
                    <a:lnTo>
                      <a:pt x="0" y="94869"/>
                    </a:lnTo>
                    <a:lnTo>
                      <a:pt x="37433" y="0"/>
                    </a:lnTo>
                    <a:lnTo>
                      <a:pt x="56960" y="0"/>
                    </a:lnTo>
                    <a:close/>
                    <a:moveTo>
                      <a:pt x="57912" y="57150"/>
                    </a:moveTo>
                    <a:lnTo>
                      <a:pt x="46673" y="27622"/>
                    </a:lnTo>
                    <a:lnTo>
                      <a:pt x="35909" y="57150"/>
                    </a:lnTo>
                    <a:lnTo>
                      <a:pt x="57912" y="57150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0" name="任意形状 189"/>
              <p:cNvSpPr/>
              <p:nvPr/>
            </p:nvSpPr>
            <p:spPr>
              <a:xfrm>
                <a:off x="18498279" y="11476957"/>
                <a:ext cx="80962" cy="94869"/>
              </a:xfrm>
              <a:custGeom>
                <a:avLst/>
                <a:gdLst>
                  <a:gd name="connsiteX0" fmla="*/ 17716 w 80962"/>
                  <a:gd name="connsiteY0" fmla="*/ 0 h 94869"/>
                  <a:gd name="connsiteX1" fmla="*/ 60770 w 80962"/>
                  <a:gd name="connsiteY1" fmla="*/ 57531 h 94869"/>
                  <a:gd name="connsiteX2" fmla="*/ 60770 w 80962"/>
                  <a:gd name="connsiteY2" fmla="*/ 0 h 94869"/>
                  <a:gd name="connsiteX3" fmla="*/ 80963 w 80962"/>
                  <a:gd name="connsiteY3" fmla="*/ 0 h 94869"/>
                  <a:gd name="connsiteX4" fmla="*/ 80963 w 80962"/>
                  <a:gd name="connsiteY4" fmla="*/ 94869 h 94869"/>
                  <a:gd name="connsiteX5" fmla="*/ 63246 w 80962"/>
                  <a:gd name="connsiteY5" fmla="*/ 94869 h 94869"/>
                  <a:gd name="connsiteX6" fmla="*/ 20193 w 80962"/>
                  <a:gd name="connsiteY6" fmla="*/ 37243 h 94869"/>
                  <a:gd name="connsiteX7" fmla="*/ 20193 w 80962"/>
                  <a:gd name="connsiteY7" fmla="*/ 94869 h 94869"/>
                  <a:gd name="connsiteX8" fmla="*/ 0 w 80962"/>
                  <a:gd name="connsiteY8" fmla="*/ 94869 h 94869"/>
                  <a:gd name="connsiteX9" fmla="*/ 0 w 80962"/>
                  <a:gd name="connsiteY9" fmla="*/ 0 h 94869"/>
                  <a:gd name="connsiteX10" fmla="*/ 17716 w 80962"/>
                  <a:gd name="connsiteY10" fmla="*/ 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0962" h="94869">
                    <a:moveTo>
                      <a:pt x="17716" y="0"/>
                    </a:moveTo>
                    <a:lnTo>
                      <a:pt x="60770" y="57531"/>
                    </a:lnTo>
                    <a:lnTo>
                      <a:pt x="60770" y="0"/>
                    </a:lnTo>
                    <a:lnTo>
                      <a:pt x="80963" y="0"/>
                    </a:lnTo>
                    <a:lnTo>
                      <a:pt x="80963" y="94869"/>
                    </a:lnTo>
                    <a:lnTo>
                      <a:pt x="63246" y="94869"/>
                    </a:lnTo>
                    <a:lnTo>
                      <a:pt x="20193" y="37243"/>
                    </a:lnTo>
                    <a:lnTo>
                      <a:pt x="20193" y="94869"/>
                    </a:lnTo>
                    <a:lnTo>
                      <a:pt x="0" y="94869"/>
                    </a:lnTo>
                    <a:lnTo>
                      <a:pt x="0" y="0"/>
                    </a:lnTo>
                    <a:lnTo>
                      <a:pt x="17716" y="0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1" name="任意形状 190"/>
              <p:cNvSpPr/>
              <p:nvPr/>
            </p:nvSpPr>
            <p:spPr>
              <a:xfrm>
                <a:off x="18619247" y="11476957"/>
                <a:ext cx="95440" cy="94869"/>
              </a:xfrm>
              <a:custGeom>
                <a:avLst/>
                <a:gdLst>
                  <a:gd name="connsiteX0" fmla="*/ 56960 w 95440"/>
                  <a:gd name="connsiteY0" fmla="*/ 0 h 94869"/>
                  <a:gd name="connsiteX1" fmla="*/ 95441 w 95440"/>
                  <a:gd name="connsiteY1" fmla="*/ 94869 h 94869"/>
                  <a:gd name="connsiteX2" fmla="*/ 72104 w 95440"/>
                  <a:gd name="connsiteY2" fmla="*/ 94869 h 94869"/>
                  <a:gd name="connsiteX3" fmla="*/ 64866 w 95440"/>
                  <a:gd name="connsiteY3" fmla="*/ 75724 h 94869"/>
                  <a:gd name="connsiteX4" fmla="*/ 28956 w 95440"/>
                  <a:gd name="connsiteY4" fmla="*/ 75724 h 94869"/>
                  <a:gd name="connsiteX5" fmla="*/ 22003 w 95440"/>
                  <a:gd name="connsiteY5" fmla="*/ 94869 h 94869"/>
                  <a:gd name="connsiteX6" fmla="*/ 0 w 95440"/>
                  <a:gd name="connsiteY6" fmla="*/ 94869 h 94869"/>
                  <a:gd name="connsiteX7" fmla="*/ 37433 w 95440"/>
                  <a:gd name="connsiteY7" fmla="*/ 0 h 94869"/>
                  <a:gd name="connsiteX8" fmla="*/ 56960 w 95440"/>
                  <a:gd name="connsiteY8" fmla="*/ 0 h 94869"/>
                  <a:gd name="connsiteX9" fmla="*/ 57817 w 95440"/>
                  <a:gd name="connsiteY9" fmla="*/ 57150 h 94869"/>
                  <a:gd name="connsiteX10" fmla="*/ 46577 w 95440"/>
                  <a:gd name="connsiteY10" fmla="*/ 27622 h 94869"/>
                  <a:gd name="connsiteX11" fmla="*/ 35814 w 95440"/>
                  <a:gd name="connsiteY11" fmla="*/ 57150 h 94869"/>
                  <a:gd name="connsiteX12" fmla="*/ 57817 w 95440"/>
                  <a:gd name="connsiteY12" fmla="*/ 5715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5440" h="94869">
                    <a:moveTo>
                      <a:pt x="56960" y="0"/>
                    </a:moveTo>
                    <a:lnTo>
                      <a:pt x="95441" y="94869"/>
                    </a:lnTo>
                    <a:lnTo>
                      <a:pt x="72104" y="94869"/>
                    </a:lnTo>
                    <a:lnTo>
                      <a:pt x="64866" y="75724"/>
                    </a:lnTo>
                    <a:lnTo>
                      <a:pt x="28956" y="75724"/>
                    </a:lnTo>
                    <a:lnTo>
                      <a:pt x="22003" y="94869"/>
                    </a:lnTo>
                    <a:lnTo>
                      <a:pt x="0" y="94869"/>
                    </a:lnTo>
                    <a:lnTo>
                      <a:pt x="37433" y="0"/>
                    </a:lnTo>
                    <a:lnTo>
                      <a:pt x="56960" y="0"/>
                    </a:lnTo>
                    <a:close/>
                    <a:moveTo>
                      <a:pt x="57817" y="57150"/>
                    </a:moveTo>
                    <a:lnTo>
                      <a:pt x="46577" y="27622"/>
                    </a:lnTo>
                    <a:lnTo>
                      <a:pt x="35814" y="57150"/>
                    </a:lnTo>
                    <a:lnTo>
                      <a:pt x="57817" y="57150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2" name="任意形状 191"/>
              <p:cNvSpPr/>
              <p:nvPr/>
            </p:nvSpPr>
            <p:spPr>
              <a:xfrm>
                <a:off x="18723069" y="11502865"/>
                <a:ext cx="71342" cy="98869"/>
              </a:xfrm>
              <a:custGeom>
                <a:avLst/>
                <a:gdLst>
                  <a:gd name="connsiteX0" fmla="*/ 56197 w 71342"/>
                  <a:gd name="connsiteY0" fmla="*/ 4286 h 98869"/>
                  <a:gd name="connsiteX1" fmla="*/ 67246 w 71342"/>
                  <a:gd name="connsiteY1" fmla="*/ 16383 h 98869"/>
                  <a:gd name="connsiteX2" fmla="*/ 71342 w 71342"/>
                  <a:gd name="connsiteY2" fmla="*/ 35338 h 98869"/>
                  <a:gd name="connsiteX3" fmla="*/ 67246 w 71342"/>
                  <a:gd name="connsiteY3" fmla="*/ 54197 h 98869"/>
                  <a:gd name="connsiteX4" fmla="*/ 56197 w 71342"/>
                  <a:gd name="connsiteY4" fmla="*/ 66389 h 98869"/>
                  <a:gd name="connsiteX5" fmla="*/ 40957 w 71342"/>
                  <a:gd name="connsiteY5" fmla="*/ 70580 h 98869"/>
                  <a:gd name="connsiteX6" fmla="*/ 21146 w 71342"/>
                  <a:gd name="connsiteY6" fmla="*/ 61341 h 98869"/>
                  <a:gd name="connsiteX7" fmla="*/ 21146 w 71342"/>
                  <a:gd name="connsiteY7" fmla="*/ 98870 h 98869"/>
                  <a:gd name="connsiteX8" fmla="*/ 0 w 71342"/>
                  <a:gd name="connsiteY8" fmla="*/ 98870 h 98869"/>
                  <a:gd name="connsiteX9" fmla="*/ 0 w 71342"/>
                  <a:gd name="connsiteY9" fmla="*/ 1810 h 98869"/>
                  <a:gd name="connsiteX10" fmla="*/ 18764 w 71342"/>
                  <a:gd name="connsiteY10" fmla="*/ 1810 h 98869"/>
                  <a:gd name="connsiteX11" fmla="*/ 19717 w 71342"/>
                  <a:gd name="connsiteY11" fmla="*/ 11239 h 98869"/>
                  <a:gd name="connsiteX12" fmla="*/ 28765 w 71342"/>
                  <a:gd name="connsiteY12" fmla="*/ 2762 h 98869"/>
                  <a:gd name="connsiteX13" fmla="*/ 40957 w 71342"/>
                  <a:gd name="connsiteY13" fmla="*/ 0 h 98869"/>
                  <a:gd name="connsiteX14" fmla="*/ 56197 w 71342"/>
                  <a:gd name="connsiteY14" fmla="*/ 4191 h 98869"/>
                  <a:gd name="connsiteX15" fmla="*/ 45625 w 71342"/>
                  <a:gd name="connsiteY15" fmla="*/ 47625 h 98869"/>
                  <a:gd name="connsiteX16" fmla="*/ 49530 w 71342"/>
                  <a:gd name="connsiteY16" fmla="*/ 35338 h 98869"/>
                  <a:gd name="connsiteX17" fmla="*/ 45625 w 71342"/>
                  <a:gd name="connsiteY17" fmla="*/ 22670 h 98869"/>
                  <a:gd name="connsiteX18" fmla="*/ 35528 w 71342"/>
                  <a:gd name="connsiteY18" fmla="*/ 17907 h 98869"/>
                  <a:gd name="connsiteX19" fmla="*/ 25337 w 71342"/>
                  <a:gd name="connsiteY19" fmla="*/ 22479 h 98869"/>
                  <a:gd name="connsiteX20" fmla="*/ 21146 w 71342"/>
                  <a:gd name="connsiteY20" fmla="*/ 35433 h 98869"/>
                  <a:gd name="connsiteX21" fmla="*/ 25241 w 71342"/>
                  <a:gd name="connsiteY21" fmla="*/ 48006 h 98869"/>
                  <a:gd name="connsiteX22" fmla="*/ 35528 w 71342"/>
                  <a:gd name="connsiteY22" fmla="*/ 52197 h 98869"/>
                  <a:gd name="connsiteX23" fmla="*/ 45625 w 71342"/>
                  <a:gd name="connsiteY23" fmla="*/ 47720 h 9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1342" h="98869">
                    <a:moveTo>
                      <a:pt x="56197" y="4286"/>
                    </a:moveTo>
                    <a:cubicBezTo>
                      <a:pt x="60865" y="7049"/>
                      <a:pt x="64484" y="11049"/>
                      <a:pt x="67246" y="16383"/>
                    </a:cubicBezTo>
                    <a:cubicBezTo>
                      <a:pt x="70009" y="21717"/>
                      <a:pt x="71342" y="28004"/>
                      <a:pt x="71342" y="35338"/>
                    </a:cubicBezTo>
                    <a:cubicBezTo>
                      <a:pt x="71342" y="42672"/>
                      <a:pt x="70009" y="48863"/>
                      <a:pt x="67246" y="54197"/>
                    </a:cubicBezTo>
                    <a:cubicBezTo>
                      <a:pt x="64484" y="59531"/>
                      <a:pt x="60865" y="63532"/>
                      <a:pt x="56197" y="66389"/>
                    </a:cubicBezTo>
                    <a:cubicBezTo>
                      <a:pt x="51530" y="69247"/>
                      <a:pt x="46482" y="70580"/>
                      <a:pt x="40957" y="70580"/>
                    </a:cubicBezTo>
                    <a:cubicBezTo>
                      <a:pt x="32480" y="70580"/>
                      <a:pt x="25908" y="67532"/>
                      <a:pt x="21146" y="61341"/>
                    </a:cubicBezTo>
                    <a:lnTo>
                      <a:pt x="21146" y="98870"/>
                    </a:lnTo>
                    <a:lnTo>
                      <a:pt x="0" y="98870"/>
                    </a:lnTo>
                    <a:lnTo>
                      <a:pt x="0" y="1810"/>
                    </a:lnTo>
                    <a:lnTo>
                      <a:pt x="18764" y="1810"/>
                    </a:lnTo>
                    <a:cubicBezTo>
                      <a:pt x="19145" y="6668"/>
                      <a:pt x="19431" y="9811"/>
                      <a:pt x="19717" y="11239"/>
                    </a:cubicBezTo>
                    <a:cubicBezTo>
                      <a:pt x="22098" y="7429"/>
                      <a:pt x="25146" y="4572"/>
                      <a:pt x="28765" y="2762"/>
                    </a:cubicBezTo>
                    <a:cubicBezTo>
                      <a:pt x="32385" y="953"/>
                      <a:pt x="36481" y="0"/>
                      <a:pt x="40957" y="0"/>
                    </a:cubicBezTo>
                    <a:cubicBezTo>
                      <a:pt x="46482" y="0"/>
                      <a:pt x="51530" y="1429"/>
                      <a:pt x="56197" y="4191"/>
                    </a:cubicBezTo>
                    <a:close/>
                    <a:moveTo>
                      <a:pt x="45625" y="47625"/>
                    </a:moveTo>
                    <a:cubicBezTo>
                      <a:pt x="48196" y="44672"/>
                      <a:pt x="49530" y="40577"/>
                      <a:pt x="49530" y="35338"/>
                    </a:cubicBezTo>
                    <a:cubicBezTo>
                      <a:pt x="49530" y="30099"/>
                      <a:pt x="48196" y="25813"/>
                      <a:pt x="45625" y="22670"/>
                    </a:cubicBezTo>
                    <a:cubicBezTo>
                      <a:pt x="43053" y="19431"/>
                      <a:pt x="39624" y="17907"/>
                      <a:pt x="35528" y="17907"/>
                    </a:cubicBezTo>
                    <a:cubicBezTo>
                      <a:pt x="31432" y="17907"/>
                      <a:pt x="28099" y="19431"/>
                      <a:pt x="25337" y="22479"/>
                    </a:cubicBezTo>
                    <a:cubicBezTo>
                      <a:pt x="22574" y="25527"/>
                      <a:pt x="21146" y="29813"/>
                      <a:pt x="21146" y="35433"/>
                    </a:cubicBezTo>
                    <a:cubicBezTo>
                      <a:pt x="21146" y="41053"/>
                      <a:pt x="22479" y="45244"/>
                      <a:pt x="25241" y="48006"/>
                    </a:cubicBezTo>
                    <a:cubicBezTo>
                      <a:pt x="28004" y="50768"/>
                      <a:pt x="31432" y="52197"/>
                      <a:pt x="35528" y="52197"/>
                    </a:cubicBezTo>
                    <a:cubicBezTo>
                      <a:pt x="39624" y="52197"/>
                      <a:pt x="43053" y="50673"/>
                      <a:pt x="45625" y="47720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3" name="任意形状 192"/>
              <p:cNvSpPr/>
              <p:nvPr/>
            </p:nvSpPr>
            <p:spPr>
              <a:xfrm>
                <a:off x="18805937" y="11502865"/>
                <a:ext cx="71342" cy="98869"/>
              </a:xfrm>
              <a:custGeom>
                <a:avLst/>
                <a:gdLst>
                  <a:gd name="connsiteX0" fmla="*/ 56197 w 71342"/>
                  <a:gd name="connsiteY0" fmla="*/ 4286 h 98869"/>
                  <a:gd name="connsiteX1" fmla="*/ 67246 w 71342"/>
                  <a:gd name="connsiteY1" fmla="*/ 16383 h 98869"/>
                  <a:gd name="connsiteX2" fmla="*/ 71342 w 71342"/>
                  <a:gd name="connsiteY2" fmla="*/ 35338 h 98869"/>
                  <a:gd name="connsiteX3" fmla="*/ 67246 w 71342"/>
                  <a:gd name="connsiteY3" fmla="*/ 54197 h 98869"/>
                  <a:gd name="connsiteX4" fmla="*/ 56197 w 71342"/>
                  <a:gd name="connsiteY4" fmla="*/ 66389 h 98869"/>
                  <a:gd name="connsiteX5" fmla="*/ 40958 w 71342"/>
                  <a:gd name="connsiteY5" fmla="*/ 70580 h 98869"/>
                  <a:gd name="connsiteX6" fmla="*/ 21146 w 71342"/>
                  <a:gd name="connsiteY6" fmla="*/ 61341 h 98869"/>
                  <a:gd name="connsiteX7" fmla="*/ 21146 w 71342"/>
                  <a:gd name="connsiteY7" fmla="*/ 98870 h 98869"/>
                  <a:gd name="connsiteX8" fmla="*/ 0 w 71342"/>
                  <a:gd name="connsiteY8" fmla="*/ 98870 h 98869"/>
                  <a:gd name="connsiteX9" fmla="*/ 0 w 71342"/>
                  <a:gd name="connsiteY9" fmla="*/ 1810 h 98869"/>
                  <a:gd name="connsiteX10" fmla="*/ 18764 w 71342"/>
                  <a:gd name="connsiteY10" fmla="*/ 1810 h 98869"/>
                  <a:gd name="connsiteX11" fmla="*/ 19717 w 71342"/>
                  <a:gd name="connsiteY11" fmla="*/ 11239 h 98869"/>
                  <a:gd name="connsiteX12" fmla="*/ 28766 w 71342"/>
                  <a:gd name="connsiteY12" fmla="*/ 2762 h 98869"/>
                  <a:gd name="connsiteX13" fmla="*/ 40958 w 71342"/>
                  <a:gd name="connsiteY13" fmla="*/ 0 h 98869"/>
                  <a:gd name="connsiteX14" fmla="*/ 56197 w 71342"/>
                  <a:gd name="connsiteY14" fmla="*/ 4191 h 98869"/>
                  <a:gd name="connsiteX15" fmla="*/ 45625 w 71342"/>
                  <a:gd name="connsiteY15" fmla="*/ 47625 h 98869"/>
                  <a:gd name="connsiteX16" fmla="*/ 49530 w 71342"/>
                  <a:gd name="connsiteY16" fmla="*/ 35338 h 98869"/>
                  <a:gd name="connsiteX17" fmla="*/ 45625 w 71342"/>
                  <a:gd name="connsiteY17" fmla="*/ 22670 h 98869"/>
                  <a:gd name="connsiteX18" fmla="*/ 35528 w 71342"/>
                  <a:gd name="connsiteY18" fmla="*/ 17907 h 98869"/>
                  <a:gd name="connsiteX19" fmla="*/ 25337 w 71342"/>
                  <a:gd name="connsiteY19" fmla="*/ 22479 h 98869"/>
                  <a:gd name="connsiteX20" fmla="*/ 21241 w 71342"/>
                  <a:gd name="connsiteY20" fmla="*/ 35433 h 98869"/>
                  <a:gd name="connsiteX21" fmla="*/ 25337 w 71342"/>
                  <a:gd name="connsiteY21" fmla="*/ 48006 h 98869"/>
                  <a:gd name="connsiteX22" fmla="*/ 35624 w 71342"/>
                  <a:gd name="connsiteY22" fmla="*/ 52197 h 98869"/>
                  <a:gd name="connsiteX23" fmla="*/ 45720 w 71342"/>
                  <a:gd name="connsiteY23" fmla="*/ 47720 h 9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1342" h="98869">
                    <a:moveTo>
                      <a:pt x="56197" y="4286"/>
                    </a:moveTo>
                    <a:cubicBezTo>
                      <a:pt x="60865" y="7049"/>
                      <a:pt x="64484" y="11049"/>
                      <a:pt x="67246" y="16383"/>
                    </a:cubicBezTo>
                    <a:cubicBezTo>
                      <a:pt x="70009" y="21717"/>
                      <a:pt x="71342" y="28004"/>
                      <a:pt x="71342" y="35338"/>
                    </a:cubicBezTo>
                    <a:cubicBezTo>
                      <a:pt x="71342" y="42672"/>
                      <a:pt x="70009" y="48863"/>
                      <a:pt x="67246" y="54197"/>
                    </a:cubicBezTo>
                    <a:cubicBezTo>
                      <a:pt x="64484" y="59531"/>
                      <a:pt x="60865" y="63532"/>
                      <a:pt x="56197" y="66389"/>
                    </a:cubicBezTo>
                    <a:cubicBezTo>
                      <a:pt x="51626" y="69152"/>
                      <a:pt x="46482" y="70580"/>
                      <a:pt x="40958" y="70580"/>
                    </a:cubicBezTo>
                    <a:cubicBezTo>
                      <a:pt x="32480" y="70580"/>
                      <a:pt x="25908" y="67532"/>
                      <a:pt x="21146" y="61341"/>
                    </a:cubicBezTo>
                    <a:lnTo>
                      <a:pt x="21146" y="98870"/>
                    </a:lnTo>
                    <a:lnTo>
                      <a:pt x="0" y="98870"/>
                    </a:lnTo>
                    <a:lnTo>
                      <a:pt x="0" y="1810"/>
                    </a:lnTo>
                    <a:lnTo>
                      <a:pt x="18764" y="1810"/>
                    </a:lnTo>
                    <a:cubicBezTo>
                      <a:pt x="19145" y="6668"/>
                      <a:pt x="19431" y="9811"/>
                      <a:pt x="19717" y="11239"/>
                    </a:cubicBezTo>
                    <a:cubicBezTo>
                      <a:pt x="22098" y="7429"/>
                      <a:pt x="25146" y="4572"/>
                      <a:pt x="28766" y="2762"/>
                    </a:cubicBezTo>
                    <a:cubicBezTo>
                      <a:pt x="32385" y="953"/>
                      <a:pt x="36481" y="0"/>
                      <a:pt x="40958" y="0"/>
                    </a:cubicBezTo>
                    <a:cubicBezTo>
                      <a:pt x="46482" y="0"/>
                      <a:pt x="51530" y="1429"/>
                      <a:pt x="56197" y="4191"/>
                    </a:cubicBezTo>
                    <a:close/>
                    <a:moveTo>
                      <a:pt x="45625" y="47625"/>
                    </a:moveTo>
                    <a:cubicBezTo>
                      <a:pt x="48196" y="44672"/>
                      <a:pt x="49530" y="40577"/>
                      <a:pt x="49530" y="35338"/>
                    </a:cubicBezTo>
                    <a:cubicBezTo>
                      <a:pt x="49530" y="30099"/>
                      <a:pt x="48196" y="25813"/>
                      <a:pt x="45625" y="22670"/>
                    </a:cubicBezTo>
                    <a:cubicBezTo>
                      <a:pt x="43053" y="19431"/>
                      <a:pt x="39624" y="17907"/>
                      <a:pt x="35528" y="17907"/>
                    </a:cubicBezTo>
                    <a:cubicBezTo>
                      <a:pt x="31433" y="17907"/>
                      <a:pt x="28099" y="19431"/>
                      <a:pt x="25337" y="22479"/>
                    </a:cubicBezTo>
                    <a:cubicBezTo>
                      <a:pt x="22574" y="25527"/>
                      <a:pt x="21241" y="29813"/>
                      <a:pt x="21241" y="35433"/>
                    </a:cubicBezTo>
                    <a:cubicBezTo>
                      <a:pt x="21241" y="41053"/>
                      <a:pt x="22574" y="45244"/>
                      <a:pt x="25337" y="48006"/>
                    </a:cubicBezTo>
                    <a:cubicBezTo>
                      <a:pt x="28099" y="50768"/>
                      <a:pt x="31528" y="52197"/>
                      <a:pt x="35624" y="52197"/>
                    </a:cubicBezTo>
                    <a:cubicBezTo>
                      <a:pt x="39719" y="52197"/>
                      <a:pt x="43148" y="50673"/>
                      <a:pt x="45720" y="47720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4" name="任意形状 193"/>
              <p:cNvSpPr/>
              <p:nvPr/>
            </p:nvSpPr>
            <p:spPr>
              <a:xfrm>
                <a:off x="18888900" y="11473243"/>
                <a:ext cx="21145" cy="98583"/>
              </a:xfrm>
              <a:custGeom>
                <a:avLst/>
                <a:gdLst>
                  <a:gd name="connsiteX0" fmla="*/ 21146 w 21145"/>
                  <a:gd name="connsiteY0" fmla="*/ 98584 h 98583"/>
                  <a:gd name="connsiteX1" fmla="*/ 0 w 21145"/>
                  <a:gd name="connsiteY1" fmla="*/ 98584 h 98583"/>
                  <a:gd name="connsiteX2" fmla="*/ 0 w 21145"/>
                  <a:gd name="connsiteY2" fmla="*/ 0 h 98583"/>
                  <a:gd name="connsiteX3" fmla="*/ 21146 w 21145"/>
                  <a:gd name="connsiteY3" fmla="*/ 0 h 98583"/>
                  <a:gd name="connsiteX4" fmla="*/ 21146 w 21145"/>
                  <a:gd name="connsiteY4" fmla="*/ 98584 h 98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45" h="98583">
                    <a:moveTo>
                      <a:pt x="21146" y="98584"/>
                    </a:moveTo>
                    <a:lnTo>
                      <a:pt x="0" y="98584"/>
                    </a:lnTo>
                    <a:lnTo>
                      <a:pt x="0" y="0"/>
                    </a:lnTo>
                    <a:lnTo>
                      <a:pt x="21146" y="0"/>
                    </a:lnTo>
                    <a:lnTo>
                      <a:pt x="21146" y="98584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5" name="任意形状 194"/>
              <p:cNvSpPr/>
              <p:nvPr/>
            </p:nvSpPr>
            <p:spPr>
              <a:xfrm>
                <a:off x="18923666" y="11472671"/>
                <a:ext cx="24669" cy="99155"/>
              </a:xfrm>
              <a:custGeom>
                <a:avLst/>
                <a:gdLst>
                  <a:gd name="connsiteX0" fmla="*/ 3620 w 24669"/>
                  <a:gd name="connsiteY0" fmla="*/ 21336 h 99155"/>
                  <a:gd name="connsiteX1" fmla="*/ 0 w 24669"/>
                  <a:gd name="connsiteY1" fmla="*/ 12573 h 99155"/>
                  <a:gd name="connsiteX2" fmla="*/ 3524 w 24669"/>
                  <a:gd name="connsiteY2" fmla="*/ 3715 h 99155"/>
                  <a:gd name="connsiteX3" fmla="*/ 12287 w 24669"/>
                  <a:gd name="connsiteY3" fmla="*/ 0 h 99155"/>
                  <a:gd name="connsiteX4" fmla="*/ 20955 w 24669"/>
                  <a:gd name="connsiteY4" fmla="*/ 3715 h 99155"/>
                  <a:gd name="connsiteX5" fmla="*/ 24670 w 24669"/>
                  <a:gd name="connsiteY5" fmla="*/ 12478 h 99155"/>
                  <a:gd name="connsiteX6" fmla="*/ 21050 w 24669"/>
                  <a:gd name="connsiteY6" fmla="*/ 21241 h 99155"/>
                  <a:gd name="connsiteX7" fmla="*/ 12382 w 24669"/>
                  <a:gd name="connsiteY7" fmla="*/ 24955 h 99155"/>
                  <a:gd name="connsiteX8" fmla="*/ 3715 w 24669"/>
                  <a:gd name="connsiteY8" fmla="*/ 21241 h 99155"/>
                  <a:gd name="connsiteX9" fmla="*/ 22860 w 24669"/>
                  <a:gd name="connsiteY9" fmla="*/ 99155 h 99155"/>
                  <a:gd name="connsiteX10" fmla="*/ 1714 w 24669"/>
                  <a:gd name="connsiteY10" fmla="*/ 99155 h 99155"/>
                  <a:gd name="connsiteX11" fmla="*/ 1714 w 24669"/>
                  <a:gd name="connsiteY11" fmla="*/ 32194 h 99155"/>
                  <a:gd name="connsiteX12" fmla="*/ 22860 w 24669"/>
                  <a:gd name="connsiteY12" fmla="*/ 32194 h 99155"/>
                  <a:gd name="connsiteX13" fmla="*/ 22860 w 24669"/>
                  <a:gd name="connsiteY13" fmla="*/ 99155 h 99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669" h="99155">
                    <a:moveTo>
                      <a:pt x="3620" y="21336"/>
                    </a:moveTo>
                    <a:cubicBezTo>
                      <a:pt x="1238" y="18859"/>
                      <a:pt x="0" y="15907"/>
                      <a:pt x="0" y="12573"/>
                    </a:cubicBezTo>
                    <a:cubicBezTo>
                      <a:pt x="0" y="9239"/>
                      <a:pt x="1143" y="6191"/>
                      <a:pt x="3524" y="3715"/>
                    </a:cubicBezTo>
                    <a:cubicBezTo>
                      <a:pt x="5905" y="1238"/>
                      <a:pt x="8763" y="0"/>
                      <a:pt x="12287" y="0"/>
                    </a:cubicBezTo>
                    <a:cubicBezTo>
                      <a:pt x="15812" y="0"/>
                      <a:pt x="18479" y="1238"/>
                      <a:pt x="20955" y="3715"/>
                    </a:cubicBezTo>
                    <a:cubicBezTo>
                      <a:pt x="23431" y="6191"/>
                      <a:pt x="24670" y="9144"/>
                      <a:pt x="24670" y="12478"/>
                    </a:cubicBezTo>
                    <a:cubicBezTo>
                      <a:pt x="24670" y="15812"/>
                      <a:pt x="23431" y="18764"/>
                      <a:pt x="21050" y="21241"/>
                    </a:cubicBezTo>
                    <a:cubicBezTo>
                      <a:pt x="18669" y="23717"/>
                      <a:pt x="15716" y="24955"/>
                      <a:pt x="12382" y="24955"/>
                    </a:cubicBezTo>
                    <a:cubicBezTo>
                      <a:pt x="9049" y="24955"/>
                      <a:pt x="6096" y="23717"/>
                      <a:pt x="3715" y="21241"/>
                    </a:cubicBezTo>
                    <a:close/>
                    <a:moveTo>
                      <a:pt x="22860" y="99155"/>
                    </a:moveTo>
                    <a:lnTo>
                      <a:pt x="1714" y="99155"/>
                    </a:lnTo>
                    <a:lnTo>
                      <a:pt x="1714" y="32194"/>
                    </a:lnTo>
                    <a:lnTo>
                      <a:pt x="22860" y="32194"/>
                    </a:lnTo>
                    <a:lnTo>
                      <a:pt x="22860" y="99155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6" name="任意形状 195"/>
              <p:cNvSpPr/>
              <p:nvPr/>
            </p:nvSpPr>
            <p:spPr>
              <a:xfrm>
                <a:off x="18958051" y="11503151"/>
                <a:ext cx="62007" cy="70294"/>
              </a:xfrm>
              <a:custGeom>
                <a:avLst/>
                <a:gdLst>
                  <a:gd name="connsiteX0" fmla="*/ 41338 w 62007"/>
                  <a:gd name="connsiteY0" fmla="*/ 50292 h 70294"/>
                  <a:gd name="connsiteX1" fmla="*/ 46101 w 62007"/>
                  <a:gd name="connsiteY1" fmla="*/ 45149 h 70294"/>
                  <a:gd name="connsiteX2" fmla="*/ 62008 w 62007"/>
                  <a:gd name="connsiteY2" fmla="*/ 54388 h 70294"/>
                  <a:gd name="connsiteX3" fmla="*/ 51530 w 62007"/>
                  <a:gd name="connsiteY3" fmla="*/ 66199 h 70294"/>
                  <a:gd name="connsiteX4" fmla="*/ 34862 w 62007"/>
                  <a:gd name="connsiteY4" fmla="*/ 70295 h 70294"/>
                  <a:gd name="connsiteX5" fmla="*/ 17907 w 62007"/>
                  <a:gd name="connsiteY5" fmla="*/ 66389 h 70294"/>
                  <a:gd name="connsiteX6" fmla="*/ 4953 w 62007"/>
                  <a:gd name="connsiteY6" fmla="*/ 54483 h 70294"/>
                  <a:gd name="connsiteX7" fmla="*/ 0 w 62007"/>
                  <a:gd name="connsiteY7" fmla="*/ 35147 h 70294"/>
                  <a:gd name="connsiteX8" fmla="*/ 4953 w 62007"/>
                  <a:gd name="connsiteY8" fmla="*/ 15812 h 70294"/>
                  <a:gd name="connsiteX9" fmla="*/ 17907 w 62007"/>
                  <a:gd name="connsiteY9" fmla="*/ 3905 h 70294"/>
                  <a:gd name="connsiteX10" fmla="*/ 34862 w 62007"/>
                  <a:gd name="connsiteY10" fmla="*/ 0 h 70294"/>
                  <a:gd name="connsiteX11" fmla="*/ 51530 w 62007"/>
                  <a:gd name="connsiteY11" fmla="*/ 4096 h 70294"/>
                  <a:gd name="connsiteX12" fmla="*/ 62008 w 62007"/>
                  <a:gd name="connsiteY12" fmla="*/ 15812 h 70294"/>
                  <a:gd name="connsiteX13" fmla="*/ 46101 w 62007"/>
                  <a:gd name="connsiteY13" fmla="*/ 25146 h 70294"/>
                  <a:gd name="connsiteX14" fmla="*/ 41243 w 62007"/>
                  <a:gd name="connsiteY14" fmla="*/ 20003 h 70294"/>
                  <a:gd name="connsiteX15" fmla="*/ 34862 w 62007"/>
                  <a:gd name="connsiteY15" fmla="*/ 18193 h 70294"/>
                  <a:gd name="connsiteX16" fmla="*/ 25337 w 62007"/>
                  <a:gd name="connsiteY16" fmla="*/ 22955 h 70294"/>
                  <a:gd name="connsiteX17" fmla="*/ 21812 w 62007"/>
                  <a:gd name="connsiteY17" fmla="*/ 35338 h 70294"/>
                  <a:gd name="connsiteX18" fmla="*/ 25337 w 62007"/>
                  <a:gd name="connsiteY18" fmla="*/ 47625 h 70294"/>
                  <a:gd name="connsiteX19" fmla="*/ 34862 w 62007"/>
                  <a:gd name="connsiteY19" fmla="*/ 52292 h 70294"/>
                  <a:gd name="connsiteX20" fmla="*/ 41434 w 62007"/>
                  <a:gd name="connsiteY20" fmla="*/ 50578 h 70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2007" h="70294">
                    <a:moveTo>
                      <a:pt x="41338" y="50292"/>
                    </a:moveTo>
                    <a:cubicBezTo>
                      <a:pt x="43148" y="49149"/>
                      <a:pt x="44672" y="47435"/>
                      <a:pt x="46101" y="45149"/>
                    </a:cubicBezTo>
                    <a:lnTo>
                      <a:pt x="62008" y="54388"/>
                    </a:lnTo>
                    <a:cubicBezTo>
                      <a:pt x="59912" y="59531"/>
                      <a:pt x="56483" y="63532"/>
                      <a:pt x="51530" y="66199"/>
                    </a:cubicBezTo>
                    <a:cubicBezTo>
                      <a:pt x="46577" y="68961"/>
                      <a:pt x="41053" y="70295"/>
                      <a:pt x="34862" y="70295"/>
                    </a:cubicBezTo>
                    <a:cubicBezTo>
                      <a:pt x="28670" y="70295"/>
                      <a:pt x="23241" y="68961"/>
                      <a:pt x="17907" y="66389"/>
                    </a:cubicBezTo>
                    <a:cubicBezTo>
                      <a:pt x="12573" y="63722"/>
                      <a:pt x="8287" y="59817"/>
                      <a:pt x="4953" y="54483"/>
                    </a:cubicBezTo>
                    <a:cubicBezTo>
                      <a:pt x="1619" y="49149"/>
                      <a:pt x="0" y="42672"/>
                      <a:pt x="0" y="35147"/>
                    </a:cubicBezTo>
                    <a:cubicBezTo>
                      <a:pt x="0" y="27622"/>
                      <a:pt x="1619" y="21050"/>
                      <a:pt x="4953" y="15812"/>
                    </a:cubicBezTo>
                    <a:cubicBezTo>
                      <a:pt x="8287" y="10573"/>
                      <a:pt x="12573" y="6572"/>
                      <a:pt x="17907" y="3905"/>
                    </a:cubicBezTo>
                    <a:cubicBezTo>
                      <a:pt x="23241" y="1238"/>
                      <a:pt x="28861" y="0"/>
                      <a:pt x="34862" y="0"/>
                    </a:cubicBezTo>
                    <a:cubicBezTo>
                      <a:pt x="40862" y="0"/>
                      <a:pt x="46672" y="1334"/>
                      <a:pt x="51530" y="4096"/>
                    </a:cubicBezTo>
                    <a:cubicBezTo>
                      <a:pt x="56483" y="6858"/>
                      <a:pt x="59912" y="10763"/>
                      <a:pt x="62008" y="15812"/>
                    </a:cubicBezTo>
                    <a:lnTo>
                      <a:pt x="46101" y="25146"/>
                    </a:lnTo>
                    <a:cubicBezTo>
                      <a:pt x="44672" y="22860"/>
                      <a:pt x="43053" y="21146"/>
                      <a:pt x="41243" y="20003"/>
                    </a:cubicBezTo>
                    <a:cubicBezTo>
                      <a:pt x="39434" y="18764"/>
                      <a:pt x="37338" y="18193"/>
                      <a:pt x="34862" y="18193"/>
                    </a:cubicBezTo>
                    <a:cubicBezTo>
                      <a:pt x="30861" y="18193"/>
                      <a:pt x="27718" y="19812"/>
                      <a:pt x="25337" y="22955"/>
                    </a:cubicBezTo>
                    <a:cubicBezTo>
                      <a:pt x="22955" y="26099"/>
                      <a:pt x="21812" y="30194"/>
                      <a:pt x="21812" y="35338"/>
                    </a:cubicBezTo>
                    <a:cubicBezTo>
                      <a:pt x="21812" y="40481"/>
                      <a:pt x="22955" y="44577"/>
                      <a:pt x="25337" y="47625"/>
                    </a:cubicBezTo>
                    <a:cubicBezTo>
                      <a:pt x="27718" y="50768"/>
                      <a:pt x="30861" y="52292"/>
                      <a:pt x="34862" y="52292"/>
                    </a:cubicBezTo>
                    <a:cubicBezTo>
                      <a:pt x="37433" y="52292"/>
                      <a:pt x="39624" y="51721"/>
                      <a:pt x="41434" y="50578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7" name="任意形状 196"/>
              <p:cNvSpPr/>
              <p:nvPr/>
            </p:nvSpPr>
            <p:spPr>
              <a:xfrm>
                <a:off x="19023869" y="11503056"/>
                <a:ext cx="63150" cy="70484"/>
              </a:xfrm>
              <a:custGeom>
                <a:avLst/>
                <a:gdLst>
                  <a:gd name="connsiteX0" fmla="*/ 55245 w 63150"/>
                  <a:gd name="connsiteY0" fmla="*/ 8096 h 70484"/>
                  <a:gd name="connsiteX1" fmla="*/ 63151 w 63150"/>
                  <a:gd name="connsiteY1" fmla="*/ 30956 h 70484"/>
                  <a:gd name="connsiteX2" fmla="*/ 63151 w 63150"/>
                  <a:gd name="connsiteY2" fmla="*/ 68771 h 70484"/>
                  <a:gd name="connsiteX3" fmla="*/ 45434 w 63150"/>
                  <a:gd name="connsiteY3" fmla="*/ 68771 h 70484"/>
                  <a:gd name="connsiteX4" fmla="*/ 44482 w 63150"/>
                  <a:gd name="connsiteY4" fmla="*/ 61531 h 70484"/>
                  <a:gd name="connsiteX5" fmla="*/ 36957 w 63150"/>
                  <a:gd name="connsiteY5" fmla="*/ 68294 h 70484"/>
                  <a:gd name="connsiteX6" fmla="*/ 25813 w 63150"/>
                  <a:gd name="connsiteY6" fmla="*/ 70485 h 70484"/>
                  <a:gd name="connsiteX7" fmla="*/ 12763 w 63150"/>
                  <a:gd name="connsiteY7" fmla="*/ 67913 h 70484"/>
                  <a:gd name="connsiteX8" fmla="*/ 3429 w 63150"/>
                  <a:gd name="connsiteY8" fmla="*/ 60674 h 70484"/>
                  <a:gd name="connsiteX9" fmla="*/ 0 w 63150"/>
                  <a:gd name="connsiteY9" fmla="*/ 49434 h 70484"/>
                  <a:gd name="connsiteX10" fmla="*/ 3810 w 63150"/>
                  <a:gd name="connsiteY10" fmla="*/ 37624 h 70484"/>
                  <a:gd name="connsiteX11" fmla="*/ 14097 w 63150"/>
                  <a:gd name="connsiteY11" fmla="*/ 29813 h 70484"/>
                  <a:gd name="connsiteX12" fmla="*/ 28194 w 63150"/>
                  <a:gd name="connsiteY12" fmla="*/ 27051 h 70484"/>
                  <a:gd name="connsiteX13" fmla="*/ 42196 w 63150"/>
                  <a:gd name="connsiteY13" fmla="*/ 29527 h 70484"/>
                  <a:gd name="connsiteX14" fmla="*/ 30671 w 63150"/>
                  <a:gd name="connsiteY14" fmla="*/ 16859 h 70484"/>
                  <a:gd name="connsiteX15" fmla="*/ 17717 w 63150"/>
                  <a:gd name="connsiteY15" fmla="*/ 25146 h 70484"/>
                  <a:gd name="connsiteX16" fmla="*/ 2858 w 63150"/>
                  <a:gd name="connsiteY16" fmla="*/ 16478 h 70484"/>
                  <a:gd name="connsiteX17" fmla="*/ 14478 w 63150"/>
                  <a:gd name="connsiteY17" fmla="*/ 4381 h 70484"/>
                  <a:gd name="connsiteX18" fmla="*/ 32766 w 63150"/>
                  <a:gd name="connsiteY18" fmla="*/ 0 h 70484"/>
                  <a:gd name="connsiteX19" fmla="*/ 55150 w 63150"/>
                  <a:gd name="connsiteY19" fmla="*/ 8096 h 70484"/>
                  <a:gd name="connsiteX20" fmla="*/ 42291 w 63150"/>
                  <a:gd name="connsiteY20" fmla="*/ 42577 h 70484"/>
                  <a:gd name="connsiteX21" fmla="*/ 32671 w 63150"/>
                  <a:gd name="connsiteY21" fmla="*/ 41243 h 70484"/>
                  <a:gd name="connsiteX22" fmla="*/ 24289 w 63150"/>
                  <a:gd name="connsiteY22" fmla="*/ 43148 h 70484"/>
                  <a:gd name="connsiteX23" fmla="*/ 21146 w 63150"/>
                  <a:gd name="connsiteY23" fmla="*/ 48292 h 70484"/>
                  <a:gd name="connsiteX24" fmla="*/ 23527 w 63150"/>
                  <a:gd name="connsiteY24" fmla="*/ 52959 h 70484"/>
                  <a:gd name="connsiteX25" fmla="*/ 29528 w 63150"/>
                  <a:gd name="connsiteY25" fmla="*/ 54673 h 70484"/>
                  <a:gd name="connsiteX26" fmla="*/ 38386 w 63150"/>
                  <a:gd name="connsiteY26" fmla="*/ 51816 h 70484"/>
                  <a:gd name="connsiteX27" fmla="*/ 42291 w 63150"/>
                  <a:gd name="connsiteY27" fmla="*/ 44196 h 70484"/>
                  <a:gd name="connsiteX28" fmla="*/ 42291 w 63150"/>
                  <a:gd name="connsiteY28" fmla="*/ 42481 h 70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3150" h="70484">
                    <a:moveTo>
                      <a:pt x="55245" y="8096"/>
                    </a:moveTo>
                    <a:cubicBezTo>
                      <a:pt x="60484" y="13525"/>
                      <a:pt x="63151" y="21146"/>
                      <a:pt x="63151" y="30956"/>
                    </a:cubicBezTo>
                    <a:lnTo>
                      <a:pt x="63151" y="68771"/>
                    </a:lnTo>
                    <a:lnTo>
                      <a:pt x="45434" y="68771"/>
                    </a:lnTo>
                    <a:cubicBezTo>
                      <a:pt x="44958" y="65151"/>
                      <a:pt x="44672" y="62770"/>
                      <a:pt x="44482" y="61531"/>
                    </a:cubicBezTo>
                    <a:cubicBezTo>
                      <a:pt x="42386" y="64579"/>
                      <a:pt x="39910" y="66770"/>
                      <a:pt x="36957" y="68294"/>
                    </a:cubicBezTo>
                    <a:cubicBezTo>
                      <a:pt x="34004" y="69723"/>
                      <a:pt x="30289" y="70485"/>
                      <a:pt x="25813" y="70485"/>
                    </a:cubicBezTo>
                    <a:cubicBezTo>
                      <a:pt x="21050" y="70485"/>
                      <a:pt x="16764" y="69628"/>
                      <a:pt x="12763" y="67913"/>
                    </a:cubicBezTo>
                    <a:cubicBezTo>
                      <a:pt x="8858" y="66199"/>
                      <a:pt x="5715" y="63817"/>
                      <a:pt x="3429" y="60674"/>
                    </a:cubicBezTo>
                    <a:cubicBezTo>
                      <a:pt x="1143" y="57531"/>
                      <a:pt x="0" y="53816"/>
                      <a:pt x="0" y="49434"/>
                    </a:cubicBezTo>
                    <a:cubicBezTo>
                      <a:pt x="0" y="45053"/>
                      <a:pt x="1238" y="40957"/>
                      <a:pt x="3810" y="37624"/>
                    </a:cubicBezTo>
                    <a:cubicBezTo>
                      <a:pt x="6382" y="34195"/>
                      <a:pt x="9811" y="31623"/>
                      <a:pt x="14097" y="29813"/>
                    </a:cubicBezTo>
                    <a:cubicBezTo>
                      <a:pt x="18383" y="28003"/>
                      <a:pt x="23146" y="27051"/>
                      <a:pt x="28194" y="27051"/>
                    </a:cubicBezTo>
                    <a:cubicBezTo>
                      <a:pt x="32956" y="27051"/>
                      <a:pt x="37624" y="27908"/>
                      <a:pt x="42196" y="29527"/>
                    </a:cubicBezTo>
                    <a:cubicBezTo>
                      <a:pt x="41624" y="21050"/>
                      <a:pt x="37719" y="16859"/>
                      <a:pt x="30671" y="16859"/>
                    </a:cubicBezTo>
                    <a:cubicBezTo>
                      <a:pt x="24670" y="16859"/>
                      <a:pt x="20384" y="19621"/>
                      <a:pt x="17717" y="25146"/>
                    </a:cubicBezTo>
                    <a:lnTo>
                      <a:pt x="2858" y="16478"/>
                    </a:lnTo>
                    <a:cubicBezTo>
                      <a:pt x="5334" y="11334"/>
                      <a:pt x="9239" y="7334"/>
                      <a:pt x="14478" y="4381"/>
                    </a:cubicBezTo>
                    <a:cubicBezTo>
                      <a:pt x="19717" y="1429"/>
                      <a:pt x="25813" y="0"/>
                      <a:pt x="32766" y="0"/>
                    </a:cubicBezTo>
                    <a:cubicBezTo>
                      <a:pt x="42481" y="0"/>
                      <a:pt x="49911" y="2667"/>
                      <a:pt x="55150" y="8096"/>
                    </a:cubicBezTo>
                    <a:close/>
                    <a:moveTo>
                      <a:pt x="42291" y="42577"/>
                    </a:moveTo>
                    <a:cubicBezTo>
                      <a:pt x="38957" y="41719"/>
                      <a:pt x="35719" y="41243"/>
                      <a:pt x="32671" y="41243"/>
                    </a:cubicBezTo>
                    <a:cubicBezTo>
                      <a:pt x="29146" y="41243"/>
                      <a:pt x="26289" y="41910"/>
                      <a:pt x="24289" y="43148"/>
                    </a:cubicBezTo>
                    <a:cubicBezTo>
                      <a:pt x="22288" y="44386"/>
                      <a:pt x="21146" y="46196"/>
                      <a:pt x="21146" y="48292"/>
                    </a:cubicBezTo>
                    <a:cubicBezTo>
                      <a:pt x="21146" y="50292"/>
                      <a:pt x="21908" y="51816"/>
                      <a:pt x="23527" y="52959"/>
                    </a:cubicBezTo>
                    <a:cubicBezTo>
                      <a:pt x="25146" y="54102"/>
                      <a:pt x="27051" y="54673"/>
                      <a:pt x="29528" y="54673"/>
                    </a:cubicBezTo>
                    <a:cubicBezTo>
                      <a:pt x="32766" y="54673"/>
                      <a:pt x="35719" y="53721"/>
                      <a:pt x="38386" y="51816"/>
                    </a:cubicBezTo>
                    <a:cubicBezTo>
                      <a:pt x="41053" y="49911"/>
                      <a:pt x="42291" y="47339"/>
                      <a:pt x="42291" y="44196"/>
                    </a:cubicBezTo>
                    <a:lnTo>
                      <a:pt x="42291" y="42481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8" name="任意形状 197"/>
              <p:cNvSpPr/>
              <p:nvPr/>
            </p:nvSpPr>
            <p:spPr>
              <a:xfrm>
                <a:off x="19093211" y="11483339"/>
                <a:ext cx="58864" cy="90201"/>
              </a:xfrm>
              <a:custGeom>
                <a:avLst/>
                <a:gdLst>
                  <a:gd name="connsiteX0" fmla="*/ 58864 w 58864"/>
                  <a:gd name="connsiteY0" fmla="*/ 83725 h 90201"/>
                  <a:gd name="connsiteX1" fmla="*/ 38386 w 58864"/>
                  <a:gd name="connsiteY1" fmla="*/ 90202 h 90201"/>
                  <a:gd name="connsiteX2" fmla="*/ 19431 w 58864"/>
                  <a:gd name="connsiteY2" fmla="*/ 84011 h 90201"/>
                  <a:gd name="connsiteX3" fmla="*/ 12287 w 58864"/>
                  <a:gd name="connsiteY3" fmla="*/ 62198 h 90201"/>
                  <a:gd name="connsiteX4" fmla="*/ 12287 w 58864"/>
                  <a:gd name="connsiteY4" fmla="*/ 39243 h 90201"/>
                  <a:gd name="connsiteX5" fmla="*/ 0 w 58864"/>
                  <a:gd name="connsiteY5" fmla="*/ 39243 h 90201"/>
                  <a:gd name="connsiteX6" fmla="*/ 0 w 58864"/>
                  <a:gd name="connsiteY6" fmla="*/ 21526 h 90201"/>
                  <a:gd name="connsiteX7" fmla="*/ 12287 w 58864"/>
                  <a:gd name="connsiteY7" fmla="*/ 21526 h 90201"/>
                  <a:gd name="connsiteX8" fmla="*/ 12287 w 58864"/>
                  <a:gd name="connsiteY8" fmla="*/ 0 h 90201"/>
                  <a:gd name="connsiteX9" fmla="*/ 33433 w 58864"/>
                  <a:gd name="connsiteY9" fmla="*/ 0 h 90201"/>
                  <a:gd name="connsiteX10" fmla="*/ 33433 w 58864"/>
                  <a:gd name="connsiteY10" fmla="*/ 21526 h 90201"/>
                  <a:gd name="connsiteX11" fmla="*/ 53912 w 58864"/>
                  <a:gd name="connsiteY11" fmla="*/ 21526 h 90201"/>
                  <a:gd name="connsiteX12" fmla="*/ 53912 w 58864"/>
                  <a:gd name="connsiteY12" fmla="*/ 39243 h 90201"/>
                  <a:gd name="connsiteX13" fmla="*/ 33433 w 58864"/>
                  <a:gd name="connsiteY13" fmla="*/ 39243 h 90201"/>
                  <a:gd name="connsiteX14" fmla="*/ 33433 w 58864"/>
                  <a:gd name="connsiteY14" fmla="*/ 58388 h 90201"/>
                  <a:gd name="connsiteX15" fmla="*/ 35338 w 58864"/>
                  <a:gd name="connsiteY15" fmla="*/ 68389 h 90201"/>
                  <a:gd name="connsiteX16" fmla="*/ 42767 w 58864"/>
                  <a:gd name="connsiteY16" fmla="*/ 71914 h 90201"/>
                  <a:gd name="connsiteX17" fmla="*/ 51435 w 58864"/>
                  <a:gd name="connsiteY17" fmla="*/ 68961 h 90201"/>
                  <a:gd name="connsiteX18" fmla="*/ 58864 w 58864"/>
                  <a:gd name="connsiteY18" fmla="*/ 83629 h 90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8864" h="90201">
                    <a:moveTo>
                      <a:pt x="58864" y="83725"/>
                    </a:moveTo>
                    <a:cubicBezTo>
                      <a:pt x="54007" y="88011"/>
                      <a:pt x="47244" y="90202"/>
                      <a:pt x="38386" y="90202"/>
                    </a:cubicBezTo>
                    <a:cubicBezTo>
                      <a:pt x="30480" y="90202"/>
                      <a:pt x="24194" y="88106"/>
                      <a:pt x="19431" y="84011"/>
                    </a:cubicBezTo>
                    <a:cubicBezTo>
                      <a:pt x="14669" y="79915"/>
                      <a:pt x="12287" y="72676"/>
                      <a:pt x="12287" y="62198"/>
                    </a:cubicBezTo>
                    <a:lnTo>
                      <a:pt x="12287" y="39243"/>
                    </a:lnTo>
                    <a:lnTo>
                      <a:pt x="0" y="39243"/>
                    </a:lnTo>
                    <a:lnTo>
                      <a:pt x="0" y="21526"/>
                    </a:lnTo>
                    <a:lnTo>
                      <a:pt x="12287" y="21526"/>
                    </a:lnTo>
                    <a:lnTo>
                      <a:pt x="12287" y="0"/>
                    </a:lnTo>
                    <a:lnTo>
                      <a:pt x="33433" y="0"/>
                    </a:lnTo>
                    <a:lnTo>
                      <a:pt x="33433" y="21526"/>
                    </a:lnTo>
                    <a:lnTo>
                      <a:pt x="53912" y="21526"/>
                    </a:lnTo>
                    <a:lnTo>
                      <a:pt x="53912" y="39243"/>
                    </a:lnTo>
                    <a:lnTo>
                      <a:pt x="33433" y="39243"/>
                    </a:lnTo>
                    <a:lnTo>
                      <a:pt x="33433" y="58388"/>
                    </a:lnTo>
                    <a:cubicBezTo>
                      <a:pt x="33433" y="62674"/>
                      <a:pt x="34100" y="66104"/>
                      <a:pt x="35338" y="68389"/>
                    </a:cubicBezTo>
                    <a:cubicBezTo>
                      <a:pt x="36576" y="70675"/>
                      <a:pt x="39053" y="71914"/>
                      <a:pt x="42767" y="71914"/>
                    </a:cubicBezTo>
                    <a:cubicBezTo>
                      <a:pt x="45720" y="71914"/>
                      <a:pt x="48578" y="70961"/>
                      <a:pt x="51435" y="68961"/>
                    </a:cubicBezTo>
                    <a:lnTo>
                      <a:pt x="58864" y="83629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9" name="任意形状 198"/>
              <p:cNvSpPr/>
              <p:nvPr/>
            </p:nvSpPr>
            <p:spPr>
              <a:xfrm>
                <a:off x="19157028" y="11472671"/>
                <a:ext cx="24669" cy="99155"/>
              </a:xfrm>
              <a:custGeom>
                <a:avLst/>
                <a:gdLst>
                  <a:gd name="connsiteX0" fmla="*/ 3620 w 24669"/>
                  <a:gd name="connsiteY0" fmla="*/ 21336 h 99155"/>
                  <a:gd name="connsiteX1" fmla="*/ 0 w 24669"/>
                  <a:gd name="connsiteY1" fmla="*/ 12573 h 99155"/>
                  <a:gd name="connsiteX2" fmla="*/ 3524 w 24669"/>
                  <a:gd name="connsiteY2" fmla="*/ 3715 h 99155"/>
                  <a:gd name="connsiteX3" fmla="*/ 12287 w 24669"/>
                  <a:gd name="connsiteY3" fmla="*/ 0 h 99155"/>
                  <a:gd name="connsiteX4" fmla="*/ 20955 w 24669"/>
                  <a:gd name="connsiteY4" fmla="*/ 3715 h 99155"/>
                  <a:gd name="connsiteX5" fmla="*/ 24670 w 24669"/>
                  <a:gd name="connsiteY5" fmla="*/ 12478 h 99155"/>
                  <a:gd name="connsiteX6" fmla="*/ 21050 w 24669"/>
                  <a:gd name="connsiteY6" fmla="*/ 21241 h 99155"/>
                  <a:gd name="connsiteX7" fmla="*/ 12382 w 24669"/>
                  <a:gd name="connsiteY7" fmla="*/ 24955 h 99155"/>
                  <a:gd name="connsiteX8" fmla="*/ 3715 w 24669"/>
                  <a:gd name="connsiteY8" fmla="*/ 21241 h 99155"/>
                  <a:gd name="connsiteX9" fmla="*/ 22860 w 24669"/>
                  <a:gd name="connsiteY9" fmla="*/ 99155 h 99155"/>
                  <a:gd name="connsiteX10" fmla="*/ 1714 w 24669"/>
                  <a:gd name="connsiteY10" fmla="*/ 99155 h 99155"/>
                  <a:gd name="connsiteX11" fmla="*/ 1714 w 24669"/>
                  <a:gd name="connsiteY11" fmla="*/ 32194 h 99155"/>
                  <a:gd name="connsiteX12" fmla="*/ 22860 w 24669"/>
                  <a:gd name="connsiteY12" fmla="*/ 32194 h 99155"/>
                  <a:gd name="connsiteX13" fmla="*/ 22860 w 24669"/>
                  <a:gd name="connsiteY13" fmla="*/ 99155 h 99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669" h="99155">
                    <a:moveTo>
                      <a:pt x="3620" y="21336"/>
                    </a:moveTo>
                    <a:cubicBezTo>
                      <a:pt x="1238" y="18859"/>
                      <a:pt x="0" y="15907"/>
                      <a:pt x="0" y="12573"/>
                    </a:cubicBezTo>
                    <a:cubicBezTo>
                      <a:pt x="0" y="9239"/>
                      <a:pt x="1143" y="6191"/>
                      <a:pt x="3524" y="3715"/>
                    </a:cubicBezTo>
                    <a:cubicBezTo>
                      <a:pt x="5905" y="1238"/>
                      <a:pt x="8763" y="0"/>
                      <a:pt x="12287" y="0"/>
                    </a:cubicBezTo>
                    <a:cubicBezTo>
                      <a:pt x="15812" y="0"/>
                      <a:pt x="18479" y="1238"/>
                      <a:pt x="20955" y="3715"/>
                    </a:cubicBezTo>
                    <a:cubicBezTo>
                      <a:pt x="23431" y="6191"/>
                      <a:pt x="24670" y="9144"/>
                      <a:pt x="24670" y="12478"/>
                    </a:cubicBezTo>
                    <a:cubicBezTo>
                      <a:pt x="24670" y="15812"/>
                      <a:pt x="23431" y="18764"/>
                      <a:pt x="21050" y="21241"/>
                    </a:cubicBezTo>
                    <a:cubicBezTo>
                      <a:pt x="18669" y="23717"/>
                      <a:pt x="15716" y="24955"/>
                      <a:pt x="12382" y="24955"/>
                    </a:cubicBezTo>
                    <a:cubicBezTo>
                      <a:pt x="9049" y="24955"/>
                      <a:pt x="6096" y="23717"/>
                      <a:pt x="3715" y="21241"/>
                    </a:cubicBezTo>
                    <a:close/>
                    <a:moveTo>
                      <a:pt x="22860" y="99155"/>
                    </a:moveTo>
                    <a:lnTo>
                      <a:pt x="1714" y="99155"/>
                    </a:lnTo>
                    <a:lnTo>
                      <a:pt x="1714" y="32194"/>
                    </a:lnTo>
                    <a:lnTo>
                      <a:pt x="22860" y="32194"/>
                    </a:lnTo>
                    <a:lnTo>
                      <a:pt x="22860" y="99155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0" name="任意形状 199"/>
              <p:cNvSpPr/>
              <p:nvPr/>
            </p:nvSpPr>
            <p:spPr>
              <a:xfrm>
                <a:off x="19191318" y="11503056"/>
                <a:ext cx="70484" cy="70579"/>
              </a:xfrm>
              <a:custGeom>
                <a:avLst/>
                <a:gdLst>
                  <a:gd name="connsiteX0" fmla="*/ 4858 w 70484"/>
                  <a:gd name="connsiteY0" fmla="*/ 16573 h 70579"/>
                  <a:gd name="connsiteX1" fmla="*/ 17907 w 70484"/>
                  <a:gd name="connsiteY1" fmla="*/ 4286 h 70579"/>
                  <a:gd name="connsiteX2" fmla="*/ 35433 w 70484"/>
                  <a:gd name="connsiteY2" fmla="*/ 0 h 70579"/>
                  <a:gd name="connsiteX3" fmla="*/ 52864 w 70484"/>
                  <a:gd name="connsiteY3" fmla="*/ 4286 h 70579"/>
                  <a:gd name="connsiteX4" fmla="*/ 65722 w 70484"/>
                  <a:gd name="connsiteY4" fmla="*/ 16573 h 70579"/>
                  <a:gd name="connsiteX5" fmla="*/ 70485 w 70484"/>
                  <a:gd name="connsiteY5" fmla="*/ 35242 h 70579"/>
                  <a:gd name="connsiteX6" fmla="*/ 65722 w 70484"/>
                  <a:gd name="connsiteY6" fmla="*/ 54007 h 70579"/>
                  <a:gd name="connsiteX7" fmla="*/ 52864 w 70484"/>
                  <a:gd name="connsiteY7" fmla="*/ 66294 h 70579"/>
                  <a:gd name="connsiteX8" fmla="*/ 35338 w 70484"/>
                  <a:gd name="connsiteY8" fmla="*/ 70580 h 70579"/>
                  <a:gd name="connsiteX9" fmla="*/ 17812 w 70484"/>
                  <a:gd name="connsiteY9" fmla="*/ 66294 h 70579"/>
                  <a:gd name="connsiteX10" fmla="*/ 4858 w 70484"/>
                  <a:gd name="connsiteY10" fmla="*/ 54007 h 70579"/>
                  <a:gd name="connsiteX11" fmla="*/ 0 w 70484"/>
                  <a:gd name="connsiteY11" fmla="*/ 35242 h 70579"/>
                  <a:gd name="connsiteX12" fmla="*/ 4858 w 70484"/>
                  <a:gd name="connsiteY12" fmla="*/ 16573 h 70579"/>
                  <a:gd name="connsiteX13" fmla="*/ 25622 w 70484"/>
                  <a:gd name="connsiteY13" fmla="*/ 47720 h 70579"/>
                  <a:gd name="connsiteX14" fmla="*/ 35242 w 70484"/>
                  <a:gd name="connsiteY14" fmla="*/ 52292 h 70579"/>
                  <a:gd name="connsiteX15" fmla="*/ 44767 w 70484"/>
                  <a:gd name="connsiteY15" fmla="*/ 47720 h 70579"/>
                  <a:gd name="connsiteX16" fmla="*/ 48577 w 70484"/>
                  <a:gd name="connsiteY16" fmla="*/ 35242 h 70579"/>
                  <a:gd name="connsiteX17" fmla="*/ 44767 w 70484"/>
                  <a:gd name="connsiteY17" fmla="*/ 22669 h 70579"/>
                  <a:gd name="connsiteX18" fmla="*/ 35242 w 70484"/>
                  <a:gd name="connsiteY18" fmla="*/ 18002 h 70579"/>
                  <a:gd name="connsiteX19" fmla="*/ 25622 w 70484"/>
                  <a:gd name="connsiteY19" fmla="*/ 22669 h 70579"/>
                  <a:gd name="connsiteX20" fmla="*/ 21812 w 70484"/>
                  <a:gd name="connsiteY20" fmla="*/ 35242 h 70579"/>
                  <a:gd name="connsiteX21" fmla="*/ 25622 w 70484"/>
                  <a:gd name="connsiteY21" fmla="*/ 47720 h 7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0484" h="70579">
                    <a:moveTo>
                      <a:pt x="4858" y="16573"/>
                    </a:moveTo>
                    <a:cubicBezTo>
                      <a:pt x="8096" y="11239"/>
                      <a:pt x="12478" y="7144"/>
                      <a:pt x="17907" y="4286"/>
                    </a:cubicBezTo>
                    <a:cubicBezTo>
                      <a:pt x="23336" y="1429"/>
                      <a:pt x="29146" y="0"/>
                      <a:pt x="35433" y="0"/>
                    </a:cubicBezTo>
                    <a:cubicBezTo>
                      <a:pt x="41719" y="0"/>
                      <a:pt x="47434" y="1429"/>
                      <a:pt x="52864" y="4286"/>
                    </a:cubicBezTo>
                    <a:cubicBezTo>
                      <a:pt x="58293" y="7144"/>
                      <a:pt x="62579" y="11239"/>
                      <a:pt x="65722" y="16573"/>
                    </a:cubicBezTo>
                    <a:cubicBezTo>
                      <a:pt x="68961" y="21907"/>
                      <a:pt x="70485" y="28099"/>
                      <a:pt x="70485" y="35242"/>
                    </a:cubicBezTo>
                    <a:cubicBezTo>
                      <a:pt x="70485" y="42386"/>
                      <a:pt x="68866" y="48673"/>
                      <a:pt x="65722" y="54007"/>
                    </a:cubicBezTo>
                    <a:cubicBezTo>
                      <a:pt x="62484" y="59341"/>
                      <a:pt x="58293" y="63436"/>
                      <a:pt x="52864" y="66294"/>
                    </a:cubicBezTo>
                    <a:cubicBezTo>
                      <a:pt x="47530" y="69151"/>
                      <a:pt x="41624" y="70580"/>
                      <a:pt x="35338" y="70580"/>
                    </a:cubicBezTo>
                    <a:cubicBezTo>
                      <a:pt x="29051" y="70580"/>
                      <a:pt x="23146" y="69151"/>
                      <a:pt x="17812" y="66294"/>
                    </a:cubicBezTo>
                    <a:cubicBezTo>
                      <a:pt x="12382" y="63436"/>
                      <a:pt x="8096" y="59341"/>
                      <a:pt x="4858" y="54007"/>
                    </a:cubicBezTo>
                    <a:cubicBezTo>
                      <a:pt x="1619" y="48673"/>
                      <a:pt x="0" y="42481"/>
                      <a:pt x="0" y="35242"/>
                    </a:cubicBezTo>
                    <a:cubicBezTo>
                      <a:pt x="0" y="28003"/>
                      <a:pt x="1619" y="21907"/>
                      <a:pt x="4858" y="16573"/>
                    </a:cubicBezTo>
                    <a:close/>
                    <a:moveTo>
                      <a:pt x="25622" y="47720"/>
                    </a:moveTo>
                    <a:cubicBezTo>
                      <a:pt x="28194" y="50768"/>
                      <a:pt x="31337" y="52292"/>
                      <a:pt x="35242" y="52292"/>
                    </a:cubicBezTo>
                    <a:cubicBezTo>
                      <a:pt x="39148" y="52292"/>
                      <a:pt x="42196" y="50768"/>
                      <a:pt x="44767" y="47720"/>
                    </a:cubicBezTo>
                    <a:cubicBezTo>
                      <a:pt x="47339" y="44672"/>
                      <a:pt x="48577" y="40481"/>
                      <a:pt x="48577" y="35242"/>
                    </a:cubicBezTo>
                    <a:cubicBezTo>
                      <a:pt x="48577" y="30004"/>
                      <a:pt x="47339" y="25813"/>
                      <a:pt x="44767" y="22669"/>
                    </a:cubicBezTo>
                    <a:cubicBezTo>
                      <a:pt x="42196" y="19526"/>
                      <a:pt x="39052" y="18002"/>
                      <a:pt x="35242" y="18002"/>
                    </a:cubicBezTo>
                    <a:cubicBezTo>
                      <a:pt x="31432" y="18002"/>
                      <a:pt x="28099" y="19526"/>
                      <a:pt x="25622" y="22669"/>
                    </a:cubicBezTo>
                    <a:cubicBezTo>
                      <a:pt x="23050" y="25813"/>
                      <a:pt x="21812" y="30004"/>
                      <a:pt x="21812" y="35242"/>
                    </a:cubicBezTo>
                    <a:cubicBezTo>
                      <a:pt x="21812" y="40481"/>
                      <a:pt x="23050" y="44672"/>
                      <a:pt x="25622" y="47720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1" name="任意形状 200"/>
              <p:cNvSpPr/>
              <p:nvPr/>
            </p:nvSpPr>
            <p:spPr>
              <a:xfrm>
                <a:off x="19273328" y="11503056"/>
                <a:ext cx="65531" cy="68770"/>
              </a:xfrm>
              <a:custGeom>
                <a:avLst/>
                <a:gdLst>
                  <a:gd name="connsiteX0" fmla="*/ 59150 w 65531"/>
                  <a:gd name="connsiteY0" fmla="*/ 7334 h 68770"/>
                  <a:gd name="connsiteX1" fmla="*/ 65532 w 65531"/>
                  <a:gd name="connsiteY1" fmla="*/ 29051 h 68770"/>
                  <a:gd name="connsiteX2" fmla="*/ 65532 w 65531"/>
                  <a:gd name="connsiteY2" fmla="*/ 68675 h 68770"/>
                  <a:gd name="connsiteX3" fmla="*/ 44387 w 65531"/>
                  <a:gd name="connsiteY3" fmla="*/ 68675 h 68770"/>
                  <a:gd name="connsiteX4" fmla="*/ 44387 w 65531"/>
                  <a:gd name="connsiteY4" fmla="*/ 36195 h 68770"/>
                  <a:gd name="connsiteX5" fmla="*/ 41815 w 65531"/>
                  <a:gd name="connsiteY5" fmla="*/ 23146 h 68770"/>
                  <a:gd name="connsiteX6" fmla="*/ 33433 w 65531"/>
                  <a:gd name="connsiteY6" fmla="*/ 18478 h 68770"/>
                  <a:gd name="connsiteX7" fmla="*/ 24384 w 65531"/>
                  <a:gd name="connsiteY7" fmla="*/ 23431 h 68770"/>
                  <a:gd name="connsiteX8" fmla="*/ 21146 w 65531"/>
                  <a:gd name="connsiteY8" fmla="*/ 37147 h 68770"/>
                  <a:gd name="connsiteX9" fmla="*/ 21146 w 65531"/>
                  <a:gd name="connsiteY9" fmla="*/ 68771 h 68770"/>
                  <a:gd name="connsiteX10" fmla="*/ 0 w 65531"/>
                  <a:gd name="connsiteY10" fmla="*/ 68771 h 68770"/>
                  <a:gd name="connsiteX11" fmla="*/ 0 w 65531"/>
                  <a:gd name="connsiteY11" fmla="*/ 1809 h 68770"/>
                  <a:gd name="connsiteX12" fmla="*/ 18764 w 65531"/>
                  <a:gd name="connsiteY12" fmla="*/ 1809 h 68770"/>
                  <a:gd name="connsiteX13" fmla="*/ 19907 w 65531"/>
                  <a:gd name="connsiteY13" fmla="*/ 12192 h 68770"/>
                  <a:gd name="connsiteX14" fmla="*/ 41148 w 65531"/>
                  <a:gd name="connsiteY14" fmla="*/ 0 h 68770"/>
                  <a:gd name="connsiteX15" fmla="*/ 58960 w 65531"/>
                  <a:gd name="connsiteY15" fmla="*/ 7429 h 68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5531" h="68770">
                    <a:moveTo>
                      <a:pt x="59150" y="7334"/>
                    </a:moveTo>
                    <a:cubicBezTo>
                      <a:pt x="63437" y="12287"/>
                      <a:pt x="65532" y="19526"/>
                      <a:pt x="65532" y="29051"/>
                    </a:cubicBezTo>
                    <a:lnTo>
                      <a:pt x="65532" y="68675"/>
                    </a:lnTo>
                    <a:lnTo>
                      <a:pt x="44387" y="68675"/>
                    </a:lnTo>
                    <a:lnTo>
                      <a:pt x="44387" y="36195"/>
                    </a:lnTo>
                    <a:cubicBezTo>
                      <a:pt x="44387" y="30575"/>
                      <a:pt x="43529" y="26194"/>
                      <a:pt x="41815" y="23146"/>
                    </a:cubicBezTo>
                    <a:cubicBezTo>
                      <a:pt x="40100" y="20002"/>
                      <a:pt x="37338" y="18478"/>
                      <a:pt x="33433" y="18478"/>
                    </a:cubicBezTo>
                    <a:cubicBezTo>
                      <a:pt x="29528" y="18478"/>
                      <a:pt x="26479" y="20098"/>
                      <a:pt x="24384" y="23431"/>
                    </a:cubicBezTo>
                    <a:cubicBezTo>
                      <a:pt x="22193" y="26670"/>
                      <a:pt x="21146" y="31242"/>
                      <a:pt x="21146" y="37147"/>
                    </a:cubicBezTo>
                    <a:lnTo>
                      <a:pt x="21146" y="68771"/>
                    </a:lnTo>
                    <a:lnTo>
                      <a:pt x="0" y="68771"/>
                    </a:lnTo>
                    <a:lnTo>
                      <a:pt x="0" y="1809"/>
                    </a:lnTo>
                    <a:lnTo>
                      <a:pt x="18764" y="1809"/>
                    </a:lnTo>
                    <a:cubicBezTo>
                      <a:pt x="18955" y="6096"/>
                      <a:pt x="19336" y="9620"/>
                      <a:pt x="19907" y="12192"/>
                    </a:cubicBezTo>
                    <a:cubicBezTo>
                      <a:pt x="24194" y="4096"/>
                      <a:pt x="31337" y="0"/>
                      <a:pt x="41148" y="0"/>
                    </a:cubicBezTo>
                    <a:cubicBezTo>
                      <a:pt x="48768" y="0"/>
                      <a:pt x="54673" y="2476"/>
                      <a:pt x="58960" y="7429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2" name="任意形状 201"/>
              <p:cNvSpPr/>
              <p:nvPr/>
            </p:nvSpPr>
            <p:spPr>
              <a:xfrm>
                <a:off x="19376199" y="11476957"/>
                <a:ext cx="95440" cy="94869"/>
              </a:xfrm>
              <a:custGeom>
                <a:avLst/>
                <a:gdLst>
                  <a:gd name="connsiteX0" fmla="*/ 56959 w 95440"/>
                  <a:gd name="connsiteY0" fmla="*/ 0 h 94869"/>
                  <a:gd name="connsiteX1" fmla="*/ 95440 w 95440"/>
                  <a:gd name="connsiteY1" fmla="*/ 94869 h 94869"/>
                  <a:gd name="connsiteX2" fmla="*/ 72104 w 95440"/>
                  <a:gd name="connsiteY2" fmla="*/ 94869 h 94869"/>
                  <a:gd name="connsiteX3" fmla="*/ 64865 w 95440"/>
                  <a:gd name="connsiteY3" fmla="*/ 75724 h 94869"/>
                  <a:gd name="connsiteX4" fmla="*/ 28956 w 95440"/>
                  <a:gd name="connsiteY4" fmla="*/ 75724 h 94869"/>
                  <a:gd name="connsiteX5" fmla="*/ 22003 w 95440"/>
                  <a:gd name="connsiteY5" fmla="*/ 94869 h 94869"/>
                  <a:gd name="connsiteX6" fmla="*/ 0 w 95440"/>
                  <a:gd name="connsiteY6" fmla="*/ 94869 h 94869"/>
                  <a:gd name="connsiteX7" fmla="*/ 37433 w 95440"/>
                  <a:gd name="connsiteY7" fmla="*/ 0 h 94869"/>
                  <a:gd name="connsiteX8" fmla="*/ 56959 w 95440"/>
                  <a:gd name="connsiteY8" fmla="*/ 0 h 94869"/>
                  <a:gd name="connsiteX9" fmla="*/ 57912 w 95440"/>
                  <a:gd name="connsiteY9" fmla="*/ 57150 h 94869"/>
                  <a:gd name="connsiteX10" fmla="*/ 46672 w 95440"/>
                  <a:gd name="connsiteY10" fmla="*/ 27622 h 94869"/>
                  <a:gd name="connsiteX11" fmla="*/ 35909 w 95440"/>
                  <a:gd name="connsiteY11" fmla="*/ 57150 h 94869"/>
                  <a:gd name="connsiteX12" fmla="*/ 57912 w 95440"/>
                  <a:gd name="connsiteY12" fmla="*/ 5715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5440" h="94869">
                    <a:moveTo>
                      <a:pt x="56959" y="0"/>
                    </a:moveTo>
                    <a:lnTo>
                      <a:pt x="95440" y="94869"/>
                    </a:lnTo>
                    <a:lnTo>
                      <a:pt x="72104" y="94869"/>
                    </a:lnTo>
                    <a:lnTo>
                      <a:pt x="64865" y="75724"/>
                    </a:lnTo>
                    <a:lnTo>
                      <a:pt x="28956" y="75724"/>
                    </a:lnTo>
                    <a:lnTo>
                      <a:pt x="22003" y="94869"/>
                    </a:lnTo>
                    <a:lnTo>
                      <a:pt x="0" y="94869"/>
                    </a:lnTo>
                    <a:lnTo>
                      <a:pt x="37433" y="0"/>
                    </a:lnTo>
                    <a:lnTo>
                      <a:pt x="56959" y="0"/>
                    </a:lnTo>
                    <a:close/>
                    <a:moveTo>
                      <a:pt x="57912" y="57150"/>
                    </a:moveTo>
                    <a:lnTo>
                      <a:pt x="46672" y="27622"/>
                    </a:lnTo>
                    <a:lnTo>
                      <a:pt x="35909" y="57150"/>
                    </a:lnTo>
                    <a:lnTo>
                      <a:pt x="57912" y="57150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3" name="任意形状 202"/>
              <p:cNvSpPr/>
              <p:nvPr/>
            </p:nvSpPr>
            <p:spPr>
              <a:xfrm>
                <a:off x="19480021" y="11473243"/>
                <a:ext cx="21145" cy="98583"/>
              </a:xfrm>
              <a:custGeom>
                <a:avLst/>
                <a:gdLst>
                  <a:gd name="connsiteX0" fmla="*/ 21146 w 21145"/>
                  <a:gd name="connsiteY0" fmla="*/ 98584 h 98583"/>
                  <a:gd name="connsiteX1" fmla="*/ 0 w 21145"/>
                  <a:gd name="connsiteY1" fmla="*/ 98584 h 98583"/>
                  <a:gd name="connsiteX2" fmla="*/ 0 w 21145"/>
                  <a:gd name="connsiteY2" fmla="*/ 0 h 98583"/>
                  <a:gd name="connsiteX3" fmla="*/ 21146 w 21145"/>
                  <a:gd name="connsiteY3" fmla="*/ 0 h 98583"/>
                  <a:gd name="connsiteX4" fmla="*/ 21146 w 21145"/>
                  <a:gd name="connsiteY4" fmla="*/ 98584 h 98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45" h="98583">
                    <a:moveTo>
                      <a:pt x="21146" y="98584"/>
                    </a:moveTo>
                    <a:lnTo>
                      <a:pt x="0" y="98584"/>
                    </a:lnTo>
                    <a:lnTo>
                      <a:pt x="0" y="0"/>
                    </a:lnTo>
                    <a:lnTo>
                      <a:pt x="21146" y="0"/>
                    </a:lnTo>
                    <a:lnTo>
                      <a:pt x="21146" y="98584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4" name="任意形状 203"/>
              <p:cNvSpPr/>
              <p:nvPr/>
            </p:nvSpPr>
            <p:spPr>
              <a:xfrm>
                <a:off x="19516597" y="11473243"/>
                <a:ext cx="21145" cy="98583"/>
              </a:xfrm>
              <a:custGeom>
                <a:avLst/>
                <a:gdLst>
                  <a:gd name="connsiteX0" fmla="*/ 21145 w 21145"/>
                  <a:gd name="connsiteY0" fmla="*/ 98584 h 98583"/>
                  <a:gd name="connsiteX1" fmla="*/ 0 w 21145"/>
                  <a:gd name="connsiteY1" fmla="*/ 98584 h 98583"/>
                  <a:gd name="connsiteX2" fmla="*/ 0 w 21145"/>
                  <a:gd name="connsiteY2" fmla="*/ 0 h 98583"/>
                  <a:gd name="connsiteX3" fmla="*/ 21145 w 21145"/>
                  <a:gd name="connsiteY3" fmla="*/ 0 h 98583"/>
                  <a:gd name="connsiteX4" fmla="*/ 21145 w 21145"/>
                  <a:gd name="connsiteY4" fmla="*/ 98584 h 98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45" h="98583">
                    <a:moveTo>
                      <a:pt x="21145" y="98584"/>
                    </a:moveTo>
                    <a:lnTo>
                      <a:pt x="0" y="98584"/>
                    </a:lnTo>
                    <a:lnTo>
                      <a:pt x="0" y="0"/>
                    </a:lnTo>
                    <a:lnTo>
                      <a:pt x="21145" y="0"/>
                    </a:lnTo>
                    <a:lnTo>
                      <a:pt x="21145" y="98584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5" name="任意形状 204"/>
              <p:cNvSpPr/>
              <p:nvPr/>
            </p:nvSpPr>
            <p:spPr>
              <a:xfrm>
                <a:off x="19551363" y="11472671"/>
                <a:ext cx="24670" cy="99155"/>
              </a:xfrm>
              <a:custGeom>
                <a:avLst/>
                <a:gdLst>
                  <a:gd name="connsiteX0" fmla="*/ 3620 w 24670"/>
                  <a:gd name="connsiteY0" fmla="*/ 21336 h 99155"/>
                  <a:gd name="connsiteX1" fmla="*/ 0 w 24670"/>
                  <a:gd name="connsiteY1" fmla="*/ 12573 h 99155"/>
                  <a:gd name="connsiteX2" fmla="*/ 3525 w 24670"/>
                  <a:gd name="connsiteY2" fmla="*/ 3715 h 99155"/>
                  <a:gd name="connsiteX3" fmla="*/ 12288 w 24670"/>
                  <a:gd name="connsiteY3" fmla="*/ 0 h 99155"/>
                  <a:gd name="connsiteX4" fmla="*/ 20955 w 24670"/>
                  <a:gd name="connsiteY4" fmla="*/ 3715 h 99155"/>
                  <a:gd name="connsiteX5" fmla="*/ 24670 w 24670"/>
                  <a:gd name="connsiteY5" fmla="*/ 12478 h 99155"/>
                  <a:gd name="connsiteX6" fmla="*/ 21050 w 24670"/>
                  <a:gd name="connsiteY6" fmla="*/ 21241 h 99155"/>
                  <a:gd name="connsiteX7" fmla="*/ 12383 w 24670"/>
                  <a:gd name="connsiteY7" fmla="*/ 24955 h 99155"/>
                  <a:gd name="connsiteX8" fmla="*/ 3715 w 24670"/>
                  <a:gd name="connsiteY8" fmla="*/ 21241 h 99155"/>
                  <a:gd name="connsiteX9" fmla="*/ 22956 w 24670"/>
                  <a:gd name="connsiteY9" fmla="*/ 99155 h 99155"/>
                  <a:gd name="connsiteX10" fmla="*/ 1810 w 24670"/>
                  <a:gd name="connsiteY10" fmla="*/ 99155 h 99155"/>
                  <a:gd name="connsiteX11" fmla="*/ 1810 w 24670"/>
                  <a:gd name="connsiteY11" fmla="*/ 32194 h 99155"/>
                  <a:gd name="connsiteX12" fmla="*/ 22956 w 24670"/>
                  <a:gd name="connsiteY12" fmla="*/ 32194 h 99155"/>
                  <a:gd name="connsiteX13" fmla="*/ 22956 w 24670"/>
                  <a:gd name="connsiteY13" fmla="*/ 99155 h 99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670" h="99155">
                    <a:moveTo>
                      <a:pt x="3620" y="21336"/>
                    </a:moveTo>
                    <a:cubicBezTo>
                      <a:pt x="1238" y="18859"/>
                      <a:pt x="0" y="15907"/>
                      <a:pt x="0" y="12573"/>
                    </a:cubicBezTo>
                    <a:cubicBezTo>
                      <a:pt x="0" y="9239"/>
                      <a:pt x="1144" y="6191"/>
                      <a:pt x="3525" y="3715"/>
                    </a:cubicBezTo>
                    <a:cubicBezTo>
                      <a:pt x="5906" y="1238"/>
                      <a:pt x="8763" y="0"/>
                      <a:pt x="12288" y="0"/>
                    </a:cubicBezTo>
                    <a:cubicBezTo>
                      <a:pt x="15812" y="0"/>
                      <a:pt x="18479" y="1238"/>
                      <a:pt x="20955" y="3715"/>
                    </a:cubicBezTo>
                    <a:cubicBezTo>
                      <a:pt x="23432" y="6191"/>
                      <a:pt x="24670" y="9144"/>
                      <a:pt x="24670" y="12478"/>
                    </a:cubicBezTo>
                    <a:cubicBezTo>
                      <a:pt x="24670" y="15812"/>
                      <a:pt x="23432" y="18764"/>
                      <a:pt x="21050" y="21241"/>
                    </a:cubicBezTo>
                    <a:cubicBezTo>
                      <a:pt x="18669" y="23717"/>
                      <a:pt x="15716" y="24955"/>
                      <a:pt x="12383" y="24955"/>
                    </a:cubicBezTo>
                    <a:cubicBezTo>
                      <a:pt x="9049" y="24955"/>
                      <a:pt x="6096" y="23717"/>
                      <a:pt x="3715" y="21241"/>
                    </a:cubicBezTo>
                    <a:close/>
                    <a:moveTo>
                      <a:pt x="22956" y="99155"/>
                    </a:moveTo>
                    <a:lnTo>
                      <a:pt x="1810" y="99155"/>
                    </a:lnTo>
                    <a:lnTo>
                      <a:pt x="1810" y="32194"/>
                    </a:lnTo>
                    <a:lnTo>
                      <a:pt x="22956" y="32194"/>
                    </a:lnTo>
                    <a:lnTo>
                      <a:pt x="22956" y="99155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6" name="任意形状 205"/>
              <p:cNvSpPr/>
              <p:nvPr/>
            </p:nvSpPr>
            <p:spPr>
              <a:xfrm>
                <a:off x="19586129" y="11503056"/>
                <a:ext cx="63150" cy="70484"/>
              </a:xfrm>
              <a:custGeom>
                <a:avLst/>
                <a:gdLst>
                  <a:gd name="connsiteX0" fmla="*/ 55245 w 63150"/>
                  <a:gd name="connsiteY0" fmla="*/ 8096 h 70484"/>
                  <a:gd name="connsiteX1" fmla="*/ 63151 w 63150"/>
                  <a:gd name="connsiteY1" fmla="*/ 30956 h 70484"/>
                  <a:gd name="connsiteX2" fmla="*/ 63151 w 63150"/>
                  <a:gd name="connsiteY2" fmla="*/ 68771 h 70484"/>
                  <a:gd name="connsiteX3" fmla="*/ 45434 w 63150"/>
                  <a:gd name="connsiteY3" fmla="*/ 68771 h 70484"/>
                  <a:gd name="connsiteX4" fmla="*/ 44482 w 63150"/>
                  <a:gd name="connsiteY4" fmla="*/ 61531 h 70484"/>
                  <a:gd name="connsiteX5" fmla="*/ 36957 w 63150"/>
                  <a:gd name="connsiteY5" fmla="*/ 68294 h 70484"/>
                  <a:gd name="connsiteX6" fmla="*/ 25813 w 63150"/>
                  <a:gd name="connsiteY6" fmla="*/ 70485 h 70484"/>
                  <a:gd name="connsiteX7" fmla="*/ 12764 w 63150"/>
                  <a:gd name="connsiteY7" fmla="*/ 67913 h 70484"/>
                  <a:gd name="connsiteX8" fmla="*/ 3429 w 63150"/>
                  <a:gd name="connsiteY8" fmla="*/ 60674 h 70484"/>
                  <a:gd name="connsiteX9" fmla="*/ 0 w 63150"/>
                  <a:gd name="connsiteY9" fmla="*/ 49434 h 70484"/>
                  <a:gd name="connsiteX10" fmla="*/ 3810 w 63150"/>
                  <a:gd name="connsiteY10" fmla="*/ 37624 h 70484"/>
                  <a:gd name="connsiteX11" fmla="*/ 14097 w 63150"/>
                  <a:gd name="connsiteY11" fmla="*/ 29813 h 70484"/>
                  <a:gd name="connsiteX12" fmla="*/ 28194 w 63150"/>
                  <a:gd name="connsiteY12" fmla="*/ 27051 h 70484"/>
                  <a:gd name="connsiteX13" fmla="*/ 42196 w 63150"/>
                  <a:gd name="connsiteY13" fmla="*/ 29527 h 70484"/>
                  <a:gd name="connsiteX14" fmla="*/ 30671 w 63150"/>
                  <a:gd name="connsiteY14" fmla="*/ 16859 h 70484"/>
                  <a:gd name="connsiteX15" fmla="*/ 17716 w 63150"/>
                  <a:gd name="connsiteY15" fmla="*/ 25146 h 70484"/>
                  <a:gd name="connsiteX16" fmla="*/ 2857 w 63150"/>
                  <a:gd name="connsiteY16" fmla="*/ 16478 h 70484"/>
                  <a:gd name="connsiteX17" fmla="*/ 14478 w 63150"/>
                  <a:gd name="connsiteY17" fmla="*/ 4381 h 70484"/>
                  <a:gd name="connsiteX18" fmla="*/ 32861 w 63150"/>
                  <a:gd name="connsiteY18" fmla="*/ 0 h 70484"/>
                  <a:gd name="connsiteX19" fmla="*/ 55245 w 63150"/>
                  <a:gd name="connsiteY19" fmla="*/ 8096 h 70484"/>
                  <a:gd name="connsiteX20" fmla="*/ 42291 w 63150"/>
                  <a:gd name="connsiteY20" fmla="*/ 42577 h 70484"/>
                  <a:gd name="connsiteX21" fmla="*/ 32671 w 63150"/>
                  <a:gd name="connsiteY21" fmla="*/ 41243 h 70484"/>
                  <a:gd name="connsiteX22" fmla="*/ 24289 w 63150"/>
                  <a:gd name="connsiteY22" fmla="*/ 43148 h 70484"/>
                  <a:gd name="connsiteX23" fmla="*/ 21146 w 63150"/>
                  <a:gd name="connsiteY23" fmla="*/ 48292 h 70484"/>
                  <a:gd name="connsiteX24" fmla="*/ 23432 w 63150"/>
                  <a:gd name="connsiteY24" fmla="*/ 52959 h 70484"/>
                  <a:gd name="connsiteX25" fmla="*/ 29433 w 63150"/>
                  <a:gd name="connsiteY25" fmla="*/ 54673 h 70484"/>
                  <a:gd name="connsiteX26" fmla="*/ 38291 w 63150"/>
                  <a:gd name="connsiteY26" fmla="*/ 51816 h 70484"/>
                  <a:gd name="connsiteX27" fmla="*/ 42196 w 63150"/>
                  <a:gd name="connsiteY27" fmla="*/ 44196 h 70484"/>
                  <a:gd name="connsiteX28" fmla="*/ 42196 w 63150"/>
                  <a:gd name="connsiteY28" fmla="*/ 42481 h 70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3150" h="70484">
                    <a:moveTo>
                      <a:pt x="55245" y="8096"/>
                    </a:moveTo>
                    <a:cubicBezTo>
                      <a:pt x="60484" y="13525"/>
                      <a:pt x="63151" y="21146"/>
                      <a:pt x="63151" y="30956"/>
                    </a:cubicBezTo>
                    <a:lnTo>
                      <a:pt x="63151" y="68771"/>
                    </a:lnTo>
                    <a:lnTo>
                      <a:pt x="45434" y="68771"/>
                    </a:lnTo>
                    <a:cubicBezTo>
                      <a:pt x="45053" y="65151"/>
                      <a:pt x="44672" y="62770"/>
                      <a:pt x="44482" y="61531"/>
                    </a:cubicBezTo>
                    <a:cubicBezTo>
                      <a:pt x="42386" y="64579"/>
                      <a:pt x="39910" y="66770"/>
                      <a:pt x="36957" y="68294"/>
                    </a:cubicBezTo>
                    <a:cubicBezTo>
                      <a:pt x="34004" y="69723"/>
                      <a:pt x="30289" y="70485"/>
                      <a:pt x="25813" y="70485"/>
                    </a:cubicBezTo>
                    <a:cubicBezTo>
                      <a:pt x="21050" y="70485"/>
                      <a:pt x="16764" y="69628"/>
                      <a:pt x="12764" y="67913"/>
                    </a:cubicBezTo>
                    <a:cubicBezTo>
                      <a:pt x="8763" y="66199"/>
                      <a:pt x="5715" y="63817"/>
                      <a:pt x="3429" y="60674"/>
                    </a:cubicBezTo>
                    <a:cubicBezTo>
                      <a:pt x="1143" y="57531"/>
                      <a:pt x="0" y="53816"/>
                      <a:pt x="0" y="49434"/>
                    </a:cubicBezTo>
                    <a:cubicBezTo>
                      <a:pt x="0" y="45053"/>
                      <a:pt x="1238" y="40957"/>
                      <a:pt x="3810" y="37624"/>
                    </a:cubicBezTo>
                    <a:cubicBezTo>
                      <a:pt x="6382" y="34195"/>
                      <a:pt x="9811" y="31623"/>
                      <a:pt x="14097" y="29813"/>
                    </a:cubicBezTo>
                    <a:cubicBezTo>
                      <a:pt x="18383" y="28003"/>
                      <a:pt x="23146" y="27051"/>
                      <a:pt x="28194" y="27051"/>
                    </a:cubicBezTo>
                    <a:cubicBezTo>
                      <a:pt x="32957" y="27051"/>
                      <a:pt x="37624" y="27908"/>
                      <a:pt x="42196" y="29527"/>
                    </a:cubicBezTo>
                    <a:cubicBezTo>
                      <a:pt x="41624" y="21050"/>
                      <a:pt x="37719" y="16859"/>
                      <a:pt x="30671" y="16859"/>
                    </a:cubicBezTo>
                    <a:cubicBezTo>
                      <a:pt x="24670" y="16859"/>
                      <a:pt x="20384" y="19621"/>
                      <a:pt x="17716" y="25146"/>
                    </a:cubicBezTo>
                    <a:lnTo>
                      <a:pt x="2857" y="16478"/>
                    </a:lnTo>
                    <a:cubicBezTo>
                      <a:pt x="5334" y="11334"/>
                      <a:pt x="9240" y="7334"/>
                      <a:pt x="14478" y="4381"/>
                    </a:cubicBezTo>
                    <a:cubicBezTo>
                      <a:pt x="19717" y="1429"/>
                      <a:pt x="25813" y="0"/>
                      <a:pt x="32861" y="0"/>
                    </a:cubicBezTo>
                    <a:cubicBezTo>
                      <a:pt x="42577" y="0"/>
                      <a:pt x="50006" y="2667"/>
                      <a:pt x="55245" y="8096"/>
                    </a:cubicBezTo>
                    <a:close/>
                    <a:moveTo>
                      <a:pt x="42291" y="42577"/>
                    </a:moveTo>
                    <a:cubicBezTo>
                      <a:pt x="38958" y="41719"/>
                      <a:pt x="35719" y="41243"/>
                      <a:pt x="32671" y="41243"/>
                    </a:cubicBezTo>
                    <a:cubicBezTo>
                      <a:pt x="29146" y="41243"/>
                      <a:pt x="26289" y="41910"/>
                      <a:pt x="24289" y="43148"/>
                    </a:cubicBezTo>
                    <a:cubicBezTo>
                      <a:pt x="22289" y="44386"/>
                      <a:pt x="21146" y="46196"/>
                      <a:pt x="21146" y="48292"/>
                    </a:cubicBezTo>
                    <a:cubicBezTo>
                      <a:pt x="21146" y="50292"/>
                      <a:pt x="21907" y="51816"/>
                      <a:pt x="23432" y="52959"/>
                    </a:cubicBezTo>
                    <a:cubicBezTo>
                      <a:pt x="24955" y="54102"/>
                      <a:pt x="26956" y="54673"/>
                      <a:pt x="29433" y="54673"/>
                    </a:cubicBezTo>
                    <a:cubicBezTo>
                      <a:pt x="32671" y="54673"/>
                      <a:pt x="35623" y="53721"/>
                      <a:pt x="38291" y="51816"/>
                    </a:cubicBezTo>
                    <a:cubicBezTo>
                      <a:pt x="40957" y="49911"/>
                      <a:pt x="42196" y="47339"/>
                      <a:pt x="42196" y="44196"/>
                    </a:cubicBezTo>
                    <a:lnTo>
                      <a:pt x="42196" y="42481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7" name="任意形状 206"/>
              <p:cNvSpPr/>
              <p:nvPr/>
            </p:nvSpPr>
            <p:spPr>
              <a:xfrm>
                <a:off x="19663377" y="11503056"/>
                <a:ext cx="65532" cy="68770"/>
              </a:xfrm>
              <a:custGeom>
                <a:avLst/>
                <a:gdLst>
                  <a:gd name="connsiteX0" fmla="*/ 59150 w 65532"/>
                  <a:gd name="connsiteY0" fmla="*/ 7334 h 68770"/>
                  <a:gd name="connsiteX1" fmla="*/ 65532 w 65532"/>
                  <a:gd name="connsiteY1" fmla="*/ 29051 h 68770"/>
                  <a:gd name="connsiteX2" fmla="*/ 65532 w 65532"/>
                  <a:gd name="connsiteY2" fmla="*/ 68675 h 68770"/>
                  <a:gd name="connsiteX3" fmla="*/ 44387 w 65532"/>
                  <a:gd name="connsiteY3" fmla="*/ 68675 h 68770"/>
                  <a:gd name="connsiteX4" fmla="*/ 44387 w 65532"/>
                  <a:gd name="connsiteY4" fmla="*/ 36195 h 68770"/>
                  <a:gd name="connsiteX5" fmla="*/ 41815 w 65532"/>
                  <a:gd name="connsiteY5" fmla="*/ 23146 h 68770"/>
                  <a:gd name="connsiteX6" fmla="*/ 33433 w 65532"/>
                  <a:gd name="connsiteY6" fmla="*/ 18478 h 68770"/>
                  <a:gd name="connsiteX7" fmla="*/ 24384 w 65532"/>
                  <a:gd name="connsiteY7" fmla="*/ 23431 h 68770"/>
                  <a:gd name="connsiteX8" fmla="*/ 21146 w 65532"/>
                  <a:gd name="connsiteY8" fmla="*/ 37147 h 68770"/>
                  <a:gd name="connsiteX9" fmla="*/ 21146 w 65532"/>
                  <a:gd name="connsiteY9" fmla="*/ 68771 h 68770"/>
                  <a:gd name="connsiteX10" fmla="*/ 0 w 65532"/>
                  <a:gd name="connsiteY10" fmla="*/ 68771 h 68770"/>
                  <a:gd name="connsiteX11" fmla="*/ 0 w 65532"/>
                  <a:gd name="connsiteY11" fmla="*/ 1809 h 68770"/>
                  <a:gd name="connsiteX12" fmla="*/ 18765 w 65532"/>
                  <a:gd name="connsiteY12" fmla="*/ 1809 h 68770"/>
                  <a:gd name="connsiteX13" fmla="*/ 19908 w 65532"/>
                  <a:gd name="connsiteY13" fmla="*/ 12192 h 68770"/>
                  <a:gd name="connsiteX14" fmla="*/ 41148 w 65532"/>
                  <a:gd name="connsiteY14" fmla="*/ 0 h 68770"/>
                  <a:gd name="connsiteX15" fmla="*/ 58960 w 65532"/>
                  <a:gd name="connsiteY15" fmla="*/ 7429 h 68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5532" h="68770">
                    <a:moveTo>
                      <a:pt x="59150" y="7334"/>
                    </a:moveTo>
                    <a:cubicBezTo>
                      <a:pt x="63437" y="12287"/>
                      <a:pt x="65532" y="19526"/>
                      <a:pt x="65532" y="29051"/>
                    </a:cubicBezTo>
                    <a:lnTo>
                      <a:pt x="65532" y="68675"/>
                    </a:lnTo>
                    <a:lnTo>
                      <a:pt x="44387" y="68675"/>
                    </a:lnTo>
                    <a:lnTo>
                      <a:pt x="44387" y="36195"/>
                    </a:lnTo>
                    <a:cubicBezTo>
                      <a:pt x="44387" y="30575"/>
                      <a:pt x="43529" y="26194"/>
                      <a:pt x="41815" y="23146"/>
                    </a:cubicBezTo>
                    <a:cubicBezTo>
                      <a:pt x="40100" y="20002"/>
                      <a:pt x="37338" y="18478"/>
                      <a:pt x="33433" y="18478"/>
                    </a:cubicBezTo>
                    <a:cubicBezTo>
                      <a:pt x="29528" y="18478"/>
                      <a:pt x="26480" y="20098"/>
                      <a:pt x="24384" y="23431"/>
                    </a:cubicBezTo>
                    <a:cubicBezTo>
                      <a:pt x="22193" y="26670"/>
                      <a:pt x="21146" y="31242"/>
                      <a:pt x="21146" y="37147"/>
                    </a:cubicBezTo>
                    <a:lnTo>
                      <a:pt x="21146" y="68771"/>
                    </a:lnTo>
                    <a:lnTo>
                      <a:pt x="0" y="68771"/>
                    </a:lnTo>
                    <a:lnTo>
                      <a:pt x="0" y="1809"/>
                    </a:lnTo>
                    <a:lnTo>
                      <a:pt x="18765" y="1809"/>
                    </a:lnTo>
                    <a:cubicBezTo>
                      <a:pt x="18955" y="6096"/>
                      <a:pt x="19336" y="9620"/>
                      <a:pt x="19908" y="12192"/>
                    </a:cubicBezTo>
                    <a:cubicBezTo>
                      <a:pt x="24194" y="4096"/>
                      <a:pt x="31338" y="0"/>
                      <a:pt x="41148" y="0"/>
                    </a:cubicBezTo>
                    <a:cubicBezTo>
                      <a:pt x="48768" y="0"/>
                      <a:pt x="54673" y="2476"/>
                      <a:pt x="58960" y="7429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8" name="任意形状 207"/>
              <p:cNvSpPr/>
              <p:nvPr/>
            </p:nvSpPr>
            <p:spPr>
              <a:xfrm>
                <a:off x="19739768" y="11503151"/>
                <a:ext cx="61912" cy="70294"/>
              </a:xfrm>
              <a:custGeom>
                <a:avLst/>
                <a:gdLst>
                  <a:gd name="connsiteX0" fmla="*/ 41243 w 61912"/>
                  <a:gd name="connsiteY0" fmla="*/ 50292 h 70294"/>
                  <a:gd name="connsiteX1" fmla="*/ 46006 w 61912"/>
                  <a:gd name="connsiteY1" fmla="*/ 45149 h 70294"/>
                  <a:gd name="connsiteX2" fmla="*/ 61913 w 61912"/>
                  <a:gd name="connsiteY2" fmla="*/ 54388 h 70294"/>
                  <a:gd name="connsiteX3" fmla="*/ 51435 w 61912"/>
                  <a:gd name="connsiteY3" fmla="*/ 66199 h 70294"/>
                  <a:gd name="connsiteX4" fmla="*/ 34766 w 61912"/>
                  <a:gd name="connsiteY4" fmla="*/ 70295 h 70294"/>
                  <a:gd name="connsiteX5" fmla="*/ 17907 w 61912"/>
                  <a:gd name="connsiteY5" fmla="*/ 66389 h 70294"/>
                  <a:gd name="connsiteX6" fmla="*/ 4953 w 61912"/>
                  <a:gd name="connsiteY6" fmla="*/ 54483 h 70294"/>
                  <a:gd name="connsiteX7" fmla="*/ 0 w 61912"/>
                  <a:gd name="connsiteY7" fmla="*/ 35147 h 70294"/>
                  <a:gd name="connsiteX8" fmla="*/ 4953 w 61912"/>
                  <a:gd name="connsiteY8" fmla="*/ 15812 h 70294"/>
                  <a:gd name="connsiteX9" fmla="*/ 17907 w 61912"/>
                  <a:gd name="connsiteY9" fmla="*/ 3905 h 70294"/>
                  <a:gd name="connsiteX10" fmla="*/ 34766 w 61912"/>
                  <a:gd name="connsiteY10" fmla="*/ 0 h 70294"/>
                  <a:gd name="connsiteX11" fmla="*/ 51435 w 61912"/>
                  <a:gd name="connsiteY11" fmla="*/ 4096 h 70294"/>
                  <a:gd name="connsiteX12" fmla="*/ 61913 w 61912"/>
                  <a:gd name="connsiteY12" fmla="*/ 15812 h 70294"/>
                  <a:gd name="connsiteX13" fmla="*/ 46006 w 61912"/>
                  <a:gd name="connsiteY13" fmla="*/ 25146 h 70294"/>
                  <a:gd name="connsiteX14" fmla="*/ 41148 w 61912"/>
                  <a:gd name="connsiteY14" fmla="*/ 20003 h 70294"/>
                  <a:gd name="connsiteX15" fmla="*/ 34766 w 61912"/>
                  <a:gd name="connsiteY15" fmla="*/ 18193 h 70294"/>
                  <a:gd name="connsiteX16" fmla="*/ 25241 w 61912"/>
                  <a:gd name="connsiteY16" fmla="*/ 22955 h 70294"/>
                  <a:gd name="connsiteX17" fmla="*/ 21717 w 61912"/>
                  <a:gd name="connsiteY17" fmla="*/ 35338 h 70294"/>
                  <a:gd name="connsiteX18" fmla="*/ 25241 w 61912"/>
                  <a:gd name="connsiteY18" fmla="*/ 47625 h 70294"/>
                  <a:gd name="connsiteX19" fmla="*/ 34766 w 61912"/>
                  <a:gd name="connsiteY19" fmla="*/ 52292 h 70294"/>
                  <a:gd name="connsiteX20" fmla="*/ 41339 w 61912"/>
                  <a:gd name="connsiteY20" fmla="*/ 50578 h 70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912" h="70294">
                    <a:moveTo>
                      <a:pt x="41243" y="50292"/>
                    </a:moveTo>
                    <a:cubicBezTo>
                      <a:pt x="43053" y="49149"/>
                      <a:pt x="44577" y="47435"/>
                      <a:pt x="46006" y="45149"/>
                    </a:cubicBezTo>
                    <a:lnTo>
                      <a:pt x="61913" y="54388"/>
                    </a:lnTo>
                    <a:cubicBezTo>
                      <a:pt x="59817" y="59531"/>
                      <a:pt x="56292" y="63532"/>
                      <a:pt x="51435" y="66199"/>
                    </a:cubicBezTo>
                    <a:cubicBezTo>
                      <a:pt x="46482" y="68961"/>
                      <a:pt x="40957" y="70295"/>
                      <a:pt x="34766" y="70295"/>
                    </a:cubicBezTo>
                    <a:cubicBezTo>
                      <a:pt x="28575" y="70295"/>
                      <a:pt x="23146" y="68961"/>
                      <a:pt x="17907" y="66389"/>
                    </a:cubicBezTo>
                    <a:cubicBezTo>
                      <a:pt x="12573" y="63722"/>
                      <a:pt x="8287" y="59817"/>
                      <a:pt x="4953" y="54483"/>
                    </a:cubicBezTo>
                    <a:cubicBezTo>
                      <a:pt x="1619" y="49149"/>
                      <a:pt x="0" y="42672"/>
                      <a:pt x="0" y="35147"/>
                    </a:cubicBezTo>
                    <a:cubicBezTo>
                      <a:pt x="0" y="27622"/>
                      <a:pt x="1619" y="21050"/>
                      <a:pt x="4953" y="15812"/>
                    </a:cubicBezTo>
                    <a:cubicBezTo>
                      <a:pt x="8287" y="10478"/>
                      <a:pt x="12573" y="6572"/>
                      <a:pt x="17907" y="3905"/>
                    </a:cubicBezTo>
                    <a:cubicBezTo>
                      <a:pt x="23241" y="1238"/>
                      <a:pt x="28861" y="0"/>
                      <a:pt x="34766" y="0"/>
                    </a:cubicBezTo>
                    <a:cubicBezTo>
                      <a:pt x="40672" y="0"/>
                      <a:pt x="46577" y="1334"/>
                      <a:pt x="51435" y="4096"/>
                    </a:cubicBezTo>
                    <a:cubicBezTo>
                      <a:pt x="56388" y="6858"/>
                      <a:pt x="59817" y="10763"/>
                      <a:pt x="61913" y="15812"/>
                    </a:cubicBezTo>
                    <a:lnTo>
                      <a:pt x="46006" y="25146"/>
                    </a:lnTo>
                    <a:cubicBezTo>
                      <a:pt x="44577" y="22860"/>
                      <a:pt x="42958" y="21146"/>
                      <a:pt x="41148" y="20003"/>
                    </a:cubicBezTo>
                    <a:cubicBezTo>
                      <a:pt x="39338" y="18764"/>
                      <a:pt x="37242" y="18193"/>
                      <a:pt x="34766" y="18193"/>
                    </a:cubicBezTo>
                    <a:cubicBezTo>
                      <a:pt x="30766" y="18193"/>
                      <a:pt x="27623" y="19812"/>
                      <a:pt x="25241" y="22955"/>
                    </a:cubicBezTo>
                    <a:cubicBezTo>
                      <a:pt x="22860" y="26099"/>
                      <a:pt x="21717" y="30194"/>
                      <a:pt x="21717" y="35338"/>
                    </a:cubicBezTo>
                    <a:cubicBezTo>
                      <a:pt x="21717" y="40481"/>
                      <a:pt x="22860" y="44577"/>
                      <a:pt x="25241" y="47625"/>
                    </a:cubicBezTo>
                    <a:cubicBezTo>
                      <a:pt x="27623" y="50768"/>
                      <a:pt x="30766" y="52292"/>
                      <a:pt x="34766" y="52292"/>
                    </a:cubicBezTo>
                    <a:cubicBezTo>
                      <a:pt x="37338" y="52292"/>
                      <a:pt x="39529" y="51721"/>
                      <a:pt x="41339" y="50578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9" name="任意形状 208"/>
              <p:cNvSpPr/>
              <p:nvPr/>
            </p:nvSpPr>
            <p:spPr>
              <a:xfrm>
                <a:off x="19804824" y="11503246"/>
                <a:ext cx="65626" cy="70389"/>
              </a:xfrm>
              <a:custGeom>
                <a:avLst/>
                <a:gdLst>
                  <a:gd name="connsiteX0" fmla="*/ 50768 w 65626"/>
                  <a:gd name="connsiteY0" fmla="*/ 3715 h 70389"/>
                  <a:gd name="connsiteX1" fmla="*/ 61722 w 65626"/>
                  <a:gd name="connsiteY1" fmla="*/ 15049 h 70389"/>
                  <a:gd name="connsiteX2" fmla="*/ 65627 w 65626"/>
                  <a:gd name="connsiteY2" fmla="*/ 32290 h 70389"/>
                  <a:gd name="connsiteX3" fmla="*/ 64865 w 65626"/>
                  <a:gd name="connsiteY3" fmla="*/ 41148 h 70389"/>
                  <a:gd name="connsiteX4" fmla="*/ 22003 w 65626"/>
                  <a:gd name="connsiteY4" fmla="*/ 41148 h 70389"/>
                  <a:gd name="connsiteX5" fmla="*/ 26955 w 65626"/>
                  <a:gd name="connsiteY5" fmla="*/ 49721 h 70389"/>
                  <a:gd name="connsiteX6" fmla="*/ 35528 w 65626"/>
                  <a:gd name="connsiteY6" fmla="*/ 52769 h 70389"/>
                  <a:gd name="connsiteX7" fmla="*/ 42958 w 65626"/>
                  <a:gd name="connsiteY7" fmla="*/ 50863 h 70389"/>
                  <a:gd name="connsiteX8" fmla="*/ 47815 w 65626"/>
                  <a:gd name="connsiteY8" fmla="*/ 45148 h 70389"/>
                  <a:gd name="connsiteX9" fmla="*/ 63246 w 65626"/>
                  <a:gd name="connsiteY9" fmla="*/ 54388 h 70389"/>
                  <a:gd name="connsiteX10" fmla="*/ 52483 w 65626"/>
                  <a:gd name="connsiteY10" fmla="*/ 66199 h 70389"/>
                  <a:gd name="connsiteX11" fmla="*/ 34766 w 65626"/>
                  <a:gd name="connsiteY11" fmla="*/ 70390 h 70389"/>
                  <a:gd name="connsiteX12" fmla="*/ 17716 w 65626"/>
                  <a:gd name="connsiteY12" fmla="*/ 66389 h 70389"/>
                  <a:gd name="connsiteX13" fmla="*/ 4858 w 65626"/>
                  <a:gd name="connsiteY13" fmla="*/ 54293 h 70389"/>
                  <a:gd name="connsiteX14" fmla="*/ 0 w 65626"/>
                  <a:gd name="connsiteY14" fmla="*/ 34862 h 70389"/>
                  <a:gd name="connsiteX15" fmla="*/ 4858 w 65626"/>
                  <a:gd name="connsiteY15" fmla="*/ 15716 h 70389"/>
                  <a:gd name="connsiteX16" fmla="*/ 17621 w 65626"/>
                  <a:gd name="connsiteY16" fmla="*/ 3905 h 70389"/>
                  <a:gd name="connsiteX17" fmla="*/ 34576 w 65626"/>
                  <a:gd name="connsiteY17" fmla="*/ 0 h 70389"/>
                  <a:gd name="connsiteX18" fmla="*/ 50863 w 65626"/>
                  <a:gd name="connsiteY18" fmla="*/ 3905 h 70389"/>
                  <a:gd name="connsiteX19" fmla="*/ 26479 w 65626"/>
                  <a:gd name="connsiteY19" fmla="*/ 19240 h 70389"/>
                  <a:gd name="connsiteX20" fmla="*/ 22003 w 65626"/>
                  <a:gd name="connsiteY20" fmla="*/ 26670 h 70389"/>
                  <a:gd name="connsiteX21" fmla="*/ 44291 w 65626"/>
                  <a:gd name="connsiteY21" fmla="*/ 26670 h 70389"/>
                  <a:gd name="connsiteX22" fmla="*/ 40957 w 65626"/>
                  <a:gd name="connsiteY22" fmla="*/ 19145 h 70389"/>
                  <a:gd name="connsiteX23" fmla="*/ 34004 w 65626"/>
                  <a:gd name="connsiteY23" fmla="*/ 16573 h 70389"/>
                  <a:gd name="connsiteX24" fmla="*/ 26575 w 65626"/>
                  <a:gd name="connsiteY24" fmla="*/ 19240 h 70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5626" h="70389">
                    <a:moveTo>
                      <a:pt x="50768" y="3715"/>
                    </a:moveTo>
                    <a:cubicBezTo>
                      <a:pt x="55436" y="6382"/>
                      <a:pt x="59150" y="10096"/>
                      <a:pt x="61722" y="15049"/>
                    </a:cubicBezTo>
                    <a:cubicBezTo>
                      <a:pt x="64294" y="20003"/>
                      <a:pt x="65627" y="25718"/>
                      <a:pt x="65627" y="32290"/>
                    </a:cubicBezTo>
                    <a:cubicBezTo>
                      <a:pt x="65627" y="35052"/>
                      <a:pt x="65341" y="38005"/>
                      <a:pt x="64865" y="41148"/>
                    </a:cubicBezTo>
                    <a:lnTo>
                      <a:pt x="22003" y="41148"/>
                    </a:lnTo>
                    <a:cubicBezTo>
                      <a:pt x="22955" y="44863"/>
                      <a:pt x="24574" y="47720"/>
                      <a:pt x="26955" y="49721"/>
                    </a:cubicBezTo>
                    <a:cubicBezTo>
                      <a:pt x="29337" y="51721"/>
                      <a:pt x="32099" y="52769"/>
                      <a:pt x="35528" y="52769"/>
                    </a:cubicBezTo>
                    <a:cubicBezTo>
                      <a:pt x="38290" y="52769"/>
                      <a:pt x="40767" y="52102"/>
                      <a:pt x="42958" y="50863"/>
                    </a:cubicBezTo>
                    <a:cubicBezTo>
                      <a:pt x="45148" y="49625"/>
                      <a:pt x="46767" y="47625"/>
                      <a:pt x="47815" y="45148"/>
                    </a:cubicBezTo>
                    <a:lnTo>
                      <a:pt x="63246" y="54388"/>
                    </a:lnTo>
                    <a:cubicBezTo>
                      <a:pt x="61341" y="59531"/>
                      <a:pt x="57721" y="63437"/>
                      <a:pt x="52483" y="66199"/>
                    </a:cubicBezTo>
                    <a:cubicBezTo>
                      <a:pt x="47244" y="68961"/>
                      <a:pt x="41338" y="70390"/>
                      <a:pt x="34766" y="70390"/>
                    </a:cubicBezTo>
                    <a:cubicBezTo>
                      <a:pt x="28670" y="70390"/>
                      <a:pt x="23050" y="69056"/>
                      <a:pt x="17716" y="66389"/>
                    </a:cubicBezTo>
                    <a:cubicBezTo>
                      <a:pt x="12382" y="63722"/>
                      <a:pt x="8096" y="59722"/>
                      <a:pt x="4858" y="54293"/>
                    </a:cubicBezTo>
                    <a:cubicBezTo>
                      <a:pt x="1619" y="48958"/>
                      <a:pt x="0" y="42481"/>
                      <a:pt x="0" y="34862"/>
                    </a:cubicBezTo>
                    <a:cubicBezTo>
                      <a:pt x="0" y="27241"/>
                      <a:pt x="1619" y="20955"/>
                      <a:pt x="4858" y="15716"/>
                    </a:cubicBezTo>
                    <a:cubicBezTo>
                      <a:pt x="8096" y="10478"/>
                      <a:pt x="12382" y="6477"/>
                      <a:pt x="17621" y="3905"/>
                    </a:cubicBezTo>
                    <a:cubicBezTo>
                      <a:pt x="22860" y="1238"/>
                      <a:pt x="28575" y="0"/>
                      <a:pt x="34576" y="0"/>
                    </a:cubicBezTo>
                    <a:cubicBezTo>
                      <a:pt x="40577" y="0"/>
                      <a:pt x="46101" y="1333"/>
                      <a:pt x="50863" y="3905"/>
                    </a:cubicBezTo>
                    <a:close/>
                    <a:moveTo>
                      <a:pt x="26479" y="19240"/>
                    </a:moveTo>
                    <a:cubicBezTo>
                      <a:pt x="24479" y="21050"/>
                      <a:pt x="22955" y="23527"/>
                      <a:pt x="22003" y="26670"/>
                    </a:cubicBezTo>
                    <a:lnTo>
                      <a:pt x="44291" y="26670"/>
                    </a:lnTo>
                    <a:cubicBezTo>
                      <a:pt x="43910" y="23431"/>
                      <a:pt x="42863" y="20860"/>
                      <a:pt x="40957" y="19145"/>
                    </a:cubicBezTo>
                    <a:cubicBezTo>
                      <a:pt x="39052" y="17431"/>
                      <a:pt x="36766" y="16573"/>
                      <a:pt x="34004" y="16573"/>
                    </a:cubicBezTo>
                    <a:cubicBezTo>
                      <a:pt x="31052" y="16573"/>
                      <a:pt x="28575" y="17431"/>
                      <a:pt x="26575" y="19240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186" name="任意形状 185"/>
            <p:cNvSpPr/>
            <p:nvPr/>
          </p:nvSpPr>
          <p:spPr>
            <a:xfrm>
              <a:off x="15345748" y="15542998"/>
              <a:ext cx="5062431" cy="375662"/>
            </a:xfrm>
            <a:custGeom>
              <a:avLst/>
              <a:gdLst>
                <a:gd name="connsiteX0" fmla="*/ 84963 w 1685353"/>
                <a:gd name="connsiteY0" fmla="*/ 47911 h 125063"/>
                <a:gd name="connsiteX1" fmla="*/ 84963 w 1685353"/>
                <a:gd name="connsiteY1" fmla="*/ 72485 h 125063"/>
                <a:gd name="connsiteX2" fmla="*/ 66961 w 1685353"/>
                <a:gd name="connsiteY2" fmla="*/ 72485 h 125063"/>
                <a:gd name="connsiteX3" fmla="*/ 66961 w 1685353"/>
                <a:gd name="connsiteY3" fmla="*/ 47911 h 125063"/>
                <a:gd name="connsiteX4" fmla="*/ 84963 w 1685353"/>
                <a:gd name="connsiteY4" fmla="*/ 47911 h 125063"/>
                <a:gd name="connsiteX5" fmla="*/ 101251 w 1685353"/>
                <a:gd name="connsiteY5" fmla="*/ 86677 h 125063"/>
                <a:gd name="connsiteX6" fmla="*/ 101251 w 1685353"/>
                <a:gd name="connsiteY6" fmla="*/ 47911 h 125063"/>
                <a:gd name="connsiteX7" fmla="*/ 118491 w 1685353"/>
                <a:gd name="connsiteY7" fmla="*/ 47911 h 125063"/>
                <a:gd name="connsiteX8" fmla="*/ 118491 w 1685353"/>
                <a:gd name="connsiteY8" fmla="*/ 32861 h 125063"/>
                <a:gd name="connsiteX9" fmla="*/ 101251 w 1685353"/>
                <a:gd name="connsiteY9" fmla="*/ 32861 h 125063"/>
                <a:gd name="connsiteX10" fmla="*/ 101251 w 1685353"/>
                <a:gd name="connsiteY10" fmla="*/ 3810 h 125063"/>
                <a:gd name="connsiteX11" fmla="*/ 84963 w 1685353"/>
                <a:gd name="connsiteY11" fmla="*/ 3810 h 125063"/>
                <a:gd name="connsiteX12" fmla="*/ 84963 w 1685353"/>
                <a:gd name="connsiteY12" fmla="*/ 32861 h 125063"/>
                <a:gd name="connsiteX13" fmla="*/ 66961 w 1685353"/>
                <a:gd name="connsiteY13" fmla="*/ 32861 h 125063"/>
                <a:gd name="connsiteX14" fmla="*/ 66961 w 1685353"/>
                <a:gd name="connsiteY14" fmla="*/ 2572 h 125063"/>
                <a:gd name="connsiteX15" fmla="*/ 51530 w 1685353"/>
                <a:gd name="connsiteY15" fmla="*/ 2572 h 125063"/>
                <a:gd name="connsiteX16" fmla="*/ 51530 w 1685353"/>
                <a:gd name="connsiteY16" fmla="*/ 32861 h 125063"/>
                <a:gd name="connsiteX17" fmla="*/ 33814 w 1685353"/>
                <a:gd name="connsiteY17" fmla="*/ 32861 h 125063"/>
                <a:gd name="connsiteX18" fmla="*/ 33814 w 1685353"/>
                <a:gd name="connsiteY18" fmla="*/ 5334 h 125063"/>
                <a:gd name="connsiteX19" fmla="*/ 17621 w 1685353"/>
                <a:gd name="connsiteY19" fmla="*/ 5334 h 125063"/>
                <a:gd name="connsiteX20" fmla="*/ 17621 w 1685353"/>
                <a:gd name="connsiteY20" fmla="*/ 32861 h 125063"/>
                <a:gd name="connsiteX21" fmla="*/ 0 w 1685353"/>
                <a:gd name="connsiteY21" fmla="*/ 32861 h 125063"/>
                <a:gd name="connsiteX22" fmla="*/ 0 w 1685353"/>
                <a:gd name="connsiteY22" fmla="*/ 47911 h 125063"/>
                <a:gd name="connsiteX23" fmla="*/ 17621 w 1685353"/>
                <a:gd name="connsiteY23" fmla="*/ 47911 h 125063"/>
                <a:gd name="connsiteX24" fmla="*/ 17621 w 1685353"/>
                <a:gd name="connsiteY24" fmla="*/ 116396 h 125063"/>
                <a:gd name="connsiteX25" fmla="*/ 115062 w 1685353"/>
                <a:gd name="connsiteY25" fmla="*/ 116396 h 125063"/>
                <a:gd name="connsiteX26" fmla="*/ 115062 w 1685353"/>
                <a:gd name="connsiteY26" fmla="*/ 101346 h 125063"/>
                <a:gd name="connsiteX27" fmla="*/ 33814 w 1685353"/>
                <a:gd name="connsiteY27" fmla="*/ 101346 h 125063"/>
                <a:gd name="connsiteX28" fmla="*/ 33814 w 1685353"/>
                <a:gd name="connsiteY28" fmla="*/ 47815 h 125063"/>
                <a:gd name="connsiteX29" fmla="*/ 51530 w 1685353"/>
                <a:gd name="connsiteY29" fmla="*/ 47815 h 125063"/>
                <a:gd name="connsiteX30" fmla="*/ 51530 w 1685353"/>
                <a:gd name="connsiteY30" fmla="*/ 86582 h 125063"/>
                <a:gd name="connsiteX31" fmla="*/ 101251 w 1685353"/>
                <a:gd name="connsiteY31" fmla="*/ 86582 h 125063"/>
                <a:gd name="connsiteX32" fmla="*/ 159067 w 1685353"/>
                <a:gd name="connsiteY32" fmla="*/ 39529 h 125063"/>
                <a:gd name="connsiteX33" fmla="*/ 181928 w 1685353"/>
                <a:gd name="connsiteY33" fmla="*/ 39529 h 125063"/>
                <a:gd name="connsiteX34" fmla="*/ 181928 w 1685353"/>
                <a:gd name="connsiteY34" fmla="*/ 48958 h 125063"/>
                <a:gd name="connsiteX35" fmla="*/ 159067 w 1685353"/>
                <a:gd name="connsiteY35" fmla="*/ 48958 h 125063"/>
                <a:gd name="connsiteX36" fmla="*/ 159067 w 1685353"/>
                <a:gd name="connsiteY36" fmla="*/ 39529 h 125063"/>
                <a:gd name="connsiteX37" fmla="*/ 159067 w 1685353"/>
                <a:gd name="connsiteY37" fmla="*/ 39529 h 125063"/>
                <a:gd name="connsiteX38" fmla="*/ 159067 w 1685353"/>
                <a:gd name="connsiteY38" fmla="*/ 18574 h 125063"/>
                <a:gd name="connsiteX39" fmla="*/ 181928 w 1685353"/>
                <a:gd name="connsiteY39" fmla="*/ 18574 h 125063"/>
                <a:gd name="connsiteX40" fmla="*/ 181928 w 1685353"/>
                <a:gd name="connsiteY40" fmla="*/ 28003 h 125063"/>
                <a:gd name="connsiteX41" fmla="*/ 159067 w 1685353"/>
                <a:gd name="connsiteY41" fmla="*/ 28003 h 125063"/>
                <a:gd name="connsiteX42" fmla="*/ 159067 w 1685353"/>
                <a:gd name="connsiteY42" fmla="*/ 18574 h 125063"/>
                <a:gd name="connsiteX43" fmla="*/ 159067 w 1685353"/>
                <a:gd name="connsiteY43" fmla="*/ 18574 h 125063"/>
                <a:gd name="connsiteX44" fmla="*/ 220313 w 1685353"/>
                <a:gd name="connsiteY44" fmla="*/ 27908 h 125063"/>
                <a:gd name="connsiteX45" fmla="*/ 197453 w 1685353"/>
                <a:gd name="connsiteY45" fmla="*/ 27908 h 125063"/>
                <a:gd name="connsiteX46" fmla="*/ 197453 w 1685353"/>
                <a:gd name="connsiteY46" fmla="*/ 18478 h 125063"/>
                <a:gd name="connsiteX47" fmla="*/ 220313 w 1685353"/>
                <a:gd name="connsiteY47" fmla="*/ 18478 h 125063"/>
                <a:gd name="connsiteX48" fmla="*/ 220313 w 1685353"/>
                <a:gd name="connsiteY48" fmla="*/ 27908 h 125063"/>
                <a:gd name="connsiteX49" fmla="*/ 220313 w 1685353"/>
                <a:gd name="connsiteY49" fmla="*/ 27908 h 125063"/>
                <a:gd name="connsiteX50" fmla="*/ 220313 w 1685353"/>
                <a:gd name="connsiteY50" fmla="*/ 48958 h 125063"/>
                <a:gd name="connsiteX51" fmla="*/ 197453 w 1685353"/>
                <a:gd name="connsiteY51" fmla="*/ 48958 h 125063"/>
                <a:gd name="connsiteX52" fmla="*/ 197453 w 1685353"/>
                <a:gd name="connsiteY52" fmla="*/ 39529 h 125063"/>
                <a:gd name="connsiteX53" fmla="*/ 220313 w 1685353"/>
                <a:gd name="connsiteY53" fmla="*/ 39529 h 125063"/>
                <a:gd name="connsiteX54" fmla="*/ 220313 w 1685353"/>
                <a:gd name="connsiteY54" fmla="*/ 48958 h 125063"/>
                <a:gd name="connsiteX55" fmla="*/ 220313 w 1685353"/>
                <a:gd name="connsiteY55" fmla="*/ 48958 h 125063"/>
                <a:gd name="connsiteX56" fmla="*/ 236506 w 1685353"/>
                <a:gd name="connsiteY56" fmla="*/ 61436 h 125063"/>
                <a:gd name="connsiteX57" fmla="*/ 236506 w 1685353"/>
                <a:gd name="connsiteY57" fmla="*/ 6001 h 125063"/>
                <a:gd name="connsiteX58" fmla="*/ 143542 w 1685353"/>
                <a:gd name="connsiteY58" fmla="*/ 6001 h 125063"/>
                <a:gd name="connsiteX59" fmla="*/ 143542 w 1685353"/>
                <a:gd name="connsiteY59" fmla="*/ 61436 h 125063"/>
                <a:gd name="connsiteX60" fmla="*/ 164306 w 1685353"/>
                <a:gd name="connsiteY60" fmla="*/ 61436 h 125063"/>
                <a:gd name="connsiteX61" fmla="*/ 129064 w 1685353"/>
                <a:gd name="connsiteY61" fmla="*/ 79915 h 125063"/>
                <a:gd name="connsiteX62" fmla="*/ 139255 w 1685353"/>
                <a:gd name="connsiteY62" fmla="*/ 92678 h 125063"/>
                <a:gd name="connsiteX63" fmla="*/ 162973 w 1685353"/>
                <a:gd name="connsiteY63" fmla="*/ 80581 h 125063"/>
                <a:gd name="connsiteX64" fmla="*/ 162973 w 1685353"/>
                <a:gd name="connsiteY64" fmla="*/ 85249 h 125063"/>
                <a:gd name="connsiteX65" fmla="*/ 138589 w 1685353"/>
                <a:gd name="connsiteY65" fmla="*/ 111728 h 125063"/>
                <a:gd name="connsiteX66" fmla="*/ 149257 w 1685353"/>
                <a:gd name="connsiteY66" fmla="*/ 124301 h 125063"/>
                <a:gd name="connsiteX67" fmla="*/ 178975 w 1685353"/>
                <a:gd name="connsiteY67" fmla="*/ 85915 h 125063"/>
                <a:gd name="connsiteX68" fmla="*/ 178975 w 1685353"/>
                <a:gd name="connsiteY68" fmla="*/ 76962 h 125063"/>
                <a:gd name="connsiteX69" fmla="*/ 167926 w 1685353"/>
                <a:gd name="connsiteY69" fmla="*/ 76962 h 125063"/>
                <a:gd name="connsiteX70" fmla="*/ 183547 w 1685353"/>
                <a:gd name="connsiteY70" fmla="*/ 61436 h 125063"/>
                <a:gd name="connsiteX71" fmla="*/ 196977 w 1685353"/>
                <a:gd name="connsiteY71" fmla="*/ 61436 h 125063"/>
                <a:gd name="connsiteX72" fmla="*/ 212217 w 1685353"/>
                <a:gd name="connsiteY72" fmla="*/ 77057 h 125063"/>
                <a:gd name="connsiteX73" fmla="*/ 202406 w 1685353"/>
                <a:gd name="connsiteY73" fmla="*/ 77057 h 125063"/>
                <a:gd name="connsiteX74" fmla="*/ 202406 w 1685353"/>
                <a:gd name="connsiteY74" fmla="*/ 122967 h 125063"/>
                <a:gd name="connsiteX75" fmla="*/ 218599 w 1685353"/>
                <a:gd name="connsiteY75" fmla="*/ 122967 h 125063"/>
                <a:gd name="connsiteX76" fmla="*/ 218599 w 1685353"/>
                <a:gd name="connsiteY76" fmla="*/ 81724 h 125063"/>
                <a:gd name="connsiteX77" fmla="*/ 240602 w 1685353"/>
                <a:gd name="connsiteY77" fmla="*/ 92297 h 125063"/>
                <a:gd name="connsiteX78" fmla="*/ 250888 w 1685353"/>
                <a:gd name="connsiteY78" fmla="*/ 78962 h 125063"/>
                <a:gd name="connsiteX79" fmla="*/ 215170 w 1685353"/>
                <a:gd name="connsiteY79" fmla="*/ 61341 h 125063"/>
                <a:gd name="connsiteX80" fmla="*/ 236411 w 1685353"/>
                <a:gd name="connsiteY80" fmla="*/ 61341 h 125063"/>
                <a:gd name="connsiteX81" fmla="*/ 343376 w 1685353"/>
                <a:gd name="connsiteY81" fmla="*/ 105061 h 125063"/>
                <a:gd name="connsiteX82" fmla="*/ 336899 w 1685353"/>
                <a:gd name="connsiteY82" fmla="*/ 99346 h 125063"/>
                <a:gd name="connsiteX83" fmla="*/ 336899 w 1685353"/>
                <a:gd name="connsiteY83" fmla="*/ 62198 h 125063"/>
                <a:gd name="connsiteX84" fmla="*/ 379952 w 1685353"/>
                <a:gd name="connsiteY84" fmla="*/ 62198 h 125063"/>
                <a:gd name="connsiteX85" fmla="*/ 379952 w 1685353"/>
                <a:gd name="connsiteY85" fmla="*/ 46767 h 125063"/>
                <a:gd name="connsiteX86" fmla="*/ 324231 w 1685353"/>
                <a:gd name="connsiteY86" fmla="*/ 46767 h 125063"/>
                <a:gd name="connsiteX87" fmla="*/ 325946 w 1685353"/>
                <a:gd name="connsiteY87" fmla="*/ 24955 h 125063"/>
                <a:gd name="connsiteX88" fmla="*/ 372904 w 1685353"/>
                <a:gd name="connsiteY88" fmla="*/ 24955 h 125063"/>
                <a:gd name="connsiteX89" fmla="*/ 372904 w 1685353"/>
                <a:gd name="connsiteY89" fmla="*/ 9715 h 125063"/>
                <a:gd name="connsiteX90" fmla="*/ 269177 w 1685353"/>
                <a:gd name="connsiteY90" fmla="*/ 9715 h 125063"/>
                <a:gd name="connsiteX91" fmla="*/ 269177 w 1685353"/>
                <a:gd name="connsiteY91" fmla="*/ 24955 h 125063"/>
                <a:gd name="connsiteX92" fmla="*/ 309848 w 1685353"/>
                <a:gd name="connsiteY92" fmla="*/ 24955 h 125063"/>
                <a:gd name="connsiteX93" fmla="*/ 308420 w 1685353"/>
                <a:gd name="connsiteY93" fmla="*/ 46767 h 125063"/>
                <a:gd name="connsiteX94" fmla="*/ 261461 w 1685353"/>
                <a:gd name="connsiteY94" fmla="*/ 46767 h 125063"/>
                <a:gd name="connsiteX95" fmla="*/ 261461 w 1685353"/>
                <a:gd name="connsiteY95" fmla="*/ 62198 h 125063"/>
                <a:gd name="connsiteX96" fmla="*/ 305467 w 1685353"/>
                <a:gd name="connsiteY96" fmla="*/ 62198 h 125063"/>
                <a:gd name="connsiteX97" fmla="*/ 259271 w 1685353"/>
                <a:gd name="connsiteY97" fmla="*/ 110490 h 125063"/>
                <a:gd name="connsiteX98" fmla="*/ 269748 w 1685353"/>
                <a:gd name="connsiteY98" fmla="*/ 123539 h 125063"/>
                <a:gd name="connsiteX99" fmla="*/ 320707 w 1685353"/>
                <a:gd name="connsiteY99" fmla="*/ 66103 h 125063"/>
                <a:gd name="connsiteX100" fmla="*/ 320707 w 1685353"/>
                <a:gd name="connsiteY100" fmla="*/ 99631 h 125063"/>
                <a:gd name="connsiteX101" fmla="*/ 341471 w 1685353"/>
                <a:gd name="connsiteY101" fmla="*/ 120396 h 125063"/>
                <a:gd name="connsiteX102" fmla="*/ 360902 w 1685353"/>
                <a:gd name="connsiteY102" fmla="*/ 120396 h 125063"/>
                <a:gd name="connsiteX103" fmla="*/ 381286 w 1685353"/>
                <a:gd name="connsiteY103" fmla="*/ 92202 h 125063"/>
                <a:gd name="connsiteX104" fmla="*/ 366427 w 1685353"/>
                <a:gd name="connsiteY104" fmla="*/ 85725 h 125063"/>
                <a:gd name="connsiteX105" fmla="*/ 359664 w 1685353"/>
                <a:gd name="connsiteY105" fmla="*/ 105156 h 125063"/>
                <a:gd name="connsiteX106" fmla="*/ 343662 w 1685353"/>
                <a:gd name="connsiteY106" fmla="*/ 105156 h 125063"/>
                <a:gd name="connsiteX107" fmla="*/ 502920 w 1685353"/>
                <a:gd name="connsiteY107" fmla="*/ 14002 h 125063"/>
                <a:gd name="connsiteX108" fmla="*/ 486442 w 1685353"/>
                <a:gd name="connsiteY108" fmla="*/ 2762 h 125063"/>
                <a:gd name="connsiteX109" fmla="*/ 477393 w 1685353"/>
                <a:gd name="connsiteY109" fmla="*/ 10858 h 125063"/>
                <a:gd name="connsiteX110" fmla="*/ 493586 w 1685353"/>
                <a:gd name="connsiteY110" fmla="*/ 23146 h 125063"/>
                <a:gd name="connsiteX111" fmla="*/ 502825 w 1685353"/>
                <a:gd name="connsiteY111" fmla="*/ 14002 h 125063"/>
                <a:gd name="connsiteX112" fmla="*/ 502825 w 1685353"/>
                <a:gd name="connsiteY112" fmla="*/ 14002 h 125063"/>
                <a:gd name="connsiteX113" fmla="*/ 416528 w 1685353"/>
                <a:gd name="connsiteY113" fmla="*/ 70675 h 125063"/>
                <a:gd name="connsiteX114" fmla="*/ 440817 w 1685353"/>
                <a:gd name="connsiteY114" fmla="*/ 35814 h 125063"/>
                <a:gd name="connsiteX115" fmla="*/ 428339 w 1685353"/>
                <a:gd name="connsiteY115" fmla="*/ 27813 h 125063"/>
                <a:gd name="connsiteX116" fmla="*/ 420814 w 1685353"/>
                <a:gd name="connsiteY116" fmla="*/ 41529 h 125063"/>
                <a:gd name="connsiteX117" fmla="*/ 409861 w 1685353"/>
                <a:gd name="connsiteY117" fmla="*/ 42481 h 125063"/>
                <a:gd name="connsiteX118" fmla="*/ 429196 w 1685353"/>
                <a:gd name="connsiteY118" fmla="*/ 8858 h 125063"/>
                <a:gd name="connsiteX119" fmla="*/ 414719 w 1685353"/>
                <a:gd name="connsiteY119" fmla="*/ 1809 h 125063"/>
                <a:gd name="connsiteX120" fmla="*/ 398240 w 1685353"/>
                <a:gd name="connsiteY120" fmla="*/ 36290 h 125063"/>
                <a:gd name="connsiteX121" fmla="*/ 390430 w 1685353"/>
                <a:gd name="connsiteY121" fmla="*/ 44005 h 125063"/>
                <a:gd name="connsiteX122" fmla="*/ 395383 w 1685353"/>
                <a:gd name="connsiteY122" fmla="*/ 58293 h 125063"/>
                <a:gd name="connsiteX123" fmla="*/ 412242 w 1685353"/>
                <a:gd name="connsiteY123" fmla="*/ 55150 h 125063"/>
                <a:gd name="connsiteX124" fmla="*/ 401955 w 1685353"/>
                <a:gd name="connsiteY124" fmla="*/ 68104 h 125063"/>
                <a:gd name="connsiteX125" fmla="*/ 391478 w 1685353"/>
                <a:gd name="connsiteY125" fmla="*/ 76486 h 125063"/>
                <a:gd name="connsiteX126" fmla="*/ 396335 w 1685353"/>
                <a:gd name="connsiteY126" fmla="*/ 90011 h 125063"/>
                <a:gd name="connsiteX127" fmla="*/ 436816 w 1685353"/>
                <a:gd name="connsiteY127" fmla="*/ 80391 h 125063"/>
                <a:gd name="connsiteX128" fmla="*/ 437197 w 1685353"/>
                <a:gd name="connsiteY128" fmla="*/ 67437 h 125063"/>
                <a:gd name="connsiteX129" fmla="*/ 416719 w 1685353"/>
                <a:gd name="connsiteY129" fmla="*/ 70866 h 125063"/>
                <a:gd name="connsiteX130" fmla="*/ 416719 w 1685353"/>
                <a:gd name="connsiteY130" fmla="*/ 70866 h 125063"/>
                <a:gd name="connsiteX131" fmla="*/ 436150 w 1685353"/>
                <a:gd name="connsiteY131" fmla="*/ 89535 h 125063"/>
                <a:gd name="connsiteX132" fmla="*/ 438531 w 1685353"/>
                <a:gd name="connsiteY132" fmla="*/ 102203 h 125063"/>
                <a:gd name="connsiteX133" fmla="*/ 395097 w 1685353"/>
                <a:gd name="connsiteY133" fmla="*/ 117348 h 125063"/>
                <a:gd name="connsiteX134" fmla="*/ 391954 w 1685353"/>
                <a:gd name="connsiteY134" fmla="*/ 102775 h 125063"/>
                <a:gd name="connsiteX135" fmla="*/ 436150 w 1685353"/>
                <a:gd name="connsiteY135" fmla="*/ 89630 h 125063"/>
                <a:gd name="connsiteX136" fmla="*/ 436150 w 1685353"/>
                <a:gd name="connsiteY136" fmla="*/ 89630 h 125063"/>
                <a:gd name="connsiteX137" fmla="*/ 497586 w 1685353"/>
                <a:gd name="connsiteY137" fmla="*/ 66294 h 125063"/>
                <a:gd name="connsiteX138" fmla="*/ 510635 w 1685353"/>
                <a:gd name="connsiteY138" fmla="*/ 72199 h 125063"/>
                <a:gd name="connsiteX139" fmla="*/ 487680 w 1685353"/>
                <a:gd name="connsiteY139" fmla="*/ 97631 h 125063"/>
                <a:gd name="connsiteX140" fmla="*/ 496919 w 1685353"/>
                <a:gd name="connsiteY140" fmla="*/ 108299 h 125063"/>
                <a:gd name="connsiteX141" fmla="*/ 501205 w 1685353"/>
                <a:gd name="connsiteY141" fmla="*/ 94488 h 125063"/>
                <a:gd name="connsiteX142" fmla="*/ 512064 w 1685353"/>
                <a:gd name="connsiteY142" fmla="*/ 103060 h 125063"/>
                <a:gd name="connsiteX143" fmla="*/ 495205 w 1685353"/>
                <a:gd name="connsiteY143" fmla="*/ 123253 h 125063"/>
                <a:gd name="connsiteX144" fmla="*/ 475107 w 1685353"/>
                <a:gd name="connsiteY144" fmla="*/ 106394 h 125063"/>
                <a:gd name="connsiteX145" fmla="*/ 443674 w 1685353"/>
                <a:gd name="connsiteY145" fmla="*/ 121444 h 125063"/>
                <a:gd name="connsiteX146" fmla="*/ 434245 w 1685353"/>
                <a:gd name="connsiteY146" fmla="*/ 108680 h 125063"/>
                <a:gd name="connsiteX147" fmla="*/ 469868 w 1685353"/>
                <a:gd name="connsiteY147" fmla="*/ 92869 h 125063"/>
                <a:gd name="connsiteX148" fmla="*/ 464630 w 1685353"/>
                <a:gd name="connsiteY148" fmla="*/ 69151 h 125063"/>
                <a:gd name="connsiteX149" fmla="*/ 441388 w 1685353"/>
                <a:gd name="connsiteY149" fmla="*/ 73342 h 125063"/>
                <a:gd name="connsiteX150" fmla="*/ 438912 w 1685353"/>
                <a:gd name="connsiteY150" fmla="*/ 59626 h 125063"/>
                <a:gd name="connsiteX151" fmla="*/ 462820 w 1685353"/>
                <a:gd name="connsiteY151" fmla="*/ 55150 h 125063"/>
                <a:gd name="connsiteX152" fmla="*/ 461486 w 1685353"/>
                <a:gd name="connsiteY152" fmla="*/ 42672 h 125063"/>
                <a:gd name="connsiteX153" fmla="*/ 444151 w 1685353"/>
                <a:gd name="connsiteY153" fmla="*/ 45434 h 125063"/>
                <a:gd name="connsiteX154" fmla="*/ 441579 w 1685353"/>
                <a:gd name="connsiteY154" fmla="*/ 31432 h 125063"/>
                <a:gd name="connsiteX155" fmla="*/ 460629 w 1685353"/>
                <a:gd name="connsiteY155" fmla="*/ 28575 h 125063"/>
                <a:gd name="connsiteX156" fmla="*/ 459867 w 1685353"/>
                <a:gd name="connsiteY156" fmla="*/ 1048 h 125063"/>
                <a:gd name="connsiteX157" fmla="*/ 475297 w 1685353"/>
                <a:gd name="connsiteY157" fmla="*/ 1048 h 125063"/>
                <a:gd name="connsiteX158" fmla="*/ 475679 w 1685353"/>
                <a:gd name="connsiteY158" fmla="*/ 26194 h 125063"/>
                <a:gd name="connsiteX159" fmla="*/ 503587 w 1685353"/>
                <a:gd name="connsiteY159" fmla="*/ 22003 h 125063"/>
                <a:gd name="connsiteX160" fmla="*/ 506158 w 1685353"/>
                <a:gd name="connsiteY160" fmla="*/ 35433 h 125063"/>
                <a:gd name="connsiteX161" fmla="*/ 476536 w 1685353"/>
                <a:gd name="connsiteY161" fmla="*/ 40100 h 125063"/>
                <a:gd name="connsiteX162" fmla="*/ 477679 w 1685353"/>
                <a:gd name="connsiteY162" fmla="*/ 52292 h 125063"/>
                <a:gd name="connsiteX163" fmla="*/ 507016 w 1685353"/>
                <a:gd name="connsiteY163" fmla="*/ 47053 h 125063"/>
                <a:gd name="connsiteX164" fmla="*/ 509492 w 1685353"/>
                <a:gd name="connsiteY164" fmla="*/ 60579 h 125063"/>
                <a:gd name="connsiteX165" fmla="*/ 479584 w 1685353"/>
                <a:gd name="connsiteY165" fmla="*/ 66199 h 125063"/>
                <a:gd name="connsiteX166" fmla="*/ 482822 w 1685353"/>
                <a:gd name="connsiteY166" fmla="*/ 83058 h 125063"/>
                <a:gd name="connsiteX167" fmla="*/ 497396 w 1685353"/>
                <a:gd name="connsiteY167" fmla="*/ 66199 h 125063"/>
                <a:gd name="connsiteX168" fmla="*/ 497396 w 1685353"/>
                <a:gd name="connsiteY168" fmla="*/ 66199 h 125063"/>
                <a:gd name="connsiteX169" fmla="*/ 592169 w 1685353"/>
                <a:gd name="connsiteY169" fmla="*/ 98393 h 125063"/>
                <a:gd name="connsiteX170" fmla="*/ 569595 w 1685353"/>
                <a:gd name="connsiteY170" fmla="*/ 98393 h 125063"/>
                <a:gd name="connsiteX171" fmla="*/ 569595 w 1685353"/>
                <a:gd name="connsiteY171" fmla="*/ 86677 h 125063"/>
                <a:gd name="connsiteX172" fmla="*/ 592169 w 1685353"/>
                <a:gd name="connsiteY172" fmla="*/ 86677 h 125063"/>
                <a:gd name="connsiteX173" fmla="*/ 592169 w 1685353"/>
                <a:gd name="connsiteY173" fmla="*/ 98393 h 125063"/>
                <a:gd name="connsiteX174" fmla="*/ 592169 w 1685353"/>
                <a:gd name="connsiteY174" fmla="*/ 98393 h 125063"/>
                <a:gd name="connsiteX175" fmla="*/ 611219 w 1685353"/>
                <a:gd name="connsiteY175" fmla="*/ 20764 h 125063"/>
                <a:gd name="connsiteX176" fmla="*/ 611219 w 1685353"/>
                <a:gd name="connsiteY176" fmla="*/ 32099 h 125063"/>
                <a:gd name="connsiteX177" fmla="*/ 549497 w 1685353"/>
                <a:gd name="connsiteY177" fmla="*/ 32099 h 125063"/>
                <a:gd name="connsiteX178" fmla="*/ 549497 w 1685353"/>
                <a:gd name="connsiteY178" fmla="*/ 20764 h 125063"/>
                <a:gd name="connsiteX179" fmla="*/ 611219 w 1685353"/>
                <a:gd name="connsiteY179" fmla="*/ 20764 h 125063"/>
                <a:gd name="connsiteX180" fmla="*/ 549212 w 1685353"/>
                <a:gd name="connsiteY180" fmla="*/ 53340 h 125063"/>
                <a:gd name="connsiteX181" fmla="*/ 549497 w 1685353"/>
                <a:gd name="connsiteY181" fmla="*/ 45148 h 125063"/>
                <a:gd name="connsiteX182" fmla="*/ 626555 w 1685353"/>
                <a:gd name="connsiteY182" fmla="*/ 45148 h 125063"/>
                <a:gd name="connsiteX183" fmla="*/ 626555 w 1685353"/>
                <a:gd name="connsiteY183" fmla="*/ 7715 h 125063"/>
                <a:gd name="connsiteX184" fmla="*/ 534353 w 1685353"/>
                <a:gd name="connsiteY184" fmla="*/ 7715 h 125063"/>
                <a:gd name="connsiteX185" fmla="*/ 534353 w 1685353"/>
                <a:gd name="connsiteY185" fmla="*/ 39814 h 125063"/>
                <a:gd name="connsiteX186" fmla="*/ 518731 w 1685353"/>
                <a:gd name="connsiteY186" fmla="*/ 110109 h 125063"/>
                <a:gd name="connsiteX187" fmla="*/ 531114 w 1685353"/>
                <a:gd name="connsiteY187" fmla="*/ 120015 h 125063"/>
                <a:gd name="connsiteX188" fmla="*/ 548164 w 1685353"/>
                <a:gd name="connsiteY188" fmla="*/ 66770 h 125063"/>
                <a:gd name="connsiteX189" fmla="*/ 620458 w 1685353"/>
                <a:gd name="connsiteY189" fmla="*/ 66770 h 125063"/>
                <a:gd name="connsiteX190" fmla="*/ 615887 w 1685353"/>
                <a:gd name="connsiteY190" fmla="*/ 107347 h 125063"/>
                <a:gd name="connsiteX191" fmla="*/ 611600 w 1685353"/>
                <a:gd name="connsiteY191" fmla="*/ 109061 h 125063"/>
                <a:gd name="connsiteX192" fmla="*/ 606647 w 1685353"/>
                <a:gd name="connsiteY192" fmla="*/ 109061 h 125063"/>
                <a:gd name="connsiteX193" fmla="*/ 606647 w 1685353"/>
                <a:gd name="connsiteY193" fmla="*/ 74390 h 125063"/>
                <a:gd name="connsiteX194" fmla="*/ 555212 w 1685353"/>
                <a:gd name="connsiteY194" fmla="*/ 74390 h 125063"/>
                <a:gd name="connsiteX195" fmla="*/ 555212 w 1685353"/>
                <a:gd name="connsiteY195" fmla="*/ 118491 h 125063"/>
                <a:gd name="connsiteX196" fmla="*/ 569595 w 1685353"/>
                <a:gd name="connsiteY196" fmla="*/ 118491 h 125063"/>
                <a:gd name="connsiteX197" fmla="*/ 569595 w 1685353"/>
                <a:gd name="connsiteY197" fmla="*/ 110680 h 125063"/>
                <a:gd name="connsiteX198" fmla="*/ 599694 w 1685353"/>
                <a:gd name="connsiteY198" fmla="*/ 110680 h 125063"/>
                <a:gd name="connsiteX199" fmla="*/ 602932 w 1685353"/>
                <a:gd name="connsiteY199" fmla="*/ 122967 h 125063"/>
                <a:gd name="connsiteX200" fmla="*/ 618935 w 1685353"/>
                <a:gd name="connsiteY200" fmla="*/ 122491 h 125063"/>
                <a:gd name="connsiteX201" fmla="*/ 629412 w 1685353"/>
                <a:gd name="connsiteY201" fmla="*/ 116872 h 125063"/>
                <a:gd name="connsiteX202" fmla="*/ 636175 w 1685353"/>
                <a:gd name="connsiteY202" fmla="*/ 59817 h 125063"/>
                <a:gd name="connsiteX203" fmla="*/ 636461 w 1685353"/>
                <a:gd name="connsiteY203" fmla="*/ 53435 h 125063"/>
                <a:gd name="connsiteX204" fmla="*/ 549212 w 1685353"/>
                <a:gd name="connsiteY204" fmla="*/ 53435 h 125063"/>
                <a:gd name="connsiteX205" fmla="*/ 686372 w 1685353"/>
                <a:gd name="connsiteY205" fmla="*/ 74390 h 125063"/>
                <a:gd name="connsiteX206" fmla="*/ 677513 w 1685353"/>
                <a:gd name="connsiteY206" fmla="*/ 78867 h 125063"/>
                <a:gd name="connsiteX207" fmla="*/ 677513 w 1685353"/>
                <a:gd name="connsiteY207" fmla="*/ 47434 h 125063"/>
                <a:gd name="connsiteX208" fmla="*/ 687324 w 1685353"/>
                <a:gd name="connsiteY208" fmla="*/ 47434 h 125063"/>
                <a:gd name="connsiteX209" fmla="*/ 687324 w 1685353"/>
                <a:gd name="connsiteY209" fmla="*/ 32575 h 125063"/>
                <a:gd name="connsiteX210" fmla="*/ 677513 w 1685353"/>
                <a:gd name="connsiteY210" fmla="*/ 32575 h 125063"/>
                <a:gd name="connsiteX211" fmla="*/ 677513 w 1685353"/>
                <a:gd name="connsiteY211" fmla="*/ 3334 h 125063"/>
                <a:gd name="connsiteX212" fmla="*/ 663035 w 1685353"/>
                <a:gd name="connsiteY212" fmla="*/ 3334 h 125063"/>
                <a:gd name="connsiteX213" fmla="*/ 663035 w 1685353"/>
                <a:gd name="connsiteY213" fmla="*/ 32575 h 125063"/>
                <a:gd name="connsiteX214" fmla="*/ 651320 w 1685353"/>
                <a:gd name="connsiteY214" fmla="*/ 32575 h 125063"/>
                <a:gd name="connsiteX215" fmla="*/ 651320 w 1685353"/>
                <a:gd name="connsiteY215" fmla="*/ 47339 h 125063"/>
                <a:gd name="connsiteX216" fmla="*/ 663035 w 1685353"/>
                <a:gd name="connsiteY216" fmla="*/ 47339 h 125063"/>
                <a:gd name="connsiteX217" fmla="*/ 663035 w 1685353"/>
                <a:gd name="connsiteY217" fmla="*/ 86296 h 125063"/>
                <a:gd name="connsiteX218" fmla="*/ 650081 w 1685353"/>
                <a:gd name="connsiteY218" fmla="*/ 92202 h 125063"/>
                <a:gd name="connsiteX219" fmla="*/ 655987 w 1685353"/>
                <a:gd name="connsiteY219" fmla="*/ 107823 h 125063"/>
                <a:gd name="connsiteX220" fmla="*/ 690848 w 1685353"/>
                <a:gd name="connsiteY220" fmla="*/ 88106 h 125063"/>
                <a:gd name="connsiteX221" fmla="*/ 686372 w 1685353"/>
                <a:gd name="connsiteY221" fmla="*/ 74390 h 125063"/>
                <a:gd name="connsiteX222" fmla="*/ 686372 w 1685353"/>
                <a:gd name="connsiteY222" fmla="*/ 74390 h 125063"/>
                <a:gd name="connsiteX223" fmla="*/ 755332 w 1685353"/>
                <a:gd name="connsiteY223" fmla="*/ 42005 h 125063"/>
                <a:gd name="connsiteX224" fmla="*/ 769144 w 1685353"/>
                <a:gd name="connsiteY224" fmla="*/ 44767 h 125063"/>
                <a:gd name="connsiteX225" fmla="*/ 751808 w 1685353"/>
                <a:gd name="connsiteY225" fmla="*/ 90202 h 125063"/>
                <a:gd name="connsiteX226" fmla="*/ 760190 w 1685353"/>
                <a:gd name="connsiteY226" fmla="*/ 108871 h 125063"/>
                <a:gd name="connsiteX227" fmla="*/ 763429 w 1685353"/>
                <a:gd name="connsiteY227" fmla="*/ 92392 h 125063"/>
                <a:gd name="connsiteX228" fmla="*/ 773906 w 1685353"/>
                <a:gd name="connsiteY228" fmla="*/ 100965 h 125063"/>
                <a:gd name="connsiteX229" fmla="*/ 758095 w 1685353"/>
                <a:gd name="connsiteY229" fmla="*/ 123253 h 125063"/>
                <a:gd name="connsiteX230" fmla="*/ 741236 w 1685353"/>
                <a:gd name="connsiteY230" fmla="*/ 105251 h 125063"/>
                <a:gd name="connsiteX231" fmla="*/ 722947 w 1685353"/>
                <a:gd name="connsiteY231" fmla="*/ 122491 h 125063"/>
                <a:gd name="connsiteX232" fmla="*/ 711898 w 1685353"/>
                <a:gd name="connsiteY232" fmla="*/ 112681 h 125063"/>
                <a:gd name="connsiteX233" fmla="*/ 728567 w 1685353"/>
                <a:gd name="connsiteY233" fmla="*/ 98869 h 125063"/>
                <a:gd name="connsiteX234" fmla="*/ 688943 w 1685353"/>
                <a:gd name="connsiteY234" fmla="*/ 109347 h 125063"/>
                <a:gd name="connsiteX235" fmla="*/ 685324 w 1685353"/>
                <a:gd name="connsiteY235" fmla="*/ 94869 h 125063"/>
                <a:gd name="connsiteX236" fmla="*/ 730187 w 1685353"/>
                <a:gd name="connsiteY236" fmla="*/ 85249 h 125063"/>
                <a:gd name="connsiteX237" fmla="*/ 731330 w 1685353"/>
                <a:gd name="connsiteY237" fmla="*/ 95536 h 125063"/>
                <a:gd name="connsiteX238" fmla="*/ 736854 w 1685353"/>
                <a:gd name="connsiteY238" fmla="*/ 88392 h 125063"/>
                <a:gd name="connsiteX239" fmla="*/ 731330 w 1685353"/>
                <a:gd name="connsiteY239" fmla="*/ 33623 h 125063"/>
                <a:gd name="connsiteX240" fmla="*/ 689229 w 1685353"/>
                <a:gd name="connsiteY240" fmla="*/ 33623 h 125063"/>
                <a:gd name="connsiteX241" fmla="*/ 689229 w 1685353"/>
                <a:gd name="connsiteY241" fmla="*/ 19526 h 125063"/>
                <a:gd name="connsiteX242" fmla="*/ 730853 w 1685353"/>
                <a:gd name="connsiteY242" fmla="*/ 19526 h 125063"/>
                <a:gd name="connsiteX243" fmla="*/ 730567 w 1685353"/>
                <a:gd name="connsiteY243" fmla="*/ 1619 h 125063"/>
                <a:gd name="connsiteX244" fmla="*/ 745331 w 1685353"/>
                <a:gd name="connsiteY244" fmla="*/ 1619 h 125063"/>
                <a:gd name="connsiteX245" fmla="*/ 745331 w 1685353"/>
                <a:gd name="connsiteY245" fmla="*/ 19526 h 125063"/>
                <a:gd name="connsiteX246" fmla="*/ 759142 w 1685353"/>
                <a:gd name="connsiteY246" fmla="*/ 19526 h 125063"/>
                <a:gd name="connsiteX247" fmla="*/ 747808 w 1685353"/>
                <a:gd name="connsiteY247" fmla="*/ 9239 h 125063"/>
                <a:gd name="connsiteX248" fmla="*/ 756571 w 1685353"/>
                <a:gd name="connsiteY248" fmla="*/ 1714 h 125063"/>
                <a:gd name="connsiteX249" fmla="*/ 770954 w 1685353"/>
                <a:gd name="connsiteY249" fmla="*/ 14383 h 125063"/>
                <a:gd name="connsiteX250" fmla="*/ 765334 w 1685353"/>
                <a:gd name="connsiteY250" fmla="*/ 19621 h 125063"/>
                <a:gd name="connsiteX251" fmla="*/ 771049 w 1685353"/>
                <a:gd name="connsiteY251" fmla="*/ 19621 h 125063"/>
                <a:gd name="connsiteX252" fmla="*/ 771049 w 1685353"/>
                <a:gd name="connsiteY252" fmla="*/ 33718 h 125063"/>
                <a:gd name="connsiteX253" fmla="*/ 745712 w 1685353"/>
                <a:gd name="connsiteY253" fmla="*/ 33718 h 125063"/>
                <a:gd name="connsiteX254" fmla="*/ 748189 w 1685353"/>
                <a:gd name="connsiteY254" fmla="*/ 66580 h 125063"/>
                <a:gd name="connsiteX255" fmla="*/ 755332 w 1685353"/>
                <a:gd name="connsiteY255" fmla="*/ 42196 h 125063"/>
                <a:gd name="connsiteX256" fmla="*/ 755332 w 1685353"/>
                <a:gd name="connsiteY256" fmla="*/ 42196 h 125063"/>
                <a:gd name="connsiteX257" fmla="*/ 714375 w 1685353"/>
                <a:gd name="connsiteY257" fmla="*/ 70104 h 125063"/>
                <a:gd name="connsiteX258" fmla="*/ 714375 w 1685353"/>
                <a:gd name="connsiteY258" fmla="*/ 54197 h 125063"/>
                <a:gd name="connsiteX259" fmla="*/ 704374 w 1685353"/>
                <a:gd name="connsiteY259" fmla="*/ 54197 h 125063"/>
                <a:gd name="connsiteX260" fmla="*/ 704374 w 1685353"/>
                <a:gd name="connsiteY260" fmla="*/ 70104 h 125063"/>
                <a:gd name="connsiteX261" fmla="*/ 714375 w 1685353"/>
                <a:gd name="connsiteY261" fmla="*/ 70104 h 125063"/>
                <a:gd name="connsiteX262" fmla="*/ 692944 w 1685353"/>
                <a:gd name="connsiteY262" fmla="*/ 42291 h 125063"/>
                <a:gd name="connsiteX263" fmla="*/ 692944 w 1685353"/>
                <a:gd name="connsiteY263" fmla="*/ 81915 h 125063"/>
                <a:gd name="connsiteX264" fmla="*/ 726472 w 1685353"/>
                <a:gd name="connsiteY264" fmla="*/ 81915 h 125063"/>
                <a:gd name="connsiteX265" fmla="*/ 726472 w 1685353"/>
                <a:gd name="connsiteY265" fmla="*/ 42291 h 125063"/>
                <a:gd name="connsiteX266" fmla="*/ 692944 w 1685353"/>
                <a:gd name="connsiteY266" fmla="*/ 42291 h 125063"/>
                <a:gd name="connsiteX267" fmla="*/ 881348 w 1685353"/>
                <a:gd name="connsiteY267" fmla="*/ 84677 h 125063"/>
                <a:gd name="connsiteX268" fmla="*/ 869252 w 1685353"/>
                <a:gd name="connsiteY268" fmla="*/ 64675 h 125063"/>
                <a:gd name="connsiteX269" fmla="*/ 875633 w 1685353"/>
                <a:gd name="connsiteY269" fmla="*/ 30671 h 125063"/>
                <a:gd name="connsiteX270" fmla="*/ 861917 w 1685353"/>
                <a:gd name="connsiteY270" fmla="*/ 29337 h 125063"/>
                <a:gd name="connsiteX271" fmla="*/ 858488 w 1685353"/>
                <a:gd name="connsiteY271" fmla="*/ 50863 h 125063"/>
                <a:gd name="connsiteX272" fmla="*/ 847439 w 1685353"/>
                <a:gd name="connsiteY272" fmla="*/ 38481 h 125063"/>
                <a:gd name="connsiteX273" fmla="*/ 838010 w 1685353"/>
                <a:gd name="connsiteY273" fmla="*/ 46958 h 125063"/>
                <a:gd name="connsiteX274" fmla="*/ 854297 w 1685353"/>
                <a:gd name="connsiteY274" fmla="*/ 66770 h 125063"/>
                <a:gd name="connsiteX275" fmla="*/ 834485 w 1685353"/>
                <a:gd name="connsiteY275" fmla="*/ 100965 h 125063"/>
                <a:gd name="connsiteX276" fmla="*/ 846487 w 1685353"/>
                <a:gd name="connsiteY276" fmla="*/ 109156 h 125063"/>
                <a:gd name="connsiteX277" fmla="*/ 863727 w 1685353"/>
                <a:gd name="connsiteY277" fmla="*/ 80867 h 125063"/>
                <a:gd name="connsiteX278" fmla="*/ 871156 w 1685353"/>
                <a:gd name="connsiteY278" fmla="*/ 94392 h 125063"/>
                <a:gd name="connsiteX279" fmla="*/ 881348 w 1685353"/>
                <a:gd name="connsiteY279" fmla="*/ 84582 h 125063"/>
                <a:gd name="connsiteX280" fmla="*/ 881348 w 1685353"/>
                <a:gd name="connsiteY280" fmla="*/ 84582 h 125063"/>
                <a:gd name="connsiteX281" fmla="*/ 802577 w 1685353"/>
                <a:gd name="connsiteY281" fmla="*/ 48292 h 125063"/>
                <a:gd name="connsiteX282" fmla="*/ 818579 w 1685353"/>
                <a:gd name="connsiteY282" fmla="*/ 67342 h 125063"/>
                <a:gd name="connsiteX283" fmla="*/ 802577 w 1685353"/>
                <a:gd name="connsiteY283" fmla="*/ 96774 h 125063"/>
                <a:gd name="connsiteX284" fmla="*/ 802577 w 1685353"/>
                <a:gd name="connsiteY284" fmla="*/ 48292 h 125063"/>
                <a:gd name="connsiteX285" fmla="*/ 802577 w 1685353"/>
                <a:gd name="connsiteY285" fmla="*/ 48292 h 125063"/>
                <a:gd name="connsiteX286" fmla="*/ 897160 w 1685353"/>
                <a:gd name="connsiteY286" fmla="*/ 8763 h 125063"/>
                <a:gd name="connsiteX287" fmla="*/ 897160 w 1685353"/>
                <a:gd name="connsiteY287" fmla="*/ 104680 h 125063"/>
                <a:gd name="connsiteX288" fmla="*/ 889445 w 1685353"/>
                <a:gd name="connsiteY288" fmla="*/ 120205 h 125063"/>
                <a:gd name="connsiteX289" fmla="*/ 863251 w 1685353"/>
                <a:gd name="connsiteY289" fmla="*/ 123063 h 125063"/>
                <a:gd name="connsiteX290" fmla="*/ 857536 w 1685353"/>
                <a:gd name="connsiteY290" fmla="*/ 107442 h 125063"/>
                <a:gd name="connsiteX291" fmla="*/ 877919 w 1685353"/>
                <a:gd name="connsiteY291" fmla="*/ 107918 h 125063"/>
                <a:gd name="connsiteX292" fmla="*/ 881729 w 1685353"/>
                <a:gd name="connsiteY292" fmla="*/ 104394 h 125063"/>
                <a:gd name="connsiteX293" fmla="*/ 881729 w 1685353"/>
                <a:gd name="connsiteY293" fmla="*/ 23527 h 125063"/>
                <a:gd name="connsiteX294" fmla="*/ 802672 w 1685353"/>
                <a:gd name="connsiteY294" fmla="*/ 23527 h 125063"/>
                <a:gd name="connsiteX295" fmla="*/ 802672 w 1685353"/>
                <a:gd name="connsiteY295" fmla="*/ 46006 h 125063"/>
                <a:gd name="connsiteX296" fmla="*/ 810197 w 1685353"/>
                <a:gd name="connsiteY296" fmla="*/ 37909 h 125063"/>
                <a:gd name="connsiteX297" fmla="*/ 822674 w 1685353"/>
                <a:gd name="connsiteY297" fmla="*/ 51911 h 125063"/>
                <a:gd name="connsiteX298" fmla="*/ 826198 w 1685353"/>
                <a:gd name="connsiteY298" fmla="*/ 29242 h 125063"/>
                <a:gd name="connsiteX299" fmla="*/ 840010 w 1685353"/>
                <a:gd name="connsiteY299" fmla="*/ 30671 h 125063"/>
                <a:gd name="connsiteX300" fmla="*/ 833438 w 1685353"/>
                <a:gd name="connsiteY300" fmla="*/ 64865 h 125063"/>
                <a:gd name="connsiteX301" fmla="*/ 845058 w 1685353"/>
                <a:gd name="connsiteY301" fmla="*/ 80486 h 125063"/>
                <a:gd name="connsiteX302" fmla="*/ 835628 w 1685353"/>
                <a:gd name="connsiteY302" fmla="*/ 91345 h 125063"/>
                <a:gd name="connsiteX303" fmla="*/ 828199 w 1685353"/>
                <a:gd name="connsiteY303" fmla="*/ 80296 h 125063"/>
                <a:gd name="connsiteX304" fmla="*/ 811625 w 1685353"/>
                <a:gd name="connsiteY304" fmla="*/ 108204 h 125063"/>
                <a:gd name="connsiteX305" fmla="*/ 802481 w 1685353"/>
                <a:gd name="connsiteY305" fmla="*/ 101727 h 125063"/>
                <a:gd name="connsiteX306" fmla="*/ 802481 w 1685353"/>
                <a:gd name="connsiteY306" fmla="*/ 123349 h 125063"/>
                <a:gd name="connsiteX307" fmla="*/ 786955 w 1685353"/>
                <a:gd name="connsiteY307" fmla="*/ 123349 h 125063"/>
                <a:gd name="connsiteX308" fmla="*/ 786955 w 1685353"/>
                <a:gd name="connsiteY308" fmla="*/ 8953 h 125063"/>
                <a:gd name="connsiteX309" fmla="*/ 897064 w 1685353"/>
                <a:gd name="connsiteY309" fmla="*/ 8953 h 125063"/>
                <a:gd name="connsiteX310" fmla="*/ 937450 w 1685353"/>
                <a:gd name="connsiteY310" fmla="*/ 31337 h 125063"/>
                <a:gd name="connsiteX311" fmla="*/ 1031081 w 1685353"/>
                <a:gd name="connsiteY311" fmla="*/ 31337 h 125063"/>
                <a:gd name="connsiteX312" fmla="*/ 1031081 w 1685353"/>
                <a:gd name="connsiteY312" fmla="*/ 16573 h 125063"/>
                <a:gd name="connsiteX313" fmla="*/ 988981 w 1685353"/>
                <a:gd name="connsiteY313" fmla="*/ 16573 h 125063"/>
                <a:gd name="connsiteX314" fmla="*/ 982218 w 1685353"/>
                <a:gd name="connsiteY314" fmla="*/ 0 h 125063"/>
                <a:gd name="connsiteX315" fmla="*/ 966597 w 1685353"/>
                <a:gd name="connsiteY315" fmla="*/ 3619 h 125063"/>
                <a:gd name="connsiteX316" fmla="*/ 971550 w 1685353"/>
                <a:gd name="connsiteY316" fmla="*/ 16573 h 125063"/>
                <a:gd name="connsiteX317" fmla="*/ 921734 w 1685353"/>
                <a:gd name="connsiteY317" fmla="*/ 16573 h 125063"/>
                <a:gd name="connsiteX318" fmla="*/ 921734 w 1685353"/>
                <a:gd name="connsiteY318" fmla="*/ 51625 h 125063"/>
                <a:gd name="connsiteX319" fmla="*/ 911162 w 1685353"/>
                <a:gd name="connsiteY319" fmla="*/ 115633 h 125063"/>
                <a:gd name="connsiteX320" fmla="*/ 924878 w 1685353"/>
                <a:gd name="connsiteY320" fmla="*/ 124682 h 125063"/>
                <a:gd name="connsiteX321" fmla="*/ 937546 w 1685353"/>
                <a:gd name="connsiteY321" fmla="*/ 51625 h 125063"/>
                <a:gd name="connsiteX322" fmla="*/ 937546 w 1685353"/>
                <a:gd name="connsiteY322" fmla="*/ 31242 h 125063"/>
                <a:gd name="connsiteX323" fmla="*/ 937546 w 1685353"/>
                <a:gd name="connsiteY323" fmla="*/ 31242 h 125063"/>
                <a:gd name="connsiteX324" fmla="*/ 992410 w 1685353"/>
                <a:gd name="connsiteY324" fmla="*/ 80867 h 125063"/>
                <a:gd name="connsiteX325" fmla="*/ 977455 w 1685353"/>
                <a:gd name="connsiteY325" fmla="*/ 84867 h 125063"/>
                <a:gd name="connsiteX326" fmla="*/ 966978 w 1685353"/>
                <a:gd name="connsiteY326" fmla="*/ 40100 h 125063"/>
                <a:gd name="connsiteX327" fmla="*/ 981075 w 1685353"/>
                <a:gd name="connsiteY327" fmla="*/ 36481 h 125063"/>
                <a:gd name="connsiteX328" fmla="*/ 992410 w 1685353"/>
                <a:gd name="connsiteY328" fmla="*/ 80867 h 125063"/>
                <a:gd name="connsiteX329" fmla="*/ 992410 w 1685353"/>
                <a:gd name="connsiteY329" fmla="*/ 80867 h 125063"/>
                <a:gd name="connsiteX330" fmla="*/ 941070 w 1685353"/>
                <a:gd name="connsiteY330" fmla="*/ 48292 h 125063"/>
                <a:gd name="connsiteX331" fmla="*/ 954786 w 1685353"/>
                <a:gd name="connsiteY331" fmla="*/ 42958 h 125063"/>
                <a:gd name="connsiteX332" fmla="*/ 969550 w 1685353"/>
                <a:gd name="connsiteY332" fmla="*/ 87154 h 125063"/>
                <a:gd name="connsiteX333" fmla="*/ 954977 w 1685353"/>
                <a:gd name="connsiteY333" fmla="*/ 93250 h 125063"/>
                <a:gd name="connsiteX334" fmla="*/ 941165 w 1685353"/>
                <a:gd name="connsiteY334" fmla="*/ 48196 h 125063"/>
                <a:gd name="connsiteX335" fmla="*/ 941165 w 1685353"/>
                <a:gd name="connsiteY335" fmla="*/ 48196 h 125063"/>
                <a:gd name="connsiteX336" fmla="*/ 1000220 w 1685353"/>
                <a:gd name="connsiteY336" fmla="*/ 103727 h 125063"/>
                <a:gd name="connsiteX337" fmla="*/ 1032605 w 1685353"/>
                <a:gd name="connsiteY337" fmla="*/ 103727 h 125063"/>
                <a:gd name="connsiteX338" fmla="*/ 1032605 w 1685353"/>
                <a:gd name="connsiteY338" fmla="*/ 118300 h 125063"/>
                <a:gd name="connsiteX339" fmla="*/ 935546 w 1685353"/>
                <a:gd name="connsiteY339" fmla="*/ 118300 h 125063"/>
                <a:gd name="connsiteX340" fmla="*/ 935546 w 1685353"/>
                <a:gd name="connsiteY340" fmla="*/ 103727 h 125063"/>
                <a:gd name="connsiteX341" fmla="*/ 983837 w 1685353"/>
                <a:gd name="connsiteY341" fmla="*/ 103727 h 125063"/>
                <a:gd name="connsiteX342" fmla="*/ 1010698 w 1685353"/>
                <a:gd name="connsiteY342" fmla="*/ 36004 h 125063"/>
                <a:gd name="connsiteX343" fmla="*/ 1027366 w 1685353"/>
                <a:gd name="connsiteY343" fmla="*/ 41529 h 125063"/>
                <a:gd name="connsiteX344" fmla="*/ 1000220 w 1685353"/>
                <a:gd name="connsiteY344" fmla="*/ 103727 h 125063"/>
                <a:gd name="connsiteX345" fmla="*/ 1000220 w 1685353"/>
                <a:gd name="connsiteY345" fmla="*/ 103727 h 125063"/>
                <a:gd name="connsiteX346" fmla="*/ 1111948 w 1685353"/>
                <a:gd name="connsiteY346" fmla="*/ 70675 h 125063"/>
                <a:gd name="connsiteX347" fmla="*/ 1111948 w 1685353"/>
                <a:gd name="connsiteY347" fmla="*/ 54673 h 125063"/>
                <a:gd name="connsiteX348" fmla="*/ 1139476 w 1685353"/>
                <a:gd name="connsiteY348" fmla="*/ 54673 h 125063"/>
                <a:gd name="connsiteX349" fmla="*/ 1139476 w 1685353"/>
                <a:gd name="connsiteY349" fmla="*/ 70675 h 125063"/>
                <a:gd name="connsiteX350" fmla="*/ 1111948 w 1685353"/>
                <a:gd name="connsiteY350" fmla="*/ 70675 h 125063"/>
                <a:gd name="connsiteX351" fmla="*/ 1071372 w 1685353"/>
                <a:gd name="connsiteY351" fmla="*/ 70675 h 125063"/>
                <a:gd name="connsiteX352" fmla="*/ 1071753 w 1685353"/>
                <a:gd name="connsiteY352" fmla="*/ 56959 h 125063"/>
                <a:gd name="connsiteX353" fmla="*/ 1071753 w 1685353"/>
                <a:gd name="connsiteY353" fmla="*/ 54578 h 125063"/>
                <a:gd name="connsiteX354" fmla="*/ 1096232 w 1685353"/>
                <a:gd name="connsiteY354" fmla="*/ 54578 h 125063"/>
                <a:gd name="connsiteX355" fmla="*/ 1096232 w 1685353"/>
                <a:gd name="connsiteY355" fmla="*/ 70580 h 125063"/>
                <a:gd name="connsiteX356" fmla="*/ 1071277 w 1685353"/>
                <a:gd name="connsiteY356" fmla="*/ 70580 h 125063"/>
                <a:gd name="connsiteX357" fmla="*/ 1096328 w 1685353"/>
                <a:gd name="connsiteY357" fmla="*/ 25051 h 125063"/>
                <a:gd name="connsiteX358" fmla="*/ 1096328 w 1685353"/>
                <a:gd name="connsiteY358" fmla="*/ 40196 h 125063"/>
                <a:gd name="connsiteX359" fmla="*/ 1071848 w 1685353"/>
                <a:gd name="connsiteY359" fmla="*/ 40196 h 125063"/>
                <a:gd name="connsiteX360" fmla="*/ 1071848 w 1685353"/>
                <a:gd name="connsiteY360" fmla="*/ 25051 h 125063"/>
                <a:gd name="connsiteX361" fmla="*/ 1096328 w 1685353"/>
                <a:gd name="connsiteY361" fmla="*/ 25051 h 125063"/>
                <a:gd name="connsiteX362" fmla="*/ 1139476 w 1685353"/>
                <a:gd name="connsiteY362" fmla="*/ 40196 h 125063"/>
                <a:gd name="connsiteX363" fmla="*/ 1111948 w 1685353"/>
                <a:gd name="connsiteY363" fmla="*/ 40196 h 125063"/>
                <a:gd name="connsiteX364" fmla="*/ 1111948 w 1685353"/>
                <a:gd name="connsiteY364" fmla="*/ 25051 h 125063"/>
                <a:gd name="connsiteX365" fmla="*/ 1139476 w 1685353"/>
                <a:gd name="connsiteY365" fmla="*/ 25051 h 125063"/>
                <a:gd name="connsiteX366" fmla="*/ 1139476 w 1685353"/>
                <a:gd name="connsiteY366" fmla="*/ 40196 h 125063"/>
                <a:gd name="connsiteX367" fmla="*/ 1139476 w 1685353"/>
                <a:gd name="connsiteY367" fmla="*/ 40196 h 125063"/>
                <a:gd name="connsiteX368" fmla="*/ 1154906 w 1685353"/>
                <a:gd name="connsiteY368" fmla="*/ 10287 h 125063"/>
                <a:gd name="connsiteX369" fmla="*/ 1056418 w 1685353"/>
                <a:gd name="connsiteY369" fmla="*/ 10287 h 125063"/>
                <a:gd name="connsiteX370" fmla="*/ 1056418 w 1685353"/>
                <a:gd name="connsiteY370" fmla="*/ 56864 h 125063"/>
                <a:gd name="connsiteX371" fmla="*/ 1040987 w 1685353"/>
                <a:gd name="connsiteY371" fmla="*/ 114014 h 125063"/>
                <a:gd name="connsiteX372" fmla="*/ 1053274 w 1685353"/>
                <a:gd name="connsiteY372" fmla="*/ 124015 h 125063"/>
                <a:gd name="connsiteX373" fmla="*/ 1069753 w 1685353"/>
                <a:gd name="connsiteY373" fmla="*/ 85249 h 125063"/>
                <a:gd name="connsiteX374" fmla="*/ 1096328 w 1685353"/>
                <a:gd name="connsiteY374" fmla="*/ 85249 h 125063"/>
                <a:gd name="connsiteX375" fmla="*/ 1096328 w 1685353"/>
                <a:gd name="connsiteY375" fmla="*/ 121634 h 125063"/>
                <a:gd name="connsiteX376" fmla="*/ 1111948 w 1685353"/>
                <a:gd name="connsiteY376" fmla="*/ 121634 h 125063"/>
                <a:gd name="connsiteX377" fmla="*/ 1111948 w 1685353"/>
                <a:gd name="connsiteY377" fmla="*/ 85249 h 125063"/>
                <a:gd name="connsiteX378" fmla="*/ 1139476 w 1685353"/>
                <a:gd name="connsiteY378" fmla="*/ 85249 h 125063"/>
                <a:gd name="connsiteX379" fmla="*/ 1139476 w 1685353"/>
                <a:gd name="connsiteY379" fmla="*/ 104775 h 125063"/>
                <a:gd name="connsiteX380" fmla="*/ 1136047 w 1685353"/>
                <a:gd name="connsiteY380" fmla="*/ 107918 h 125063"/>
                <a:gd name="connsiteX381" fmla="*/ 1117759 w 1685353"/>
                <a:gd name="connsiteY381" fmla="*/ 107632 h 125063"/>
                <a:gd name="connsiteX382" fmla="*/ 1122712 w 1685353"/>
                <a:gd name="connsiteY382" fmla="*/ 122491 h 125063"/>
                <a:gd name="connsiteX383" fmla="*/ 1147763 w 1685353"/>
                <a:gd name="connsiteY383" fmla="*/ 119729 h 125063"/>
                <a:gd name="connsiteX384" fmla="*/ 1154811 w 1685353"/>
                <a:gd name="connsiteY384" fmla="*/ 104870 h 125063"/>
                <a:gd name="connsiteX385" fmla="*/ 1154811 w 1685353"/>
                <a:gd name="connsiteY385" fmla="*/ 10192 h 125063"/>
                <a:gd name="connsiteX386" fmla="*/ 1154811 w 1685353"/>
                <a:gd name="connsiteY386" fmla="*/ 10192 h 125063"/>
                <a:gd name="connsiteX387" fmla="*/ 1282732 w 1685353"/>
                <a:gd name="connsiteY387" fmla="*/ 20002 h 125063"/>
                <a:gd name="connsiteX388" fmla="*/ 1267111 w 1685353"/>
                <a:gd name="connsiteY388" fmla="*/ 2096 h 125063"/>
                <a:gd name="connsiteX389" fmla="*/ 1255109 w 1685353"/>
                <a:gd name="connsiteY389" fmla="*/ 9239 h 125063"/>
                <a:gd name="connsiteX390" fmla="*/ 1270254 w 1685353"/>
                <a:gd name="connsiteY390" fmla="*/ 28003 h 125063"/>
                <a:gd name="connsiteX391" fmla="*/ 1282732 w 1685353"/>
                <a:gd name="connsiteY391" fmla="*/ 19907 h 125063"/>
                <a:gd name="connsiteX392" fmla="*/ 1282732 w 1685353"/>
                <a:gd name="connsiteY392" fmla="*/ 19907 h 125063"/>
                <a:gd name="connsiteX393" fmla="*/ 1261015 w 1685353"/>
                <a:gd name="connsiteY393" fmla="*/ 69628 h 125063"/>
                <a:gd name="connsiteX394" fmla="*/ 1245394 w 1685353"/>
                <a:gd name="connsiteY394" fmla="*/ 88678 h 125063"/>
                <a:gd name="connsiteX395" fmla="*/ 1228915 w 1685353"/>
                <a:gd name="connsiteY395" fmla="*/ 69628 h 125063"/>
                <a:gd name="connsiteX396" fmla="*/ 1261015 w 1685353"/>
                <a:gd name="connsiteY396" fmla="*/ 69628 h 125063"/>
                <a:gd name="connsiteX397" fmla="*/ 1272159 w 1685353"/>
                <a:gd name="connsiteY397" fmla="*/ 54007 h 125063"/>
                <a:gd name="connsiteX398" fmla="*/ 1283017 w 1685353"/>
                <a:gd name="connsiteY398" fmla="*/ 59055 h 125063"/>
                <a:gd name="connsiteX399" fmla="*/ 1258729 w 1685353"/>
                <a:gd name="connsiteY399" fmla="*/ 97631 h 125063"/>
                <a:gd name="connsiteX400" fmla="*/ 1295400 w 1685353"/>
                <a:gd name="connsiteY400" fmla="*/ 109538 h 125063"/>
                <a:gd name="connsiteX401" fmla="*/ 1285780 w 1685353"/>
                <a:gd name="connsiteY401" fmla="*/ 123634 h 125063"/>
                <a:gd name="connsiteX402" fmla="*/ 1245584 w 1685353"/>
                <a:gd name="connsiteY402" fmla="*/ 107728 h 125063"/>
                <a:gd name="connsiteX403" fmla="*/ 1207389 w 1685353"/>
                <a:gd name="connsiteY403" fmla="*/ 123634 h 125063"/>
                <a:gd name="connsiteX404" fmla="*/ 1199293 w 1685353"/>
                <a:gd name="connsiteY404" fmla="*/ 109918 h 125063"/>
                <a:gd name="connsiteX405" fmla="*/ 1232916 w 1685353"/>
                <a:gd name="connsiteY405" fmla="*/ 97441 h 125063"/>
                <a:gd name="connsiteX406" fmla="*/ 1218819 w 1685353"/>
                <a:gd name="connsiteY406" fmla="*/ 79724 h 125063"/>
                <a:gd name="connsiteX407" fmla="*/ 1182338 w 1685353"/>
                <a:gd name="connsiteY407" fmla="*/ 113538 h 125063"/>
                <a:gd name="connsiteX408" fmla="*/ 1171003 w 1685353"/>
                <a:gd name="connsiteY408" fmla="*/ 101060 h 125063"/>
                <a:gd name="connsiteX409" fmla="*/ 1216533 w 1685353"/>
                <a:gd name="connsiteY409" fmla="*/ 44005 h 125063"/>
                <a:gd name="connsiteX410" fmla="*/ 1199578 w 1685353"/>
                <a:gd name="connsiteY410" fmla="*/ 44005 h 125063"/>
                <a:gd name="connsiteX411" fmla="*/ 1185862 w 1685353"/>
                <a:gd name="connsiteY411" fmla="*/ 47053 h 125063"/>
                <a:gd name="connsiteX412" fmla="*/ 1180814 w 1685353"/>
                <a:gd name="connsiteY412" fmla="*/ 32956 h 125063"/>
                <a:gd name="connsiteX413" fmla="*/ 1186434 w 1685353"/>
                <a:gd name="connsiteY413" fmla="*/ 27622 h 125063"/>
                <a:gd name="connsiteX414" fmla="*/ 1195483 w 1685353"/>
                <a:gd name="connsiteY414" fmla="*/ 4572 h 125063"/>
                <a:gd name="connsiteX415" fmla="*/ 1211961 w 1685353"/>
                <a:gd name="connsiteY415" fmla="*/ 7144 h 125063"/>
                <a:gd name="connsiteX416" fmla="*/ 1202817 w 1685353"/>
                <a:gd name="connsiteY416" fmla="*/ 29242 h 125063"/>
                <a:gd name="connsiteX417" fmla="*/ 1220819 w 1685353"/>
                <a:gd name="connsiteY417" fmla="*/ 29242 h 125063"/>
                <a:gd name="connsiteX418" fmla="*/ 1225772 w 1685353"/>
                <a:gd name="connsiteY418" fmla="*/ 762 h 125063"/>
                <a:gd name="connsiteX419" fmla="*/ 1243108 w 1685353"/>
                <a:gd name="connsiteY419" fmla="*/ 3619 h 125063"/>
                <a:gd name="connsiteX420" fmla="*/ 1238821 w 1685353"/>
                <a:gd name="connsiteY420" fmla="*/ 29146 h 125063"/>
                <a:gd name="connsiteX421" fmla="*/ 1291114 w 1685353"/>
                <a:gd name="connsiteY421" fmla="*/ 29146 h 125063"/>
                <a:gd name="connsiteX422" fmla="*/ 1291114 w 1685353"/>
                <a:gd name="connsiteY422" fmla="*/ 44005 h 125063"/>
                <a:gd name="connsiteX423" fmla="*/ 1235012 w 1685353"/>
                <a:gd name="connsiteY423" fmla="*/ 44005 h 125063"/>
                <a:gd name="connsiteX424" fmla="*/ 1231392 w 1685353"/>
                <a:gd name="connsiteY424" fmla="*/ 54673 h 125063"/>
                <a:gd name="connsiteX425" fmla="*/ 1269492 w 1685353"/>
                <a:gd name="connsiteY425" fmla="*/ 54673 h 125063"/>
                <a:gd name="connsiteX426" fmla="*/ 1272349 w 1685353"/>
                <a:gd name="connsiteY426" fmla="*/ 54007 h 125063"/>
                <a:gd name="connsiteX427" fmla="*/ 1272349 w 1685353"/>
                <a:gd name="connsiteY427" fmla="*/ 54007 h 125063"/>
                <a:gd name="connsiteX428" fmla="*/ 1404747 w 1685353"/>
                <a:gd name="connsiteY428" fmla="*/ 86011 h 125063"/>
                <a:gd name="connsiteX429" fmla="*/ 1391698 w 1685353"/>
                <a:gd name="connsiteY429" fmla="*/ 94774 h 125063"/>
                <a:gd name="connsiteX430" fmla="*/ 1384554 w 1685353"/>
                <a:gd name="connsiteY430" fmla="*/ 86011 h 125063"/>
                <a:gd name="connsiteX431" fmla="*/ 1404747 w 1685353"/>
                <a:gd name="connsiteY431" fmla="*/ 86011 h 125063"/>
                <a:gd name="connsiteX432" fmla="*/ 1364647 w 1685353"/>
                <a:gd name="connsiteY432" fmla="*/ 63913 h 125063"/>
                <a:gd name="connsiteX433" fmla="*/ 1384077 w 1685353"/>
                <a:gd name="connsiteY433" fmla="*/ 63913 h 125063"/>
                <a:gd name="connsiteX434" fmla="*/ 1384077 w 1685353"/>
                <a:gd name="connsiteY434" fmla="*/ 72961 h 125063"/>
                <a:gd name="connsiteX435" fmla="*/ 1364647 w 1685353"/>
                <a:gd name="connsiteY435" fmla="*/ 72961 h 125063"/>
                <a:gd name="connsiteX436" fmla="*/ 1364647 w 1685353"/>
                <a:gd name="connsiteY436" fmla="*/ 63913 h 125063"/>
                <a:gd name="connsiteX437" fmla="*/ 1364647 w 1685353"/>
                <a:gd name="connsiteY437" fmla="*/ 63913 h 125063"/>
                <a:gd name="connsiteX438" fmla="*/ 1364647 w 1685353"/>
                <a:gd name="connsiteY438" fmla="*/ 42005 h 125063"/>
                <a:gd name="connsiteX439" fmla="*/ 1384077 w 1685353"/>
                <a:gd name="connsiteY439" fmla="*/ 42005 h 125063"/>
                <a:gd name="connsiteX440" fmla="*/ 1384077 w 1685353"/>
                <a:gd name="connsiteY440" fmla="*/ 51054 h 125063"/>
                <a:gd name="connsiteX441" fmla="*/ 1364647 w 1685353"/>
                <a:gd name="connsiteY441" fmla="*/ 51054 h 125063"/>
                <a:gd name="connsiteX442" fmla="*/ 1364647 w 1685353"/>
                <a:gd name="connsiteY442" fmla="*/ 42005 h 125063"/>
                <a:gd name="connsiteX443" fmla="*/ 1364647 w 1685353"/>
                <a:gd name="connsiteY443" fmla="*/ 42005 h 125063"/>
                <a:gd name="connsiteX444" fmla="*/ 1331405 w 1685353"/>
                <a:gd name="connsiteY444" fmla="*/ 20193 h 125063"/>
                <a:gd name="connsiteX445" fmla="*/ 1400461 w 1685353"/>
                <a:gd name="connsiteY445" fmla="*/ 20193 h 125063"/>
                <a:gd name="connsiteX446" fmla="*/ 1400461 w 1685353"/>
                <a:gd name="connsiteY446" fmla="*/ 28765 h 125063"/>
                <a:gd name="connsiteX447" fmla="*/ 1331405 w 1685353"/>
                <a:gd name="connsiteY447" fmla="*/ 28765 h 125063"/>
                <a:gd name="connsiteX448" fmla="*/ 1331405 w 1685353"/>
                <a:gd name="connsiteY448" fmla="*/ 20193 h 125063"/>
                <a:gd name="connsiteX449" fmla="*/ 1331405 w 1685353"/>
                <a:gd name="connsiteY449" fmla="*/ 20193 h 125063"/>
                <a:gd name="connsiteX450" fmla="*/ 1409128 w 1685353"/>
                <a:gd name="connsiteY450" fmla="*/ 86011 h 125063"/>
                <a:gd name="connsiteX451" fmla="*/ 1422844 w 1685353"/>
                <a:gd name="connsiteY451" fmla="*/ 86011 h 125063"/>
                <a:gd name="connsiteX452" fmla="*/ 1422844 w 1685353"/>
                <a:gd name="connsiteY452" fmla="*/ 72961 h 125063"/>
                <a:gd name="connsiteX453" fmla="*/ 1398460 w 1685353"/>
                <a:gd name="connsiteY453" fmla="*/ 72961 h 125063"/>
                <a:gd name="connsiteX454" fmla="*/ 1398460 w 1685353"/>
                <a:gd name="connsiteY454" fmla="*/ 63913 h 125063"/>
                <a:gd name="connsiteX455" fmla="*/ 1417225 w 1685353"/>
                <a:gd name="connsiteY455" fmla="*/ 63913 h 125063"/>
                <a:gd name="connsiteX456" fmla="*/ 1417225 w 1685353"/>
                <a:gd name="connsiteY456" fmla="*/ 50959 h 125063"/>
                <a:gd name="connsiteX457" fmla="*/ 1398460 w 1685353"/>
                <a:gd name="connsiteY457" fmla="*/ 50959 h 125063"/>
                <a:gd name="connsiteX458" fmla="*/ 1398460 w 1685353"/>
                <a:gd name="connsiteY458" fmla="*/ 41910 h 125063"/>
                <a:gd name="connsiteX459" fmla="*/ 1416082 w 1685353"/>
                <a:gd name="connsiteY459" fmla="*/ 41910 h 125063"/>
                <a:gd name="connsiteX460" fmla="*/ 1416082 w 1685353"/>
                <a:gd name="connsiteY460" fmla="*/ 7048 h 125063"/>
                <a:gd name="connsiteX461" fmla="*/ 1315783 w 1685353"/>
                <a:gd name="connsiteY461" fmla="*/ 7048 h 125063"/>
                <a:gd name="connsiteX462" fmla="*/ 1315783 w 1685353"/>
                <a:gd name="connsiteY462" fmla="*/ 45625 h 125063"/>
                <a:gd name="connsiteX463" fmla="*/ 1301877 w 1685353"/>
                <a:gd name="connsiteY463" fmla="*/ 115633 h 125063"/>
                <a:gd name="connsiteX464" fmla="*/ 1315688 w 1685353"/>
                <a:gd name="connsiteY464" fmla="*/ 123539 h 125063"/>
                <a:gd name="connsiteX465" fmla="*/ 1331500 w 1685353"/>
                <a:gd name="connsiteY465" fmla="*/ 45529 h 125063"/>
                <a:gd name="connsiteX466" fmla="*/ 1331500 w 1685353"/>
                <a:gd name="connsiteY466" fmla="*/ 41719 h 125063"/>
                <a:gd name="connsiteX467" fmla="*/ 1350550 w 1685353"/>
                <a:gd name="connsiteY467" fmla="*/ 41719 h 125063"/>
                <a:gd name="connsiteX468" fmla="*/ 1350550 w 1685353"/>
                <a:gd name="connsiteY468" fmla="*/ 50768 h 125063"/>
                <a:gd name="connsiteX469" fmla="*/ 1334262 w 1685353"/>
                <a:gd name="connsiteY469" fmla="*/ 50768 h 125063"/>
                <a:gd name="connsiteX470" fmla="*/ 1334262 w 1685353"/>
                <a:gd name="connsiteY470" fmla="*/ 63722 h 125063"/>
                <a:gd name="connsiteX471" fmla="*/ 1350550 w 1685353"/>
                <a:gd name="connsiteY471" fmla="*/ 63722 h 125063"/>
                <a:gd name="connsiteX472" fmla="*/ 1350550 w 1685353"/>
                <a:gd name="connsiteY472" fmla="*/ 72771 h 125063"/>
                <a:gd name="connsiteX473" fmla="*/ 1331500 w 1685353"/>
                <a:gd name="connsiteY473" fmla="*/ 72771 h 125063"/>
                <a:gd name="connsiteX474" fmla="*/ 1331500 w 1685353"/>
                <a:gd name="connsiteY474" fmla="*/ 85820 h 125063"/>
                <a:gd name="connsiteX475" fmla="*/ 1342359 w 1685353"/>
                <a:gd name="connsiteY475" fmla="*/ 85820 h 125063"/>
                <a:gd name="connsiteX476" fmla="*/ 1342359 w 1685353"/>
                <a:gd name="connsiteY476" fmla="*/ 99346 h 125063"/>
                <a:gd name="connsiteX477" fmla="*/ 1335691 w 1685353"/>
                <a:gd name="connsiteY477" fmla="*/ 111442 h 125063"/>
                <a:gd name="connsiteX478" fmla="*/ 1341310 w 1685353"/>
                <a:gd name="connsiteY478" fmla="*/ 123920 h 125063"/>
                <a:gd name="connsiteX479" fmla="*/ 1341310 w 1685353"/>
                <a:gd name="connsiteY479" fmla="*/ 123920 h 125063"/>
                <a:gd name="connsiteX480" fmla="*/ 1377315 w 1685353"/>
                <a:gd name="connsiteY480" fmla="*/ 114681 h 125063"/>
                <a:gd name="connsiteX481" fmla="*/ 1378649 w 1685353"/>
                <a:gd name="connsiteY481" fmla="*/ 101917 h 125063"/>
                <a:gd name="connsiteX482" fmla="*/ 1356741 w 1685353"/>
                <a:gd name="connsiteY482" fmla="*/ 106108 h 125063"/>
                <a:gd name="connsiteX483" fmla="*/ 1356741 w 1685353"/>
                <a:gd name="connsiteY483" fmla="*/ 85725 h 125063"/>
                <a:gd name="connsiteX484" fmla="*/ 1370076 w 1685353"/>
                <a:gd name="connsiteY484" fmla="*/ 85725 h 125063"/>
                <a:gd name="connsiteX485" fmla="*/ 1415701 w 1685353"/>
                <a:gd name="connsiteY485" fmla="*/ 123063 h 125063"/>
                <a:gd name="connsiteX486" fmla="*/ 1424749 w 1685353"/>
                <a:gd name="connsiteY486" fmla="*/ 110109 h 125063"/>
                <a:gd name="connsiteX487" fmla="*/ 1401890 w 1685353"/>
                <a:gd name="connsiteY487" fmla="*/ 102108 h 125063"/>
                <a:gd name="connsiteX488" fmla="*/ 1418749 w 1685353"/>
                <a:gd name="connsiteY488" fmla="*/ 92107 h 125063"/>
                <a:gd name="connsiteX489" fmla="*/ 1409319 w 1685353"/>
                <a:gd name="connsiteY489" fmla="*/ 85725 h 125063"/>
                <a:gd name="connsiteX490" fmla="*/ 1409319 w 1685353"/>
                <a:gd name="connsiteY490" fmla="*/ 85725 h 125063"/>
                <a:gd name="connsiteX491" fmla="*/ 1453896 w 1685353"/>
                <a:gd name="connsiteY491" fmla="*/ 89154 h 125063"/>
                <a:gd name="connsiteX492" fmla="*/ 1453896 w 1685353"/>
                <a:gd name="connsiteY492" fmla="*/ 73247 h 125063"/>
                <a:gd name="connsiteX493" fmla="*/ 1467326 w 1685353"/>
                <a:gd name="connsiteY493" fmla="*/ 73247 h 125063"/>
                <a:gd name="connsiteX494" fmla="*/ 1467326 w 1685353"/>
                <a:gd name="connsiteY494" fmla="*/ 87058 h 125063"/>
                <a:gd name="connsiteX495" fmla="*/ 1453896 w 1685353"/>
                <a:gd name="connsiteY495" fmla="*/ 89154 h 125063"/>
                <a:gd name="connsiteX496" fmla="*/ 1453896 w 1685353"/>
                <a:gd name="connsiteY496" fmla="*/ 89154 h 125063"/>
                <a:gd name="connsiteX497" fmla="*/ 1467326 w 1685353"/>
                <a:gd name="connsiteY497" fmla="*/ 20383 h 125063"/>
                <a:gd name="connsiteX498" fmla="*/ 1467326 w 1685353"/>
                <a:gd name="connsiteY498" fmla="*/ 34099 h 125063"/>
                <a:gd name="connsiteX499" fmla="*/ 1453896 w 1685353"/>
                <a:gd name="connsiteY499" fmla="*/ 34099 h 125063"/>
                <a:gd name="connsiteX500" fmla="*/ 1453896 w 1685353"/>
                <a:gd name="connsiteY500" fmla="*/ 20383 h 125063"/>
                <a:gd name="connsiteX501" fmla="*/ 1467326 w 1685353"/>
                <a:gd name="connsiteY501" fmla="*/ 20383 h 125063"/>
                <a:gd name="connsiteX502" fmla="*/ 1453896 w 1685353"/>
                <a:gd name="connsiteY502" fmla="*/ 46672 h 125063"/>
                <a:gd name="connsiteX503" fmla="*/ 1467326 w 1685353"/>
                <a:gd name="connsiteY503" fmla="*/ 46672 h 125063"/>
                <a:gd name="connsiteX504" fmla="*/ 1467326 w 1685353"/>
                <a:gd name="connsiteY504" fmla="*/ 60484 h 125063"/>
                <a:gd name="connsiteX505" fmla="*/ 1453896 w 1685353"/>
                <a:gd name="connsiteY505" fmla="*/ 60484 h 125063"/>
                <a:gd name="connsiteX506" fmla="*/ 1453896 w 1685353"/>
                <a:gd name="connsiteY506" fmla="*/ 46672 h 125063"/>
                <a:gd name="connsiteX507" fmla="*/ 1453896 w 1685353"/>
                <a:gd name="connsiteY507" fmla="*/ 46672 h 125063"/>
                <a:gd name="connsiteX508" fmla="*/ 1554480 w 1685353"/>
                <a:gd name="connsiteY508" fmla="*/ 74771 h 125063"/>
                <a:gd name="connsiteX509" fmla="*/ 1554480 w 1685353"/>
                <a:gd name="connsiteY509" fmla="*/ 60674 h 125063"/>
                <a:gd name="connsiteX510" fmla="*/ 1526191 w 1685353"/>
                <a:gd name="connsiteY510" fmla="*/ 60674 h 125063"/>
                <a:gd name="connsiteX511" fmla="*/ 1526191 w 1685353"/>
                <a:gd name="connsiteY511" fmla="*/ 42577 h 125063"/>
                <a:gd name="connsiteX512" fmla="*/ 1550765 w 1685353"/>
                <a:gd name="connsiteY512" fmla="*/ 42577 h 125063"/>
                <a:gd name="connsiteX513" fmla="*/ 1550765 w 1685353"/>
                <a:gd name="connsiteY513" fmla="*/ 28480 h 125063"/>
                <a:gd name="connsiteX514" fmla="*/ 1535906 w 1685353"/>
                <a:gd name="connsiteY514" fmla="*/ 28480 h 125063"/>
                <a:gd name="connsiteX515" fmla="*/ 1547431 w 1685353"/>
                <a:gd name="connsiteY515" fmla="*/ 7906 h 125063"/>
                <a:gd name="connsiteX516" fmla="*/ 1531810 w 1685353"/>
                <a:gd name="connsiteY516" fmla="*/ 3905 h 125063"/>
                <a:gd name="connsiteX517" fmla="*/ 1520571 w 1685353"/>
                <a:gd name="connsiteY517" fmla="*/ 28575 h 125063"/>
                <a:gd name="connsiteX518" fmla="*/ 1505521 w 1685353"/>
                <a:gd name="connsiteY518" fmla="*/ 28575 h 125063"/>
                <a:gd name="connsiteX519" fmla="*/ 1516475 w 1685353"/>
                <a:gd name="connsiteY519" fmla="*/ 22860 h 125063"/>
                <a:gd name="connsiteX520" fmla="*/ 1503426 w 1685353"/>
                <a:gd name="connsiteY520" fmla="*/ 3810 h 125063"/>
                <a:gd name="connsiteX521" fmla="*/ 1491044 w 1685353"/>
                <a:gd name="connsiteY521" fmla="*/ 9715 h 125063"/>
                <a:gd name="connsiteX522" fmla="*/ 1502950 w 1685353"/>
                <a:gd name="connsiteY522" fmla="*/ 28670 h 125063"/>
                <a:gd name="connsiteX523" fmla="*/ 1488852 w 1685353"/>
                <a:gd name="connsiteY523" fmla="*/ 28670 h 125063"/>
                <a:gd name="connsiteX524" fmla="*/ 1488852 w 1685353"/>
                <a:gd name="connsiteY524" fmla="*/ 42767 h 125063"/>
                <a:gd name="connsiteX525" fmla="*/ 1510474 w 1685353"/>
                <a:gd name="connsiteY525" fmla="*/ 42767 h 125063"/>
                <a:gd name="connsiteX526" fmla="*/ 1510474 w 1685353"/>
                <a:gd name="connsiteY526" fmla="*/ 60865 h 125063"/>
                <a:gd name="connsiteX527" fmla="*/ 1486471 w 1685353"/>
                <a:gd name="connsiteY527" fmla="*/ 60865 h 125063"/>
                <a:gd name="connsiteX528" fmla="*/ 1486471 w 1685353"/>
                <a:gd name="connsiteY528" fmla="*/ 74962 h 125063"/>
                <a:gd name="connsiteX529" fmla="*/ 1509331 w 1685353"/>
                <a:gd name="connsiteY529" fmla="*/ 74962 h 125063"/>
                <a:gd name="connsiteX530" fmla="*/ 1480661 w 1685353"/>
                <a:gd name="connsiteY530" fmla="*/ 113919 h 125063"/>
                <a:gd name="connsiteX531" fmla="*/ 1480661 w 1685353"/>
                <a:gd name="connsiteY531" fmla="*/ 98774 h 125063"/>
                <a:gd name="connsiteX532" fmla="*/ 1490662 w 1685353"/>
                <a:gd name="connsiteY532" fmla="*/ 96964 h 125063"/>
                <a:gd name="connsiteX533" fmla="*/ 1489615 w 1685353"/>
                <a:gd name="connsiteY533" fmla="*/ 83629 h 125063"/>
                <a:gd name="connsiteX534" fmla="*/ 1480566 w 1685353"/>
                <a:gd name="connsiteY534" fmla="*/ 85058 h 125063"/>
                <a:gd name="connsiteX535" fmla="*/ 1480566 w 1685353"/>
                <a:gd name="connsiteY535" fmla="*/ 20479 h 125063"/>
                <a:gd name="connsiteX536" fmla="*/ 1485234 w 1685353"/>
                <a:gd name="connsiteY536" fmla="*/ 20479 h 125063"/>
                <a:gd name="connsiteX537" fmla="*/ 1485234 w 1685353"/>
                <a:gd name="connsiteY537" fmla="*/ 6667 h 125063"/>
                <a:gd name="connsiteX538" fmla="*/ 1434656 w 1685353"/>
                <a:gd name="connsiteY538" fmla="*/ 6667 h 125063"/>
                <a:gd name="connsiteX539" fmla="*/ 1434656 w 1685353"/>
                <a:gd name="connsiteY539" fmla="*/ 20479 h 125063"/>
                <a:gd name="connsiteX540" fmla="*/ 1440275 w 1685353"/>
                <a:gd name="connsiteY540" fmla="*/ 20479 h 125063"/>
                <a:gd name="connsiteX541" fmla="*/ 1440275 w 1685353"/>
                <a:gd name="connsiteY541" fmla="*/ 91345 h 125063"/>
                <a:gd name="connsiteX542" fmla="*/ 1433131 w 1685353"/>
                <a:gd name="connsiteY542" fmla="*/ 92297 h 125063"/>
                <a:gd name="connsiteX543" fmla="*/ 1436084 w 1685353"/>
                <a:gd name="connsiteY543" fmla="*/ 106775 h 125063"/>
                <a:gd name="connsiteX544" fmla="*/ 1467421 w 1685353"/>
                <a:gd name="connsiteY544" fmla="*/ 101155 h 125063"/>
                <a:gd name="connsiteX545" fmla="*/ 1467421 w 1685353"/>
                <a:gd name="connsiteY545" fmla="*/ 123634 h 125063"/>
                <a:gd name="connsiteX546" fmla="*/ 1480566 w 1685353"/>
                <a:gd name="connsiteY546" fmla="*/ 123634 h 125063"/>
                <a:gd name="connsiteX547" fmla="*/ 1480566 w 1685353"/>
                <a:gd name="connsiteY547" fmla="*/ 114205 h 125063"/>
                <a:gd name="connsiteX548" fmla="*/ 1492091 w 1685353"/>
                <a:gd name="connsiteY548" fmla="*/ 125063 h 125063"/>
                <a:gd name="connsiteX549" fmla="*/ 1518952 w 1685353"/>
                <a:gd name="connsiteY549" fmla="*/ 95345 h 125063"/>
                <a:gd name="connsiteX550" fmla="*/ 1546384 w 1685353"/>
                <a:gd name="connsiteY550" fmla="*/ 123539 h 125063"/>
                <a:gd name="connsiteX551" fmla="*/ 1556671 w 1685353"/>
                <a:gd name="connsiteY551" fmla="*/ 110585 h 125063"/>
                <a:gd name="connsiteX552" fmla="*/ 1525238 w 1685353"/>
                <a:gd name="connsiteY552" fmla="*/ 74962 h 125063"/>
                <a:gd name="connsiteX553" fmla="*/ 1554575 w 1685353"/>
                <a:gd name="connsiteY553" fmla="*/ 74962 h 125063"/>
                <a:gd name="connsiteX554" fmla="*/ 1661731 w 1685353"/>
                <a:gd name="connsiteY554" fmla="*/ 17335 h 125063"/>
                <a:gd name="connsiteX555" fmla="*/ 1661731 w 1685353"/>
                <a:gd name="connsiteY555" fmla="*/ 24955 h 125063"/>
                <a:gd name="connsiteX556" fmla="*/ 1639538 w 1685353"/>
                <a:gd name="connsiteY556" fmla="*/ 24955 h 125063"/>
                <a:gd name="connsiteX557" fmla="*/ 1639538 w 1685353"/>
                <a:gd name="connsiteY557" fmla="*/ 17335 h 125063"/>
                <a:gd name="connsiteX558" fmla="*/ 1661731 w 1685353"/>
                <a:gd name="connsiteY558" fmla="*/ 17335 h 125063"/>
                <a:gd name="connsiteX559" fmla="*/ 1638871 w 1685353"/>
                <a:gd name="connsiteY559" fmla="*/ 43339 h 125063"/>
                <a:gd name="connsiteX560" fmla="*/ 1639538 w 1685353"/>
                <a:gd name="connsiteY560" fmla="*/ 35528 h 125063"/>
                <a:gd name="connsiteX561" fmla="*/ 1661731 w 1685353"/>
                <a:gd name="connsiteY561" fmla="*/ 35528 h 125063"/>
                <a:gd name="connsiteX562" fmla="*/ 1661731 w 1685353"/>
                <a:gd name="connsiteY562" fmla="*/ 43339 h 125063"/>
                <a:gd name="connsiteX563" fmla="*/ 1638871 w 1685353"/>
                <a:gd name="connsiteY563" fmla="*/ 43339 h 125063"/>
                <a:gd name="connsiteX564" fmla="*/ 1661731 w 1685353"/>
                <a:gd name="connsiteY564" fmla="*/ 54007 h 125063"/>
                <a:gd name="connsiteX565" fmla="*/ 1661731 w 1685353"/>
                <a:gd name="connsiteY565" fmla="*/ 60007 h 125063"/>
                <a:gd name="connsiteX566" fmla="*/ 1659350 w 1685353"/>
                <a:gd name="connsiteY566" fmla="*/ 62103 h 125063"/>
                <a:gd name="connsiteX567" fmla="*/ 1646682 w 1685353"/>
                <a:gd name="connsiteY567" fmla="*/ 62103 h 125063"/>
                <a:gd name="connsiteX568" fmla="*/ 1652206 w 1685353"/>
                <a:gd name="connsiteY568" fmla="*/ 74771 h 125063"/>
                <a:gd name="connsiteX569" fmla="*/ 1671161 w 1685353"/>
                <a:gd name="connsiteY569" fmla="*/ 72295 h 125063"/>
                <a:gd name="connsiteX570" fmla="*/ 1677162 w 1685353"/>
                <a:gd name="connsiteY570" fmla="*/ 60198 h 125063"/>
                <a:gd name="connsiteX571" fmla="*/ 1677162 w 1685353"/>
                <a:gd name="connsiteY571" fmla="*/ 5429 h 125063"/>
                <a:gd name="connsiteX572" fmla="*/ 1625537 w 1685353"/>
                <a:gd name="connsiteY572" fmla="*/ 5429 h 125063"/>
                <a:gd name="connsiteX573" fmla="*/ 1625537 w 1685353"/>
                <a:gd name="connsiteY573" fmla="*/ 31623 h 125063"/>
                <a:gd name="connsiteX574" fmla="*/ 1611821 w 1685353"/>
                <a:gd name="connsiteY574" fmla="*/ 66675 h 125063"/>
                <a:gd name="connsiteX575" fmla="*/ 1622679 w 1685353"/>
                <a:gd name="connsiteY575" fmla="*/ 76486 h 125063"/>
                <a:gd name="connsiteX576" fmla="*/ 1636871 w 1685353"/>
                <a:gd name="connsiteY576" fmla="*/ 54007 h 125063"/>
                <a:gd name="connsiteX577" fmla="*/ 1661827 w 1685353"/>
                <a:gd name="connsiteY577" fmla="*/ 54007 h 125063"/>
                <a:gd name="connsiteX578" fmla="*/ 1601629 w 1685353"/>
                <a:gd name="connsiteY578" fmla="*/ 19431 h 125063"/>
                <a:gd name="connsiteX579" fmla="*/ 1601629 w 1685353"/>
                <a:gd name="connsiteY579" fmla="*/ 28861 h 125063"/>
                <a:gd name="connsiteX580" fmla="*/ 1585436 w 1685353"/>
                <a:gd name="connsiteY580" fmla="*/ 28861 h 125063"/>
                <a:gd name="connsiteX581" fmla="*/ 1585436 w 1685353"/>
                <a:gd name="connsiteY581" fmla="*/ 19431 h 125063"/>
                <a:gd name="connsiteX582" fmla="*/ 1601629 w 1685353"/>
                <a:gd name="connsiteY582" fmla="*/ 19431 h 125063"/>
                <a:gd name="connsiteX583" fmla="*/ 1585436 w 1685353"/>
                <a:gd name="connsiteY583" fmla="*/ 49625 h 125063"/>
                <a:gd name="connsiteX584" fmla="*/ 1585436 w 1685353"/>
                <a:gd name="connsiteY584" fmla="*/ 40386 h 125063"/>
                <a:gd name="connsiteX585" fmla="*/ 1601629 w 1685353"/>
                <a:gd name="connsiteY585" fmla="*/ 40386 h 125063"/>
                <a:gd name="connsiteX586" fmla="*/ 1601629 w 1685353"/>
                <a:gd name="connsiteY586" fmla="*/ 49625 h 125063"/>
                <a:gd name="connsiteX587" fmla="*/ 1585436 w 1685353"/>
                <a:gd name="connsiteY587" fmla="*/ 49625 h 125063"/>
                <a:gd name="connsiteX588" fmla="*/ 1585436 w 1685353"/>
                <a:gd name="connsiteY588" fmla="*/ 61627 h 125063"/>
                <a:gd name="connsiteX589" fmla="*/ 1585436 w 1685353"/>
                <a:gd name="connsiteY589" fmla="*/ 68008 h 125063"/>
                <a:gd name="connsiteX590" fmla="*/ 1571339 w 1685353"/>
                <a:gd name="connsiteY590" fmla="*/ 68008 h 125063"/>
                <a:gd name="connsiteX591" fmla="*/ 1571339 w 1685353"/>
                <a:gd name="connsiteY591" fmla="*/ 7334 h 125063"/>
                <a:gd name="connsiteX592" fmla="*/ 1615726 w 1685353"/>
                <a:gd name="connsiteY592" fmla="*/ 7334 h 125063"/>
                <a:gd name="connsiteX593" fmla="*/ 1615726 w 1685353"/>
                <a:gd name="connsiteY593" fmla="*/ 61627 h 125063"/>
                <a:gd name="connsiteX594" fmla="*/ 1585436 w 1685353"/>
                <a:gd name="connsiteY594" fmla="*/ 61627 h 125063"/>
                <a:gd name="connsiteX595" fmla="*/ 1593627 w 1685353"/>
                <a:gd name="connsiteY595" fmla="*/ 89249 h 125063"/>
                <a:gd name="connsiteX596" fmla="*/ 1604677 w 1685353"/>
                <a:gd name="connsiteY596" fmla="*/ 89249 h 125063"/>
                <a:gd name="connsiteX597" fmla="*/ 1604677 w 1685353"/>
                <a:gd name="connsiteY597" fmla="*/ 106584 h 125063"/>
                <a:gd name="connsiteX598" fmla="*/ 1593627 w 1685353"/>
                <a:gd name="connsiteY598" fmla="*/ 106584 h 125063"/>
                <a:gd name="connsiteX599" fmla="*/ 1593627 w 1685353"/>
                <a:gd name="connsiteY599" fmla="*/ 89249 h 125063"/>
                <a:gd name="connsiteX600" fmla="*/ 1593627 w 1685353"/>
                <a:gd name="connsiteY600" fmla="*/ 89249 h 125063"/>
                <a:gd name="connsiteX601" fmla="*/ 1630299 w 1685353"/>
                <a:gd name="connsiteY601" fmla="*/ 89249 h 125063"/>
                <a:gd name="connsiteX602" fmla="*/ 1630299 w 1685353"/>
                <a:gd name="connsiteY602" fmla="*/ 106584 h 125063"/>
                <a:gd name="connsiteX603" fmla="*/ 1618964 w 1685353"/>
                <a:gd name="connsiteY603" fmla="*/ 106584 h 125063"/>
                <a:gd name="connsiteX604" fmla="*/ 1618964 w 1685353"/>
                <a:gd name="connsiteY604" fmla="*/ 89249 h 125063"/>
                <a:gd name="connsiteX605" fmla="*/ 1630299 w 1685353"/>
                <a:gd name="connsiteY605" fmla="*/ 89249 h 125063"/>
                <a:gd name="connsiteX606" fmla="*/ 1655731 w 1685353"/>
                <a:gd name="connsiteY606" fmla="*/ 89249 h 125063"/>
                <a:gd name="connsiteX607" fmla="*/ 1655731 w 1685353"/>
                <a:gd name="connsiteY607" fmla="*/ 106584 h 125063"/>
                <a:gd name="connsiteX608" fmla="*/ 1644396 w 1685353"/>
                <a:gd name="connsiteY608" fmla="*/ 106584 h 125063"/>
                <a:gd name="connsiteX609" fmla="*/ 1644396 w 1685353"/>
                <a:gd name="connsiteY609" fmla="*/ 89249 h 125063"/>
                <a:gd name="connsiteX610" fmla="*/ 1655731 w 1685353"/>
                <a:gd name="connsiteY610" fmla="*/ 89249 h 125063"/>
                <a:gd name="connsiteX611" fmla="*/ 1670971 w 1685353"/>
                <a:gd name="connsiteY611" fmla="*/ 106584 h 125063"/>
                <a:gd name="connsiteX612" fmla="*/ 1670971 w 1685353"/>
                <a:gd name="connsiteY612" fmla="*/ 77248 h 125063"/>
                <a:gd name="connsiteX613" fmla="*/ 1579245 w 1685353"/>
                <a:gd name="connsiteY613" fmla="*/ 77248 h 125063"/>
                <a:gd name="connsiteX614" fmla="*/ 1579245 w 1685353"/>
                <a:gd name="connsiteY614" fmla="*/ 106584 h 125063"/>
                <a:gd name="connsiteX615" fmla="*/ 1564005 w 1685353"/>
                <a:gd name="connsiteY615" fmla="*/ 106584 h 125063"/>
                <a:gd name="connsiteX616" fmla="*/ 1564005 w 1685353"/>
                <a:gd name="connsiteY616" fmla="*/ 119920 h 125063"/>
                <a:gd name="connsiteX617" fmla="*/ 1685353 w 1685353"/>
                <a:gd name="connsiteY617" fmla="*/ 119920 h 125063"/>
                <a:gd name="connsiteX618" fmla="*/ 1685353 w 1685353"/>
                <a:gd name="connsiteY618" fmla="*/ 106584 h 125063"/>
                <a:gd name="connsiteX619" fmla="*/ 1670971 w 1685353"/>
                <a:gd name="connsiteY619" fmla="*/ 106584 h 125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</a:cxnLst>
              <a:rect l="l" t="t" r="r" b="b"/>
              <a:pathLst>
                <a:path w="1685353" h="125063">
                  <a:moveTo>
                    <a:pt x="84963" y="47911"/>
                  </a:moveTo>
                  <a:lnTo>
                    <a:pt x="84963" y="72485"/>
                  </a:lnTo>
                  <a:lnTo>
                    <a:pt x="66961" y="72485"/>
                  </a:lnTo>
                  <a:lnTo>
                    <a:pt x="66961" y="47911"/>
                  </a:lnTo>
                  <a:lnTo>
                    <a:pt x="84963" y="47911"/>
                  </a:lnTo>
                  <a:close/>
                  <a:moveTo>
                    <a:pt x="101251" y="86677"/>
                  </a:moveTo>
                  <a:lnTo>
                    <a:pt x="101251" y="47911"/>
                  </a:lnTo>
                  <a:lnTo>
                    <a:pt x="118491" y="47911"/>
                  </a:lnTo>
                  <a:lnTo>
                    <a:pt x="118491" y="32861"/>
                  </a:lnTo>
                  <a:lnTo>
                    <a:pt x="101251" y="32861"/>
                  </a:lnTo>
                  <a:lnTo>
                    <a:pt x="101251" y="3810"/>
                  </a:lnTo>
                  <a:lnTo>
                    <a:pt x="84963" y="3810"/>
                  </a:lnTo>
                  <a:lnTo>
                    <a:pt x="84963" y="32861"/>
                  </a:lnTo>
                  <a:lnTo>
                    <a:pt x="66961" y="32861"/>
                  </a:lnTo>
                  <a:lnTo>
                    <a:pt x="66961" y="2572"/>
                  </a:lnTo>
                  <a:lnTo>
                    <a:pt x="51530" y="2572"/>
                  </a:lnTo>
                  <a:lnTo>
                    <a:pt x="51530" y="32861"/>
                  </a:lnTo>
                  <a:lnTo>
                    <a:pt x="33814" y="32861"/>
                  </a:lnTo>
                  <a:lnTo>
                    <a:pt x="33814" y="5334"/>
                  </a:lnTo>
                  <a:lnTo>
                    <a:pt x="17621" y="5334"/>
                  </a:lnTo>
                  <a:lnTo>
                    <a:pt x="17621" y="32861"/>
                  </a:lnTo>
                  <a:lnTo>
                    <a:pt x="0" y="32861"/>
                  </a:lnTo>
                  <a:lnTo>
                    <a:pt x="0" y="47911"/>
                  </a:lnTo>
                  <a:lnTo>
                    <a:pt x="17621" y="47911"/>
                  </a:lnTo>
                  <a:lnTo>
                    <a:pt x="17621" y="116396"/>
                  </a:lnTo>
                  <a:lnTo>
                    <a:pt x="115062" y="116396"/>
                  </a:lnTo>
                  <a:lnTo>
                    <a:pt x="115062" y="101346"/>
                  </a:lnTo>
                  <a:lnTo>
                    <a:pt x="33814" y="101346"/>
                  </a:lnTo>
                  <a:lnTo>
                    <a:pt x="33814" y="47815"/>
                  </a:lnTo>
                  <a:lnTo>
                    <a:pt x="51530" y="47815"/>
                  </a:lnTo>
                  <a:lnTo>
                    <a:pt x="51530" y="86582"/>
                  </a:lnTo>
                  <a:lnTo>
                    <a:pt x="101251" y="86582"/>
                  </a:lnTo>
                  <a:close/>
                  <a:moveTo>
                    <a:pt x="159067" y="39529"/>
                  </a:moveTo>
                  <a:lnTo>
                    <a:pt x="181928" y="39529"/>
                  </a:lnTo>
                  <a:lnTo>
                    <a:pt x="181928" y="48958"/>
                  </a:lnTo>
                  <a:lnTo>
                    <a:pt x="159067" y="48958"/>
                  </a:lnTo>
                  <a:lnTo>
                    <a:pt x="159067" y="39529"/>
                  </a:lnTo>
                  <a:lnTo>
                    <a:pt x="159067" y="39529"/>
                  </a:lnTo>
                  <a:close/>
                  <a:moveTo>
                    <a:pt x="159067" y="18574"/>
                  </a:moveTo>
                  <a:lnTo>
                    <a:pt x="181928" y="18574"/>
                  </a:lnTo>
                  <a:lnTo>
                    <a:pt x="181928" y="28003"/>
                  </a:lnTo>
                  <a:lnTo>
                    <a:pt x="159067" y="28003"/>
                  </a:lnTo>
                  <a:lnTo>
                    <a:pt x="159067" y="18574"/>
                  </a:lnTo>
                  <a:lnTo>
                    <a:pt x="159067" y="18574"/>
                  </a:lnTo>
                  <a:close/>
                  <a:moveTo>
                    <a:pt x="220313" y="27908"/>
                  </a:moveTo>
                  <a:lnTo>
                    <a:pt x="197453" y="27908"/>
                  </a:lnTo>
                  <a:lnTo>
                    <a:pt x="197453" y="18478"/>
                  </a:lnTo>
                  <a:lnTo>
                    <a:pt x="220313" y="18478"/>
                  </a:lnTo>
                  <a:lnTo>
                    <a:pt x="220313" y="27908"/>
                  </a:lnTo>
                  <a:lnTo>
                    <a:pt x="220313" y="27908"/>
                  </a:lnTo>
                  <a:close/>
                  <a:moveTo>
                    <a:pt x="220313" y="48958"/>
                  </a:moveTo>
                  <a:lnTo>
                    <a:pt x="197453" y="48958"/>
                  </a:lnTo>
                  <a:lnTo>
                    <a:pt x="197453" y="39529"/>
                  </a:lnTo>
                  <a:lnTo>
                    <a:pt x="220313" y="39529"/>
                  </a:lnTo>
                  <a:lnTo>
                    <a:pt x="220313" y="48958"/>
                  </a:lnTo>
                  <a:lnTo>
                    <a:pt x="220313" y="48958"/>
                  </a:lnTo>
                  <a:close/>
                  <a:moveTo>
                    <a:pt x="236506" y="61436"/>
                  </a:moveTo>
                  <a:lnTo>
                    <a:pt x="236506" y="6001"/>
                  </a:lnTo>
                  <a:lnTo>
                    <a:pt x="143542" y="6001"/>
                  </a:lnTo>
                  <a:lnTo>
                    <a:pt x="143542" y="61436"/>
                  </a:lnTo>
                  <a:lnTo>
                    <a:pt x="164306" y="61436"/>
                  </a:lnTo>
                  <a:cubicBezTo>
                    <a:pt x="155067" y="69342"/>
                    <a:pt x="142113" y="76200"/>
                    <a:pt x="129064" y="79915"/>
                  </a:cubicBezTo>
                  <a:cubicBezTo>
                    <a:pt x="132493" y="83153"/>
                    <a:pt x="136970" y="88963"/>
                    <a:pt x="139255" y="92678"/>
                  </a:cubicBezTo>
                  <a:cubicBezTo>
                    <a:pt x="147638" y="89630"/>
                    <a:pt x="155543" y="85630"/>
                    <a:pt x="162973" y="80581"/>
                  </a:cubicBezTo>
                  <a:lnTo>
                    <a:pt x="162973" y="85249"/>
                  </a:lnTo>
                  <a:cubicBezTo>
                    <a:pt x="162973" y="93631"/>
                    <a:pt x="160401" y="104584"/>
                    <a:pt x="138589" y="111728"/>
                  </a:cubicBezTo>
                  <a:cubicBezTo>
                    <a:pt x="142018" y="114586"/>
                    <a:pt x="147161" y="120491"/>
                    <a:pt x="149257" y="124301"/>
                  </a:cubicBezTo>
                  <a:cubicBezTo>
                    <a:pt x="175260" y="114776"/>
                    <a:pt x="178975" y="98298"/>
                    <a:pt x="178975" y="85915"/>
                  </a:cubicBezTo>
                  <a:lnTo>
                    <a:pt x="178975" y="76962"/>
                  </a:lnTo>
                  <a:lnTo>
                    <a:pt x="167926" y="76962"/>
                  </a:lnTo>
                  <a:cubicBezTo>
                    <a:pt x="173831" y="72295"/>
                    <a:pt x="179261" y="67151"/>
                    <a:pt x="183547" y="61436"/>
                  </a:cubicBezTo>
                  <a:lnTo>
                    <a:pt x="196977" y="61436"/>
                  </a:lnTo>
                  <a:cubicBezTo>
                    <a:pt x="201168" y="67342"/>
                    <a:pt x="206407" y="72390"/>
                    <a:pt x="212217" y="77057"/>
                  </a:cubicBezTo>
                  <a:lnTo>
                    <a:pt x="202406" y="77057"/>
                  </a:lnTo>
                  <a:lnTo>
                    <a:pt x="202406" y="122967"/>
                  </a:lnTo>
                  <a:lnTo>
                    <a:pt x="218599" y="122967"/>
                  </a:lnTo>
                  <a:lnTo>
                    <a:pt x="218599" y="81724"/>
                  </a:lnTo>
                  <a:cubicBezTo>
                    <a:pt x="225362" y="86106"/>
                    <a:pt x="232791" y="89725"/>
                    <a:pt x="240602" y="92297"/>
                  </a:cubicBezTo>
                  <a:cubicBezTo>
                    <a:pt x="242983" y="88106"/>
                    <a:pt x="247650" y="82105"/>
                    <a:pt x="250888" y="78962"/>
                  </a:cubicBezTo>
                  <a:cubicBezTo>
                    <a:pt x="237458" y="75533"/>
                    <a:pt x="224504" y="69151"/>
                    <a:pt x="215170" y="61341"/>
                  </a:cubicBezTo>
                  <a:lnTo>
                    <a:pt x="236411" y="61341"/>
                  </a:lnTo>
                  <a:close/>
                  <a:moveTo>
                    <a:pt x="343376" y="105061"/>
                  </a:moveTo>
                  <a:cubicBezTo>
                    <a:pt x="337852" y="105061"/>
                    <a:pt x="336899" y="104299"/>
                    <a:pt x="336899" y="99346"/>
                  </a:cubicBezTo>
                  <a:lnTo>
                    <a:pt x="336899" y="62198"/>
                  </a:lnTo>
                  <a:lnTo>
                    <a:pt x="379952" y="62198"/>
                  </a:lnTo>
                  <a:lnTo>
                    <a:pt x="379952" y="46767"/>
                  </a:lnTo>
                  <a:lnTo>
                    <a:pt x="324231" y="46767"/>
                  </a:lnTo>
                  <a:cubicBezTo>
                    <a:pt x="325183" y="39624"/>
                    <a:pt x="325564" y="32194"/>
                    <a:pt x="325946" y="24955"/>
                  </a:cubicBezTo>
                  <a:lnTo>
                    <a:pt x="372904" y="24955"/>
                  </a:lnTo>
                  <a:lnTo>
                    <a:pt x="372904" y="9715"/>
                  </a:lnTo>
                  <a:lnTo>
                    <a:pt x="269177" y="9715"/>
                  </a:lnTo>
                  <a:lnTo>
                    <a:pt x="269177" y="24955"/>
                  </a:lnTo>
                  <a:lnTo>
                    <a:pt x="309848" y="24955"/>
                  </a:lnTo>
                  <a:cubicBezTo>
                    <a:pt x="309563" y="32099"/>
                    <a:pt x="309181" y="39529"/>
                    <a:pt x="308420" y="46767"/>
                  </a:cubicBezTo>
                  <a:lnTo>
                    <a:pt x="261461" y="46767"/>
                  </a:lnTo>
                  <a:lnTo>
                    <a:pt x="261461" y="62198"/>
                  </a:lnTo>
                  <a:lnTo>
                    <a:pt x="305467" y="62198"/>
                  </a:lnTo>
                  <a:cubicBezTo>
                    <a:pt x="300133" y="82010"/>
                    <a:pt x="288036" y="99536"/>
                    <a:pt x="259271" y="110490"/>
                  </a:cubicBezTo>
                  <a:cubicBezTo>
                    <a:pt x="263271" y="113633"/>
                    <a:pt x="267462" y="119348"/>
                    <a:pt x="269748" y="123539"/>
                  </a:cubicBezTo>
                  <a:cubicBezTo>
                    <a:pt x="301085" y="110585"/>
                    <a:pt x="314515" y="89535"/>
                    <a:pt x="320707" y="66103"/>
                  </a:cubicBezTo>
                  <a:lnTo>
                    <a:pt x="320707" y="99631"/>
                  </a:lnTo>
                  <a:cubicBezTo>
                    <a:pt x="320707" y="115252"/>
                    <a:pt x="324993" y="120396"/>
                    <a:pt x="341471" y="120396"/>
                  </a:cubicBezTo>
                  <a:lnTo>
                    <a:pt x="360902" y="120396"/>
                  </a:lnTo>
                  <a:cubicBezTo>
                    <a:pt x="374999" y="120396"/>
                    <a:pt x="379476" y="114395"/>
                    <a:pt x="381286" y="92202"/>
                  </a:cubicBezTo>
                  <a:cubicBezTo>
                    <a:pt x="376809" y="91154"/>
                    <a:pt x="369761" y="88392"/>
                    <a:pt x="366427" y="85725"/>
                  </a:cubicBezTo>
                  <a:cubicBezTo>
                    <a:pt x="365665" y="102394"/>
                    <a:pt x="364903" y="105156"/>
                    <a:pt x="359664" y="105156"/>
                  </a:cubicBezTo>
                  <a:lnTo>
                    <a:pt x="343662" y="105156"/>
                  </a:lnTo>
                  <a:close/>
                  <a:moveTo>
                    <a:pt x="502920" y="14002"/>
                  </a:moveTo>
                  <a:cubicBezTo>
                    <a:pt x="499110" y="10763"/>
                    <a:pt x="491871" y="5905"/>
                    <a:pt x="486442" y="2762"/>
                  </a:cubicBezTo>
                  <a:lnTo>
                    <a:pt x="477393" y="10858"/>
                  </a:lnTo>
                  <a:cubicBezTo>
                    <a:pt x="482632" y="14383"/>
                    <a:pt x="489966" y="19717"/>
                    <a:pt x="493586" y="23146"/>
                  </a:cubicBezTo>
                  <a:lnTo>
                    <a:pt x="502825" y="14002"/>
                  </a:lnTo>
                  <a:lnTo>
                    <a:pt x="502825" y="14002"/>
                  </a:lnTo>
                  <a:close/>
                  <a:moveTo>
                    <a:pt x="416528" y="70675"/>
                  </a:moveTo>
                  <a:cubicBezTo>
                    <a:pt x="425387" y="60293"/>
                    <a:pt x="433864" y="48101"/>
                    <a:pt x="440817" y="35814"/>
                  </a:cubicBezTo>
                  <a:lnTo>
                    <a:pt x="428339" y="27813"/>
                  </a:lnTo>
                  <a:cubicBezTo>
                    <a:pt x="426148" y="32480"/>
                    <a:pt x="423481" y="37052"/>
                    <a:pt x="420814" y="41529"/>
                  </a:cubicBezTo>
                  <a:lnTo>
                    <a:pt x="409861" y="42481"/>
                  </a:lnTo>
                  <a:cubicBezTo>
                    <a:pt x="417005" y="32480"/>
                    <a:pt x="424244" y="20288"/>
                    <a:pt x="429196" y="8858"/>
                  </a:cubicBezTo>
                  <a:lnTo>
                    <a:pt x="414719" y="1809"/>
                  </a:lnTo>
                  <a:cubicBezTo>
                    <a:pt x="410051" y="16669"/>
                    <a:pt x="401193" y="32480"/>
                    <a:pt x="398240" y="36290"/>
                  </a:cubicBezTo>
                  <a:cubicBezTo>
                    <a:pt x="395383" y="40481"/>
                    <a:pt x="393192" y="43243"/>
                    <a:pt x="390430" y="44005"/>
                  </a:cubicBezTo>
                  <a:cubicBezTo>
                    <a:pt x="392144" y="48101"/>
                    <a:pt x="394621" y="55435"/>
                    <a:pt x="395383" y="58293"/>
                  </a:cubicBezTo>
                  <a:cubicBezTo>
                    <a:pt x="397478" y="57245"/>
                    <a:pt x="400621" y="56483"/>
                    <a:pt x="412242" y="55150"/>
                  </a:cubicBezTo>
                  <a:cubicBezTo>
                    <a:pt x="407765" y="61150"/>
                    <a:pt x="404050" y="66008"/>
                    <a:pt x="401955" y="68104"/>
                  </a:cubicBezTo>
                  <a:cubicBezTo>
                    <a:pt x="397955" y="72771"/>
                    <a:pt x="394906" y="75628"/>
                    <a:pt x="391478" y="76486"/>
                  </a:cubicBezTo>
                  <a:cubicBezTo>
                    <a:pt x="393192" y="80296"/>
                    <a:pt x="395478" y="87154"/>
                    <a:pt x="396335" y="90011"/>
                  </a:cubicBezTo>
                  <a:cubicBezTo>
                    <a:pt x="399764" y="88011"/>
                    <a:pt x="404908" y="86487"/>
                    <a:pt x="436816" y="80391"/>
                  </a:cubicBezTo>
                  <a:cubicBezTo>
                    <a:pt x="436531" y="77248"/>
                    <a:pt x="436721" y="71342"/>
                    <a:pt x="437197" y="67437"/>
                  </a:cubicBezTo>
                  <a:lnTo>
                    <a:pt x="416719" y="70866"/>
                  </a:lnTo>
                  <a:lnTo>
                    <a:pt x="416719" y="70866"/>
                  </a:lnTo>
                  <a:close/>
                  <a:moveTo>
                    <a:pt x="436150" y="89535"/>
                  </a:moveTo>
                  <a:lnTo>
                    <a:pt x="438531" y="102203"/>
                  </a:lnTo>
                  <a:cubicBezTo>
                    <a:pt x="423672" y="107442"/>
                    <a:pt x="407765" y="113157"/>
                    <a:pt x="395097" y="117348"/>
                  </a:cubicBezTo>
                  <a:lnTo>
                    <a:pt x="391954" y="102775"/>
                  </a:lnTo>
                  <a:cubicBezTo>
                    <a:pt x="402907" y="99917"/>
                    <a:pt x="419862" y="94583"/>
                    <a:pt x="436150" y="89630"/>
                  </a:cubicBezTo>
                  <a:lnTo>
                    <a:pt x="436150" y="89630"/>
                  </a:lnTo>
                  <a:close/>
                  <a:moveTo>
                    <a:pt x="497586" y="66294"/>
                  </a:moveTo>
                  <a:lnTo>
                    <a:pt x="510635" y="72199"/>
                  </a:lnTo>
                  <a:cubicBezTo>
                    <a:pt x="504539" y="81820"/>
                    <a:pt x="496633" y="90488"/>
                    <a:pt x="487680" y="97631"/>
                  </a:cubicBezTo>
                  <a:cubicBezTo>
                    <a:pt x="490538" y="104299"/>
                    <a:pt x="493681" y="108299"/>
                    <a:pt x="496919" y="108299"/>
                  </a:cubicBezTo>
                  <a:cubicBezTo>
                    <a:pt x="499396" y="108299"/>
                    <a:pt x="500539" y="104870"/>
                    <a:pt x="501205" y="94488"/>
                  </a:cubicBezTo>
                  <a:cubicBezTo>
                    <a:pt x="504254" y="98107"/>
                    <a:pt x="508730" y="101536"/>
                    <a:pt x="512064" y="103060"/>
                  </a:cubicBezTo>
                  <a:cubicBezTo>
                    <a:pt x="509588" y="119158"/>
                    <a:pt x="505587" y="123253"/>
                    <a:pt x="495205" y="123253"/>
                  </a:cubicBezTo>
                  <a:cubicBezTo>
                    <a:pt x="486728" y="123253"/>
                    <a:pt x="480346" y="116872"/>
                    <a:pt x="475107" y="106394"/>
                  </a:cubicBezTo>
                  <a:cubicBezTo>
                    <a:pt x="465487" y="112490"/>
                    <a:pt x="454914" y="117348"/>
                    <a:pt x="443674" y="121444"/>
                  </a:cubicBezTo>
                  <a:cubicBezTo>
                    <a:pt x="441865" y="117538"/>
                    <a:pt x="437960" y="112300"/>
                    <a:pt x="434245" y="108680"/>
                  </a:cubicBezTo>
                  <a:cubicBezTo>
                    <a:pt x="446913" y="104870"/>
                    <a:pt x="459200" y="99631"/>
                    <a:pt x="469868" y="92869"/>
                  </a:cubicBezTo>
                  <a:cubicBezTo>
                    <a:pt x="467963" y="85725"/>
                    <a:pt x="466058" y="77724"/>
                    <a:pt x="464630" y="69151"/>
                  </a:cubicBezTo>
                  <a:lnTo>
                    <a:pt x="441388" y="73342"/>
                  </a:lnTo>
                  <a:lnTo>
                    <a:pt x="438912" y="59626"/>
                  </a:lnTo>
                  <a:lnTo>
                    <a:pt x="462820" y="55150"/>
                  </a:lnTo>
                  <a:cubicBezTo>
                    <a:pt x="462248" y="51054"/>
                    <a:pt x="461867" y="46863"/>
                    <a:pt x="461486" y="42672"/>
                  </a:cubicBezTo>
                  <a:lnTo>
                    <a:pt x="444151" y="45434"/>
                  </a:lnTo>
                  <a:lnTo>
                    <a:pt x="441579" y="31432"/>
                  </a:lnTo>
                  <a:lnTo>
                    <a:pt x="460629" y="28575"/>
                  </a:lnTo>
                  <a:cubicBezTo>
                    <a:pt x="460153" y="19431"/>
                    <a:pt x="459867" y="10192"/>
                    <a:pt x="459867" y="1048"/>
                  </a:cubicBezTo>
                  <a:lnTo>
                    <a:pt x="475297" y="1048"/>
                  </a:lnTo>
                  <a:cubicBezTo>
                    <a:pt x="475202" y="9525"/>
                    <a:pt x="475297" y="18002"/>
                    <a:pt x="475679" y="26194"/>
                  </a:cubicBezTo>
                  <a:lnTo>
                    <a:pt x="503587" y="22003"/>
                  </a:lnTo>
                  <a:lnTo>
                    <a:pt x="506158" y="35433"/>
                  </a:lnTo>
                  <a:lnTo>
                    <a:pt x="476536" y="40100"/>
                  </a:lnTo>
                  <a:cubicBezTo>
                    <a:pt x="476917" y="44291"/>
                    <a:pt x="477298" y="48387"/>
                    <a:pt x="477679" y="52292"/>
                  </a:cubicBezTo>
                  <a:lnTo>
                    <a:pt x="507016" y="47053"/>
                  </a:lnTo>
                  <a:lnTo>
                    <a:pt x="509492" y="60579"/>
                  </a:lnTo>
                  <a:lnTo>
                    <a:pt x="479584" y="66199"/>
                  </a:lnTo>
                  <a:cubicBezTo>
                    <a:pt x="480631" y="72199"/>
                    <a:pt x="481679" y="77914"/>
                    <a:pt x="482822" y="83058"/>
                  </a:cubicBezTo>
                  <a:cubicBezTo>
                    <a:pt x="488728" y="78105"/>
                    <a:pt x="493681" y="72390"/>
                    <a:pt x="497396" y="66199"/>
                  </a:cubicBezTo>
                  <a:lnTo>
                    <a:pt x="497396" y="66199"/>
                  </a:lnTo>
                  <a:close/>
                  <a:moveTo>
                    <a:pt x="592169" y="98393"/>
                  </a:moveTo>
                  <a:lnTo>
                    <a:pt x="569595" y="98393"/>
                  </a:lnTo>
                  <a:lnTo>
                    <a:pt x="569595" y="86677"/>
                  </a:lnTo>
                  <a:lnTo>
                    <a:pt x="592169" y="86677"/>
                  </a:lnTo>
                  <a:lnTo>
                    <a:pt x="592169" y="98393"/>
                  </a:lnTo>
                  <a:lnTo>
                    <a:pt x="592169" y="98393"/>
                  </a:lnTo>
                  <a:close/>
                  <a:moveTo>
                    <a:pt x="611219" y="20764"/>
                  </a:moveTo>
                  <a:lnTo>
                    <a:pt x="611219" y="32099"/>
                  </a:lnTo>
                  <a:lnTo>
                    <a:pt x="549497" y="32099"/>
                  </a:lnTo>
                  <a:lnTo>
                    <a:pt x="549497" y="20764"/>
                  </a:lnTo>
                  <a:lnTo>
                    <a:pt x="611219" y="20764"/>
                  </a:lnTo>
                  <a:close/>
                  <a:moveTo>
                    <a:pt x="549212" y="53340"/>
                  </a:moveTo>
                  <a:cubicBezTo>
                    <a:pt x="549307" y="50482"/>
                    <a:pt x="549307" y="47720"/>
                    <a:pt x="549497" y="45148"/>
                  </a:cubicBezTo>
                  <a:lnTo>
                    <a:pt x="626555" y="45148"/>
                  </a:lnTo>
                  <a:lnTo>
                    <a:pt x="626555" y="7715"/>
                  </a:lnTo>
                  <a:lnTo>
                    <a:pt x="534353" y="7715"/>
                  </a:lnTo>
                  <a:lnTo>
                    <a:pt x="534353" y="39814"/>
                  </a:lnTo>
                  <a:cubicBezTo>
                    <a:pt x="534353" y="60293"/>
                    <a:pt x="533210" y="90011"/>
                    <a:pt x="518731" y="110109"/>
                  </a:cubicBezTo>
                  <a:cubicBezTo>
                    <a:pt x="522161" y="111823"/>
                    <a:pt x="528638" y="117157"/>
                    <a:pt x="531114" y="120015"/>
                  </a:cubicBezTo>
                  <a:cubicBezTo>
                    <a:pt x="541591" y="105537"/>
                    <a:pt x="546259" y="85439"/>
                    <a:pt x="548164" y="66770"/>
                  </a:cubicBezTo>
                  <a:lnTo>
                    <a:pt x="620458" y="66770"/>
                  </a:lnTo>
                  <a:cubicBezTo>
                    <a:pt x="619506" y="93726"/>
                    <a:pt x="618268" y="104775"/>
                    <a:pt x="615887" y="107347"/>
                  </a:cubicBezTo>
                  <a:cubicBezTo>
                    <a:pt x="614553" y="108775"/>
                    <a:pt x="613410" y="109156"/>
                    <a:pt x="611600" y="109061"/>
                  </a:cubicBezTo>
                  <a:lnTo>
                    <a:pt x="606647" y="109061"/>
                  </a:lnTo>
                  <a:lnTo>
                    <a:pt x="606647" y="74390"/>
                  </a:lnTo>
                  <a:lnTo>
                    <a:pt x="555212" y="74390"/>
                  </a:lnTo>
                  <a:lnTo>
                    <a:pt x="555212" y="118491"/>
                  </a:lnTo>
                  <a:lnTo>
                    <a:pt x="569595" y="118491"/>
                  </a:lnTo>
                  <a:lnTo>
                    <a:pt x="569595" y="110680"/>
                  </a:lnTo>
                  <a:lnTo>
                    <a:pt x="599694" y="110680"/>
                  </a:lnTo>
                  <a:cubicBezTo>
                    <a:pt x="601504" y="114490"/>
                    <a:pt x="602742" y="119253"/>
                    <a:pt x="602932" y="122967"/>
                  </a:cubicBezTo>
                  <a:cubicBezTo>
                    <a:pt x="609219" y="123063"/>
                    <a:pt x="615029" y="123063"/>
                    <a:pt x="618935" y="122491"/>
                  </a:cubicBezTo>
                  <a:cubicBezTo>
                    <a:pt x="623221" y="122015"/>
                    <a:pt x="626364" y="120682"/>
                    <a:pt x="629412" y="116872"/>
                  </a:cubicBezTo>
                  <a:cubicBezTo>
                    <a:pt x="633317" y="111919"/>
                    <a:pt x="634937" y="97536"/>
                    <a:pt x="636175" y="59817"/>
                  </a:cubicBezTo>
                  <a:cubicBezTo>
                    <a:pt x="636270" y="57817"/>
                    <a:pt x="636461" y="53435"/>
                    <a:pt x="636461" y="53435"/>
                  </a:cubicBezTo>
                  <a:lnTo>
                    <a:pt x="549212" y="53435"/>
                  </a:lnTo>
                  <a:close/>
                  <a:moveTo>
                    <a:pt x="686372" y="74390"/>
                  </a:moveTo>
                  <a:lnTo>
                    <a:pt x="677513" y="78867"/>
                  </a:lnTo>
                  <a:lnTo>
                    <a:pt x="677513" y="47434"/>
                  </a:lnTo>
                  <a:lnTo>
                    <a:pt x="687324" y="47434"/>
                  </a:lnTo>
                  <a:lnTo>
                    <a:pt x="687324" y="32575"/>
                  </a:lnTo>
                  <a:lnTo>
                    <a:pt x="677513" y="32575"/>
                  </a:lnTo>
                  <a:lnTo>
                    <a:pt x="677513" y="3334"/>
                  </a:lnTo>
                  <a:lnTo>
                    <a:pt x="663035" y="3334"/>
                  </a:lnTo>
                  <a:lnTo>
                    <a:pt x="663035" y="32575"/>
                  </a:lnTo>
                  <a:lnTo>
                    <a:pt x="651320" y="32575"/>
                  </a:lnTo>
                  <a:lnTo>
                    <a:pt x="651320" y="47339"/>
                  </a:lnTo>
                  <a:lnTo>
                    <a:pt x="663035" y="47339"/>
                  </a:lnTo>
                  <a:lnTo>
                    <a:pt x="663035" y="86296"/>
                  </a:lnTo>
                  <a:cubicBezTo>
                    <a:pt x="658178" y="88487"/>
                    <a:pt x="653796" y="90583"/>
                    <a:pt x="650081" y="92202"/>
                  </a:cubicBezTo>
                  <a:lnTo>
                    <a:pt x="655987" y="107823"/>
                  </a:lnTo>
                  <a:cubicBezTo>
                    <a:pt x="666655" y="102108"/>
                    <a:pt x="679323" y="94869"/>
                    <a:pt x="690848" y="88106"/>
                  </a:cubicBezTo>
                  <a:lnTo>
                    <a:pt x="686372" y="74390"/>
                  </a:lnTo>
                  <a:lnTo>
                    <a:pt x="686372" y="74390"/>
                  </a:lnTo>
                  <a:close/>
                  <a:moveTo>
                    <a:pt x="755332" y="42005"/>
                  </a:moveTo>
                  <a:lnTo>
                    <a:pt x="769144" y="44767"/>
                  </a:lnTo>
                  <a:cubicBezTo>
                    <a:pt x="765143" y="61817"/>
                    <a:pt x="759333" y="77152"/>
                    <a:pt x="751808" y="90202"/>
                  </a:cubicBezTo>
                  <a:cubicBezTo>
                    <a:pt x="753999" y="101822"/>
                    <a:pt x="757047" y="108871"/>
                    <a:pt x="760190" y="108871"/>
                  </a:cubicBezTo>
                  <a:cubicBezTo>
                    <a:pt x="762000" y="108871"/>
                    <a:pt x="763048" y="104013"/>
                    <a:pt x="763429" y="92392"/>
                  </a:cubicBezTo>
                  <a:cubicBezTo>
                    <a:pt x="766286" y="96012"/>
                    <a:pt x="770572" y="99346"/>
                    <a:pt x="773906" y="100965"/>
                  </a:cubicBezTo>
                  <a:cubicBezTo>
                    <a:pt x="771715" y="118300"/>
                    <a:pt x="767905" y="123253"/>
                    <a:pt x="758095" y="123253"/>
                  </a:cubicBezTo>
                  <a:cubicBezTo>
                    <a:pt x="750761" y="123253"/>
                    <a:pt x="745331" y="116300"/>
                    <a:pt x="741236" y="105251"/>
                  </a:cubicBezTo>
                  <a:cubicBezTo>
                    <a:pt x="735902" y="111919"/>
                    <a:pt x="729805" y="117634"/>
                    <a:pt x="722947" y="122491"/>
                  </a:cubicBezTo>
                  <a:cubicBezTo>
                    <a:pt x="720852" y="119920"/>
                    <a:pt x="715137" y="114967"/>
                    <a:pt x="711898" y="112681"/>
                  </a:cubicBezTo>
                  <a:cubicBezTo>
                    <a:pt x="718185" y="108775"/>
                    <a:pt x="723614" y="104108"/>
                    <a:pt x="728567" y="98869"/>
                  </a:cubicBezTo>
                  <a:cubicBezTo>
                    <a:pt x="714756" y="102489"/>
                    <a:pt x="700088" y="106394"/>
                    <a:pt x="688943" y="109347"/>
                  </a:cubicBezTo>
                  <a:lnTo>
                    <a:pt x="685324" y="94869"/>
                  </a:lnTo>
                  <a:cubicBezTo>
                    <a:pt x="696658" y="92773"/>
                    <a:pt x="713804" y="88868"/>
                    <a:pt x="730187" y="85249"/>
                  </a:cubicBezTo>
                  <a:lnTo>
                    <a:pt x="731330" y="95536"/>
                  </a:lnTo>
                  <a:cubicBezTo>
                    <a:pt x="733330" y="93154"/>
                    <a:pt x="735139" y="90868"/>
                    <a:pt x="736854" y="88392"/>
                  </a:cubicBezTo>
                  <a:cubicBezTo>
                    <a:pt x="733901" y="72866"/>
                    <a:pt x="732187" y="53816"/>
                    <a:pt x="731330" y="33623"/>
                  </a:cubicBezTo>
                  <a:lnTo>
                    <a:pt x="689229" y="33623"/>
                  </a:lnTo>
                  <a:lnTo>
                    <a:pt x="689229" y="19526"/>
                  </a:lnTo>
                  <a:lnTo>
                    <a:pt x="730853" y="19526"/>
                  </a:lnTo>
                  <a:cubicBezTo>
                    <a:pt x="730758" y="13525"/>
                    <a:pt x="730567" y="7620"/>
                    <a:pt x="730567" y="1619"/>
                  </a:cubicBezTo>
                  <a:lnTo>
                    <a:pt x="745331" y="1619"/>
                  </a:lnTo>
                  <a:cubicBezTo>
                    <a:pt x="745236" y="7620"/>
                    <a:pt x="745236" y="13525"/>
                    <a:pt x="745331" y="19526"/>
                  </a:cubicBezTo>
                  <a:lnTo>
                    <a:pt x="759142" y="19526"/>
                  </a:lnTo>
                  <a:cubicBezTo>
                    <a:pt x="755904" y="16097"/>
                    <a:pt x="751618" y="12192"/>
                    <a:pt x="747808" y="9239"/>
                  </a:cubicBezTo>
                  <a:lnTo>
                    <a:pt x="756571" y="1714"/>
                  </a:lnTo>
                  <a:cubicBezTo>
                    <a:pt x="761619" y="5334"/>
                    <a:pt x="767905" y="10573"/>
                    <a:pt x="770954" y="14383"/>
                  </a:cubicBezTo>
                  <a:lnTo>
                    <a:pt x="765334" y="19621"/>
                  </a:lnTo>
                  <a:lnTo>
                    <a:pt x="771049" y="19621"/>
                  </a:lnTo>
                  <a:lnTo>
                    <a:pt x="771049" y="33718"/>
                  </a:lnTo>
                  <a:lnTo>
                    <a:pt x="745712" y="33718"/>
                  </a:lnTo>
                  <a:cubicBezTo>
                    <a:pt x="746188" y="45625"/>
                    <a:pt x="747046" y="56674"/>
                    <a:pt x="748189" y="66580"/>
                  </a:cubicBezTo>
                  <a:cubicBezTo>
                    <a:pt x="751141" y="59055"/>
                    <a:pt x="753428" y="50959"/>
                    <a:pt x="755332" y="42196"/>
                  </a:cubicBezTo>
                  <a:lnTo>
                    <a:pt x="755332" y="42196"/>
                  </a:lnTo>
                  <a:close/>
                  <a:moveTo>
                    <a:pt x="714375" y="70104"/>
                  </a:moveTo>
                  <a:lnTo>
                    <a:pt x="714375" y="54197"/>
                  </a:lnTo>
                  <a:lnTo>
                    <a:pt x="704374" y="54197"/>
                  </a:lnTo>
                  <a:lnTo>
                    <a:pt x="704374" y="70104"/>
                  </a:lnTo>
                  <a:lnTo>
                    <a:pt x="714375" y="70104"/>
                  </a:lnTo>
                  <a:close/>
                  <a:moveTo>
                    <a:pt x="692944" y="42291"/>
                  </a:moveTo>
                  <a:lnTo>
                    <a:pt x="692944" y="81915"/>
                  </a:lnTo>
                  <a:lnTo>
                    <a:pt x="726472" y="81915"/>
                  </a:lnTo>
                  <a:lnTo>
                    <a:pt x="726472" y="42291"/>
                  </a:lnTo>
                  <a:lnTo>
                    <a:pt x="692944" y="42291"/>
                  </a:lnTo>
                  <a:close/>
                  <a:moveTo>
                    <a:pt x="881348" y="84677"/>
                  </a:moveTo>
                  <a:cubicBezTo>
                    <a:pt x="878586" y="78772"/>
                    <a:pt x="874300" y="71723"/>
                    <a:pt x="869252" y="64675"/>
                  </a:cubicBezTo>
                  <a:cubicBezTo>
                    <a:pt x="872109" y="54102"/>
                    <a:pt x="874205" y="42767"/>
                    <a:pt x="875633" y="30671"/>
                  </a:cubicBezTo>
                  <a:lnTo>
                    <a:pt x="861917" y="29337"/>
                  </a:lnTo>
                  <a:cubicBezTo>
                    <a:pt x="861155" y="36766"/>
                    <a:pt x="859917" y="43910"/>
                    <a:pt x="858488" y="50863"/>
                  </a:cubicBezTo>
                  <a:cubicBezTo>
                    <a:pt x="854869" y="46387"/>
                    <a:pt x="851059" y="42291"/>
                    <a:pt x="847439" y="38481"/>
                  </a:cubicBezTo>
                  <a:lnTo>
                    <a:pt x="838010" y="46958"/>
                  </a:lnTo>
                  <a:cubicBezTo>
                    <a:pt x="843629" y="52959"/>
                    <a:pt x="849249" y="59912"/>
                    <a:pt x="854297" y="66770"/>
                  </a:cubicBezTo>
                  <a:cubicBezTo>
                    <a:pt x="849725" y="80867"/>
                    <a:pt x="843439" y="92488"/>
                    <a:pt x="834485" y="100965"/>
                  </a:cubicBezTo>
                  <a:cubicBezTo>
                    <a:pt x="837629" y="102679"/>
                    <a:pt x="843915" y="106966"/>
                    <a:pt x="846487" y="109156"/>
                  </a:cubicBezTo>
                  <a:cubicBezTo>
                    <a:pt x="853535" y="101632"/>
                    <a:pt x="859250" y="91916"/>
                    <a:pt x="863727" y="80867"/>
                  </a:cubicBezTo>
                  <a:cubicBezTo>
                    <a:pt x="866775" y="85820"/>
                    <a:pt x="869347" y="90392"/>
                    <a:pt x="871156" y="94392"/>
                  </a:cubicBezTo>
                  <a:lnTo>
                    <a:pt x="881348" y="84582"/>
                  </a:lnTo>
                  <a:lnTo>
                    <a:pt x="881348" y="84582"/>
                  </a:lnTo>
                  <a:close/>
                  <a:moveTo>
                    <a:pt x="802577" y="48292"/>
                  </a:moveTo>
                  <a:cubicBezTo>
                    <a:pt x="807815" y="54007"/>
                    <a:pt x="813245" y="60865"/>
                    <a:pt x="818579" y="67342"/>
                  </a:cubicBezTo>
                  <a:cubicBezTo>
                    <a:pt x="814673" y="79057"/>
                    <a:pt x="809435" y="89249"/>
                    <a:pt x="802577" y="96774"/>
                  </a:cubicBezTo>
                  <a:lnTo>
                    <a:pt x="802577" y="48292"/>
                  </a:lnTo>
                  <a:lnTo>
                    <a:pt x="802577" y="48292"/>
                  </a:lnTo>
                  <a:close/>
                  <a:moveTo>
                    <a:pt x="897160" y="8763"/>
                  </a:moveTo>
                  <a:lnTo>
                    <a:pt x="897160" y="104680"/>
                  </a:lnTo>
                  <a:cubicBezTo>
                    <a:pt x="897160" y="113442"/>
                    <a:pt x="895160" y="117729"/>
                    <a:pt x="889445" y="120205"/>
                  </a:cubicBezTo>
                  <a:cubicBezTo>
                    <a:pt x="883920" y="122777"/>
                    <a:pt x="875633" y="123158"/>
                    <a:pt x="863251" y="123063"/>
                  </a:cubicBezTo>
                  <a:cubicBezTo>
                    <a:pt x="862489" y="118777"/>
                    <a:pt x="859822" y="111538"/>
                    <a:pt x="857536" y="107442"/>
                  </a:cubicBezTo>
                  <a:cubicBezTo>
                    <a:pt x="865727" y="108109"/>
                    <a:pt x="875252" y="107918"/>
                    <a:pt x="877919" y="107918"/>
                  </a:cubicBezTo>
                  <a:cubicBezTo>
                    <a:pt x="880681" y="107823"/>
                    <a:pt x="881729" y="106871"/>
                    <a:pt x="881729" y="104394"/>
                  </a:cubicBezTo>
                  <a:lnTo>
                    <a:pt x="881729" y="23527"/>
                  </a:lnTo>
                  <a:lnTo>
                    <a:pt x="802672" y="23527"/>
                  </a:lnTo>
                  <a:lnTo>
                    <a:pt x="802672" y="46006"/>
                  </a:lnTo>
                  <a:lnTo>
                    <a:pt x="810197" y="37909"/>
                  </a:lnTo>
                  <a:cubicBezTo>
                    <a:pt x="814197" y="42196"/>
                    <a:pt x="818579" y="47053"/>
                    <a:pt x="822674" y="51911"/>
                  </a:cubicBezTo>
                  <a:cubicBezTo>
                    <a:pt x="824294" y="44767"/>
                    <a:pt x="825246" y="37052"/>
                    <a:pt x="826198" y="29242"/>
                  </a:cubicBezTo>
                  <a:lnTo>
                    <a:pt x="840010" y="30671"/>
                  </a:lnTo>
                  <a:cubicBezTo>
                    <a:pt x="838486" y="42958"/>
                    <a:pt x="836200" y="54388"/>
                    <a:pt x="833438" y="64865"/>
                  </a:cubicBezTo>
                  <a:cubicBezTo>
                    <a:pt x="838010" y="70580"/>
                    <a:pt x="842010" y="76200"/>
                    <a:pt x="845058" y="80486"/>
                  </a:cubicBezTo>
                  <a:lnTo>
                    <a:pt x="835628" y="91345"/>
                  </a:lnTo>
                  <a:cubicBezTo>
                    <a:pt x="833819" y="88201"/>
                    <a:pt x="831152" y="84391"/>
                    <a:pt x="828199" y="80296"/>
                  </a:cubicBezTo>
                  <a:cubicBezTo>
                    <a:pt x="823913" y="91249"/>
                    <a:pt x="818579" y="100774"/>
                    <a:pt x="811625" y="108204"/>
                  </a:cubicBezTo>
                  <a:cubicBezTo>
                    <a:pt x="809815" y="106489"/>
                    <a:pt x="805910" y="103632"/>
                    <a:pt x="802481" y="101727"/>
                  </a:cubicBezTo>
                  <a:lnTo>
                    <a:pt x="802481" y="123349"/>
                  </a:lnTo>
                  <a:lnTo>
                    <a:pt x="786955" y="123349"/>
                  </a:lnTo>
                  <a:lnTo>
                    <a:pt x="786955" y="8953"/>
                  </a:lnTo>
                  <a:lnTo>
                    <a:pt x="897064" y="8953"/>
                  </a:lnTo>
                  <a:close/>
                  <a:moveTo>
                    <a:pt x="937450" y="31337"/>
                  </a:moveTo>
                  <a:lnTo>
                    <a:pt x="1031081" y="31337"/>
                  </a:lnTo>
                  <a:lnTo>
                    <a:pt x="1031081" y="16573"/>
                  </a:lnTo>
                  <a:lnTo>
                    <a:pt x="988981" y="16573"/>
                  </a:lnTo>
                  <a:cubicBezTo>
                    <a:pt x="987171" y="11334"/>
                    <a:pt x="984504" y="5048"/>
                    <a:pt x="982218" y="0"/>
                  </a:cubicBezTo>
                  <a:lnTo>
                    <a:pt x="966597" y="3619"/>
                  </a:lnTo>
                  <a:cubicBezTo>
                    <a:pt x="968312" y="7525"/>
                    <a:pt x="970121" y="12097"/>
                    <a:pt x="971550" y="16573"/>
                  </a:cubicBezTo>
                  <a:lnTo>
                    <a:pt x="921734" y="16573"/>
                  </a:lnTo>
                  <a:lnTo>
                    <a:pt x="921734" y="51625"/>
                  </a:lnTo>
                  <a:cubicBezTo>
                    <a:pt x="921734" y="70390"/>
                    <a:pt x="920972" y="97250"/>
                    <a:pt x="911162" y="115633"/>
                  </a:cubicBezTo>
                  <a:cubicBezTo>
                    <a:pt x="914972" y="117157"/>
                    <a:pt x="922020" y="121920"/>
                    <a:pt x="924878" y="124682"/>
                  </a:cubicBezTo>
                  <a:cubicBezTo>
                    <a:pt x="935736" y="104489"/>
                    <a:pt x="937546" y="72485"/>
                    <a:pt x="937546" y="51625"/>
                  </a:cubicBezTo>
                  <a:lnTo>
                    <a:pt x="937546" y="31242"/>
                  </a:lnTo>
                  <a:lnTo>
                    <a:pt x="937546" y="31242"/>
                  </a:lnTo>
                  <a:close/>
                  <a:moveTo>
                    <a:pt x="992410" y="80867"/>
                  </a:moveTo>
                  <a:lnTo>
                    <a:pt x="977455" y="84867"/>
                  </a:lnTo>
                  <a:cubicBezTo>
                    <a:pt x="975836" y="72866"/>
                    <a:pt x="971074" y="54197"/>
                    <a:pt x="966978" y="40100"/>
                  </a:cubicBezTo>
                  <a:lnTo>
                    <a:pt x="981075" y="36481"/>
                  </a:lnTo>
                  <a:cubicBezTo>
                    <a:pt x="985552" y="50863"/>
                    <a:pt x="990314" y="68484"/>
                    <a:pt x="992410" y="80867"/>
                  </a:cubicBezTo>
                  <a:lnTo>
                    <a:pt x="992410" y="80867"/>
                  </a:lnTo>
                  <a:close/>
                  <a:moveTo>
                    <a:pt x="941070" y="48292"/>
                  </a:moveTo>
                  <a:lnTo>
                    <a:pt x="954786" y="42958"/>
                  </a:lnTo>
                  <a:cubicBezTo>
                    <a:pt x="960406" y="57150"/>
                    <a:pt x="966502" y="75057"/>
                    <a:pt x="969550" y="87154"/>
                  </a:cubicBezTo>
                  <a:lnTo>
                    <a:pt x="954977" y="93250"/>
                  </a:lnTo>
                  <a:cubicBezTo>
                    <a:pt x="952500" y="81153"/>
                    <a:pt x="946404" y="62293"/>
                    <a:pt x="941165" y="48196"/>
                  </a:cubicBezTo>
                  <a:lnTo>
                    <a:pt x="941165" y="48196"/>
                  </a:lnTo>
                  <a:close/>
                  <a:moveTo>
                    <a:pt x="1000220" y="103727"/>
                  </a:moveTo>
                  <a:lnTo>
                    <a:pt x="1032605" y="103727"/>
                  </a:lnTo>
                  <a:lnTo>
                    <a:pt x="1032605" y="118300"/>
                  </a:lnTo>
                  <a:lnTo>
                    <a:pt x="935546" y="118300"/>
                  </a:lnTo>
                  <a:lnTo>
                    <a:pt x="935546" y="103727"/>
                  </a:lnTo>
                  <a:lnTo>
                    <a:pt x="983837" y="103727"/>
                  </a:lnTo>
                  <a:cubicBezTo>
                    <a:pt x="996505" y="84296"/>
                    <a:pt x="1006030" y="58102"/>
                    <a:pt x="1010698" y="36004"/>
                  </a:cubicBezTo>
                  <a:lnTo>
                    <a:pt x="1027366" y="41529"/>
                  </a:lnTo>
                  <a:cubicBezTo>
                    <a:pt x="1021271" y="62293"/>
                    <a:pt x="1011746" y="84677"/>
                    <a:pt x="1000220" y="103727"/>
                  </a:cubicBezTo>
                  <a:lnTo>
                    <a:pt x="1000220" y="103727"/>
                  </a:lnTo>
                  <a:close/>
                  <a:moveTo>
                    <a:pt x="1111948" y="70675"/>
                  </a:moveTo>
                  <a:lnTo>
                    <a:pt x="1111948" y="54673"/>
                  </a:lnTo>
                  <a:lnTo>
                    <a:pt x="1139476" y="54673"/>
                  </a:lnTo>
                  <a:lnTo>
                    <a:pt x="1139476" y="70675"/>
                  </a:lnTo>
                  <a:lnTo>
                    <a:pt x="1111948" y="70675"/>
                  </a:lnTo>
                  <a:close/>
                  <a:moveTo>
                    <a:pt x="1071372" y="70675"/>
                  </a:moveTo>
                  <a:cubicBezTo>
                    <a:pt x="1071658" y="65817"/>
                    <a:pt x="1071753" y="61150"/>
                    <a:pt x="1071753" y="56959"/>
                  </a:cubicBezTo>
                  <a:lnTo>
                    <a:pt x="1071753" y="54578"/>
                  </a:lnTo>
                  <a:lnTo>
                    <a:pt x="1096232" y="54578"/>
                  </a:lnTo>
                  <a:lnTo>
                    <a:pt x="1096232" y="70580"/>
                  </a:lnTo>
                  <a:lnTo>
                    <a:pt x="1071277" y="70580"/>
                  </a:lnTo>
                  <a:close/>
                  <a:moveTo>
                    <a:pt x="1096328" y="25051"/>
                  </a:moveTo>
                  <a:lnTo>
                    <a:pt x="1096328" y="40196"/>
                  </a:lnTo>
                  <a:lnTo>
                    <a:pt x="1071848" y="40196"/>
                  </a:lnTo>
                  <a:lnTo>
                    <a:pt x="1071848" y="25051"/>
                  </a:lnTo>
                  <a:lnTo>
                    <a:pt x="1096328" y="25051"/>
                  </a:lnTo>
                  <a:close/>
                  <a:moveTo>
                    <a:pt x="1139476" y="40196"/>
                  </a:moveTo>
                  <a:lnTo>
                    <a:pt x="1111948" y="40196"/>
                  </a:lnTo>
                  <a:lnTo>
                    <a:pt x="1111948" y="25051"/>
                  </a:lnTo>
                  <a:lnTo>
                    <a:pt x="1139476" y="25051"/>
                  </a:lnTo>
                  <a:lnTo>
                    <a:pt x="1139476" y="40196"/>
                  </a:lnTo>
                  <a:lnTo>
                    <a:pt x="1139476" y="40196"/>
                  </a:lnTo>
                  <a:close/>
                  <a:moveTo>
                    <a:pt x="1154906" y="10287"/>
                  </a:moveTo>
                  <a:lnTo>
                    <a:pt x="1056418" y="10287"/>
                  </a:lnTo>
                  <a:lnTo>
                    <a:pt x="1056418" y="56864"/>
                  </a:lnTo>
                  <a:cubicBezTo>
                    <a:pt x="1056418" y="75152"/>
                    <a:pt x="1055275" y="98393"/>
                    <a:pt x="1040987" y="114014"/>
                  </a:cubicBezTo>
                  <a:cubicBezTo>
                    <a:pt x="1044512" y="115824"/>
                    <a:pt x="1050798" y="121158"/>
                    <a:pt x="1053274" y="124015"/>
                  </a:cubicBezTo>
                  <a:cubicBezTo>
                    <a:pt x="1062704" y="113824"/>
                    <a:pt x="1067372" y="99536"/>
                    <a:pt x="1069753" y="85249"/>
                  </a:cubicBezTo>
                  <a:lnTo>
                    <a:pt x="1096328" y="85249"/>
                  </a:lnTo>
                  <a:lnTo>
                    <a:pt x="1096328" y="121634"/>
                  </a:lnTo>
                  <a:lnTo>
                    <a:pt x="1111948" y="121634"/>
                  </a:lnTo>
                  <a:lnTo>
                    <a:pt x="1111948" y="85249"/>
                  </a:lnTo>
                  <a:lnTo>
                    <a:pt x="1139476" y="85249"/>
                  </a:lnTo>
                  <a:lnTo>
                    <a:pt x="1139476" y="104775"/>
                  </a:lnTo>
                  <a:cubicBezTo>
                    <a:pt x="1139476" y="107156"/>
                    <a:pt x="1138523" y="107918"/>
                    <a:pt x="1136047" y="107918"/>
                  </a:cubicBezTo>
                  <a:cubicBezTo>
                    <a:pt x="1133570" y="107918"/>
                    <a:pt x="1125093" y="108013"/>
                    <a:pt x="1117759" y="107632"/>
                  </a:cubicBezTo>
                  <a:cubicBezTo>
                    <a:pt x="1119759" y="111633"/>
                    <a:pt x="1122236" y="118300"/>
                    <a:pt x="1122712" y="122491"/>
                  </a:cubicBezTo>
                  <a:cubicBezTo>
                    <a:pt x="1134428" y="122587"/>
                    <a:pt x="1142429" y="122396"/>
                    <a:pt x="1147763" y="119729"/>
                  </a:cubicBezTo>
                  <a:cubicBezTo>
                    <a:pt x="1153001" y="117348"/>
                    <a:pt x="1154811" y="113157"/>
                    <a:pt x="1154811" y="104870"/>
                  </a:cubicBezTo>
                  <a:lnTo>
                    <a:pt x="1154811" y="10192"/>
                  </a:lnTo>
                  <a:lnTo>
                    <a:pt x="1154811" y="10192"/>
                  </a:lnTo>
                  <a:close/>
                  <a:moveTo>
                    <a:pt x="1282732" y="20002"/>
                  </a:moveTo>
                  <a:cubicBezTo>
                    <a:pt x="1279208" y="15145"/>
                    <a:pt x="1272159" y="7620"/>
                    <a:pt x="1267111" y="2096"/>
                  </a:cubicBezTo>
                  <a:lnTo>
                    <a:pt x="1255109" y="9239"/>
                  </a:lnTo>
                  <a:cubicBezTo>
                    <a:pt x="1260158" y="15145"/>
                    <a:pt x="1267015" y="23241"/>
                    <a:pt x="1270254" y="28003"/>
                  </a:cubicBezTo>
                  <a:lnTo>
                    <a:pt x="1282732" y="19907"/>
                  </a:lnTo>
                  <a:lnTo>
                    <a:pt x="1282732" y="19907"/>
                  </a:lnTo>
                  <a:close/>
                  <a:moveTo>
                    <a:pt x="1261015" y="69628"/>
                  </a:moveTo>
                  <a:cubicBezTo>
                    <a:pt x="1257014" y="76771"/>
                    <a:pt x="1251776" y="83153"/>
                    <a:pt x="1245394" y="88678"/>
                  </a:cubicBezTo>
                  <a:cubicBezTo>
                    <a:pt x="1238917" y="83153"/>
                    <a:pt x="1233393" y="76771"/>
                    <a:pt x="1228915" y="69628"/>
                  </a:cubicBezTo>
                  <a:lnTo>
                    <a:pt x="1261015" y="69628"/>
                  </a:lnTo>
                  <a:close/>
                  <a:moveTo>
                    <a:pt x="1272159" y="54007"/>
                  </a:moveTo>
                  <a:lnTo>
                    <a:pt x="1283017" y="59055"/>
                  </a:lnTo>
                  <a:cubicBezTo>
                    <a:pt x="1277779" y="75247"/>
                    <a:pt x="1269492" y="87916"/>
                    <a:pt x="1258729" y="97631"/>
                  </a:cubicBezTo>
                  <a:cubicBezTo>
                    <a:pt x="1269016" y="103156"/>
                    <a:pt x="1281208" y="107156"/>
                    <a:pt x="1295400" y="109538"/>
                  </a:cubicBezTo>
                  <a:cubicBezTo>
                    <a:pt x="1291971" y="112966"/>
                    <a:pt x="1287875" y="119348"/>
                    <a:pt x="1285780" y="123634"/>
                  </a:cubicBezTo>
                  <a:cubicBezTo>
                    <a:pt x="1269873" y="120396"/>
                    <a:pt x="1256728" y="115062"/>
                    <a:pt x="1245584" y="107728"/>
                  </a:cubicBezTo>
                  <a:cubicBezTo>
                    <a:pt x="1234345" y="114871"/>
                    <a:pt x="1221486" y="120015"/>
                    <a:pt x="1207389" y="123634"/>
                  </a:cubicBezTo>
                  <a:cubicBezTo>
                    <a:pt x="1205674" y="119443"/>
                    <a:pt x="1202150" y="113442"/>
                    <a:pt x="1199293" y="109918"/>
                  </a:cubicBezTo>
                  <a:cubicBezTo>
                    <a:pt x="1211580" y="107347"/>
                    <a:pt x="1222915" y="103156"/>
                    <a:pt x="1232916" y="97441"/>
                  </a:cubicBezTo>
                  <a:cubicBezTo>
                    <a:pt x="1227392" y="92202"/>
                    <a:pt x="1222915" y="86392"/>
                    <a:pt x="1218819" y="79724"/>
                  </a:cubicBezTo>
                  <a:cubicBezTo>
                    <a:pt x="1209961" y="93440"/>
                    <a:pt x="1198055" y="104680"/>
                    <a:pt x="1182338" y="113538"/>
                  </a:cubicBezTo>
                  <a:cubicBezTo>
                    <a:pt x="1180243" y="110109"/>
                    <a:pt x="1174814" y="103727"/>
                    <a:pt x="1171003" y="101060"/>
                  </a:cubicBezTo>
                  <a:cubicBezTo>
                    <a:pt x="1194054" y="88678"/>
                    <a:pt x="1208056" y="69247"/>
                    <a:pt x="1216533" y="44005"/>
                  </a:cubicBezTo>
                  <a:lnTo>
                    <a:pt x="1199578" y="44005"/>
                  </a:lnTo>
                  <a:cubicBezTo>
                    <a:pt x="1192530" y="44005"/>
                    <a:pt x="1187101" y="45053"/>
                    <a:pt x="1185862" y="47053"/>
                  </a:cubicBezTo>
                  <a:cubicBezTo>
                    <a:pt x="1184910" y="43815"/>
                    <a:pt x="1182433" y="36766"/>
                    <a:pt x="1180814" y="32956"/>
                  </a:cubicBezTo>
                  <a:cubicBezTo>
                    <a:pt x="1182815" y="32290"/>
                    <a:pt x="1184719" y="30480"/>
                    <a:pt x="1186434" y="27622"/>
                  </a:cubicBezTo>
                  <a:cubicBezTo>
                    <a:pt x="1188149" y="24860"/>
                    <a:pt x="1192911" y="14668"/>
                    <a:pt x="1195483" y="4572"/>
                  </a:cubicBezTo>
                  <a:lnTo>
                    <a:pt x="1211961" y="7144"/>
                  </a:lnTo>
                  <a:cubicBezTo>
                    <a:pt x="1209770" y="14573"/>
                    <a:pt x="1206341" y="22574"/>
                    <a:pt x="1202817" y="29242"/>
                  </a:cubicBezTo>
                  <a:lnTo>
                    <a:pt x="1220819" y="29242"/>
                  </a:lnTo>
                  <a:cubicBezTo>
                    <a:pt x="1222915" y="20383"/>
                    <a:pt x="1224629" y="10858"/>
                    <a:pt x="1225772" y="762"/>
                  </a:cubicBezTo>
                  <a:lnTo>
                    <a:pt x="1243108" y="3619"/>
                  </a:lnTo>
                  <a:cubicBezTo>
                    <a:pt x="1241965" y="12478"/>
                    <a:pt x="1240536" y="21050"/>
                    <a:pt x="1238821" y="29146"/>
                  </a:cubicBezTo>
                  <a:lnTo>
                    <a:pt x="1291114" y="29146"/>
                  </a:lnTo>
                  <a:lnTo>
                    <a:pt x="1291114" y="44005"/>
                  </a:lnTo>
                  <a:lnTo>
                    <a:pt x="1235012" y="44005"/>
                  </a:lnTo>
                  <a:cubicBezTo>
                    <a:pt x="1233869" y="47815"/>
                    <a:pt x="1232630" y="51149"/>
                    <a:pt x="1231392" y="54673"/>
                  </a:cubicBezTo>
                  <a:lnTo>
                    <a:pt x="1269492" y="54673"/>
                  </a:lnTo>
                  <a:lnTo>
                    <a:pt x="1272349" y="54007"/>
                  </a:lnTo>
                  <a:lnTo>
                    <a:pt x="1272349" y="54007"/>
                  </a:lnTo>
                  <a:close/>
                  <a:moveTo>
                    <a:pt x="1404747" y="86011"/>
                  </a:moveTo>
                  <a:cubicBezTo>
                    <a:pt x="1400937" y="88868"/>
                    <a:pt x="1396174" y="92107"/>
                    <a:pt x="1391698" y="94774"/>
                  </a:cubicBezTo>
                  <a:cubicBezTo>
                    <a:pt x="1388935" y="92202"/>
                    <a:pt x="1386459" y="89249"/>
                    <a:pt x="1384554" y="86011"/>
                  </a:cubicBezTo>
                  <a:lnTo>
                    <a:pt x="1404747" y="86011"/>
                  </a:lnTo>
                  <a:close/>
                  <a:moveTo>
                    <a:pt x="1364647" y="63913"/>
                  </a:moveTo>
                  <a:lnTo>
                    <a:pt x="1384077" y="63913"/>
                  </a:lnTo>
                  <a:lnTo>
                    <a:pt x="1384077" y="72961"/>
                  </a:lnTo>
                  <a:lnTo>
                    <a:pt x="1364647" y="72961"/>
                  </a:lnTo>
                  <a:lnTo>
                    <a:pt x="1364647" y="63913"/>
                  </a:lnTo>
                  <a:lnTo>
                    <a:pt x="1364647" y="63913"/>
                  </a:lnTo>
                  <a:close/>
                  <a:moveTo>
                    <a:pt x="1364647" y="42005"/>
                  </a:moveTo>
                  <a:lnTo>
                    <a:pt x="1384077" y="42005"/>
                  </a:lnTo>
                  <a:lnTo>
                    <a:pt x="1384077" y="51054"/>
                  </a:lnTo>
                  <a:lnTo>
                    <a:pt x="1364647" y="51054"/>
                  </a:lnTo>
                  <a:lnTo>
                    <a:pt x="1364647" y="42005"/>
                  </a:lnTo>
                  <a:lnTo>
                    <a:pt x="1364647" y="42005"/>
                  </a:lnTo>
                  <a:close/>
                  <a:moveTo>
                    <a:pt x="1331405" y="20193"/>
                  </a:moveTo>
                  <a:lnTo>
                    <a:pt x="1400461" y="20193"/>
                  </a:lnTo>
                  <a:lnTo>
                    <a:pt x="1400461" y="28765"/>
                  </a:lnTo>
                  <a:lnTo>
                    <a:pt x="1331405" y="28765"/>
                  </a:lnTo>
                  <a:lnTo>
                    <a:pt x="1331405" y="20193"/>
                  </a:lnTo>
                  <a:lnTo>
                    <a:pt x="1331405" y="20193"/>
                  </a:lnTo>
                  <a:close/>
                  <a:moveTo>
                    <a:pt x="1409128" y="86011"/>
                  </a:moveTo>
                  <a:lnTo>
                    <a:pt x="1422844" y="86011"/>
                  </a:lnTo>
                  <a:lnTo>
                    <a:pt x="1422844" y="72961"/>
                  </a:lnTo>
                  <a:lnTo>
                    <a:pt x="1398460" y="72961"/>
                  </a:lnTo>
                  <a:lnTo>
                    <a:pt x="1398460" y="63913"/>
                  </a:lnTo>
                  <a:lnTo>
                    <a:pt x="1417225" y="63913"/>
                  </a:lnTo>
                  <a:lnTo>
                    <a:pt x="1417225" y="50959"/>
                  </a:lnTo>
                  <a:lnTo>
                    <a:pt x="1398460" y="50959"/>
                  </a:lnTo>
                  <a:lnTo>
                    <a:pt x="1398460" y="41910"/>
                  </a:lnTo>
                  <a:lnTo>
                    <a:pt x="1416082" y="41910"/>
                  </a:lnTo>
                  <a:lnTo>
                    <a:pt x="1416082" y="7048"/>
                  </a:lnTo>
                  <a:lnTo>
                    <a:pt x="1315783" y="7048"/>
                  </a:lnTo>
                  <a:lnTo>
                    <a:pt x="1315783" y="45625"/>
                  </a:lnTo>
                  <a:cubicBezTo>
                    <a:pt x="1315783" y="66389"/>
                    <a:pt x="1314736" y="95631"/>
                    <a:pt x="1301877" y="115633"/>
                  </a:cubicBezTo>
                  <a:cubicBezTo>
                    <a:pt x="1305782" y="117062"/>
                    <a:pt x="1312545" y="121158"/>
                    <a:pt x="1315688" y="123539"/>
                  </a:cubicBezTo>
                  <a:cubicBezTo>
                    <a:pt x="1329404" y="102108"/>
                    <a:pt x="1331500" y="68199"/>
                    <a:pt x="1331500" y="45529"/>
                  </a:cubicBezTo>
                  <a:lnTo>
                    <a:pt x="1331500" y="41719"/>
                  </a:lnTo>
                  <a:lnTo>
                    <a:pt x="1350550" y="41719"/>
                  </a:lnTo>
                  <a:lnTo>
                    <a:pt x="1350550" y="50768"/>
                  </a:lnTo>
                  <a:lnTo>
                    <a:pt x="1334262" y="50768"/>
                  </a:lnTo>
                  <a:lnTo>
                    <a:pt x="1334262" y="63722"/>
                  </a:lnTo>
                  <a:lnTo>
                    <a:pt x="1350550" y="63722"/>
                  </a:lnTo>
                  <a:lnTo>
                    <a:pt x="1350550" y="72771"/>
                  </a:lnTo>
                  <a:lnTo>
                    <a:pt x="1331500" y="72771"/>
                  </a:lnTo>
                  <a:lnTo>
                    <a:pt x="1331500" y="85820"/>
                  </a:lnTo>
                  <a:lnTo>
                    <a:pt x="1342359" y="85820"/>
                  </a:lnTo>
                  <a:lnTo>
                    <a:pt x="1342359" y="99346"/>
                  </a:lnTo>
                  <a:cubicBezTo>
                    <a:pt x="1342359" y="106013"/>
                    <a:pt x="1338453" y="109633"/>
                    <a:pt x="1335691" y="111442"/>
                  </a:cubicBezTo>
                  <a:cubicBezTo>
                    <a:pt x="1337501" y="114205"/>
                    <a:pt x="1340549" y="120301"/>
                    <a:pt x="1341310" y="123920"/>
                  </a:cubicBezTo>
                  <a:lnTo>
                    <a:pt x="1341310" y="123920"/>
                  </a:lnTo>
                  <a:cubicBezTo>
                    <a:pt x="1344073" y="122015"/>
                    <a:pt x="1348645" y="120967"/>
                    <a:pt x="1377315" y="114681"/>
                  </a:cubicBezTo>
                  <a:cubicBezTo>
                    <a:pt x="1377315" y="111538"/>
                    <a:pt x="1377791" y="105632"/>
                    <a:pt x="1378649" y="101917"/>
                  </a:cubicBezTo>
                  <a:lnTo>
                    <a:pt x="1356741" y="106108"/>
                  </a:lnTo>
                  <a:lnTo>
                    <a:pt x="1356741" y="85725"/>
                  </a:lnTo>
                  <a:lnTo>
                    <a:pt x="1370076" y="85725"/>
                  </a:lnTo>
                  <a:cubicBezTo>
                    <a:pt x="1378839" y="104870"/>
                    <a:pt x="1393031" y="117443"/>
                    <a:pt x="1415701" y="123063"/>
                  </a:cubicBezTo>
                  <a:cubicBezTo>
                    <a:pt x="1417701" y="119063"/>
                    <a:pt x="1421701" y="113252"/>
                    <a:pt x="1424749" y="110109"/>
                  </a:cubicBezTo>
                  <a:cubicBezTo>
                    <a:pt x="1415987" y="108585"/>
                    <a:pt x="1408462" y="105823"/>
                    <a:pt x="1401890" y="102108"/>
                  </a:cubicBezTo>
                  <a:cubicBezTo>
                    <a:pt x="1407509" y="99250"/>
                    <a:pt x="1413510" y="95631"/>
                    <a:pt x="1418749" y="92107"/>
                  </a:cubicBezTo>
                  <a:lnTo>
                    <a:pt x="1409319" y="85725"/>
                  </a:lnTo>
                  <a:lnTo>
                    <a:pt x="1409319" y="85725"/>
                  </a:lnTo>
                  <a:close/>
                  <a:moveTo>
                    <a:pt x="1453896" y="89154"/>
                  </a:moveTo>
                  <a:lnTo>
                    <a:pt x="1453896" y="73247"/>
                  </a:lnTo>
                  <a:lnTo>
                    <a:pt x="1467326" y="73247"/>
                  </a:lnTo>
                  <a:lnTo>
                    <a:pt x="1467326" y="87058"/>
                  </a:lnTo>
                  <a:lnTo>
                    <a:pt x="1453896" y="89154"/>
                  </a:lnTo>
                  <a:lnTo>
                    <a:pt x="1453896" y="89154"/>
                  </a:lnTo>
                  <a:close/>
                  <a:moveTo>
                    <a:pt x="1467326" y="20383"/>
                  </a:moveTo>
                  <a:lnTo>
                    <a:pt x="1467326" y="34099"/>
                  </a:lnTo>
                  <a:lnTo>
                    <a:pt x="1453896" y="34099"/>
                  </a:lnTo>
                  <a:lnTo>
                    <a:pt x="1453896" y="20383"/>
                  </a:lnTo>
                  <a:lnTo>
                    <a:pt x="1467326" y="20383"/>
                  </a:lnTo>
                  <a:close/>
                  <a:moveTo>
                    <a:pt x="1453896" y="46672"/>
                  </a:moveTo>
                  <a:lnTo>
                    <a:pt x="1467326" y="46672"/>
                  </a:lnTo>
                  <a:lnTo>
                    <a:pt x="1467326" y="60484"/>
                  </a:lnTo>
                  <a:lnTo>
                    <a:pt x="1453896" y="60484"/>
                  </a:lnTo>
                  <a:lnTo>
                    <a:pt x="1453896" y="46672"/>
                  </a:lnTo>
                  <a:lnTo>
                    <a:pt x="1453896" y="46672"/>
                  </a:lnTo>
                  <a:close/>
                  <a:moveTo>
                    <a:pt x="1554480" y="74771"/>
                  </a:moveTo>
                  <a:lnTo>
                    <a:pt x="1554480" y="60674"/>
                  </a:lnTo>
                  <a:lnTo>
                    <a:pt x="1526191" y="60674"/>
                  </a:lnTo>
                  <a:lnTo>
                    <a:pt x="1526191" y="42577"/>
                  </a:lnTo>
                  <a:lnTo>
                    <a:pt x="1550765" y="42577"/>
                  </a:lnTo>
                  <a:lnTo>
                    <a:pt x="1550765" y="28480"/>
                  </a:lnTo>
                  <a:lnTo>
                    <a:pt x="1535906" y="28480"/>
                  </a:lnTo>
                  <a:cubicBezTo>
                    <a:pt x="1539716" y="22479"/>
                    <a:pt x="1543717" y="14954"/>
                    <a:pt x="1547431" y="7906"/>
                  </a:cubicBezTo>
                  <a:lnTo>
                    <a:pt x="1531810" y="3905"/>
                  </a:lnTo>
                  <a:cubicBezTo>
                    <a:pt x="1529334" y="11430"/>
                    <a:pt x="1524667" y="21622"/>
                    <a:pt x="1520571" y="28575"/>
                  </a:cubicBezTo>
                  <a:lnTo>
                    <a:pt x="1505521" y="28575"/>
                  </a:lnTo>
                  <a:lnTo>
                    <a:pt x="1516475" y="22860"/>
                  </a:lnTo>
                  <a:cubicBezTo>
                    <a:pt x="1514094" y="17240"/>
                    <a:pt x="1508665" y="9525"/>
                    <a:pt x="1503426" y="3810"/>
                  </a:cubicBezTo>
                  <a:lnTo>
                    <a:pt x="1491044" y="9715"/>
                  </a:lnTo>
                  <a:cubicBezTo>
                    <a:pt x="1495711" y="15335"/>
                    <a:pt x="1500569" y="23050"/>
                    <a:pt x="1502950" y="28670"/>
                  </a:cubicBezTo>
                  <a:lnTo>
                    <a:pt x="1488852" y="28670"/>
                  </a:lnTo>
                  <a:lnTo>
                    <a:pt x="1488852" y="42767"/>
                  </a:lnTo>
                  <a:lnTo>
                    <a:pt x="1510474" y="42767"/>
                  </a:lnTo>
                  <a:lnTo>
                    <a:pt x="1510474" y="60865"/>
                  </a:lnTo>
                  <a:lnTo>
                    <a:pt x="1486471" y="60865"/>
                  </a:lnTo>
                  <a:lnTo>
                    <a:pt x="1486471" y="74962"/>
                  </a:lnTo>
                  <a:lnTo>
                    <a:pt x="1509331" y="74962"/>
                  </a:lnTo>
                  <a:cubicBezTo>
                    <a:pt x="1506855" y="87916"/>
                    <a:pt x="1500187" y="102584"/>
                    <a:pt x="1480661" y="113919"/>
                  </a:cubicBezTo>
                  <a:lnTo>
                    <a:pt x="1480661" y="98774"/>
                  </a:lnTo>
                  <a:lnTo>
                    <a:pt x="1490662" y="96964"/>
                  </a:lnTo>
                  <a:lnTo>
                    <a:pt x="1489615" y="83629"/>
                  </a:lnTo>
                  <a:lnTo>
                    <a:pt x="1480566" y="85058"/>
                  </a:lnTo>
                  <a:lnTo>
                    <a:pt x="1480566" y="20479"/>
                  </a:lnTo>
                  <a:lnTo>
                    <a:pt x="1485234" y="20479"/>
                  </a:lnTo>
                  <a:lnTo>
                    <a:pt x="1485234" y="6667"/>
                  </a:lnTo>
                  <a:lnTo>
                    <a:pt x="1434656" y="6667"/>
                  </a:lnTo>
                  <a:lnTo>
                    <a:pt x="1434656" y="20479"/>
                  </a:lnTo>
                  <a:lnTo>
                    <a:pt x="1440275" y="20479"/>
                  </a:lnTo>
                  <a:lnTo>
                    <a:pt x="1440275" y="91345"/>
                  </a:lnTo>
                  <a:lnTo>
                    <a:pt x="1433131" y="92297"/>
                  </a:lnTo>
                  <a:lnTo>
                    <a:pt x="1436084" y="106775"/>
                  </a:lnTo>
                  <a:cubicBezTo>
                    <a:pt x="1445228" y="105061"/>
                    <a:pt x="1456087" y="103251"/>
                    <a:pt x="1467421" y="101155"/>
                  </a:cubicBezTo>
                  <a:lnTo>
                    <a:pt x="1467421" y="123634"/>
                  </a:lnTo>
                  <a:lnTo>
                    <a:pt x="1480566" y="123634"/>
                  </a:lnTo>
                  <a:lnTo>
                    <a:pt x="1480566" y="114205"/>
                  </a:lnTo>
                  <a:cubicBezTo>
                    <a:pt x="1484567" y="116967"/>
                    <a:pt x="1489615" y="121634"/>
                    <a:pt x="1492091" y="125063"/>
                  </a:cubicBezTo>
                  <a:cubicBezTo>
                    <a:pt x="1505617" y="116300"/>
                    <a:pt x="1514094" y="105918"/>
                    <a:pt x="1518952" y="95345"/>
                  </a:cubicBezTo>
                  <a:cubicBezTo>
                    <a:pt x="1525333" y="107728"/>
                    <a:pt x="1534192" y="117634"/>
                    <a:pt x="1546384" y="123539"/>
                  </a:cubicBezTo>
                  <a:cubicBezTo>
                    <a:pt x="1548574" y="119348"/>
                    <a:pt x="1553146" y="113633"/>
                    <a:pt x="1556671" y="110585"/>
                  </a:cubicBezTo>
                  <a:cubicBezTo>
                    <a:pt x="1541050" y="104489"/>
                    <a:pt x="1530572" y="91059"/>
                    <a:pt x="1525238" y="74962"/>
                  </a:cubicBezTo>
                  <a:lnTo>
                    <a:pt x="1554575" y="74962"/>
                  </a:lnTo>
                  <a:close/>
                  <a:moveTo>
                    <a:pt x="1661731" y="17335"/>
                  </a:moveTo>
                  <a:lnTo>
                    <a:pt x="1661731" y="24955"/>
                  </a:lnTo>
                  <a:lnTo>
                    <a:pt x="1639538" y="24955"/>
                  </a:lnTo>
                  <a:lnTo>
                    <a:pt x="1639538" y="17335"/>
                  </a:lnTo>
                  <a:lnTo>
                    <a:pt x="1661731" y="17335"/>
                  </a:lnTo>
                  <a:close/>
                  <a:moveTo>
                    <a:pt x="1638871" y="43339"/>
                  </a:moveTo>
                  <a:cubicBezTo>
                    <a:pt x="1639253" y="40767"/>
                    <a:pt x="1639348" y="38005"/>
                    <a:pt x="1639538" y="35528"/>
                  </a:cubicBezTo>
                  <a:lnTo>
                    <a:pt x="1661731" y="35528"/>
                  </a:lnTo>
                  <a:lnTo>
                    <a:pt x="1661731" y="43339"/>
                  </a:lnTo>
                  <a:lnTo>
                    <a:pt x="1638871" y="43339"/>
                  </a:lnTo>
                  <a:close/>
                  <a:moveTo>
                    <a:pt x="1661731" y="54007"/>
                  </a:moveTo>
                  <a:lnTo>
                    <a:pt x="1661731" y="60007"/>
                  </a:lnTo>
                  <a:cubicBezTo>
                    <a:pt x="1661731" y="61627"/>
                    <a:pt x="1661160" y="62103"/>
                    <a:pt x="1659350" y="62103"/>
                  </a:cubicBezTo>
                  <a:cubicBezTo>
                    <a:pt x="1657636" y="62198"/>
                    <a:pt x="1651921" y="62389"/>
                    <a:pt x="1646682" y="62103"/>
                  </a:cubicBezTo>
                  <a:cubicBezTo>
                    <a:pt x="1648682" y="65341"/>
                    <a:pt x="1651254" y="70866"/>
                    <a:pt x="1652206" y="74771"/>
                  </a:cubicBezTo>
                  <a:cubicBezTo>
                    <a:pt x="1660398" y="74771"/>
                    <a:pt x="1666685" y="74485"/>
                    <a:pt x="1671161" y="72295"/>
                  </a:cubicBezTo>
                  <a:cubicBezTo>
                    <a:pt x="1675828" y="70199"/>
                    <a:pt x="1677162" y="66770"/>
                    <a:pt x="1677162" y="60198"/>
                  </a:cubicBezTo>
                  <a:lnTo>
                    <a:pt x="1677162" y="5429"/>
                  </a:lnTo>
                  <a:lnTo>
                    <a:pt x="1625537" y="5429"/>
                  </a:lnTo>
                  <a:lnTo>
                    <a:pt x="1625537" y="31623"/>
                  </a:lnTo>
                  <a:cubicBezTo>
                    <a:pt x="1625537" y="43243"/>
                    <a:pt x="1624203" y="57055"/>
                    <a:pt x="1611821" y="66675"/>
                  </a:cubicBezTo>
                  <a:cubicBezTo>
                    <a:pt x="1614869" y="68484"/>
                    <a:pt x="1620393" y="73723"/>
                    <a:pt x="1622679" y="76486"/>
                  </a:cubicBezTo>
                  <a:cubicBezTo>
                    <a:pt x="1630394" y="70485"/>
                    <a:pt x="1634585" y="62389"/>
                    <a:pt x="1636871" y="54007"/>
                  </a:cubicBezTo>
                  <a:lnTo>
                    <a:pt x="1661827" y="54007"/>
                  </a:lnTo>
                  <a:close/>
                  <a:moveTo>
                    <a:pt x="1601629" y="19431"/>
                  </a:moveTo>
                  <a:lnTo>
                    <a:pt x="1601629" y="28861"/>
                  </a:lnTo>
                  <a:lnTo>
                    <a:pt x="1585436" y="28861"/>
                  </a:lnTo>
                  <a:lnTo>
                    <a:pt x="1585436" y="19431"/>
                  </a:lnTo>
                  <a:lnTo>
                    <a:pt x="1601629" y="19431"/>
                  </a:lnTo>
                  <a:close/>
                  <a:moveTo>
                    <a:pt x="1585436" y="49625"/>
                  </a:moveTo>
                  <a:lnTo>
                    <a:pt x="1585436" y="40386"/>
                  </a:lnTo>
                  <a:lnTo>
                    <a:pt x="1601629" y="40386"/>
                  </a:lnTo>
                  <a:lnTo>
                    <a:pt x="1601629" y="49625"/>
                  </a:lnTo>
                  <a:lnTo>
                    <a:pt x="1585436" y="49625"/>
                  </a:lnTo>
                  <a:close/>
                  <a:moveTo>
                    <a:pt x="1585436" y="61627"/>
                  </a:moveTo>
                  <a:lnTo>
                    <a:pt x="1585436" y="68008"/>
                  </a:lnTo>
                  <a:lnTo>
                    <a:pt x="1571339" y="68008"/>
                  </a:lnTo>
                  <a:lnTo>
                    <a:pt x="1571339" y="7334"/>
                  </a:lnTo>
                  <a:lnTo>
                    <a:pt x="1615726" y="7334"/>
                  </a:lnTo>
                  <a:lnTo>
                    <a:pt x="1615726" y="61627"/>
                  </a:lnTo>
                  <a:lnTo>
                    <a:pt x="1585436" y="61627"/>
                  </a:lnTo>
                  <a:close/>
                  <a:moveTo>
                    <a:pt x="1593627" y="89249"/>
                  </a:moveTo>
                  <a:lnTo>
                    <a:pt x="1604677" y="89249"/>
                  </a:lnTo>
                  <a:lnTo>
                    <a:pt x="1604677" y="106584"/>
                  </a:lnTo>
                  <a:lnTo>
                    <a:pt x="1593627" y="106584"/>
                  </a:lnTo>
                  <a:lnTo>
                    <a:pt x="1593627" y="89249"/>
                  </a:lnTo>
                  <a:lnTo>
                    <a:pt x="1593627" y="89249"/>
                  </a:lnTo>
                  <a:close/>
                  <a:moveTo>
                    <a:pt x="1630299" y="89249"/>
                  </a:moveTo>
                  <a:lnTo>
                    <a:pt x="1630299" y="106584"/>
                  </a:lnTo>
                  <a:lnTo>
                    <a:pt x="1618964" y="106584"/>
                  </a:lnTo>
                  <a:lnTo>
                    <a:pt x="1618964" y="89249"/>
                  </a:lnTo>
                  <a:lnTo>
                    <a:pt x="1630299" y="89249"/>
                  </a:lnTo>
                  <a:close/>
                  <a:moveTo>
                    <a:pt x="1655731" y="89249"/>
                  </a:moveTo>
                  <a:lnTo>
                    <a:pt x="1655731" y="106584"/>
                  </a:lnTo>
                  <a:lnTo>
                    <a:pt x="1644396" y="106584"/>
                  </a:lnTo>
                  <a:lnTo>
                    <a:pt x="1644396" y="89249"/>
                  </a:lnTo>
                  <a:lnTo>
                    <a:pt x="1655731" y="89249"/>
                  </a:lnTo>
                  <a:close/>
                  <a:moveTo>
                    <a:pt x="1670971" y="106584"/>
                  </a:moveTo>
                  <a:lnTo>
                    <a:pt x="1670971" y="77248"/>
                  </a:lnTo>
                  <a:lnTo>
                    <a:pt x="1579245" y="77248"/>
                  </a:lnTo>
                  <a:lnTo>
                    <a:pt x="1579245" y="106584"/>
                  </a:lnTo>
                  <a:lnTo>
                    <a:pt x="1564005" y="106584"/>
                  </a:lnTo>
                  <a:lnTo>
                    <a:pt x="1564005" y="119920"/>
                  </a:lnTo>
                  <a:lnTo>
                    <a:pt x="1685353" y="119920"/>
                  </a:lnTo>
                  <a:lnTo>
                    <a:pt x="1685353" y="106584"/>
                  </a:lnTo>
                  <a:lnTo>
                    <a:pt x="1670971" y="106584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cxnSp>
        <p:nvCxnSpPr>
          <p:cNvPr id="210" name="直线连接符 209"/>
          <p:cNvCxnSpPr/>
          <p:nvPr/>
        </p:nvCxnSpPr>
        <p:spPr>
          <a:xfrm>
            <a:off x="12764815" y="11333524"/>
            <a:ext cx="5823284" cy="5113866"/>
          </a:xfrm>
          <a:prstGeom prst="line">
            <a:avLst/>
          </a:prstGeom>
          <a:ln w="3175">
            <a:solidFill>
              <a:srgbClr val="C0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1" name="组合 210"/>
          <p:cNvGrpSpPr/>
          <p:nvPr/>
        </p:nvGrpSpPr>
        <p:grpSpPr>
          <a:xfrm>
            <a:off x="20477139" y="12763700"/>
            <a:ext cx="3967177" cy="2263364"/>
            <a:chOff x="15345748" y="13516968"/>
            <a:chExt cx="5065864" cy="2890190"/>
          </a:xfrm>
        </p:grpSpPr>
        <p:sp>
          <p:nvSpPr>
            <p:cNvPr id="212" name="任意形状 211"/>
            <p:cNvSpPr/>
            <p:nvPr/>
          </p:nvSpPr>
          <p:spPr>
            <a:xfrm>
              <a:off x="16613170" y="13516968"/>
              <a:ext cx="2531020" cy="1617620"/>
            </a:xfrm>
            <a:custGeom>
              <a:avLst/>
              <a:gdLst>
                <a:gd name="connsiteX0" fmla="*/ 634270 w 993457"/>
                <a:gd name="connsiteY0" fmla="*/ 204692 h 634936"/>
                <a:gd name="connsiteX1" fmla="*/ 707422 w 993457"/>
                <a:gd name="connsiteY1" fmla="*/ 204692 h 634936"/>
                <a:gd name="connsiteX2" fmla="*/ 808768 w 993457"/>
                <a:gd name="connsiteY2" fmla="*/ 451104 h 634936"/>
                <a:gd name="connsiteX3" fmla="*/ 658844 w 993457"/>
                <a:gd name="connsiteY3" fmla="*/ 451104 h 634936"/>
                <a:gd name="connsiteX4" fmla="*/ 637604 w 993457"/>
                <a:gd name="connsiteY4" fmla="*/ 399574 h 634936"/>
                <a:gd name="connsiteX5" fmla="*/ 714375 w 993457"/>
                <a:gd name="connsiteY5" fmla="*/ 399574 h 634936"/>
                <a:gd name="connsiteX6" fmla="*/ 670750 w 993457"/>
                <a:gd name="connsiteY6" fmla="*/ 293656 h 634936"/>
                <a:gd name="connsiteX7" fmla="*/ 613410 w 993457"/>
                <a:gd name="connsiteY7" fmla="*/ 432530 h 634936"/>
                <a:gd name="connsiteX8" fmla="*/ 317468 w 993457"/>
                <a:gd name="connsiteY8" fmla="*/ 634937 h 634936"/>
                <a:gd name="connsiteX9" fmla="*/ 0 w 993457"/>
                <a:gd name="connsiteY9" fmla="*/ 317468 h 634936"/>
                <a:gd name="connsiteX10" fmla="*/ 317468 w 993457"/>
                <a:gd name="connsiteY10" fmla="*/ 0 h 634936"/>
                <a:gd name="connsiteX11" fmla="*/ 555498 w 993457"/>
                <a:gd name="connsiteY11" fmla="*/ 107347 h 634936"/>
                <a:gd name="connsiteX12" fmla="*/ 525875 w 993457"/>
                <a:gd name="connsiteY12" fmla="*/ 179356 h 634936"/>
                <a:gd name="connsiteX13" fmla="*/ 317468 w 993457"/>
                <a:gd name="connsiteY13" fmla="*/ 67437 h 634936"/>
                <a:gd name="connsiteX14" fmla="*/ 67532 w 993457"/>
                <a:gd name="connsiteY14" fmla="*/ 317373 h 634936"/>
                <a:gd name="connsiteX15" fmla="*/ 317468 w 993457"/>
                <a:gd name="connsiteY15" fmla="*/ 567309 h 634936"/>
                <a:gd name="connsiteX16" fmla="*/ 550926 w 993457"/>
                <a:gd name="connsiteY16" fmla="*/ 406718 h 634936"/>
                <a:gd name="connsiteX17" fmla="*/ 550926 w 993457"/>
                <a:gd name="connsiteY17" fmla="*/ 406718 h 634936"/>
                <a:gd name="connsiteX18" fmla="*/ 634079 w 993457"/>
                <a:gd name="connsiteY18" fmla="*/ 204597 h 634936"/>
                <a:gd name="connsiteX19" fmla="*/ 634079 w 993457"/>
                <a:gd name="connsiteY19" fmla="*/ 204597 h 634936"/>
                <a:gd name="connsiteX20" fmla="*/ 414242 w 993457"/>
                <a:gd name="connsiteY20" fmla="*/ 451104 h 634936"/>
                <a:gd name="connsiteX21" fmla="*/ 487394 w 993457"/>
                <a:gd name="connsiteY21" fmla="*/ 451104 h 634936"/>
                <a:gd name="connsiteX22" fmla="*/ 588740 w 993457"/>
                <a:gd name="connsiteY22" fmla="*/ 204692 h 634936"/>
                <a:gd name="connsiteX23" fmla="*/ 515588 w 993457"/>
                <a:gd name="connsiteY23" fmla="*/ 204692 h 634936"/>
                <a:gd name="connsiteX24" fmla="*/ 450818 w 993457"/>
                <a:gd name="connsiteY24" fmla="*/ 362141 h 634936"/>
                <a:gd name="connsiteX25" fmla="*/ 390906 w 993457"/>
                <a:gd name="connsiteY25" fmla="*/ 216503 h 634936"/>
                <a:gd name="connsiteX26" fmla="*/ 381190 w 993457"/>
                <a:gd name="connsiteY26" fmla="*/ 216503 h 634936"/>
                <a:gd name="connsiteX27" fmla="*/ 321278 w 993457"/>
                <a:gd name="connsiteY27" fmla="*/ 362141 h 634936"/>
                <a:gd name="connsiteX28" fmla="*/ 256508 w 993457"/>
                <a:gd name="connsiteY28" fmla="*/ 204692 h 634936"/>
                <a:gd name="connsiteX29" fmla="*/ 183356 w 993457"/>
                <a:gd name="connsiteY29" fmla="*/ 204692 h 634936"/>
                <a:gd name="connsiteX30" fmla="*/ 284702 w 993457"/>
                <a:gd name="connsiteY30" fmla="*/ 451104 h 634936"/>
                <a:gd name="connsiteX31" fmla="*/ 357854 w 993457"/>
                <a:gd name="connsiteY31" fmla="*/ 451104 h 634936"/>
                <a:gd name="connsiteX32" fmla="*/ 386048 w 993457"/>
                <a:gd name="connsiteY32" fmla="*/ 382524 h 634936"/>
                <a:gd name="connsiteX33" fmla="*/ 414242 w 993457"/>
                <a:gd name="connsiteY33" fmla="*/ 451104 h 634936"/>
                <a:gd name="connsiteX34" fmla="*/ 414242 w 993457"/>
                <a:gd name="connsiteY34" fmla="*/ 451104 h 634936"/>
                <a:gd name="connsiteX35" fmla="*/ 818864 w 993457"/>
                <a:gd name="connsiteY35" fmla="*/ 204692 h 634936"/>
                <a:gd name="connsiteX36" fmla="*/ 780479 w 993457"/>
                <a:gd name="connsiteY36" fmla="*/ 298037 h 634936"/>
                <a:gd name="connsiteX37" fmla="*/ 817055 w 993457"/>
                <a:gd name="connsiteY37" fmla="*/ 387001 h 634936"/>
                <a:gd name="connsiteX38" fmla="*/ 855440 w 993457"/>
                <a:gd name="connsiteY38" fmla="*/ 293656 h 634936"/>
                <a:gd name="connsiteX39" fmla="*/ 899065 w 993457"/>
                <a:gd name="connsiteY39" fmla="*/ 399574 h 634936"/>
                <a:gd name="connsiteX40" fmla="*/ 822293 w 993457"/>
                <a:gd name="connsiteY40" fmla="*/ 399574 h 634936"/>
                <a:gd name="connsiteX41" fmla="*/ 843534 w 993457"/>
                <a:gd name="connsiteY41" fmla="*/ 451104 h 634936"/>
                <a:gd name="connsiteX42" fmla="*/ 993458 w 993457"/>
                <a:gd name="connsiteY42" fmla="*/ 451104 h 634936"/>
                <a:gd name="connsiteX43" fmla="*/ 892112 w 993457"/>
                <a:gd name="connsiteY43" fmla="*/ 204692 h 634936"/>
                <a:gd name="connsiteX44" fmla="*/ 818960 w 993457"/>
                <a:gd name="connsiteY44" fmla="*/ 204692 h 634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93457" h="634936">
                  <a:moveTo>
                    <a:pt x="634270" y="204692"/>
                  </a:moveTo>
                  <a:lnTo>
                    <a:pt x="707422" y="204692"/>
                  </a:lnTo>
                  <a:lnTo>
                    <a:pt x="808768" y="451104"/>
                  </a:lnTo>
                  <a:lnTo>
                    <a:pt x="658844" y="451104"/>
                  </a:lnTo>
                  <a:cubicBezTo>
                    <a:pt x="658844" y="451104"/>
                    <a:pt x="637604" y="399574"/>
                    <a:pt x="637604" y="399574"/>
                  </a:cubicBezTo>
                  <a:lnTo>
                    <a:pt x="714375" y="399574"/>
                  </a:lnTo>
                  <a:lnTo>
                    <a:pt x="670750" y="293656"/>
                  </a:lnTo>
                  <a:lnTo>
                    <a:pt x="613410" y="432530"/>
                  </a:lnTo>
                  <a:cubicBezTo>
                    <a:pt x="567309" y="550926"/>
                    <a:pt x="452247" y="634937"/>
                    <a:pt x="317468" y="634937"/>
                  </a:cubicBezTo>
                  <a:cubicBezTo>
                    <a:pt x="142113" y="634937"/>
                    <a:pt x="0" y="492824"/>
                    <a:pt x="0" y="317468"/>
                  </a:cubicBezTo>
                  <a:cubicBezTo>
                    <a:pt x="0" y="142113"/>
                    <a:pt x="142113" y="0"/>
                    <a:pt x="317468" y="0"/>
                  </a:cubicBezTo>
                  <a:cubicBezTo>
                    <a:pt x="412242" y="0"/>
                    <a:pt x="497300" y="41529"/>
                    <a:pt x="555498" y="107347"/>
                  </a:cubicBezTo>
                  <a:lnTo>
                    <a:pt x="525875" y="179356"/>
                  </a:lnTo>
                  <a:cubicBezTo>
                    <a:pt x="481108" y="111919"/>
                    <a:pt x="404527" y="67437"/>
                    <a:pt x="317468" y="67437"/>
                  </a:cubicBezTo>
                  <a:cubicBezTo>
                    <a:pt x="179451" y="67437"/>
                    <a:pt x="67532" y="179356"/>
                    <a:pt x="67532" y="317373"/>
                  </a:cubicBezTo>
                  <a:cubicBezTo>
                    <a:pt x="67532" y="455390"/>
                    <a:pt x="179451" y="567309"/>
                    <a:pt x="317468" y="567309"/>
                  </a:cubicBezTo>
                  <a:cubicBezTo>
                    <a:pt x="424053" y="567309"/>
                    <a:pt x="515017" y="500634"/>
                    <a:pt x="550926" y="406718"/>
                  </a:cubicBezTo>
                  <a:lnTo>
                    <a:pt x="550926" y="406718"/>
                  </a:lnTo>
                  <a:cubicBezTo>
                    <a:pt x="550926" y="406718"/>
                    <a:pt x="634079" y="204597"/>
                    <a:pt x="634079" y="204597"/>
                  </a:cubicBezTo>
                  <a:lnTo>
                    <a:pt x="634079" y="204597"/>
                  </a:lnTo>
                  <a:close/>
                  <a:moveTo>
                    <a:pt x="414242" y="451104"/>
                  </a:moveTo>
                  <a:lnTo>
                    <a:pt x="487394" y="451104"/>
                  </a:lnTo>
                  <a:lnTo>
                    <a:pt x="588740" y="204692"/>
                  </a:lnTo>
                  <a:lnTo>
                    <a:pt x="515588" y="204692"/>
                  </a:lnTo>
                  <a:lnTo>
                    <a:pt x="450818" y="362141"/>
                  </a:lnTo>
                  <a:lnTo>
                    <a:pt x="390906" y="216503"/>
                  </a:lnTo>
                  <a:lnTo>
                    <a:pt x="381190" y="216503"/>
                  </a:lnTo>
                  <a:lnTo>
                    <a:pt x="321278" y="362141"/>
                  </a:lnTo>
                  <a:lnTo>
                    <a:pt x="256508" y="204692"/>
                  </a:lnTo>
                  <a:lnTo>
                    <a:pt x="183356" y="204692"/>
                  </a:lnTo>
                  <a:lnTo>
                    <a:pt x="284702" y="451104"/>
                  </a:lnTo>
                  <a:lnTo>
                    <a:pt x="357854" y="451104"/>
                  </a:lnTo>
                  <a:lnTo>
                    <a:pt x="386048" y="382524"/>
                  </a:lnTo>
                  <a:lnTo>
                    <a:pt x="414242" y="451104"/>
                  </a:lnTo>
                  <a:lnTo>
                    <a:pt x="414242" y="451104"/>
                  </a:lnTo>
                  <a:close/>
                  <a:moveTo>
                    <a:pt x="818864" y="204692"/>
                  </a:moveTo>
                  <a:lnTo>
                    <a:pt x="780479" y="298037"/>
                  </a:lnTo>
                  <a:lnTo>
                    <a:pt x="817055" y="387001"/>
                  </a:lnTo>
                  <a:lnTo>
                    <a:pt x="855440" y="293656"/>
                  </a:lnTo>
                  <a:lnTo>
                    <a:pt x="899065" y="399574"/>
                  </a:lnTo>
                  <a:lnTo>
                    <a:pt x="822293" y="399574"/>
                  </a:lnTo>
                  <a:lnTo>
                    <a:pt x="843534" y="451104"/>
                  </a:lnTo>
                  <a:lnTo>
                    <a:pt x="993458" y="451104"/>
                  </a:lnTo>
                  <a:cubicBezTo>
                    <a:pt x="993458" y="451104"/>
                    <a:pt x="892112" y="204692"/>
                    <a:pt x="892112" y="204692"/>
                  </a:cubicBezTo>
                  <a:lnTo>
                    <a:pt x="818960" y="204692"/>
                  </a:lnTo>
                  <a:close/>
                </a:path>
              </a:pathLst>
            </a:custGeom>
            <a:solidFill>
              <a:srgbClr val="0097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213" name="图形 5"/>
            <p:cNvGrpSpPr/>
            <p:nvPr/>
          </p:nvGrpSpPr>
          <p:grpSpPr>
            <a:xfrm>
              <a:off x="15345748" y="16019481"/>
              <a:ext cx="5065864" cy="387677"/>
              <a:chOff x="18183954" y="11472671"/>
              <a:chExt cx="1686496" cy="129063"/>
            </a:xfrm>
            <a:solidFill>
              <a:srgbClr val="595757"/>
            </a:solidFill>
          </p:grpSpPr>
          <p:sp>
            <p:nvSpPr>
              <p:cNvPr id="215" name="任意形状 214"/>
              <p:cNvSpPr/>
              <p:nvPr/>
            </p:nvSpPr>
            <p:spPr>
              <a:xfrm>
                <a:off x="18183954" y="11476957"/>
                <a:ext cx="131064" cy="94869"/>
              </a:xfrm>
              <a:custGeom>
                <a:avLst/>
                <a:gdLst>
                  <a:gd name="connsiteX0" fmla="*/ 75057 w 131064"/>
                  <a:gd name="connsiteY0" fmla="*/ 0 h 94869"/>
                  <a:gd name="connsiteX1" fmla="*/ 93154 w 131064"/>
                  <a:gd name="connsiteY1" fmla="*/ 58293 h 94869"/>
                  <a:gd name="connsiteX2" fmla="*/ 109823 w 131064"/>
                  <a:gd name="connsiteY2" fmla="*/ 0 h 94869"/>
                  <a:gd name="connsiteX3" fmla="*/ 131064 w 131064"/>
                  <a:gd name="connsiteY3" fmla="*/ 0 h 94869"/>
                  <a:gd name="connsiteX4" fmla="*/ 101155 w 131064"/>
                  <a:gd name="connsiteY4" fmla="*/ 94869 h 94869"/>
                  <a:gd name="connsiteX5" fmla="*/ 84201 w 131064"/>
                  <a:gd name="connsiteY5" fmla="*/ 94869 h 94869"/>
                  <a:gd name="connsiteX6" fmla="*/ 65818 w 131064"/>
                  <a:gd name="connsiteY6" fmla="*/ 38291 h 94869"/>
                  <a:gd name="connsiteX7" fmla="*/ 47911 w 131064"/>
                  <a:gd name="connsiteY7" fmla="*/ 94869 h 94869"/>
                  <a:gd name="connsiteX8" fmla="*/ 31052 w 131064"/>
                  <a:gd name="connsiteY8" fmla="*/ 94869 h 94869"/>
                  <a:gd name="connsiteX9" fmla="*/ 0 w 131064"/>
                  <a:gd name="connsiteY9" fmla="*/ 0 h 94869"/>
                  <a:gd name="connsiteX10" fmla="*/ 22765 w 131064"/>
                  <a:gd name="connsiteY10" fmla="*/ 0 h 94869"/>
                  <a:gd name="connsiteX11" fmla="*/ 40481 w 131064"/>
                  <a:gd name="connsiteY11" fmla="*/ 58293 h 94869"/>
                  <a:gd name="connsiteX12" fmla="*/ 57626 w 131064"/>
                  <a:gd name="connsiteY12" fmla="*/ 0 h 94869"/>
                  <a:gd name="connsiteX13" fmla="*/ 74962 w 131064"/>
                  <a:gd name="connsiteY13" fmla="*/ 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1064" h="94869">
                    <a:moveTo>
                      <a:pt x="75057" y="0"/>
                    </a:moveTo>
                    <a:lnTo>
                      <a:pt x="93154" y="58293"/>
                    </a:lnTo>
                    <a:lnTo>
                      <a:pt x="109823" y="0"/>
                    </a:lnTo>
                    <a:lnTo>
                      <a:pt x="131064" y="0"/>
                    </a:lnTo>
                    <a:lnTo>
                      <a:pt x="101155" y="94869"/>
                    </a:lnTo>
                    <a:lnTo>
                      <a:pt x="84201" y="94869"/>
                    </a:lnTo>
                    <a:lnTo>
                      <a:pt x="65818" y="38291"/>
                    </a:lnTo>
                    <a:lnTo>
                      <a:pt x="47911" y="94869"/>
                    </a:lnTo>
                    <a:lnTo>
                      <a:pt x="31052" y="94869"/>
                    </a:lnTo>
                    <a:lnTo>
                      <a:pt x="0" y="0"/>
                    </a:lnTo>
                    <a:lnTo>
                      <a:pt x="22765" y="0"/>
                    </a:lnTo>
                    <a:lnTo>
                      <a:pt x="40481" y="58293"/>
                    </a:lnTo>
                    <a:lnTo>
                      <a:pt x="57626" y="0"/>
                    </a:lnTo>
                    <a:lnTo>
                      <a:pt x="74962" y="0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6" name="任意形状 215"/>
              <p:cNvSpPr/>
              <p:nvPr/>
            </p:nvSpPr>
            <p:spPr>
              <a:xfrm>
                <a:off x="18325305" y="11476957"/>
                <a:ext cx="63817" cy="94869"/>
              </a:xfrm>
              <a:custGeom>
                <a:avLst/>
                <a:gdLst>
                  <a:gd name="connsiteX0" fmla="*/ 0 w 63817"/>
                  <a:gd name="connsiteY0" fmla="*/ 0 h 94869"/>
                  <a:gd name="connsiteX1" fmla="*/ 22193 w 63817"/>
                  <a:gd name="connsiteY1" fmla="*/ 0 h 94869"/>
                  <a:gd name="connsiteX2" fmla="*/ 22193 w 63817"/>
                  <a:gd name="connsiteY2" fmla="*/ 75152 h 94869"/>
                  <a:gd name="connsiteX3" fmla="*/ 63818 w 63817"/>
                  <a:gd name="connsiteY3" fmla="*/ 75152 h 94869"/>
                  <a:gd name="connsiteX4" fmla="*/ 63818 w 63817"/>
                  <a:gd name="connsiteY4" fmla="*/ 94869 h 94869"/>
                  <a:gd name="connsiteX5" fmla="*/ 95 w 63817"/>
                  <a:gd name="connsiteY5" fmla="*/ 94869 h 94869"/>
                  <a:gd name="connsiteX6" fmla="*/ 95 w 63817"/>
                  <a:gd name="connsiteY6" fmla="*/ 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817" h="94869">
                    <a:moveTo>
                      <a:pt x="0" y="0"/>
                    </a:moveTo>
                    <a:lnTo>
                      <a:pt x="22193" y="0"/>
                    </a:lnTo>
                    <a:lnTo>
                      <a:pt x="22193" y="75152"/>
                    </a:lnTo>
                    <a:lnTo>
                      <a:pt x="63818" y="75152"/>
                    </a:lnTo>
                    <a:lnTo>
                      <a:pt x="63818" y="94869"/>
                    </a:lnTo>
                    <a:lnTo>
                      <a:pt x="95" y="94869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7" name="任意形状 216"/>
              <p:cNvSpPr/>
              <p:nvPr/>
            </p:nvSpPr>
            <p:spPr>
              <a:xfrm>
                <a:off x="18392742" y="11476957"/>
                <a:ext cx="95440" cy="94869"/>
              </a:xfrm>
              <a:custGeom>
                <a:avLst/>
                <a:gdLst>
                  <a:gd name="connsiteX0" fmla="*/ 56960 w 95440"/>
                  <a:gd name="connsiteY0" fmla="*/ 0 h 94869"/>
                  <a:gd name="connsiteX1" fmla="*/ 95441 w 95440"/>
                  <a:gd name="connsiteY1" fmla="*/ 94869 h 94869"/>
                  <a:gd name="connsiteX2" fmla="*/ 72104 w 95440"/>
                  <a:gd name="connsiteY2" fmla="*/ 94869 h 94869"/>
                  <a:gd name="connsiteX3" fmla="*/ 64866 w 95440"/>
                  <a:gd name="connsiteY3" fmla="*/ 75724 h 94869"/>
                  <a:gd name="connsiteX4" fmla="*/ 28956 w 95440"/>
                  <a:gd name="connsiteY4" fmla="*/ 75724 h 94869"/>
                  <a:gd name="connsiteX5" fmla="*/ 22003 w 95440"/>
                  <a:gd name="connsiteY5" fmla="*/ 94869 h 94869"/>
                  <a:gd name="connsiteX6" fmla="*/ 0 w 95440"/>
                  <a:gd name="connsiteY6" fmla="*/ 94869 h 94869"/>
                  <a:gd name="connsiteX7" fmla="*/ 37433 w 95440"/>
                  <a:gd name="connsiteY7" fmla="*/ 0 h 94869"/>
                  <a:gd name="connsiteX8" fmla="*/ 56960 w 95440"/>
                  <a:gd name="connsiteY8" fmla="*/ 0 h 94869"/>
                  <a:gd name="connsiteX9" fmla="*/ 57912 w 95440"/>
                  <a:gd name="connsiteY9" fmla="*/ 57150 h 94869"/>
                  <a:gd name="connsiteX10" fmla="*/ 46673 w 95440"/>
                  <a:gd name="connsiteY10" fmla="*/ 27622 h 94869"/>
                  <a:gd name="connsiteX11" fmla="*/ 35909 w 95440"/>
                  <a:gd name="connsiteY11" fmla="*/ 57150 h 94869"/>
                  <a:gd name="connsiteX12" fmla="*/ 57912 w 95440"/>
                  <a:gd name="connsiteY12" fmla="*/ 5715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5440" h="94869">
                    <a:moveTo>
                      <a:pt x="56960" y="0"/>
                    </a:moveTo>
                    <a:lnTo>
                      <a:pt x="95441" y="94869"/>
                    </a:lnTo>
                    <a:lnTo>
                      <a:pt x="72104" y="94869"/>
                    </a:lnTo>
                    <a:lnTo>
                      <a:pt x="64866" y="75724"/>
                    </a:lnTo>
                    <a:lnTo>
                      <a:pt x="28956" y="75724"/>
                    </a:lnTo>
                    <a:lnTo>
                      <a:pt x="22003" y="94869"/>
                    </a:lnTo>
                    <a:lnTo>
                      <a:pt x="0" y="94869"/>
                    </a:lnTo>
                    <a:lnTo>
                      <a:pt x="37433" y="0"/>
                    </a:lnTo>
                    <a:lnTo>
                      <a:pt x="56960" y="0"/>
                    </a:lnTo>
                    <a:close/>
                    <a:moveTo>
                      <a:pt x="57912" y="57150"/>
                    </a:moveTo>
                    <a:lnTo>
                      <a:pt x="46673" y="27622"/>
                    </a:lnTo>
                    <a:lnTo>
                      <a:pt x="35909" y="57150"/>
                    </a:lnTo>
                    <a:lnTo>
                      <a:pt x="57912" y="57150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8" name="任意形状 217"/>
              <p:cNvSpPr/>
              <p:nvPr/>
            </p:nvSpPr>
            <p:spPr>
              <a:xfrm>
                <a:off x="18498279" y="11476957"/>
                <a:ext cx="80962" cy="94869"/>
              </a:xfrm>
              <a:custGeom>
                <a:avLst/>
                <a:gdLst>
                  <a:gd name="connsiteX0" fmla="*/ 17716 w 80962"/>
                  <a:gd name="connsiteY0" fmla="*/ 0 h 94869"/>
                  <a:gd name="connsiteX1" fmla="*/ 60770 w 80962"/>
                  <a:gd name="connsiteY1" fmla="*/ 57531 h 94869"/>
                  <a:gd name="connsiteX2" fmla="*/ 60770 w 80962"/>
                  <a:gd name="connsiteY2" fmla="*/ 0 h 94869"/>
                  <a:gd name="connsiteX3" fmla="*/ 80963 w 80962"/>
                  <a:gd name="connsiteY3" fmla="*/ 0 h 94869"/>
                  <a:gd name="connsiteX4" fmla="*/ 80963 w 80962"/>
                  <a:gd name="connsiteY4" fmla="*/ 94869 h 94869"/>
                  <a:gd name="connsiteX5" fmla="*/ 63246 w 80962"/>
                  <a:gd name="connsiteY5" fmla="*/ 94869 h 94869"/>
                  <a:gd name="connsiteX6" fmla="*/ 20193 w 80962"/>
                  <a:gd name="connsiteY6" fmla="*/ 37243 h 94869"/>
                  <a:gd name="connsiteX7" fmla="*/ 20193 w 80962"/>
                  <a:gd name="connsiteY7" fmla="*/ 94869 h 94869"/>
                  <a:gd name="connsiteX8" fmla="*/ 0 w 80962"/>
                  <a:gd name="connsiteY8" fmla="*/ 94869 h 94869"/>
                  <a:gd name="connsiteX9" fmla="*/ 0 w 80962"/>
                  <a:gd name="connsiteY9" fmla="*/ 0 h 94869"/>
                  <a:gd name="connsiteX10" fmla="*/ 17716 w 80962"/>
                  <a:gd name="connsiteY10" fmla="*/ 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0962" h="94869">
                    <a:moveTo>
                      <a:pt x="17716" y="0"/>
                    </a:moveTo>
                    <a:lnTo>
                      <a:pt x="60770" y="57531"/>
                    </a:lnTo>
                    <a:lnTo>
                      <a:pt x="60770" y="0"/>
                    </a:lnTo>
                    <a:lnTo>
                      <a:pt x="80963" y="0"/>
                    </a:lnTo>
                    <a:lnTo>
                      <a:pt x="80963" y="94869"/>
                    </a:lnTo>
                    <a:lnTo>
                      <a:pt x="63246" y="94869"/>
                    </a:lnTo>
                    <a:lnTo>
                      <a:pt x="20193" y="37243"/>
                    </a:lnTo>
                    <a:lnTo>
                      <a:pt x="20193" y="94869"/>
                    </a:lnTo>
                    <a:lnTo>
                      <a:pt x="0" y="94869"/>
                    </a:lnTo>
                    <a:lnTo>
                      <a:pt x="0" y="0"/>
                    </a:lnTo>
                    <a:lnTo>
                      <a:pt x="17716" y="0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9" name="任意形状 218"/>
              <p:cNvSpPr/>
              <p:nvPr/>
            </p:nvSpPr>
            <p:spPr>
              <a:xfrm>
                <a:off x="18619247" y="11476957"/>
                <a:ext cx="95440" cy="94869"/>
              </a:xfrm>
              <a:custGeom>
                <a:avLst/>
                <a:gdLst>
                  <a:gd name="connsiteX0" fmla="*/ 56960 w 95440"/>
                  <a:gd name="connsiteY0" fmla="*/ 0 h 94869"/>
                  <a:gd name="connsiteX1" fmla="*/ 95441 w 95440"/>
                  <a:gd name="connsiteY1" fmla="*/ 94869 h 94869"/>
                  <a:gd name="connsiteX2" fmla="*/ 72104 w 95440"/>
                  <a:gd name="connsiteY2" fmla="*/ 94869 h 94869"/>
                  <a:gd name="connsiteX3" fmla="*/ 64866 w 95440"/>
                  <a:gd name="connsiteY3" fmla="*/ 75724 h 94869"/>
                  <a:gd name="connsiteX4" fmla="*/ 28956 w 95440"/>
                  <a:gd name="connsiteY4" fmla="*/ 75724 h 94869"/>
                  <a:gd name="connsiteX5" fmla="*/ 22003 w 95440"/>
                  <a:gd name="connsiteY5" fmla="*/ 94869 h 94869"/>
                  <a:gd name="connsiteX6" fmla="*/ 0 w 95440"/>
                  <a:gd name="connsiteY6" fmla="*/ 94869 h 94869"/>
                  <a:gd name="connsiteX7" fmla="*/ 37433 w 95440"/>
                  <a:gd name="connsiteY7" fmla="*/ 0 h 94869"/>
                  <a:gd name="connsiteX8" fmla="*/ 56960 w 95440"/>
                  <a:gd name="connsiteY8" fmla="*/ 0 h 94869"/>
                  <a:gd name="connsiteX9" fmla="*/ 57817 w 95440"/>
                  <a:gd name="connsiteY9" fmla="*/ 57150 h 94869"/>
                  <a:gd name="connsiteX10" fmla="*/ 46577 w 95440"/>
                  <a:gd name="connsiteY10" fmla="*/ 27622 h 94869"/>
                  <a:gd name="connsiteX11" fmla="*/ 35814 w 95440"/>
                  <a:gd name="connsiteY11" fmla="*/ 57150 h 94869"/>
                  <a:gd name="connsiteX12" fmla="*/ 57817 w 95440"/>
                  <a:gd name="connsiteY12" fmla="*/ 5715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5440" h="94869">
                    <a:moveTo>
                      <a:pt x="56960" y="0"/>
                    </a:moveTo>
                    <a:lnTo>
                      <a:pt x="95441" y="94869"/>
                    </a:lnTo>
                    <a:lnTo>
                      <a:pt x="72104" y="94869"/>
                    </a:lnTo>
                    <a:lnTo>
                      <a:pt x="64866" y="75724"/>
                    </a:lnTo>
                    <a:lnTo>
                      <a:pt x="28956" y="75724"/>
                    </a:lnTo>
                    <a:lnTo>
                      <a:pt x="22003" y="94869"/>
                    </a:lnTo>
                    <a:lnTo>
                      <a:pt x="0" y="94869"/>
                    </a:lnTo>
                    <a:lnTo>
                      <a:pt x="37433" y="0"/>
                    </a:lnTo>
                    <a:lnTo>
                      <a:pt x="56960" y="0"/>
                    </a:lnTo>
                    <a:close/>
                    <a:moveTo>
                      <a:pt x="57817" y="57150"/>
                    </a:moveTo>
                    <a:lnTo>
                      <a:pt x="46577" y="27622"/>
                    </a:lnTo>
                    <a:lnTo>
                      <a:pt x="35814" y="57150"/>
                    </a:lnTo>
                    <a:lnTo>
                      <a:pt x="57817" y="57150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0" name="任意形状 219"/>
              <p:cNvSpPr/>
              <p:nvPr/>
            </p:nvSpPr>
            <p:spPr>
              <a:xfrm>
                <a:off x="18723069" y="11502865"/>
                <a:ext cx="71342" cy="98869"/>
              </a:xfrm>
              <a:custGeom>
                <a:avLst/>
                <a:gdLst>
                  <a:gd name="connsiteX0" fmla="*/ 56197 w 71342"/>
                  <a:gd name="connsiteY0" fmla="*/ 4286 h 98869"/>
                  <a:gd name="connsiteX1" fmla="*/ 67246 w 71342"/>
                  <a:gd name="connsiteY1" fmla="*/ 16383 h 98869"/>
                  <a:gd name="connsiteX2" fmla="*/ 71342 w 71342"/>
                  <a:gd name="connsiteY2" fmla="*/ 35338 h 98869"/>
                  <a:gd name="connsiteX3" fmla="*/ 67246 w 71342"/>
                  <a:gd name="connsiteY3" fmla="*/ 54197 h 98869"/>
                  <a:gd name="connsiteX4" fmla="*/ 56197 w 71342"/>
                  <a:gd name="connsiteY4" fmla="*/ 66389 h 98869"/>
                  <a:gd name="connsiteX5" fmla="*/ 40957 w 71342"/>
                  <a:gd name="connsiteY5" fmla="*/ 70580 h 98869"/>
                  <a:gd name="connsiteX6" fmla="*/ 21146 w 71342"/>
                  <a:gd name="connsiteY6" fmla="*/ 61341 h 98869"/>
                  <a:gd name="connsiteX7" fmla="*/ 21146 w 71342"/>
                  <a:gd name="connsiteY7" fmla="*/ 98870 h 98869"/>
                  <a:gd name="connsiteX8" fmla="*/ 0 w 71342"/>
                  <a:gd name="connsiteY8" fmla="*/ 98870 h 98869"/>
                  <a:gd name="connsiteX9" fmla="*/ 0 w 71342"/>
                  <a:gd name="connsiteY9" fmla="*/ 1810 h 98869"/>
                  <a:gd name="connsiteX10" fmla="*/ 18764 w 71342"/>
                  <a:gd name="connsiteY10" fmla="*/ 1810 h 98869"/>
                  <a:gd name="connsiteX11" fmla="*/ 19717 w 71342"/>
                  <a:gd name="connsiteY11" fmla="*/ 11239 h 98869"/>
                  <a:gd name="connsiteX12" fmla="*/ 28765 w 71342"/>
                  <a:gd name="connsiteY12" fmla="*/ 2762 h 98869"/>
                  <a:gd name="connsiteX13" fmla="*/ 40957 w 71342"/>
                  <a:gd name="connsiteY13" fmla="*/ 0 h 98869"/>
                  <a:gd name="connsiteX14" fmla="*/ 56197 w 71342"/>
                  <a:gd name="connsiteY14" fmla="*/ 4191 h 98869"/>
                  <a:gd name="connsiteX15" fmla="*/ 45625 w 71342"/>
                  <a:gd name="connsiteY15" fmla="*/ 47625 h 98869"/>
                  <a:gd name="connsiteX16" fmla="*/ 49530 w 71342"/>
                  <a:gd name="connsiteY16" fmla="*/ 35338 h 98869"/>
                  <a:gd name="connsiteX17" fmla="*/ 45625 w 71342"/>
                  <a:gd name="connsiteY17" fmla="*/ 22670 h 98869"/>
                  <a:gd name="connsiteX18" fmla="*/ 35528 w 71342"/>
                  <a:gd name="connsiteY18" fmla="*/ 17907 h 98869"/>
                  <a:gd name="connsiteX19" fmla="*/ 25337 w 71342"/>
                  <a:gd name="connsiteY19" fmla="*/ 22479 h 98869"/>
                  <a:gd name="connsiteX20" fmla="*/ 21146 w 71342"/>
                  <a:gd name="connsiteY20" fmla="*/ 35433 h 98869"/>
                  <a:gd name="connsiteX21" fmla="*/ 25241 w 71342"/>
                  <a:gd name="connsiteY21" fmla="*/ 48006 h 98869"/>
                  <a:gd name="connsiteX22" fmla="*/ 35528 w 71342"/>
                  <a:gd name="connsiteY22" fmla="*/ 52197 h 98869"/>
                  <a:gd name="connsiteX23" fmla="*/ 45625 w 71342"/>
                  <a:gd name="connsiteY23" fmla="*/ 47720 h 9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1342" h="98869">
                    <a:moveTo>
                      <a:pt x="56197" y="4286"/>
                    </a:moveTo>
                    <a:cubicBezTo>
                      <a:pt x="60865" y="7049"/>
                      <a:pt x="64484" y="11049"/>
                      <a:pt x="67246" y="16383"/>
                    </a:cubicBezTo>
                    <a:cubicBezTo>
                      <a:pt x="70009" y="21717"/>
                      <a:pt x="71342" y="28004"/>
                      <a:pt x="71342" y="35338"/>
                    </a:cubicBezTo>
                    <a:cubicBezTo>
                      <a:pt x="71342" y="42672"/>
                      <a:pt x="70009" y="48863"/>
                      <a:pt x="67246" y="54197"/>
                    </a:cubicBezTo>
                    <a:cubicBezTo>
                      <a:pt x="64484" y="59531"/>
                      <a:pt x="60865" y="63532"/>
                      <a:pt x="56197" y="66389"/>
                    </a:cubicBezTo>
                    <a:cubicBezTo>
                      <a:pt x="51530" y="69247"/>
                      <a:pt x="46482" y="70580"/>
                      <a:pt x="40957" y="70580"/>
                    </a:cubicBezTo>
                    <a:cubicBezTo>
                      <a:pt x="32480" y="70580"/>
                      <a:pt x="25908" y="67532"/>
                      <a:pt x="21146" y="61341"/>
                    </a:cubicBezTo>
                    <a:lnTo>
                      <a:pt x="21146" y="98870"/>
                    </a:lnTo>
                    <a:lnTo>
                      <a:pt x="0" y="98870"/>
                    </a:lnTo>
                    <a:lnTo>
                      <a:pt x="0" y="1810"/>
                    </a:lnTo>
                    <a:lnTo>
                      <a:pt x="18764" y="1810"/>
                    </a:lnTo>
                    <a:cubicBezTo>
                      <a:pt x="19145" y="6668"/>
                      <a:pt x="19431" y="9811"/>
                      <a:pt x="19717" y="11239"/>
                    </a:cubicBezTo>
                    <a:cubicBezTo>
                      <a:pt x="22098" y="7429"/>
                      <a:pt x="25146" y="4572"/>
                      <a:pt x="28765" y="2762"/>
                    </a:cubicBezTo>
                    <a:cubicBezTo>
                      <a:pt x="32385" y="953"/>
                      <a:pt x="36481" y="0"/>
                      <a:pt x="40957" y="0"/>
                    </a:cubicBezTo>
                    <a:cubicBezTo>
                      <a:pt x="46482" y="0"/>
                      <a:pt x="51530" y="1429"/>
                      <a:pt x="56197" y="4191"/>
                    </a:cubicBezTo>
                    <a:close/>
                    <a:moveTo>
                      <a:pt x="45625" y="47625"/>
                    </a:moveTo>
                    <a:cubicBezTo>
                      <a:pt x="48196" y="44672"/>
                      <a:pt x="49530" y="40577"/>
                      <a:pt x="49530" y="35338"/>
                    </a:cubicBezTo>
                    <a:cubicBezTo>
                      <a:pt x="49530" y="30099"/>
                      <a:pt x="48196" y="25813"/>
                      <a:pt x="45625" y="22670"/>
                    </a:cubicBezTo>
                    <a:cubicBezTo>
                      <a:pt x="43053" y="19431"/>
                      <a:pt x="39624" y="17907"/>
                      <a:pt x="35528" y="17907"/>
                    </a:cubicBezTo>
                    <a:cubicBezTo>
                      <a:pt x="31432" y="17907"/>
                      <a:pt x="28099" y="19431"/>
                      <a:pt x="25337" y="22479"/>
                    </a:cubicBezTo>
                    <a:cubicBezTo>
                      <a:pt x="22574" y="25527"/>
                      <a:pt x="21146" y="29813"/>
                      <a:pt x="21146" y="35433"/>
                    </a:cubicBezTo>
                    <a:cubicBezTo>
                      <a:pt x="21146" y="41053"/>
                      <a:pt x="22479" y="45244"/>
                      <a:pt x="25241" y="48006"/>
                    </a:cubicBezTo>
                    <a:cubicBezTo>
                      <a:pt x="28004" y="50768"/>
                      <a:pt x="31432" y="52197"/>
                      <a:pt x="35528" y="52197"/>
                    </a:cubicBezTo>
                    <a:cubicBezTo>
                      <a:pt x="39624" y="52197"/>
                      <a:pt x="43053" y="50673"/>
                      <a:pt x="45625" y="47720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1" name="任意形状 220"/>
              <p:cNvSpPr/>
              <p:nvPr/>
            </p:nvSpPr>
            <p:spPr>
              <a:xfrm>
                <a:off x="18805937" y="11502865"/>
                <a:ext cx="71342" cy="98869"/>
              </a:xfrm>
              <a:custGeom>
                <a:avLst/>
                <a:gdLst>
                  <a:gd name="connsiteX0" fmla="*/ 56197 w 71342"/>
                  <a:gd name="connsiteY0" fmla="*/ 4286 h 98869"/>
                  <a:gd name="connsiteX1" fmla="*/ 67246 w 71342"/>
                  <a:gd name="connsiteY1" fmla="*/ 16383 h 98869"/>
                  <a:gd name="connsiteX2" fmla="*/ 71342 w 71342"/>
                  <a:gd name="connsiteY2" fmla="*/ 35338 h 98869"/>
                  <a:gd name="connsiteX3" fmla="*/ 67246 w 71342"/>
                  <a:gd name="connsiteY3" fmla="*/ 54197 h 98869"/>
                  <a:gd name="connsiteX4" fmla="*/ 56197 w 71342"/>
                  <a:gd name="connsiteY4" fmla="*/ 66389 h 98869"/>
                  <a:gd name="connsiteX5" fmla="*/ 40958 w 71342"/>
                  <a:gd name="connsiteY5" fmla="*/ 70580 h 98869"/>
                  <a:gd name="connsiteX6" fmla="*/ 21146 w 71342"/>
                  <a:gd name="connsiteY6" fmla="*/ 61341 h 98869"/>
                  <a:gd name="connsiteX7" fmla="*/ 21146 w 71342"/>
                  <a:gd name="connsiteY7" fmla="*/ 98870 h 98869"/>
                  <a:gd name="connsiteX8" fmla="*/ 0 w 71342"/>
                  <a:gd name="connsiteY8" fmla="*/ 98870 h 98869"/>
                  <a:gd name="connsiteX9" fmla="*/ 0 w 71342"/>
                  <a:gd name="connsiteY9" fmla="*/ 1810 h 98869"/>
                  <a:gd name="connsiteX10" fmla="*/ 18764 w 71342"/>
                  <a:gd name="connsiteY10" fmla="*/ 1810 h 98869"/>
                  <a:gd name="connsiteX11" fmla="*/ 19717 w 71342"/>
                  <a:gd name="connsiteY11" fmla="*/ 11239 h 98869"/>
                  <a:gd name="connsiteX12" fmla="*/ 28766 w 71342"/>
                  <a:gd name="connsiteY12" fmla="*/ 2762 h 98869"/>
                  <a:gd name="connsiteX13" fmla="*/ 40958 w 71342"/>
                  <a:gd name="connsiteY13" fmla="*/ 0 h 98869"/>
                  <a:gd name="connsiteX14" fmla="*/ 56197 w 71342"/>
                  <a:gd name="connsiteY14" fmla="*/ 4191 h 98869"/>
                  <a:gd name="connsiteX15" fmla="*/ 45625 w 71342"/>
                  <a:gd name="connsiteY15" fmla="*/ 47625 h 98869"/>
                  <a:gd name="connsiteX16" fmla="*/ 49530 w 71342"/>
                  <a:gd name="connsiteY16" fmla="*/ 35338 h 98869"/>
                  <a:gd name="connsiteX17" fmla="*/ 45625 w 71342"/>
                  <a:gd name="connsiteY17" fmla="*/ 22670 h 98869"/>
                  <a:gd name="connsiteX18" fmla="*/ 35528 w 71342"/>
                  <a:gd name="connsiteY18" fmla="*/ 17907 h 98869"/>
                  <a:gd name="connsiteX19" fmla="*/ 25337 w 71342"/>
                  <a:gd name="connsiteY19" fmla="*/ 22479 h 98869"/>
                  <a:gd name="connsiteX20" fmla="*/ 21241 w 71342"/>
                  <a:gd name="connsiteY20" fmla="*/ 35433 h 98869"/>
                  <a:gd name="connsiteX21" fmla="*/ 25337 w 71342"/>
                  <a:gd name="connsiteY21" fmla="*/ 48006 h 98869"/>
                  <a:gd name="connsiteX22" fmla="*/ 35624 w 71342"/>
                  <a:gd name="connsiteY22" fmla="*/ 52197 h 98869"/>
                  <a:gd name="connsiteX23" fmla="*/ 45720 w 71342"/>
                  <a:gd name="connsiteY23" fmla="*/ 47720 h 9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1342" h="98869">
                    <a:moveTo>
                      <a:pt x="56197" y="4286"/>
                    </a:moveTo>
                    <a:cubicBezTo>
                      <a:pt x="60865" y="7049"/>
                      <a:pt x="64484" y="11049"/>
                      <a:pt x="67246" y="16383"/>
                    </a:cubicBezTo>
                    <a:cubicBezTo>
                      <a:pt x="70009" y="21717"/>
                      <a:pt x="71342" y="28004"/>
                      <a:pt x="71342" y="35338"/>
                    </a:cubicBezTo>
                    <a:cubicBezTo>
                      <a:pt x="71342" y="42672"/>
                      <a:pt x="70009" y="48863"/>
                      <a:pt x="67246" y="54197"/>
                    </a:cubicBezTo>
                    <a:cubicBezTo>
                      <a:pt x="64484" y="59531"/>
                      <a:pt x="60865" y="63532"/>
                      <a:pt x="56197" y="66389"/>
                    </a:cubicBezTo>
                    <a:cubicBezTo>
                      <a:pt x="51626" y="69152"/>
                      <a:pt x="46482" y="70580"/>
                      <a:pt x="40958" y="70580"/>
                    </a:cubicBezTo>
                    <a:cubicBezTo>
                      <a:pt x="32480" y="70580"/>
                      <a:pt x="25908" y="67532"/>
                      <a:pt x="21146" y="61341"/>
                    </a:cubicBezTo>
                    <a:lnTo>
                      <a:pt x="21146" y="98870"/>
                    </a:lnTo>
                    <a:lnTo>
                      <a:pt x="0" y="98870"/>
                    </a:lnTo>
                    <a:lnTo>
                      <a:pt x="0" y="1810"/>
                    </a:lnTo>
                    <a:lnTo>
                      <a:pt x="18764" y="1810"/>
                    </a:lnTo>
                    <a:cubicBezTo>
                      <a:pt x="19145" y="6668"/>
                      <a:pt x="19431" y="9811"/>
                      <a:pt x="19717" y="11239"/>
                    </a:cubicBezTo>
                    <a:cubicBezTo>
                      <a:pt x="22098" y="7429"/>
                      <a:pt x="25146" y="4572"/>
                      <a:pt x="28766" y="2762"/>
                    </a:cubicBezTo>
                    <a:cubicBezTo>
                      <a:pt x="32385" y="953"/>
                      <a:pt x="36481" y="0"/>
                      <a:pt x="40958" y="0"/>
                    </a:cubicBezTo>
                    <a:cubicBezTo>
                      <a:pt x="46482" y="0"/>
                      <a:pt x="51530" y="1429"/>
                      <a:pt x="56197" y="4191"/>
                    </a:cubicBezTo>
                    <a:close/>
                    <a:moveTo>
                      <a:pt x="45625" y="47625"/>
                    </a:moveTo>
                    <a:cubicBezTo>
                      <a:pt x="48196" y="44672"/>
                      <a:pt x="49530" y="40577"/>
                      <a:pt x="49530" y="35338"/>
                    </a:cubicBezTo>
                    <a:cubicBezTo>
                      <a:pt x="49530" y="30099"/>
                      <a:pt x="48196" y="25813"/>
                      <a:pt x="45625" y="22670"/>
                    </a:cubicBezTo>
                    <a:cubicBezTo>
                      <a:pt x="43053" y="19431"/>
                      <a:pt x="39624" y="17907"/>
                      <a:pt x="35528" y="17907"/>
                    </a:cubicBezTo>
                    <a:cubicBezTo>
                      <a:pt x="31433" y="17907"/>
                      <a:pt x="28099" y="19431"/>
                      <a:pt x="25337" y="22479"/>
                    </a:cubicBezTo>
                    <a:cubicBezTo>
                      <a:pt x="22574" y="25527"/>
                      <a:pt x="21241" y="29813"/>
                      <a:pt x="21241" y="35433"/>
                    </a:cubicBezTo>
                    <a:cubicBezTo>
                      <a:pt x="21241" y="41053"/>
                      <a:pt x="22574" y="45244"/>
                      <a:pt x="25337" y="48006"/>
                    </a:cubicBezTo>
                    <a:cubicBezTo>
                      <a:pt x="28099" y="50768"/>
                      <a:pt x="31528" y="52197"/>
                      <a:pt x="35624" y="52197"/>
                    </a:cubicBezTo>
                    <a:cubicBezTo>
                      <a:pt x="39719" y="52197"/>
                      <a:pt x="43148" y="50673"/>
                      <a:pt x="45720" y="47720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2" name="任意形状 221"/>
              <p:cNvSpPr/>
              <p:nvPr/>
            </p:nvSpPr>
            <p:spPr>
              <a:xfrm>
                <a:off x="18888900" y="11473243"/>
                <a:ext cx="21145" cy="98583"/>
              </a:xfrm>
              <a:custGeom>
                <a:avLst/>
                <a:gdLst>
                  <a:gd name="connsiteX0" fmla="*/ 21146 w 21145"/>
                  <a:gd name="connsiteY0" fmla="*/ 98584 h 98583"/>
                  <a:gd name="connsiteX1" fmla="*/ 0 w 21145"/>
                  <a:gd name="connsiteY1" fmla="*/ 98584 h 98583"/>
                  <a:gd name="connsiteX2" fmla="*/ 0 w 21145"/>
                  <a:gd name="connsiteY2" fmla="*/ 0 h 98583"/>
                  <a:gd name="connsiteX3" fmla="*/ 21146 w 21145"/>
                  <a:gd name="connsiteY3" fmla="*/ 0 h 98583"/>
                  <a:gd name="connsiteX4" fmla="*/ 21146 w 21145"/>
                  <a:gd name="connsiteY4" fmla="*/ 98584 h 98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45" h="98583">
                    <a:moveTo>
                      <a:pt x="21146" y="98584"/>
                    </a:moveTo>
                    <a:lnTo>
                      <a:pt x="0" y="98584"/>
                    </a:lnTo>
                    <a:lnTo>
                      <a:pt x="0" y="0"/>
                    </a:lnTo>
                    <a:lnTo>
                      <a:pt x="21146" y="0"/>
                    </a:lnTo>
                    <a:lnTo>
                      <a:pt x="21146" y="98584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3" name="任意形状 222"/>
              <p:cNvSpPr/>
              <p:nvPr/>
            </p:nvSpPr>
            <p:spPr>
              <a:xfrm>
                <a:off x="18923666" y="11472671"/>
                <a:ext cx="24669" cy="99155"/>
              </a:xfrm>
              <a:custGeom>
                <a:avLst/>
                <a:gdLst>
                  <a:gd name="connsiteX0" fmla="*/ 3620 w 24669"/>
                  <a:gd name="connsiteY0" fmla="*/ 21336 h 99155"/>
                  <a:gd name="connsiteX1" fmla="*/ 0 w 24669"/>
                  <a:gd name="connsiteY1" fmla="*/ 12573 h 99155"/>
                  <a:gd name="connsiteX2" fmla="*/ 3524 w 24669"/>
                  <a:gd name="connsiteY2" fmla="*/ 3715 h 99155"/>
                  <a:gd name="connsiteX3" fmla="*/ 12287 w 24669"/>
                  <a:gd name="connsiteY3" fmla="*/ 0 h 99155"/>
                  <a:gd name="connsiteX4" fmla="*/ 20955 w 24669"/>
                  <a:gd name="connsiteY4" fmla="*/ 3715 h 99155"/>
                  <a:gd name="connsiteX5" fmla="*/ 24670 w 24669"/>
                  <a:gd name="connsiteY5" fmla="*/ 12478 h 99155"/>
                  <a:gd name="connsiteX6" fmla="*/ 21050 w 24669"/>
                  <a:gd name="connsiteY6" fmla="*/ 21241 h 99155"/>
                  <a:gd name="connsiteX7" fmla="*/ 12382 w 24669"/>
                  <a:gd name="connsiteY7" fmla="*/ 24955 h 99155"/>
                  <a:gd name="connsiteX8" fmla="*/ 3715 w 24669"/>
                  <a:gd name="connsiteY8" fmla="*/ 21241 h 99155"/>
                  <a:gd name="connsiteX9" fmla="*/ 22860 w 24669"/>
                  <a:gd name="connsiteY9" fmla="*/ 99155 h 99155"/>
                  <a:gd name="connsiteX10" fmla="*/ 1714 w 24669"/>
                  <a:gd name="connsiteY10" fmla="*/ 99155 h 99155"/>
                  <a:gd name="connsiteX11" fmla="*/ 1714 w 24669"/>
                  <a:gd name="connsiteY11" fmla="*/ 32194 h 99155"/>
                  <a:gd name="connsiteX12" fmla="*/ 22860 w 24669"/>
                  <a:gd name="connsiteY12" fmla="*/ 32194 h 99155"/>
                  <a:gd name="connsiteX13" fmla="*/ 22860 w 24669"/>
                  <a:gd name="connsiteY13" fmla="*/ 99155 h 99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669" h="99155">
                    <a:moveTo>
                      <a:pt x="3620" y="21336"/>
                    </a:moveTo>
                    <a:cubicBezTo>
                      <a:pt x="1238" y="18859"/>
                      <a:pt x="0" y="15907"/>
                      <a:pt x="0" y="12573"/>
                    </a:cubicBezTo>
                    <a:cubicBezTo>
                      <a:pt x="0" y="9239"/>
                      <a:pt x="1143" y="6191"/>
                      <a:pt x="3524" y="3715"/>
                    </a:cubicBezTo>
                    <a:cubicBezTo>
                      <a:pt x="5905" y="1238"/>
                      <a:pt x="8763" y="0"/>
                      <a:pt x="12287" y="0"/>
                    </a:cubicBezTo>
                    <a:cubicBezTo>
                      <a:pt x="15812" y="0"/>
                      <a:pt x="18479" y="1238"/>
                      <a:pt x="20955" y="3715"/>
                    </a:cubicBezTo>
                    <a:cubicBezTo>
                      <a:pt x="23431" y="6191"/>
                      <a:pt x="24670" y="9144"/>
                      <a:pt x="24670" y="12478"/>
                    </a:cubicBezTo>
                    <a:cubicBezTo>
                      <a:pt x="24670" y="15812"/>
                      <a:pt x="23431" y="18764"/>
                      <a:pt x="21050" y="21241"/>
                    </a:cubicBezTo>
                    <a:cubicBezTo>
                      <a:pt x="18669" y="23717"/>
                      <a:pt x="15716" y="24955"/>
                      <a:pt x="12382" y="24955"/>
                    </a:cubicBezTo>
                    <a:cubicBezTo>
                      <a:pt x="9049" y="24955"/>
                      <a:pt x="6096" y="23717"/>
                      <a:pt x="3715" y="21241"/>
                    </a:cubicBezTo>
                    <a:close/>
                    <a:moveTo>
                      <a:pt x="22860" y="99155"/>
                    </a:moveTo>
                    <a:lnTo>
                      <a:pt x="1714" y="99155"/>
                    </a:lnTo>
                    <a:lnTo>
                      <a:pt x="1714" y="32194"/>
                    </a:lnTo>
                    <a:lnTo>
                      <a:pt x="22860" y="32194"/>
                    </a:lnTo>
                    <a:lnTo>
                      <a:pt x="22860" y="99155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4" name="任意形状 223"/>
              <p:cNvSpPr/>
              <p:nvPr/>
            </p:nvSpPr>
            <p:spPr>
              <a:xfrm>
                <a:off x="18958051" y="11503151"/>
                <a:ext cx="62007" cy="70294"/>
              </a:xfrm>
              <a:custGeom>
                <a:avLst/>
                <a:gdLst>
                  <a:gd name="connsiteX0" fmla="*/ 41338 w 62007"/>
                  <a:gd name="connsiteY0" fmla="*/ 50292 h 70294"/>
                  <a:gd name="connsiteX1" fmla="*/ 46101 w 62007"/>
                  <a:gd name="connsiteY1" fmla="*/ 45149 h 70294"/>
                  <a:gd name="connsiteX2" fmla="*/ 62008 w 62007"/>
                  <a:gd name="connsiteY2" fmla="*/ 54388 h 70294"/>
                  <a:gd name="connsiteX3" fmla="*/ 51530 w 62007"/>
                  <a:gd name="connsiteY3" fmla="*/ 66199 h 70294"/>
                  <a:gd name="connsiteX4" fmla="*/ 34862 w 62007"/>
                  <a:gd name="connsiteY4" fmla="*/ 70295 h 70294"/>
                  <a:gd name="connsiteX5" fmla="*/ 17907 w 62007"/>
                  <a:gd name="connsiteY5" fmla="*/ 66389 h 70294"/>
                  <a:gd name="connsiteX6" fmla="*/ 4953 w 62007"/>
                  <a:gd name="connsiteY6" fmla="*/ 54483 h 70294"/>
                  <a:gd name="connsiteX7" fmla="*/ 0 w 62007"/>
                  <a:gd name="connsiteY7" fmla="*/ 35147 h 70294"/>
                  <a:gd name="connsiteX8" fmla="*/ 4953 w 62007"/>
                  <a:gd name="connsiteY8" fmla="*/ 15812 h 70294"/>
                  <a:gd name="connsiteX9" fmla="*/ 17907 w 62007"/>
                  <a:gd name="connsiteY9" fmla="*/ 3905 h 70294"/>
                  <a:gd name="connsiteX10" fmla="*/ 34862 w 62007"/>
                  <a:gd name="connsiteY10" fmla="*/ 0 h 70294"/>
                  <a:gd name="connsiteX11" fmla="*/ 51530 w 62007"/>
                  <a:gd name="connsiteY11" fmla="*/ 4096 h 70294"/>
                  <a:gd name="connsiteX12" fmla="*/ 62008 w 62007"/>
                  <a:gd name="connsiteY12" fmla="*/ 15812 h 70294"/>
                  <a:gd name="connsiteX13" fmla="*/ 46101 w 62007"/>
                  <a:gd name="connsiteY13" fmla="*/ 25146 h 70294"/>
                  <a:gd name="connsiteX14" fmla="*/ 41243 w 62007"/>
                  <a:gd name="connsiteY14" fmla="*/ 20003 h 70294"/>
                  <a:gd name="connsiteX15" fmla="*/ 34862 w 62007"/>
                  <a:gd name="connsiteY15" fmla="*/ 18193 h 70294"/>
                  <a:gd name="connsiteX16" fmla="*/ 25337 w 62007"/>
                  <a:gd name="connsiteY16" fmla="*/ 22955 h 70294"/>
                  <a:gd name="connsiteX17" fmla="*/ 21812 w 62007"/>
                  <a:gd name="connsiteY17" fmla="*/ 35338 h 70294"/>
                  <a:gd name="connsiteX18" fmla="*/ 25337 w 62007"/>
                  <a:gd name="connsiteY18" fmla="*/ 47625 h 70294"/>
                  <a:gd name="connsiteX19" fmla="*/ 34862 w 62007"/>
                  <a:gd name="connsiteY19" fmla="*/ 52292 h 70294"/>
                  <a:gd name="connsiteX20" fmla="*/ 41434 w 62007"/>
                  <a:gd name="connsiteY20" fmla="*/ 50578 h 70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2007" h="70294">
                    <a:moveTo>
                      <a:pt x="41338" y="50292"/>
                    </a:moveTo>
                    <a:cubicBezTo>
                      <a:pt x="43148" y="49149"/>
                      <a:pt x="44672" y="47435"/>
                      <a:pt x="46101" y="45149"/>
                    </a:cubicBezTo>
                    <a:lnTo>
                      <a:pt x="62008" y="54388"/>
                    </a:lnTo>
                    <a:cubicBezTo>
                      <a:pt x="59912" y="59531"/>
                      <a:pt x="56483" y="63532"/>
                      <a:pt x="51530" y="66199"/>
                    </a:cubicBezTo>
                    <a:cubicBezTo>
                      <a:pt x="46577" y="68961"/>
                      <a:pt x="41053" y="70295"/>
                      <a:pt x="34862" y="70295"/>
                    </a:cubicBezTo>
                    <a:cubicBezTo>
                      <a:pt x="28670" y="70295"/>
                      <a:pt x="23241" y="68961"/>
                      <a:pt x="17907" y="66389"/>
                    </a:cubicBezTo>
                    <a:cubicBezTo>
                      <a:pt x="12573" y="63722"/>
                      <a:pt x="8287" y="59817"/>
                      <a:pt x="4953" y="54483"/>
                    </a:cubicBezTo>
                    <a:cubicBezTo>
                      <a:pt x="1619" y="49149"/>
                      <a:pt x="0" y="42672"/>
                      <a:pt x="0" y="35147"/>
                    </a:cubicBezTo>
                    <a:cubicBezTo>
                      <a:pt x="0" y="27622"/>
                      <a:pt x="1619" y="21050"/>
                      <a:pt x="4953" y="15812"/>
                    </a:cubicBezTo>
                    <a:cubicBezTo>
                      <a:pt x="8287" y="10573"/>
                      <a:pt x="12573" y="6572"/>
                      <a:pt x="17907" y="3905"/>
                    </a:cubicBezTo>
                    <a:cubicBezTo>
                      <a:pt x="23241" y="1238"/>
                      <a:pt x="28861" y="0"/>
                      <a:pt x="34862" y="0"/>
                    </a:cubicBezTo>
                    <a:cubicBezTo>
                      <a:pt x="40862" y="0"/>
                      <a:pt x="46672" y="1334"/>
                      <a:pt x="51530" y="4096"/>
                    </a:cubicBezTo>
                    <a:cubicBezTo>
                      <a:pt x="56483" y="6858"/>
                      <a:pt x="59912" y="10763"/>
                      <a:pt x="62008" y="15812"/>
                    </a:cubicBezTo>
                    <a:lnTo>
                      <a:pt x="46101" y="25146"/>
                    </a:lnTo>
                    <a:cubicBezTo>
                      <a:pt x="44672" y="22860"/>
                      <a:pt x="43053" y="21146"/>
                      <a:pt x="41243" y="20003"/>
                    </a:cubicBezTo>
                    <a:cubicBezTo>
                      <a:pt x="39434" y="18764"/>
                      <a:pt x="37338" y="18193"/>
                      <a:pt x="34862" y="18193"/>
                    </a:cubicBezTo>
                    <a:cubicBezTo>
                      <a:pt x="30861" y="18193"/>
                      <a:pt x="27718" y="19812"/>
                      <a:pt x="25337" y="22955"/>
                    </a:cubicBezTo>
                    <a:cubicBezTo>
                      <a:pt x="22955" y="26099"/>
                      <a:pt x="21812" y="30194"/>
                      <a:pt x="21812" y="35338"/>
                    </a:cubicBezTo>
                    <a:cubicBezTo>
                      <a:pt x="21812" y="40481"/>
                      <a:pt x="22955" y="44577"/>
                      <a:pt x="25337" y="47625"/>
                    </a:cubicBezTo>
                    <a:cubicBezTo>
                      <a:pt x="27718" y="50768"/>
                      <a:pt x="30861" y="52292"/>
                      <a:pt x="34862" y="52292"/>
                    </a:cubicBezTo>
                    <a:cubicBezTo>
                      <a:pt x="37433" y="52292"/>
                      <a:pt x="39624" y="51721"/>
                      <a:pt x="41434" y="50578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5" name="任意形状 224"/>
              <p:cNvSpPr/>
              <p:nvPr/>
            </p:nvSpPr>
            <p:spPr>
              <a:xfrm>
                <a:off x="19023869" y="11503056"/>
                <a:ext cx="63150" cy="70484"/>
              </a:xfrm>
              <a:custGeom>
                <a:avLst/>
                <a:gdLst>
                  <a:gd name="connsiteX0" fmla="*/ 55245 w 63150"/>
                  <a:gd name="connsiteY0" fmla="*/ 8096 h 70484"/>
                  <a:gd name="connsiteX1" fmla="*/ 63151 w 63150"/>
                  <a:gd name="connsiteY1" fmla="*/ 30956 h 70484"/>
                  <a:gd name="connsiteX2" fmla="*/ 63151 w 63150"/>
                  <a:gd name="connsiteY2" fmla="*/ 68771 h 70484"/>
                  <a:gd name="connsiteX3" fmla="*/ 45434 w 63150"/>
                  <a:gd name="connsiteY3" fmla="*/ 68771 h 70484"/>
                  <a:gd name="connsiteX4" fmla="*/ 44482 w 63150"/>
                  <a:gd name="connsiteY4" fmla="*/ 61531 h 70484"/>
                  <a:gd name="connsiteX5" fmla="*/ 36957 w 63150"/>
                  <a:gd name="connsiteY5" fmla="*/ 68294 h 70484"/>
                  <a:gd name="connsiteX6" fmla="*/ 25813 w 63150"/>
                  <a:gd name="connsiteY6" fmla="*/ 70485 h 70484"/>
                  <a:gd name="connsiteX7" fmla="*/ 12763 w 63150"/>
                  <a:gd name="connsiteY7" fmla="*/ 67913 h 70484"/>
                  <a:gd name="connsiteX8" fmla="*/ 3429 w 63150"/>
                  <a:gd name="connsiteY8" fmla="*/ 60674 h 70484"/>
                  <a:gd name="connsiteX9" fmla="*/ 0 w 63150"/>
                  <a:gd name="connsiteY9" fmla="*/ 49434 h 70484"/>
                  <a:gd name="connsiteX10" fmla="*/ 3810 w 63150"/>
                  <a:gd name="connsiteY10" fmla="*/ 37624 h 70484"/>
                  <a:gd name="connsiteX11" fmla="*/ 14097 w 63150"/>
                  <a:gd name="connsiteY11" fmla="*/ 29813 h 70484"/>
                  <a:gd name="connsiteX12" fmla="*/ 28194 w 63150"/>
                  <a:gd name="connsiteY12" fmla="*/ 27051 h 70484"/>
                  <a:gd name="connsiteX13" fmla="*/ 42196 w 63150"/>
                  <a:gd name="connsiteY13" fmla="*/ 29527 h 70484"/>
                  <a:gd name="connsiteX14" fmla="*/ 30671 w 63150"/>
                  <a:gd name="connsiteY14" fmla="*/ 16859 h 70484"/>
                  <a:gd name="connsiteX15" fmla="*/ 17717 w 63150"/>
                  <a:gd name="connsiteY15" fmla="*/ 25146 h 70484"/>
                  <a:gd name="connsiteX16" fmla="*/ 2858 w 63150"/>
                  <a:gd name="connsiteY16" fmla="*/ 16478 h 70484"/>
                  <a:gd name="connsiteX17" fmla="*/ 14478 w 63150"/>
                  <a:gd name="connsiteY17" fmla="*/ 4381 h 70484"/>
                  <a:gd name="connsiteX18" fmla="*/ 32766 w 63150"/>
                  <a:gd name="connsiteY18" fmla="*/ 0 h 70484"/>
                  <a:gd name="connsiteX19" fmla="*/ 55150 w 63150"/>
                  <a:gd name="connsiteY19" fmla="*/ 8096 h 70484"/>
                  <a:gd name="connsiteX20" fmla="*/ 42291 w 63150"/>
                  <a:gd name="connsiteY20" fmla="*/ 42577 h 70484"/>
                  <a:gd name="connsiteX21" fmla="*/ 32671 w 63150"/>
                  <a:gd name="connsiteY21" fmla="*/ 41243 h 70484"/>
                  <a:gd name="connsiteX22" fmla="*/ 24289 w 63150"/>
                  <a:gd name="connsiteY22" fmla="*/ 43148 h 70484"/>
                  <a:gd name="connsiteX23" fmla="*/ 21146 w 63150"/>
                  <a:gd name="connsiteY23" fmla="*/ 48292 h 70484"/>
                  <a:gd name="connsiteX24" fmla="*/ 23527 w 63150"/>
                  <a:gd name="connsiteY24" fmla="*/ 52959 h 70484"/>
                  <a:gd name="connsiteX25" fmla="*/ 29528 w 63150"/>
                  <a:gd name="connsiteY25" fmla="*/ 54673 h 70484"/>
                  <a:gd name="connsiteX26" fmla="*/ 38386 w 63150"/>
                  <a:gd name="connsiteY26" fmla="*/ 51816 h 70484"/>
                  <a:gd name="connsiteX27" fmla="*/ 42291 w 63150"/>
                  <a:gd name="connsiteY27" fmla="*/ 44196 h 70484"/>
                  <a:gd name="connsiteX28" fmla="*/ 42291 w 63150"/>
                  <a:gd name="connsiteY28" fmla="*/ 42481 h 70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3150" h="70484">
                    <a:moveTo>
                      <a:pt x="55245" y="8096"/>
                    </a:moveTo>
                    <a:cubicBezTo>
                      <a:pt x="60484" y="13525"/>
                      <a:pt x="63151" y="21146"/>
                      <a:pt x="63151" y="30956"/>
                    </a:cubicBezTo>
                    <a:lnTo>
                      <a:pt x="63151" y="68771"/>
                    </a:lnTo>
                    <a:lnTo>
                      <a:pt x="45434" y="68771"/>
                    </a:lnTo>
                    <a:cubicBezTo>
                      <a:pt x="44958" y="65151"/>
                      <a:pt x="44672" y="62770"/>
                      <a:pt x="44482" y="61531"/>
                    </a:cubicBezTo>
                    <a:cubicBezTo>
                      <a:pt x="42386" y="64579"/>
                      <a:pt x="39910" y="66770"/>
                      <a:pt x="36957" y="68294"/>
                    </a:cubicBezTo>
                    <a:cubicBezTo>
                      <a:pt x="34004" y="69723"/>
                      <a:pt x="30289" y="70485"/>
                      <a:pt x="25813" y="70485"/>
                    </a:cubicBezTo>
                    <a:cubicBezTo>
                      <a:pt x="21050" y="70485"/>
                      <a:pt x="16764" y="69628"/>
                      <a:pt x="12763" y="67913"/>
                    </a:cubicBezTo>
                    <a:cubicBezTo>
                      <a:pt x="8858" y="66199"/>
                      <a:pt x="5715" y="63817"/>
                      <a:pt x="3429" y="60674"/>
                    </a:cubicBezTo>
                    <a:cubicBezTo>
                      <a:pt x="1143" y="57531"/>
                      <a:pt x="0" y="53816"/>
                      <a:pt x="0" y="49434"/>
                    </a:cubicBezTo>
                    <a:cubicBezTo>
                      <a:pt x="0" y="45053"/>
                      <a:pt x="1238" y="40957"/>
                      <a:pt x="3810" y="37624"/>
                    </a:cubicBezTo>
                    <a:cubicBezTo>
                      <a:pt x="6382" y="34195"/>
                      <a:pt x="9811" y="31623"/>
                      <a:pt x="14097" y="29813"/>
                    </a:cubicBezTo>
                    <a:cubicBezTo>
                      <a:pt x="18383" y="28003"/>
                      <a:pt x="23146" y="27051"/>
                      <a:pt x="28194" y="27051"/>
                    </a:cubicBezTo>
                    <a:cubicBezTo>
                      <a:pt x="32956" y="27051"/>
                      <a:pt x="37624" y="27908"/>
                      <a:pt x="42196" y="29527"/>
                    </a:cubicBezTo>
                    <a:cubicBezTo>
                      <a:pt x="41624" y="21050"/>
                      <a:pt x="37719" y="16859"/>
                      <a:pt x="30671" y="16859"/>
                    </a:cubicBezTo>
                    <a:cubicBezTo>
                      <a:pt x="24670" y="16859"/>
                      <a:pt x="20384" y="19621"/>
                      <a:pt x="17717" y="25146"/>
                    </a:cubicBezTo>
                    <a:lnTo>
                      <a:pt x="2858" y="16478"/>
                    </a:lnTo>
                    <a:cubicBezTo>
                      <a:pt x="5334" y="11334"/>
                      <a:pt x="9239" y="7334"/>
                      <a:pt x="14478" y="4381"/>
                    </a:cubicBezTo>
                    <a:cubicBezTo>
                      <a:pt x="19717" y="1429"/>
                      <a:pt x="25813" y="0"/>
                      <a:pt x="32766" y="0"/>
                    </a:cubicBezTo>
                    <a:cubicBezTo>
                      <a:pt x="42481" y="0"/>
                      <a:pt x="49911" y="2667"/>
                      <a:pt x="55150" y="8096"/>
                    </a:cubicBezTo>
                    <a:close/>
                    <a:moveTo>
                      <a:pt x="42291" y="42577"/>
                    </a:moveTo>
                    <a:cubicBezTo>
                      <a:pt x="38957" y="41719"/>
                      <a:pt x="35719" y="41243"/>
                      <a:pt x="32671" y="41243"/>
                    </a:cubicBezTo>
                    <a:cubicBezTo>
                      <a:pt x="29146" y="41243"/>
                      <a:pt x="26289" y="41910"/>
                      <a:pt x="24289" y="43148"/>
                    </a:cubicBezTo>
                    <a:cubicBezTo>
                      <a:pt x="22288" y="44386"/>
                      <a:pt x="21146" y="46196"/>
                      <a:pt x="21146" y="48292"/>
                    </a:cubicBezTo>
                    <a:cubicBezTo>
                      <a:pt x="21146" y="50292"/>
                      <a:pt x="21908" y="51816"/>
                      <a:pt x="23527" y="52959"/>
                    </a:cubicBezTo>
                    <a:cubicBezTo>
                      <a:pt x="25146" y="54102"/>
                      <a:pt x="27051" y="54673"/>
                      <a:pt x="29528" y="54673"/>
                    </a:cubicBezTo>
                    <a:cubicBezTo>
                      <a:pt x="32766" y="54673"/>
                      <a:pt x="35719" y="53721"/>
                      <a:pt x="38386" y="51816"/>
                    </a:cubicBezTo>
                    <a:cubicBezTo>
                      <a:pt x="41053" y="49911"/>
                      <a:pt x="42291" y="47339"/>
                      <a:pt x="42291" y="44196"/>
                    </a:cubicBezTo>
                    <a:lnTo>
                      <a:pt x="42291" y="42481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6" name="任意形状 225"/>
              <p:cNvSpPr/>
              <p:nvPr/>
            </p:nvSpPr>
            <p:spPr>
              <a:xfrm>
                <a:off x="19093211" y="11483339"/>
                <a:ext cx="58864" cy="90201"/>
              </a:xfrm>
              <a:custGeom>
                <a:avLst/>
                <a:gdLst>
                  <a:gd name="connsiteX0" fmla="*/ 58864 w 58864"/>
                  <a:gd name="connsiteY0" fmla="*/ 83725 h 90201"/>
                  <a:gd name="connsiteX1" fmla="*/ 38386 w 58864"/>
                  <a:gd name="connsiteY1" fmla="*/ 90202 h 90201"/>
                  <a:gd name="connsiteX2" fmla="*/ 19431 w 58864"/>
                  <a:gd name="connsiteY2" fmla="*/ 84011 h 90201"/>
                  <a:gd name="connsiteX3" fmla="*/ 12287 w 58864"/>
                  <a:gd name="connsiteY3" fmla="*/ 62198 h 90201"/>
                  <a:gd name="connsiteX4" fmla="*/ 12287 w 58864"/>
                  <a:gd name="connsiteY4" fmla="*/ 39243 h 90201"/>
                  <a:gd name="connsiteX5" fmla="*/ 0 w 58864"/>
                  <a:gd name="connsiteY5" fmla="*/ 39243 h 90201"/>
                  <a:gd name="connsiteX6" fmla="*/ 0 w 58864"/>
                  <a:gd name="connsiteY6" fmla="*/ 21526 h 90201"/>
                  <a:gd name="connsiteX7" fmla="*/ 12287 w 58864"/>
                  <a:gd name="connsiteY7" fmla="*/ 21526 h 90201"/>
                  <a:gd name="connsiteX8" fmla="*/ 12287 w 58864"/>
                  <a:gd name="connsiteY8" fmla="*/ 0 h 90201"/>
                  <a:gd name="connsiteX9" fmla="*/ 33433 w 58864"/>
                  <a:gd name="connsiteY9" fmla="*/ 0 h 90201"/>
                  <a:gd name="connsiteX10" fmla="*/ 33433 w 58864"/>
                  <a:gd name="connsiteY10" fmla="*/ 21526 h 90201"/>
                  <a:gd name="connsiteX11" fmla="*/ 53912 w 58864"/>
                  <a:gd name="connsiteY11" fmla="*/ 21526 h 90201"/>
                  <a:gd name="connsiteX12" fmla="*/ 53912 w 58864"/>
                  <a:gd name="connsiteY12" fmla="*/ 39243 h 90201"/>
                  <a:gd name="connsiteX13" fmla="*/ 33433 w 58864"/>
                  <a:gd name="connsiteY13" fmla="*/ 39243 h 90201"/>
                  <a:gd name="connsiteX14" fmla="*/ 33433 w 58864"/>
                  <a:gd name="connsiteY14" fmla="*/ 58388 h 90201"/>
                  <a:gd name="connsiteX15" fmla="*/ 35338 w 58864"/>
                  <a:gd name="connsiteY15" fmla="*/ 68389 h 90201"/>
                  <a:gd name="connsiteX16" fmla="*/ 42767 w 58864"/>
                  <a:gd name="connsiteY16" fmla="*/ 71914 h 90201"/>
                  <a:gd name="connsiteX17" fmla="*/ 51435 w 58864"/>
                  <a:gd name="connsiteY17" fmla="*/ 68961 h 90201"/>
                  <a:gd name="connsiteX18" fmla="*/ 58864 w 58864"/>
                  <a:gd name="connsiteY18" fmla="*/ 83629 h 90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8864" h="90201">
                    <a:moveTo>
                      <a:pt x="58864" y="83725"/>
                    </a:moveTo>
                    <a:cubicBezTo>
                      <a:pt x="54007" y="88011"/>
                      <a:pt x="47244" y="90202"/>
                      <a:pt x="38386" y="90202"/>
                    </a:cubicBezTo>
                    <a:cubicBezTo>
                      <a:pt x="30480" y="90202"/>
                      <a:pt x="24194" y="88106"/>
                      <a:pt x="19431" y="84011"/>
                    </a:cubicBezTo>
                    <a:cubicBezTo>
                      <a:pt x="14669" y="79915"/>
                      <a:pt x="12287" y="72676"/>
                      <a:pt x="12287" y="62198"/>
                    </a:cubicBezTo>
                    <a:lnTo>
                      <a:pt x="12287" y="39243"/>
                    </a:lnTo>
                    <a:lnTo>
                      <a:pt x="0" y="39243"/>
                    </a:lnTo>
                    <a:lnTo>
                      <a:pt x="0" y="21526"/>
                    </a:lnTo>
                    <a:lnTo>
                      <a:pt x="12287" y="21526"/>
                    </a:lnTo>
                    <a:lnTo>
                      <a:pt x="12287" y="0"/>
                    </a:lnTo>
                    <a:lnTo>
                      <a:pt x="33433" y="0"/>
                    </a:lnTo>
                    <a:lnTo>
                      <a:pt x="33433" y="21526"/>
                    </a:lnTo>
                    <a:lnTo>
                      <a:pt x="53912" y="21526"/>
                    </a:lnTo>
                    <a:lnTo>
                      <a:pt x="53912" y="39243"/>
                    </a:lnTo>
                    <a:lnTo>
                      <a:pt x="33433" y="39243"/>
                    </a:lnTo>
                    <a:lnTo>
                      <a:pt x="33433" y="58388"/>
                    </a:lnTo>
                    <a:cubicBezTo>
                      <a:pt x="33433" y="62674"/>
                      <a:pt x="34100" y="66104"/>
                      <a:pt x="35338" y="68389"/>
                    </a:cubicBezTo>
                    <a:cubicBezTo>
                      <a:pt x="36576" y="70675"/>
                      <a:pt x="39053" y="71914"/>
                      <a:pt x="42767" y="71914"/>
                    </a:cubicBezTo>
                    <a:cubicBezTo>
                      <a:pt x="45720" y="71914"/>
                      <a:pt x="48578" y="70961"/>
                      <a:pt x="51435" y="68961"/>
                    </a:cubicBezTo>
                    <a:lnTo>
                      <a:pt x="58864" y="83629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7" name="任意形状 226"/>
              <p:cNvSpPr/>
              <p:nvPr/>
            </p:nvSpPr>
            <p:spPr>
              <a:xfrm>
                <a:off x="19157028" y="11472671"/>
                <a:ext cx="24669" cy="99155"/>
              </a:xfrm>
              <a:custGeom>
                <a:avLst/>
                <a:gdLst>
                  <a:gd name="connsiteX0" fmla="*/ 3620 w 24669"/>
                  <a:gd name="connsiteY0" fmla="*/ 21336 h 99155"/>
                  <a:gd name="connsiteX1" fmla="*/ 0 w 24669"/>
                  <a:gd name="connsiteY1" fmla="*/ 12573 h 99155"/>
                  <a:gd name="connsiteX2" fmla="*/ 3524 w 24669"/>
                  <a:gd name="connsiteY2" fmla="*/ 3715 h 99155"/>
                  <a:gd name="connsiteX3" fmla="*/ 12287 w 24669"/>
                  <a:gd name="connsiteY3" fmla="*/ 0 h 99155"/>
                  <a:gd name="connsiteX4" fmla="*/ 20955 w 24669"/>
                  <a:gd name="connsiteY4" fmla="*/ 3715 h 99155"/>
                  <a:gd name="connsiteX5" fmla="*/ 24670 w 24669"/>
                  <a:gd name="connsiteY5" fmla="*/ 12478 h 99155"/>
                  <a:gd name="connsiteX6" fmla="*/ 21050 w 24669"/>
                  <a:gd name="connsiteY6" fmla="*/ 21241 h 99155"/>
                  <a:gd name="connsiteX7" fmla="*/ 12382 w 24669"/>
                  <a:gd name="connsiteY7" fmla="*/ 24955 h 99155"/>
                  <a:gd name="connsiteX8" fmla="*/ 3715 w 24669"/>
                  <a:gd name="connsiteY8" fmla="*/ 21241 h 99155"/>
                  <a:gd name="connsiteX9" fmla="*/ 22860 w 24669"/>
                  <a:gd name="connsiteY9" fmla="*/ 99155 h 99155"/>
                  <a:gd name="connsiteX10" fmla="*/ 1714 w 24669"/>
                  <a:gd name="connsiteY10" fmla="*/ 99155 h 99155"/>
                  <a:gd name="connsiteX11" fmla="*/ 1714 w 24669"/>
                  <a:gd name="connsiteY11" fmla="*/ 32194 h 99155"/>
                  <a:gd name="connsiteX12" fmla="*/ 22860 w 24669"/>
                  <a:gd name="connsiteY12" fmla="*/ 32194 h 99155"/>
                  <a:gd name="connsiteX13" fmla="*/ 22860 w 24669"/>
                  <a:gd name="connsiteY13" fmla="*/ 99155 h 99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669" h="99155">
                    <a:moveTo>
                      <a:pt x="3620" y="21336"/>
                    </a:moveTo>
                    <a:cubicBezTo>
                      <a:pt x="1238" y="18859"/>
                      <a:pt x="0" y="15907"/>
                      <a:pt x="0" y="12573"/>
                    </a:cubicBezTo>
                    <a:cubicBezTo>
                      <a:pt x="0" y="9239"/>
                      <a:pt x="1143" y="6191"/>
                      <a:pt x="3524" y="3715"/>
                    </a:cubicBezTo>
                    <a:cubicBezTo>
                      <a:pt x="5905" y="1238"/>
                      <a:pt x="8763" y="0"/>
                      <a:pt x="12287" y="0"/>
                    </a:cubicBezTo>
                    <a:cubicBezTo>
                      <a:pt x="15812" y="0"/>
                      <a:pt x="18479" y="1238"/>
                      <a:pt x="20955" y="3715"/>
                    </a:cubicBezTo>
                    <a:cubicBezTo>
                      <a:pt x="23431" y="6191"/>
                      <a:pt x="24670" y="9144"/>
                      <a:pt x="24670" y="12478"/>
                    </a:cubicBezTo>
                    <a:cubicBezTo>
                      <a:pt x="24670" y="15812"/>
                      <a:pt x="23431" y="18764"/>
                      <a:pt x="21050" y="21241"/>
                    </a:cubicBezTo>
                    <a:cubicBezTo>
                      <a:pt x="18669" y="23717"/>
                      <a:pt x="15716" y="24955"/>
                      <a:pt x="12382" y="24955"/>
                    </a:cubicBezTo>
                    <a:cubicBezTo>
                      <a:pt x="9049" y="24955"/>
                      <a:pt x="6096" y="23717"/>
                      <a:pt x="3715" y="21241"/>
                    </a:cubicBezTo>
                    <a:close/>
                    <a:moveTo>
                      <a:pt x="22860" y="99155"/>
                    </a:moveTo>
                    <a:lnTo>
                      <a:pt x="1714" y="99155"/>
                    </a:lnTo>
                    <a:lnTo>
                      <a:pt x="1714" y="32194"/>
                    </a:lnTo>
                    <a:lnTo>
                      <a:pt x="22860" y="32194"/>
                    </a:lnTo>
                    <a:lnTo>
                      <a:pt x="22860" y="99155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8" name="任意形状 227"/>
              <p:cNvSpPr/>
              <p:nvPr/>
            </p:nvSpPr>
            <p:spPr>
              <a:xfrm>
                <a:off x="19191318" y="11503056"/>
                <a:ext cx="70484" cy="70579"/>
              </a:xfrm>
              <a:custGeom>
                <a:avLst/>
                <a:gdLst>
                  <a:gd name="connsiteX0" fmla="*/ 4858 w 70484"/>
                  <a:gd name="connsiteY0" fmla="*/ 16573 h 70579"/>
                  <a:gd name="connsiteX1" fmla="*/ 17907 w 70484"/>
                  <a:gd name="connsiteY1" fmla="*/ 4286 h 70579"/>
                  <a:gd name="connsiteX2" fmla="*/ 35433 w 70484"/>
                  <a:gd name="connsiteY2" fmla="*/ 0 h 70579"/>
                  <a:gd name="connsiteX3" fmla="*/ 52864 w 70484"/>
                  <a:gd name="connsiteY3" fmla="*/ 4286 h 70579"/>
                  <a:gd name="connsiteX4" fmla="*/ 65722 w 70484"/>
                  <a:gd name="connsiteY4" fmla="*/ 16573 h 70579"/>
                  <a:gd name="connsiteX5" fmla="*/ 70485 w 70484"/>
                  <a:gd name="connsiteY5" fmla="*/ 35242 h 70579"/>
                  <a:gd name="connsiteX6" fmla="*/ 65722 w 70484"/>
                  <a:gd name="connsiteY6" fmla="*/ 54007 h 70579"/>
                  <a:gd name="connsiteX7" fmla="*/ 52864 w 70484"/>
                  <a:gd name="connsiteY7" fmla="*/ 66294 h 70579"/>
                  <a:gd name="connsiteX8" fmla="*/ 35338 w 70484"/>
                  <a:gd name="connsiteY8" fmla="*/ 70580 h 70579"/>
                  <a:gd name="connsiteX9" fmla="*/ 17812 w 70484"/>
                  <a:gd name="connsiteY9" fmla="*/ 66294 h 70579"/>
                  <a:gd name="connsiteX10" fmla="*/ 4858 w 70484"/>
                  <a:gd name="connsiteY10" fmla="*/ 54007 h 70579"/>
                  <a:gd name="connsiteX11" fmla="*/ 0 w 70484"/>
                  <a:gd name="connsiteY11" fmla="*/ 35242 h 70579"/>
                  <a:gd name="connsiteX12" fmla="*/ 4858 w 70484"/>
                  <a:gd name="connsiteY12" fmla="*/ 16573 h 70579"/>
                  <a:gd name="connsiteX13" fmla="*/ 25622 w 70484"/>
                  <a:gd name="connsiteY13" fmla="*/ 47720 h 70579"/>
                  <a:gd name="connsiteX14" fmla="*/ 35242 w 70484"/>
                  <a:gd name="connsiteY14" fmla="*/ 52292 h 70579"/>
                  <a:gd name="connsiteX15" fmla="*/ 44767 w 70484"/>
                  <a:gd name="connsiteY15" fmla="*/ 47720 h 70579"/>
                  <a:gd name="connsiteX16" fmla="*/ 48577 w 70484"/>
                  <a:gd name="connsiteY16" fmla="*/ 35242 h 70579"/>
                  <a:gd name="connsiteX17" fmla="*/ 44767 w 70484"/>
                  <a:gd name="connsiteY17" fmla="*/ 22669 h 70579"/>
                  <a:gd name="connsiteX18" fmla="*/ 35242 w 70484"/>
                  <a:gd name="connsiteY18" fmla="*/ 18002 h 70579"/>
                  <a:gd name="connsiteX19" fmla="*/ 25622 w 70484"/>
                  <a:gd name="connsiteY19" fmla="*/ 22669 h 70579"/>
                  <a:gd name="connsiteX20" fmla="*/ 21812 w 70484"/>
                  <a:gd name="connsiteY20" fmla="*/ 35242 h 70579"/>
                  <a:gd name="connsiteX21" fmla="*/ 25622 w 70484"/>
                  <a:gd name="connsiteY21" fmla="*/ 47720 h 7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0484" h="70579">
                    <a:moveTo>
                      <a:pt x="4858" y="16573"/>
                    </a:moveTo>
                    <a:cubicBezTo>
                      <a:pt x="8096" y="11239"/>
                      <a:pt x="12478" y="7144"/>
                      <a:pt x="17907" y="4286"/>
                    </a:cubicBezTo>
                    <a:cubicBezTo>
                      <a:pt x="23336" y="1429"/>
                      <a:pt x="29146" y="0"/>
                      <a:pt x="35433" y="0"/>
                    </a:cubicBezTo>
                    <a:cubicBezTo>
                      <a:pt x="41719" y="0"/>
                      <a:pt x="47434" y="1429"/>
                      <a:pt x="52864" y="4286"/>
                    </a:cubicBezTo>
                    <a:cubicBezTo>
                      <a:pt x="58293" y="7144"/>
                      <a:pt x="62579" y="11239"/>
                      <a:pt x="65722" y="16573"/>
                    </a:cubicBezTo>
                    <a:cubicBezTo>
                      <a:pt x="68961" y="21907"/>
                      <a:pt x="70485" y="28099"/>
                      <a:pt x="70485" y="35242"/>
                    </a:cubicBezTo>
                    <a:cubicBezTo>
                      <a:pt x="70485" y="42386"/>
                      <a:pt x="68866" y="48673"/>
                      <a:pt x="65722" y="54007"/>
                    </a:cubicBezTo>
                    <a:cubicBezTo>
                      <a:pt x="62484" y="59341"/>
                      <a:pt x="58293" y="63436"/>
                      <a:pt x="52864" y="66294"/>
                    </a:cubicBezTo>
                    <a:cubicBezTo>
                      <a:pt x="47530" y="69151"/>
                      <a:pt x="41624" y="70580"/>
                      <a:pt x="35338" y="70580"/>
                    </a:cubicBezTo>
                    <a:cubicBezTo>
                      <a:pt x="29051" y="70580"/>
                      <a:pt x="23146" y="69151"/>
                      <a:pt x="17812" y="66294"/>
                    </a:cubicBezTo>
                    <a:cubicBezTo>
                      <a:pt x="12382" y="63436"/>
                      <a:pt x="8096" y="59341"/>
                      <a:pt x="4858" y="54007"/>
                    </a:cubicBezTo>
                    <a:cubicBezTo>
                      <a:pt x="1619" y="48673"/>
                      <a:pt x="0" y="42481"/>
                      <a:pt x="0" y="35242"/>
                    </a:cubicBezTo>
                    <a:cubicBezTo>
                      <a:pt x="0" y="28003"/>
                      <a:pt x="1619" y="21907"/>
                      <a:pt x="4858" y="16573"/>
                    </a:cubicBezTo>
                    <a:close/>
                    <a:moveTo>
                      <a:pt x="25622" y="47720"/>
                    </a:moveTo>
                    <a:cubicBezTo>
                      <a:pt x="28194" y="50768"/>
                      <a:pt x="31337" y="52292"/>
                      <a:pt x="35242" y="52292"/>
                    </a:cubicBezTo>
                    <a:cubicBezTo>
                      <a:pt x="39148" y="52292"/>
                      <a:pt x="42196" y="50768"/>
                      <a:pt x="44767" y="47720"/>
                    </a:cubicBezTo>
                    <a:cubicBezTo>
                      <a:pt x="47339" y="44672"/>
                      <a:pt x="48577" y="40481"/>
                      <a:pt x="48577" y="35242"/>
                    </a:cubicBezTo>
                    <a:cubicBezTo>
                      <a:pt x="48577" y="30004"/>
                      <a:pt x="47339" y="25813"/>
                      <a:pt x="44767" y="22669"/>
                    </a:cubicBezTo>
                    <a:cubicBezTo>
                      <a:pt x="42196" y="19526"/>
                      <a:pt x="39052" y="18002"/>
                      <a:pt x="35242" y="18002"/>
                    </a:cubicBezTo>
                    <a:cubicBezTo>
                      <a:pt x="31432" y="18002"/>
                      <a:pt x="28099" y="19526"/>
                      <a:pt x="25622" y="22669"/>
                    </a:cubicBezTo>
                    <a:cubicBezTo>
                      <a:pt x="23050" y="25813"/>
                      <a:pt x="21812" y="30004"/>
                      <a:pt x="21812" y="35242"/>
                    </a:cubicBezTo>
                    <a:cubicBezTo>
                      <a:pt x="21812" y="40481"/>
                      <a:pt x="23050" y="44672"/>
                      <a:pt x="25622" y="47720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9" name="任意形状 228"/>
              <p:cNvSpPr/>
              <p:nvPr/>
            </p:nvSpPr>
            <p:spPr>
              <a:xfrm>
                <a:off x="19273328" y="11503056"/>
                <a:ext cx="65531" cy="68770"/>
              </a:xfrm>
              <a:custGeom>
                <a:avLst/>
                <a:gdLst>
                  <a:gd name="connsiteX0" fmla="*/ 59150 w 65531"/>
                  <a:gd name="connsiteY0" fmla="*/ 7334 h 68770"/>
                  <a:gd name="connsiteX1" fmla="*/ 65532 w 65531"/>
                  <a:gd name="connsiteY1" fmla="*/ 29051 h 68770"/>
                  <a:gd name="connsiteX2" fmla="*/ 65532 w 65531"/>
                  <a:gd name="connsiteY2" fmla="*/ 68675 h 68770"/>
                  <a:gd name="connsiteX3" fmla="*/ 44387 w 65531"/>
                  <a:gd name="connsiteY3" fmla="*/ 68675 h 68770"/>
                  <a:gd name="connsiteX4" fmla="*/ 44387 w 65531"/>
                  <a:gd name="connsiteY4" fmla="*/ 36195 h 68770"/>
                  <a:gd name="connsiteX5" fmla="*/ 41815 w 65531"/>
                  <a:gd name="connsiteY5" fmla="*/ 23146 h 68770"/>
                  <a:gd name="connsiteX6" fmla="*/ 33433 w 65531"/>
                  <a:gd name="connsiteY6" fmla="*/ 18478 h 68770"/>
                  <a:gd name="connsiteX7" fmla="*/ 24384 w 65531"/>
                  <a:gd name="connsiteY7" fmla="*/ 23431 h 68770"/>
                  <a:gd name="connsiteX8" fmla="*/ 21146 w 65531"/>
                  <a:gd name="connsiteY8" fmla="*/ 37147 h 68770"/>
                  <a:gd name="connsiteX9" fmla="*/ 21146 w 65531"/>
                  <a:gd name="connsiteY9" fmla="*/ 68771 h 68770"/>
                  <a:gd name="connsiteX10" fmla="*/ 0 w 65531"/>
                  <a:gd name="connsiteY10" fmla="*/ 68771 h 68770"/>
                  <a:gd name="connsiteX11" fmla="*/ 0 w 65531"/>
                  <a:gd name="connsiteY11" fmla="*/ 1809 h 68770"/>
                  <a:gd name="connsiteX12" fmla="*/ 18764 w 65531"/>
                  <a:gd name="connsiteY12" fmla="*/ 1809 h 68770"/>
                  <a:gd name="connsiteX13" fmla="*/ 19907 w 65531"/>
                  <a:gd name="connsiteY13" fmla="*/ 12192 h 68770"/>
                  <a:gd name="connsiteX14" fmla="*/ 41148 w 65531"/>
                  <a:gd name="connsiteY14" fmla="*/ 0 h 68770"/>
                  <a:gd name="connsiteX15" fmla="*/ 58960 w 65531"/>
                  <a:gd name="connsiteY15" fmla="*/ 7429 h 68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5531" h="68770">
                    <a:moveTo>
                      <a:pt x="59150" y="7334"/>
                    </a:moveTo>
                    <a:cubicBezTo>
                      <a:pt x="63437" y="12287"/>
                      <a:pt x="65532" y="19526"/>
                      <a:pt x="65532" y="29051"/>
                    </a:cubicBezTo>
                    <a:lnTo>
                      <a:pt x="65532" y="68675"/>
                    </a:lnTo>
                    <a:lnTo>
                      <a:pt x="44387" y="68675"/>
                    </a:lnTo>
                    <a:lnTo>
                      <a:pt x="44387" y="36195"/>
                    </a:lnTo>
                    <a:cubicBezTo>
                      <a:pt x="44387" y="30575"/>
                      <a:pt x="43529" y="26194"/>
                      <a:pt x="41815" y="23146"/>
                    </a:cubicBezTo>
                    <a:cubicBezTo>
                      <a:pt x="40100" y="20002"/>
                      <a:pt x="37338" y="18478"/>
                      <a:pt x="33433" y="18478"/>
                    </a:cubicBezTo>
                    <a:cubicBezTo>
                      <a:pt x="29528" y="18478"/>
                      <a:pt x="26479" y="20098"/>
                      <a:pt x="24384" y="23431"/>
                    </a:cubicBezTo>
                    <a:cubicBezTo>
                      <a:pt x="22193" y="26670"/>
                      <a:pt x="21146" y="31242"/>
                      <a:pt x="21146" y="37147"/>
                    </a:cubicBezTo>
                    <a:lnTo>
                      <a:pt x="21146" y="68771"/>
                    </a:lnTo>
                    <a:lnTo>
                      <a:pt x="0" y="68771"/>
                    </a:lnTo>
                    <a:lnTo>
                      <a:pt x="0" y="1809"/>
                    </a:lnTo>
                    <a:lnTo>
                      <a:pt x="18764" y="1809"/>
                    </a:lnTo>
                    <a:cubicBezTo>
                      <a:pt x="18955" y="6096"/>
                      <a:pt x="19336" y="9620"/>
                      <a:pt x="19907" y="12192"/>
                    </a:cubicBezTo>
                    <a:cubicBezTo>
                      <a:pt x="24194" y="4096"/>
                      <a:pt x="31337" y="0"/>
                      <a:pt x="41148" y="0"/>
                    </a:cubicBezTo>
                    <a:cubicBezTo>
                      <a:pt x="48768" y="0"/>
                      <a:pt x="54673" y="2476"/>
                      <a:pt x="58960" y="7429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0" name="任意形状 229"/>
              <p:cNvSpPr/>
              <p:nvPr/>
            </p:nvSpPr>
            <p:spPr>
              <a:xfrm>
                <a:off x="19376199" y="11476957"/>
                <a:ext cx="95440" cy="94869"/>
              </a:xfrm>
              <a:custGeom>
                <a:avLst/>
                <a:gdLst>
                  <a:gd name="connsiteX0" fmla="*/ 56959 w 95440"/>
                  <a:gd name="connsiteY0" fmla="*/ 0 h 94869"/>
                  <a:gd name="connsiteX1" fmla="*/ 95440 w 95440"/>
                  <a:gd name="connsiteY1" fmla="*/ 94869 h 94869"/>
                  <a:gd name="connsiteX2" fmla="*/ 72104 w 95440"/>
                  <a:gd name="connsiteY2" fmla="*/ 94869 h 94869"/>
                  <a:gd name="connsiteX3" fmla="*/ 64865 w 95440"/>
                  <a:gd name="connsiteY3" fmla="*/ 75724 h 94869"/>
                  <a:gd name="connsiteX4" fmla="*/ 28956 w 95440"/>
                  <a:gd name="connsiteY4" fmla="*/ 75724 h 94869"/>
                  <a:gd name="connsiteX5" fmla="*/ 22003 w 95440"/>
                  <a:gd name="connsiteY5" fmla="*/ 94869 h 94869"/>
                  <a:gd name="connsiteX6" fmla="*/ 0 w 95440"/>
                  <a:gd name="connsiteY6" fmla="*/ 94869 h 94869"/>
                  <a:gd name="connsiteX7" fmla="*/ 37433 w 95440"/>
                  <a:gd name="connsiteY7" fmla="*/ 0 h 94869"/>
                  <a:gd name="connsiteX8" fmla="*/ 56959 w 95440"/>
                  <a:gd name="connsiteY8" fmla="*/ 0 h 94869"/>
                  <a:gd name="connsiteX9" fmla="*/ 57912 w 95440"/>
                  <a:gd name="connsiteY9" fmla="*/ 57150 h 94869"/>
                  <a:gd name="connsiteX10" fmla="*/ 46672 w 95440"/>
                  <a:gd name="connsiteY10" fmla="*/ 27622 h 94869"/>
                  <a:gd name="connsiteX11" fmla="*/ 35909 w 95440"/>
                  <a:gd name="connsiteY11" fmla="*/ 57150 h 94869"/>
                  <a:gd name="connsiteX12" fmla="*/ 57912 w 95440"/>
                  <a:gd name="connsiteY12" fmla="*/ 57150 h 9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5440" h="94869">
                    <a:moveTo>
                      <a:pt x="56959" y="0"/>
                    </a:moveTo>
                    <a:lnTo>
                      <a:pt x="95440" y="94869"/>
                    </a:lnTo>
                    <a:lnTo>
                      <a:pt x="72104" y="94869"/>
                    </a:lnTo>
                    <a:lnTo>
                      <a:pt x="64865" y="75724"/>
                    </a:lnTo>
                    <a:lnTo>
                      <a:pt x="28956" y="75724"/>
                    </a:lnTo>
                    <a:lnTo>
                      <a:pt x="22003" y="94869"/>
                    </a:lnTo>
                    <a:lnTo>
                      <a:pt x="0" y="94869"/>
                    </a:lnTo>
                    <a:lnTo>
                      <a:pt x="37433" y="0"/>
                    </a:lnTo>
                    <a:lnTo>
                      <a:pt x="56959" y="0"/>
                    </a:lnTo>
                    <a:close/>
                    <a:moveTo>
                      <a:pt x="57912" y="57150"/>
                    </a:moveTo>
                    <a:lnTo>
                      <a:pt x="46672" y="27622"/>
                    </a:lnTo>
                    <a:lnTo>
                      <a:pt x="35909" y="57150"/>
                    </a:lnTo>
                    <a:lnTo>
                      <a:pt x="57912" y="57150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1" name="任意形状 230"/>
              <p:cNvSpPr/>
              <p:nvPr/>
            </p:nvSpPr>
            <p:spPr>
              <a:xfrm>
                <a:off x="19480021" y="11473243"/>
                <a:ext cx="21145" cy="98583"/>
              </a:xfrm>
              <a:custGeom>
                <a:avLst/>
                <a:gdLst>
                  <a:gd name="connsiteX0" fmla="*/ 21146 w 21145"/>
                  <a:gd name="connsiteY0" fmla="*/ 98584 h 98583"/>
                  <a:gd name="connsiteX1" fmla="*/ 0 w 21145"/>
                  <a:gd name="connsiteY1" fmla="*/ 98584 h 98583"/>
                  <a:gd name="connsiteX2" fmla="*/ 0 w 21145"/>
                  <a:gd name="connsiteY2" fmla="*/ 0 h 98583"/>
                  <a:gd name="connsiteX3" fmla="*/ 21146 w 21145"/>
                  <a:gd name="connsiteY3" fmla="*/ 0 h 98583"/>
                  <a:gd name="connsiteX4" fmla="*/ 21146 w 21145"/>
                  <a:gd name="connsiteY4" fmla="*/ 98584 h 98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45" h="98583">
                    <a:moveTo>
                      <a:pt x="21146" y="98584"/>
                    </a:moveTo>
                    <a:lnTo>
                      <a:pt x="0" y="98584"/>
                    </a:lnTo>
                    <a:lnTo>
                      <a:pt x="0" y="0"/>
                    </a:lnTo>
                    <a:lnTo>
                      <a:pt x="21146" y="0"/>
                    </a:lnTo>
                    <a:lnTo>
                      <a:pt x="21146" y="98584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2" name="任意形状 231"/>
              <p:cNvSpPr/>
              <p:nvPr/>
            </p:nvSpPr>
            <p:spPr>
              <a:xfrm>
                <a:off x="19516597" y="11473243"/>
                <a:ext cx="21145" cy="98583"/>
              </a:xfrm>
              <a:custGeom>
                <a:avLst/>
                <a:gdLst>
                  <a:gd name="connsiteX0" fmla="*/ 21145 w 21145"/>
                  <a:gd name="connsiteY0" fmla="*/ 98584 h 98583"/>
                  <a:gd name="connsiteX1" fmla="*/ 0 w 21145"/>
                  <a:gd name="connsiteY1" fmla="*/ 98584 h 98583"/>
                  <a:gd name="connsiteX2" fmla="*/ 0 w 21145"/>
                  <a:gd name="connsiteY2" fmla="*/ 0 h 98583"/>
                  <a:gd name="connsiteX3" fmla="*/ 21145 w 21145"/>
                  <a:gd name="connsiteY3" fmla="*/ 0 h 98583"/>
                  <a:gd name="connsiteX4" fmla="*/ 21145 w 21145"/>
                  <a:gd name="connsiteY4" fmla="*/ 98584 h 98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45" h="98583">
                    <a:moveTo>
                      <a:pt x="21145" y="98584"/>
                    </a:moveTo>
                    <a:lnTo>
                      <a:pt x="0" y="98584"/>
                    </a:lnTo>
                    <a:lnTo>
                      <a:pt x="0" y="0"/>
                    </a:lnTo>
                    <a:lnTo>
                      <a:pt x="21145" y="0"/>
                    </a:lnTo>
                    <a:lnTo>
                      <a:pt x="21145" y="98584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3" name="任意形状 232"/>
              <p:cNvSpPr/>
              <p:nvPr/>
            </p:nvSpPr>
            <p:spPr>
              <a:xfrm>
                <a:off x="19551363" y="11472671"/>
                <a:ext cx="24670" cy="99155"/>
              </a:xfrm>
              <a:custGeom>
                <a:avLst/>
                <a:gdLst>
                  <a:gd name="connsiteX0" fmla="*/ 3620 w 24670"/>
                  <a:gd name="connsiteY0" fmla="*/ 21336 h 99155"/>
                  <a:gd name="connsiteX1" fmla="*/ 0 w 24670"/>
                  <a:gd name="connsiteY1" fmla="*/ 12573 h 99155"/>
                  <a:gd name="connsiteX2" fmla="*/ 3525 w 24670"/>
                  <a:gd name="connsiteY2" fmla="*/ 3715 h 99155"/>
                  <a:gd name="connsiteX3" fmla="*/ 12288 w 24670"/>
                  <a:gd name="connsiteY3" fmla="*/ 0 h 99155"/>
                  <a:gd name="connsiteX4" fmla="*/ 20955 w 24670"/>
                  <a:gd name="connsiteY4" fmla="*/ 3715 h 99155"/>
                  <a:gd name="connsiteX5" fmla="*/ 24670 w 24670"/>
                  <a:gd name="connsiteY5" fmla="*/ 12478 h 99155"/>
                  <a:gd name="connsiteX6" fmla="*/ 21050 w 24670"/>
                  <a:gd name="connsiteY6" fmla="*/ 21241 h 99155"/>
                  <a:gd name="connsiteX7" fmla="*/ 12383 w 24670"/>
                  <a:gd name="connsiteY7" fmla="*/ 24955 h 99155"/>
                  <a:gd name="connsiteX8" fmla="*/ 3715 w 24670"/>
                  <a:gd name="connsiteY8" fmla="*/ 21241 h 99155"/>
                  <a:gd name="connsiteX9" fmla="*/ 22956 w 24670"/>
                  <a:gd name="connsiteY9" fmla="*/ 99155 h 99155"/>
                  <a:gd name="connsiteX10" fmla="*/ 1810 w 24670"/>
                  <a:gd name="connsiteY10" fmla="*/ 99155 h 99155"/>
                  <a:gd name="connsiteX11" fmla="*/ 1810 w 24670"/>
                  <a:gd name="connsiteY11" fmla="*/ 32194 h 99155"/>
                  <a:gd name="connsiteX12" fmla="*/ 22956 w 24670"/>
                  <a:gd name="connsiteY12" fmla="*/ 32194 h 99155"/>
                  <a:gd name="connsiteX13" fmla="*/ 22956 w 24670"/>
                  <a:gd name="connsiteY13" fmla="*/ 99155 h 99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670" h="99155">
                    <a:moveTo>
                      <a:pt x="3620" y="21336"/>
                    </a:moveTo>
                    <a:cubicBezTo>
                      <a:pt x="1238" y="18859"/>
                      <a:pt x="0" y="15907"/>
                      <a:pt x="0" y="12573"/>
                    </a:cubicBezTo>
                    <a:cubicBezTo>
                      <a:pt x="0" y="9239"/>
                      <a:pt x="1144" y="6191"/>
                      <a:pt x="3525" y="3715"/>
                    </a:cubicBezTo>
                    <a:cubicBezTo>
                      <a:pt x="5906" y="1238"/>
                      <a:pt x="8763" y="0"/>
                      <a:pt x="12288" y="0"/>
                    </a:cubicBezTo>
                    <a:cubicBezTo>
                      <a:pt x="15812" y="0"/>
                      <a:pt x="18479" y="1238"/>
                      <a:pt x="20955" y="3715"/>
                    </a:cubicBezTo>
                    <a:cubicBezTo>
                      <a:pt x="23432" y="6191"/>
                      <a:pt x="24670" y="9144"/>
                      <a:pt x="24670" y="12478"/>
                    </a:cubicBezTo>
                    <a:cubicBezTo>
                      <a:pt x="24670" y="15812"/>
                      <a:pt x="23432" y="18764"/>
                      <a:pt x="21050" y="21241"/>
                    </a:cubicBezTo>
                    <a:cubicBezTo>
                      <a:pt x="18669" y="23717"/>
                      <a:pt x="15716" y="24955"/>
                      <a:pt x="12383" y="24955"/>
                    </a:cubicBezTo>
                    <a:cubicBezTo>
                      <a:pt x="9049" y="24955"/>
                      <a:pt x="6096" y="23717"/>
                      <a:pt x="3715" y="21241"/>
                    </a:cubicBezTo>
                    <a:close/>
                    <a:moveTo>
                      <a:pt x="22956" y="99155"/>
                    </a:moveTo>
                    <a:lnTo>
                      <a:pt x="1810" y="99155"/>
                    </a:lnTo>
                    <a:lnTo>
                      <a:pt x="1810" y="32194"/>
                    </a:lnTo>
                    <a:lnTo>
                      <a:pt x="22956" y="32194"/>
                    </a:lnTo>
                    <a:lnTo>
                      <a:pt x="22956" y="99155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4" name="任意形状 233"/>
              <p:cNvSpPr/>
              <p:nvPr/>
            </p:nvSpPr>
            <p:spPr>
              <a:xfrm>
                <a:off x="19586129" y="11503056"/>
                <a:ext cx="63150" cy="70484"/>
              </a:xfrm>
              <a:custGeom>
                <a:avLst/>
                <a:gdLst>
                  <a:gd name="connsiteX0" fmla="*/ 55245 w 63150"/>
                  <a:gd name="connsiteY0" fmla="*/ 8096 h 70484"/>
                  <a:gd name="connsiteX1" fmla="*/ 63151 w 63150"/>
                  <a:gd name="connsiteY1" fmla="*/ 30956 h 70484"/>
                  <a:gd name="connsiteX2" fmla="*/ 63151 w 63150"/>
                  <a:gd name="connsiteY2" fmla="*/ 68771 h 70484"/>
                  <a:gd name="connsiteX3" fmla="*/ 45434 w 63150"/>
                  <a:gd name="connsiteY3" fmla="*/ 68771 h 70484"/>
                  <a:gd name="connsiteX4" fmla="*/ 44482 w 63150"/>
                  <a:gd name="connsiteY4" fmla="*/ 61531 h 70484"/>
                  <a:gd name="connsiteX5" fmla="*/ 36957 w 63150"/>
                  <a:gd name="connsiteY5" fmla="*/ 68294 h 70484"/>
                  <a:gd name="connsiteX6" fmla="*/ 25813 w 63150"/>
                  <a:gd name="connsiteY6" fmla="*/ 70485 h 70484"/>
                  <a:gd name="connsiteX7" fmla="*/ 12764 w 63150"/>
                  <a:gd name="connsiteY7" fmla="*/ 67913 h 70484"/>
                  <a:gd name="connsiteX8" fmla="*/ 3429 w 63150"/>
                  <a:gd name="connsiteY8" fmla="*/ 60674 h 70484"/>
                  <a:gd name="connsiteX9" fmla="*/ 0 w 63150"/>
                  <a:gd name="connsiteY9" fmla="*/ 49434 h 70484"/>
                  <a:gd name="connsiteX10" fmla="*/ 3810 w 63150"/>
                  <a:gd name="connsiteY10" fmla="*/ 37624 h 70484"/>
                  <a:gd name="connsiteX11" fmla="*/ 14097 w 63150"/>
                  <a:gd name="connsiteY11" fmla="*/ 29813 h 70484"/>
                  <a:gd name="connsiteX12" fmla="*/ 28194 w 63150"/>
                  <a:gd name="connsiteY12" fmla="*/ 27051 h 70484"/>
                  <a:gd name="connsiteX13" fmla="*/ 42196 w 63150"/>
                  <a:gd name="connsiteY13" fmla="*/ 29527 h 70484"/>
                  <a:gd name="connsiteX14" fmla="*/ 30671 w 63150"/>
                  <a:gd name="connsiteY14" fmla="*/ 16859 h 70484"/>
                  <a:gd name="connsiteX15" fmla="*/ 17716 w 63150"/>
                  <a:gd name="connsiteY15" fmla="*/ 25146 h 70484"/>
                  <a:gd name="connsiteX16" fmla="*/ 2857 w 63150"/>
                  <a:gd name="connsiteY16" fmla="*/ 16478 h 70484"/>
                  <a:gd name="connsiteX17" fmla="*/ 14478 w 63150"/>
                  <a:gd name="connsiteY17" fmla="*/ 4381 h 70484"/>
                  <a:gd name="connsiteX18" fmla="*/ 32861 w 63150"/>
                  <a:gd name="connsiteY18" fmla="*/ 0 h 70484"/>
                  <a:gd name="connsiteX19" fmla="*/ 55245 w 63150"/>
                  <a:gd name="connsiteY19" fmla="*/ 8096 h 70484"/>
                  <a:gd name="connsiteX20" fmla="*/ 42291 w 63150"/>
                  <a:gd name="connsiteY20" fmla="*/ 42577 h 70484"/>
                  <a:gd name="connsiteX21" fmla="*/ 32671 w 63150"/>
                  <a:gd name="connsiteY21" fmla="*/ 41243 h 70484"/>
                  <a:gd name="connsiteX22" fmla="*/ 24289 w 63150"/>
                  <a:gd name="connsiteY22" fmla="*/ 43148 h 70484"/>
                  <a:gd name="connsiteX23" fmla="*/ 21146 w 63150"/>
                  <a:gd name="connsiteY23" fmla="*/ 48292 h 70484"/>
                  <a:gd name="connsiteX24" fmla="*/ 23432 w 63150"/>
                  <a:gd name="connsiteY24" fmla="*/ 52959 h 70484"/>
                  <a:gd name="connsiteX25" fmla="*/ 29433 w 63150"/>
                  <a:gd name="connsiteY25" fmla="*/ 54673 h 70484"/>
                  <a:gd name="connsiteX26" fmla="*/ 38291 w 63150"/>
                  <a:gd name="connsiteY26" fmla="*/ 51816 h 70484"/>
                  <a:gd name="connsiteX27" fmla="*/ 42196 w 63150"/>
                  <a:gd name="connsiteY27" fmla="*/ 44196 h 70484"/>
                  <a:gd name="connsiteX28" fmla="*/ 42196 w 63150"/>
                  <a:gd name="connsiteY28" fmla="*/ 42481 h 70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3150" h="70484">
                    <a:moveTo>
                      <a:pt x="55245" y="8096"/>
                    </a:moveTo>
                    <a:cubicBezTo>
                      <a:pt x="60484" y="13525"/>
                      <a:pt x="63151" y="21146"/>
                      <a:pt x="63151" y="30956"/>
                    </a:cubicBezTo>
                    <a:lnTo>
                      <a:pt x="63151" y="68771"/>
                    </a:lnTo>
                    <a:lnTo>
                      <a:pt x="45434" y="68771"/>
                    </a:lnTo>
                    <a:cubicBezTo>
                      <a:pt x="45053" y="65151"/>
                      <a:pt x="44672" y="62770"/>
                      <a:pt x="44482" y="61531"/>
                    </a:cubicBezTo>
                    <a:cubicBezTo>
                      <a:pt x="42386" y="64579"/>
                      <a:pt x="39910" y="66770"/>
                      <a:pt x="36957" y="68294"/>
                    </a:cubicBezTo>
                    <a:cubicBezTo>
                      <a:pt x="34004" y="69723"/>
                      <a:pt x="30289" y="70485"/>
                      <a:pt x="25813" y="70485"/>
                    </a:cubicBezTo>
                    <a:cubicBezTo>
                      <a:pt x="21050" y="70485"/>
                      <a:pt x="16764" y="69628"/>
                      <a:pt x="12764" y="67913"/>
                    </a:cubicBezTo>
                    <a:cubicBezTo>
                      <a:pt x="8763" y="66199"/>
                      <a:pt x="5715" y="63817"/>
                      <a:pt x="3429" y="60674"/>
                    </a:cubicBezTo>
                    <a:cubicBezTo>
                      <a:pt x="1143" y="57531"/>
                      <a:pt x="0" y="53816"/>
                      <a:pt x="0" y="49434"/>
                    </a:cubicBezTo>
                    <a:cubicBezTo>
                      <a:pt x="0" y="45053"/>
                      <a:pt x="1238" y="40957"/>
                      <a:pt x="3810" y="37624"/>
                    </a:cubicBezTo>
                    <a:cubicBezTo>
                      <a:pt x="6382" y="34195"/>
                      <a:pt x="9811" y="31623"/>
                      <a:pt x="14097" y="29813"/>
                    </a:cubicBezTo>
                    <a:cubicBezTo>
                      <a:pt x="18383" y="28003"/>
                      <a:pt x="23146" y="27051"/>
                      <a:pt x="28194" y="27051"/>
                    </a:cubicBezTo>
                    <a:cubicBezTo>
                      <a:pt x="32957" y="27051"/>
                      <a:pt x="37624" y="27908"/>
                      <a:pt x="42196" y="29527"/>
                    </a:cubicBezTo>
                    <a:cubicBezTo>
                      <a:pt x="41624" y="21050"/>
                      <a:pt x="37719" y="16859"/>
                      <a:pt x="30671" y="16859"/>
                    </a:cubicBezTo>
                    <a:cubicBezTo>
                      <a:pt x="24670" y="16859"/>
                      <a:pt x="20384" y="19621"/>
                      <a:pt x="17716" y="25146"/>
                    </a:cubicBezTo>
                    <a:lnTo>
                      <a:pt x="2857" y="16478"/>
                    </a:lnTo>
                    <a:cubicBezTo>
                      <a:pt x="5334" y="11334"/>
                      <a:pt x="9240" y="7334"/>
                      <a:pt x="14478" y="4381"/>
                    </a:cubicBezTo>
                    <a:cubicBezTo>
                      <a:pt x="19717" y="1429"/>
                      <a:pt x="25813" y="0"/>
                      <a:pt x="32861" y="0"/>
                    </a:cubicBezTo>
                    <a:cubicBezTo>
                      <a:pt x="42577" y="0"/>
                      <a:pt x="50006" y="2667"/>
                      <a:pt x="55245" y="8096"/>
                    </a:cubicBezTo>
                    <a:close/>
                    <a:moveTo>
                      <a:pt x="42291" y="42577"/>
                    </a:moveTo>
                    <a:cubicBezTo>
                      <a:pt x="38958" y="41719"/>
                      <a:pt x="35719" y="41243"/>
                      <a:pt x="32671" y="41243"/>
                    </a:cubicBezTo>
                    <a:cubicBezTo>
                      <a:pt x="29146" y="41243"/>
                      <a:pt x="26289" y="41910"/>
                      <a:pt x="24289" y="43148"/>
                    </a:cubicBezTo>
                    <a:cubicBezTo>
                      <a:pt x="22289" y="44386"/>
                      <a:pt x="21146" y="46196"/>
                      <a:pt x="21146" y="48292"/>
                    </a:cubicBezTo>
                    <a:cubicBezTo>
                      <a:pt x="21146" y="50292"/>
                      <a:pt x="21907" y="51816"/>
                      <a:pt x="23432" y="52959"/>
                    </a:cubicBezTo>
                    <a:cubicBezTo>
                      <a:pt x="24955" y="54102"/>
                      <a:pt x="26956" y="54673"/>
                      <a:pt x="29433" y="54673"/>
                    </a:cubicBezTo>
                    <a:cubicBezTo>
                      <a:pt x="32671" y="54673"/>
                      <a:pt x="35623" y="53721"/>
                      <a:pt x="38291" y="51816"/>
                    </a:cubicBezTo>
                    <a:cubicBezTo>
                      <a:pt x="40957" y="49911"/>
                      <a:pt x="42196" y="47339"/>
                      <a:pt x="42196" y="44196"/>
                    </a:cubicBezTo>
                    <a:lnTo>
                      <a:pt x="42196" y="42481"/>
                    </a:ln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5" name="任意形状 234"/>
              <p:cNvSpPr/>
              <p:nvPr/>
            </p:nvSpPr>
            <p:spPr>
              <a:xfrm>
                <a:off x="19663377" y="11503056"/>
                <a:ext cx="65532" cy="68770"/>
              </a:xfrm>
              <a:custGeom>
                <a:avLst/>
                <a:gdLst>
                  <a:gd name="connsiteX0" fmla="*/ 59150 w 65532"/>
                  <a:gd name="connsiteY0" fmla="*/ 7334 h 68770"/>
                  <a:gd name="connsiteX1" fmla="*/ 65532 w 65532"/>
                  <a:gd name="connsiteY1" fmla="*/ 29051 h 68770"/>
                  <a:gd name="connsiteX2" fmla="*/ 65532 w 65532"/>
                  <a:gd name="connsiteY2" fmla="*/ 68675 h 68770"/>
                  <a:gd name="connsiteX3" fmla="*/ 44387 w 65532"/>
                  <a:gd name="connsiteY3" fmla="*/ 68675 h 68770"/>
                  <a:gd name="connsiteX4" fmla="*/ 44387 w 65532"/>
                  <a:gd name="connsiteY4" fmla="*/ 36195 h 68770"/>
                  <a:gd name="connsiteX5" fmla="*/ 41815 w 65532"/>
                  <a:gd name="connsiteY5" fmla="*/ 23146 h 68770"/>
                  <a:gd name="connsiteX6" fmla="*/ 33433 w 65532"/>
                  <a:gd name="connsiteY6" fmla="*/ 18478 h 68770"/>
                  <a:gd name="connsiteX7" fmla="*/ 24384 w 65532"/>
                  <a:gd name="connsiteY7" fmla="*/ 23431 h 68770"/>
                  <a:gd name="connsiteX8" fmla="*/ 21146 w 65532"/>
                  <a:gd name="connsiteY8" fmla="*/ 37147 h 68770"/>
                  <a:gd name="connsiteX9" fmla="*/ 21146 w 65532"/>
                  <a:gd name="connsiteY9" fmla="*/ 68771 h 68770"/>
                  <a:gd name="connsiteX10" fmla="*/ 0 w 65532"/>
                  <a:gd name="connsiteY10" fmla="*/ 68771 h 68770"/>
                  <a:gd name="connsiteX11" fmla="*/ 0 w 65532"/>
                  <a:gd name="connsiteY11" fmla="*/ 1809 h 68770"/>
                  <a:gd name="connsiteX12" fmla="*/ 18765 w 65532"/>
                  <a:gd name="connsiteY12" fmla="*/ 1809 h 68770"/>
                  <a:gd name="connsiteX13" fmla="*/ 19908 w 65532"/>
                  <a:gd name="connsiteY13" fmla="*/ 12192 h 68770"/>
                  <a:gd name="connsiteX14" fmla="*/ 41148 w 65532"/>
                  <a:gd name="connsiteY14" fmla="*/ 0 h 68770"/>
                  <a:gd name="connsiteX15" fmla="*/ 58960 w 65532"/>
                  <a:gd name="connsiteY15" fmla="*/ 7429 h 68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5532" h="68770">
                    <a:moveTo>
                      <a:pt x="59150" y="7334"/>
                    </a:moveTo>
                    <a:cubicBezTo>
                      <a:pt x="63437" y="12287"/>
                      <a:pt x="65532" y="19526"/>
                      <a:pt x="65532" y="29051"/>
                    </a:cubicBezTo>
                    <a:lnTo>
                      <a:pt x="65532" y="68675"/>
                    </a:lnTo>
                    <a:lnTo>
                      <a:pt x="44387" y="68675"/>
                    </a:lnTo>
                    <a:lnTo>
                      <a:pt x="44387" y="36195"/>
                    </a:lnTo>
                    <a:cubicBezTo>
                      <a:pt x="44387" y="30575"/>
                      <a:pt x="43529" y="26194"/>
                      <a:pt x="41815" y="23146"/>
                    </a:cubicBezTo>
                    <a:cubicBezTo>
                      <a:pt x="40100" y="20002"/>
                      <a:pt x="37338" y="18478"/>
                      <a:pt x="33433" y="18478"/>
                    </a:cubicBezTo>
                    <a:cubicBezTo>
                      <a:pt x="29528" y="18478"/>
                      <a:pt x="26480" y="20098"/>
                      <a:pt x="24384" y="23431"/>
                    </a:cubicBezTo>
                    <a:cubicBezTo>
                      <a:pt x="22193" y="26670"/>
                      <a:pt x="21146" y="31242"/>
                      <a:pt x="21146" y="37147"/>
                    </a:cubicBezTo>
                    <a:lnTo>
                      <a:pt x="21146" y="68771"/>
                    </a:lnTo>
                    <a:lnTo>
                      <a:pt x="0" y="68771"/>
                    </a:lnTo>
                    <a:lnTo>
                      <a:pt x="0" y="1809"/>
                    </a:lnTo>
                    <a:lnTo>
                      <a:pt x="18765" y="1809"/>
                    </a:lnTo>
                    <a:cubicBezTo>
                      <a:pt x="18955" y="6096"/>
                      <a:pt x="19336" y="9620"/>
                      <a:pt x="19908" y="12192"/>
                    </a:cubicBezTo>
                    <a:cubicBezTo>
                      <a:pt x="24194" y="4096"/>
                      <a:pt x="31338" y="0"/>
                      <a:pt x="41148" y="0"/>
                    </a:cubicBezTo>
                    <a:cubicBezTo>
                      <a:pt x="48768" y="0"/>
                      <a:pt x="54673" y="2476"/>
                      <a:pt x="58960" y="7429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6" name="任意形状 235"/>
              <p:cNvSpPr/>
              <p:nvPr/>
            </p:nvSpPr>
            <p:spPr>
              <a:xfrm>
                <a:off x="19739768" y="11503151"/>
                <a:ext cx="61912" cy="70294"/>
              </a:xfrm>
              <a:custGeom>
                <a:avLst/>
                <a:gdLst>
                  <a:gd name="connsiteX0" fmla="*/ 41243 w 61912"/>
                  <a:gd name="connsiteY0" fmla="*/ 50292 h 70294"/>
                  <a:gd name="connsiteX1" fmla="*/ 46006 w 61912"/>
                  <a:gd name="connsiteY1" fmla="*/ 45149 h 70294"/>
                  <a:gd name="connsiteX2" fmla="*/ 61913 w 61912"/>
                  <a:gd name="connsiteY2" fmla="*/ 54388 h 70294"/>
                  <a:gd name="connsiteX3" fmla="*/ 51435 w 61912"/>
                  <a:gd name="connsiteY3" fmla="*/ 66199 h 70294"/>
                  <a:gd name="connsiteX4" fmla="*/ 34766 w 61912"/>
                  <a:gd name="connsiteY4" fmla="*/ 70295 h 70294"/>
                  <a:gd name="connsiteX5" fmla="*/ 17907 w 61912"/>
                  <a:gd name="connsiteY5" fmla="*/ 66389 h 70294"/>
                  <a:gd name="connsiteX6" fmla="*/ 4953 w 61912"/>
                  <a:gd name="connsiteY6" fmla="*/ 54483 h 70294"/>
                  <a:gd name="connsiteX7" fmla="*/ 0 w 61912"/>
                  <a:gd name="connsiteY7" fmla="*/ 35147 h 70294"/>
                  <a:gd name="connsiteX8" fmla="*/ 4953 w 61912"/>
                  <a:gd name="connsiteY8" fmla="*/ 15812 h 70294"/>
                  <a:gd name="connsiteX9" fmla="*/ 17907 w 61912"/>
                  <a:gd name="connsiteY9" fmla="*/ 3905 h 70294"/>
                  <a:gd name="connsiteX10" fmla="*/ 34766 w 61912"/>
                  <a:gd name="connsiteY10" fmla="*/ 0 h 70294"/>
                  <a:gd name="connsiteX11" fmla="*/ 51435 w 61912"/>
                  <a:gd name="connsiteY11" fmla="*/ 4096 h 70294"/>
                  <a:gd name="connsiteX12" fmla="*/ 61913 w 61912"/>
                  <a:gd name="connsiteY12" fmla="*/ 15812 h 70294"/>
                  <a:gd name="connsiteX13" fmla="*/ 46006 w 61912"/>
                  <a:gd name="connsiteY13" fmla="*/ 25146 h 70294"/>
                  <a:gd name="connsiteX14" fmla="*/ 41148 w 61912"/>
                  <a:gd name="connsiteY14" fmla="*/ 20003 h 70294"/>
                  <a:gd name="connsiteX15" fmla="*/ 34766 w 61912"/>
                  <a:gd name="connsiteY15" fmla="*/ 18193 h 70294"/>
                  <a:gd name="connsiteX16" fmla="*/ 25241 w 61912"/>
                  <a:gd name="connsiteY16" fmla="*/ 22955 h 70294"/>
                  <a:gd name="connsiteX17" fmla="*/ 21717 w 61912"/>
                  <a:gd name="connsiteY17" fmla="*/ 35338 h 70294"/>
                  <a:gd name="connsiteX18" fmla="*/ 25241 w 61912"/>
                  <a:gd name="connsiteY18" fmla="*/ 47625 h 70294"/>
                  <a:gd name="connsiteX19" fmla="*/ 34766 w 61912"/>
                  <a:gd name="connsiteY19" fmla="*/ 52292 h 70294"/>
                  <a:gd name="connsiteX20" fmla="*/ 41339 w 61912"/>
                  <a:gd name="connsiteY20" fmla="*/ 50578 h 70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912" h="70294">
                    <a:moveTo>
                      <a:pt x="41243" y="50292"/>
                    </a:moveTo>
                    <a:cubicBezTo>
                      <a:pt x="43053" y="49149"/>
                      <a:pt x="44577" y="47435"/>
                      <a:pt x="46006" y="45149"/>
                    </a:cubicBezTo>
                    <a:lnTo>
                      <a:pt x="61913" y="54388"/>
                    </a:lnTo>
                    <a:cubicBezTo>
                      <a:pt x="59817" y="59531"/>
                      <a:pt x="56292" y="63532"/>
                      <a:pt x="51435" y="66199"/>
                    </a:cubicBezTo>
                    <a:cubicBezTo>
                      <a:pt x="46482" y="68961"/>
                      <a:pt x="40957" y="70295"/>
                      <a:pt x="34766" y="70295"/>
                    </a:cubicBezTo>
                    <a:cubicBezTo>
                      <a:pt x="28575" y="70295"/>
                      <a:pt x="23146" y="68961"/>
                      <a:pt x="17907" y="66389"/>
                    </a:cubicBezTo>
                    <a:cubicBezTo>
                      <a:pt x="12573" y="63722"/>
                      <a:pt x="8287" y="59817"/>
                      <a:pt x="4953" y="54483"/>
                    </a:cubicBezTo>
                    <a:cubicBezTo>
                      <a:pt x="1619" y="49149"/>
                      <a:pt x="0" y="42672"/>
                      <a:pt x="0" y="35147"/>
                    </a:cubicBezTo>
                    <a:cubicBezTo>
                      <a:pt x="0" y="27622"/>
                      <a:pt x="1619" y="21050"/>
                      <a:pt x="4953" y="15812"/>
                    </a:cubicBezTo>
                    <a:cubicBezTo>
                      <a:pt x="8287" y="10478"/>
                      <a:pt x="12573" y="6572"/>
                      <a:pt x="17907" y="3905"/>
                    </a:cubicBezTo>
                    <a:cubicBezTo>
                      <a:pt x="23241" y="1238"/>
                      <a:pt x="28861" y="0"/>
                      <a:pt x="34766" y="0"/>
                    </a:cubicBezTo>
                    <a:cubicBezTo>
                      <a:pt x="40672" y="0"/>
                      <a:pt x="46577" y="1334"/>
                      <a:pt x="51435" y="4096"/>
                    </a:cubicBezTo>
                    <a:cubicBezTo>
                      <a:pt x="56388" y="6858"/>
                      <a:pt x="59817" y="10763"/>
                      <a:pt x="61913" y="15812"/>
                    </a:cubicBezTo>
                    <a:lnTo>
                      <a:pt x="46006" y="25146"/>
                    </a:lnTo>
                    <a:cubicBezTo>
                      <a:pt x="44577" y="22860"/>
                      <a:pt x="42958" y="21146"/>
                      <a:pt x="41148" y="20003"/>
                    </a:cubicBezTo>
                    <a:cubicBezTo>
                      <a:pt x="39338" y="18764"/>
                      <a:pt x="37242" y="18193"/>
                      <a:pt x="34766" y="18193"/>
                    </a:cubicBezTo>
                    <a:cubicBezTo>
                      <a:pt x="30766" y="18193"/>
                      <a:pt x="27623" y="19812"/>
                      <a:pt x="25241" y="22955"/>
                    </a:cubicBezTo>
                    <a:cubicBezTo>
                      <a:pt x="22860" y="26099"/>
                      <a:pt x="21717" y="30194"/>
                      <a:pt x="21717" y="35338"/>
                    </a:cubicBezTo>
                    <a:cubicBezTo>
                      <a:pt x="21717" y="40481"/>
                      <a:pt x="22860" y="44577"/>
                      <a:pt x="25241" y="47625"/>
                    </a:cubicBezTo>
                    <a:cubicBezTo>
                      <a:pt x="27623" y="50768"/>
                      <a:pt x="30766" y="52292"/>
                      <a:pt x="34766" y="52292"/>
                    </a:cubicBezTo>
                    <a:cubicBezTo>
                      <a:pt x="37338" y="52292"/>
                      <a:pt x="39529" y="51721"/>
                      <a:pt x="41339" y="50578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7" name="任意形状 236"/>
              <p:cNvSpPr/>
              <p:nvPr/>
            </p:nvSpPr>
            <p:spPr>
              <a:xfrm>
                <a:off x="19804824" y="11503246"/>
                <a:ext cx="65626" cy="70389"/>
              </a:xfrm>
              <a:custGeom>
                <a:avLst/>
                <a:gdLst>
                  <a:gd name="connsiteX0" fmla="*/ 50768 w 65626"/>
                  <a:gd name="connsiteY0" fmla="*/ 3715 h 70389"/>
                  <a:gd name="connsiteX1" fmla="*/ 61722 w 65626"/>
                  <a:gd name="connsiteY1" fmla="*/ 15049 h 70389"/>
                  <a:gd name="connsiteX2" fmla="*/ 65627 w 65626"/>
                  <a:gd name="connsiteY2" fmla="*/ 32290 h 70389"/>
                  <a:gd name="connsiteX3" fmla="*/ 64865 w 65626"/>
                  <a:gd name="connsiteY3" fmla="*/ 41148 h 70389"/>
                  <a:gd name="connsiteX4" fmla="*/ 22003 w 65626"/>
                  <a:gd name="connsiteY4" fmla="*/ 41148 h 70389"/>
                  <a:gd name="connsiteX5" fmla="*/ 26955 w 65626"/>
                  <a:gd name="connsiteY5" fmla="*/ 49721 h 70389"/>
                  <a:gd name="connsiteX6" fmla="*/ 35528 w 65626"/>
                  <a:gd name="connsiteY6" fmla="*/ 52769 h 70389"/>
                  <a:gd name="connsiteX7" fmla="*/ 42958 w 65626"/>
                  <a:gd name="connsiteY7" fmla="*/ 50863 h 70389"/>
                  <a:gd name="connsiteX8" fmla="*/ 47815 w 65626"/>
                  <a:gd name="connsiteY8" fmla="*/ 45148 h 70389"/>
                  <a:gd name="connsiteX9" fmla="*/ 63246 w 65626"/>
                  <a:gd name="connsiteY9" fmla="*/ 54388 h 70389"/>
                  <a:gd name="connsiteX10" fmla="*/ 52483 w 65626"/>
                  <a:gd name="connsiteY10" fmla="*/ 66199 h 70389"/>
                  <a:gd name="connsiteX11" fmla="*/ 34766 w 65626"/>
                  <a:gd name="connsiteY11" fmla="*/ 70390 h 70389"/>
                  <a:gd name="connsiteX12" fmla="*/ 17716 w 65626"/>
                  <a:gd name="connsiteY12" fmla="*/ 66389 h 70389"/>
                  <a:gd name="connsiteX13" fmla="*/ 4858 w 65626"/>
                  <a:gd name="connsiteY13" fmla="*/ 54293 h 70389"/>
                  <a:gd name="connsiteX14" fmla="*/ 0 w 65626"/>
                  <a:gd name="connsiteY14" fmla="*/ 34862 h 70389"/>
                  <a:gd name="connsiteX15" fmla="*/ 4858 w 65626"/>
                  <a:gd name="connsiteY15" fmla="*/ 15716 h 70389"/>
                  <a:gd name="connsiteX16" fmla="*/ 17621 w 65626"/>
                  <a:gd name="connsiteY16" fmla="*/ 3905 h 70389"/>
                  <a:gd name="connsiteX17" fmla="*/ 34576 w 65626"/>
                  <a:gd name="connsiteY17" fmla="*/ 0 h 70389"/>
                  <a:gd name="connsiteX18" fmla="*/ 50863 w 65626"/>
                  <a:gd name="connsiteY18" fmla="*/ 3905 h 70389"/>
                  <a:gd name="connsiteX19" fmla="*/ 26479 w 65626"/>
                  <a:gd name="connsiteY19" fmla="*/ 19240 h 70389"/>
                  <a:gd name="connsiteX20" fmla="*/ 22003 w 65626"/>
                  <a:gd name="connsiteY20" fmla="*/ 26670 h 70389"/>
                  <a:gd name="connsiteX21" fmla="*/ 44291 w 65626"/>
                  <a:gd name="connsiteY21" fmla="*/ 26670 h 70389"/>
                  <a:gd name="connsiteX22" fmla="*/ 40957 w 65626"/>
                  <a:gd name="connsiteY22" fmla="*/ 19145 h 70389"/>
                  <a:gd name="connsiteX23" fmla="*/ 34004 w 65626"/>
                  <a:gd name="connsiteY23" fmla="*/ 16573 h 70389"/>
                  <a:gd name="connsiteX24" fmla="*/ 26575 w 65626"/>
                  <a:gd name="connsiteY24" fmla="*/ 19240 h 70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5626" h="70389">
                    <a:moveTo>
                      <a:pt x="50768" y="3715"/>
                    </a:moveTo>
                    <a:cubicBezTo>
                      <a:pt x="55436" y="6382"/>
                      <a:pt x="59150" y="10096"/>
                      <a:pt x="61722" y="15049"/>
                    </a:cubicBezTo>
                    <a:cubicBezTo>
                      <a:pt x="64294" y="20003"/>
                      <a:pt x="65627" y="25718"/>
                      <a:pt x="65627" y="32290"/>
                    </a:cubicBezTo>
                    <a:cubicBezTo>
                      <a:pt x="65627" y="35052"/>
                      <a:pt x="65341" y="38005"/>
                      <a:pt x="64865" y="41148"/>
                    </a:cubicBezTo>
                    <a:lnTo>
                      <a:pt x="22003" y="41148"/>
                    </a:lnTo>
                    <a:cubicBezTo>
                      <a:pt x="22955" y="44863"/>
                      <a:pt x="24574" y="47720"/>
                      <a:pt x="26955" y="49721"/>
                    </a:cubicBezTo>
                    <a:cubicBezTo>
                      <a:pt x="29337" y="51721"/>
                      <a:pt x="32099" y="52769"/>
                      <a:pt x="35528" y="52769"/>
                    </a:cubicBezTo>
                    <a:cubicBezTo>
                      <a:pt x="38290" y="52769"/>
                      <a:pt x="40767" y="52102"/>
                      <a:pt x="42958" y="50863"/>
                    </a:cubicBezTo>
                    <a:cubicBezTo>
                      <a:pt x="45148" y="49625"/>
                      <a:pt x="46767" y="47625"/>
                      <a:pt x="47815" y="45148"/>
                    </a:cubicBezTo>
                    <a:lnTo>
                      <a:pt x="63246" y="54388"/>
                    </a:lnTo>
                    <a:cubicBezTo>
                      <a:pt x="61341" y="59531"/>
                      <a:pt x="57721" y="63437"/>
                      <a:pt x="52483" y="66199"/>
                    </a:cubicBezTo>
                    <a:cubicBezTo>
                      <a:pt x="47244" y="68961"/>
                      <a:pt x="41338" y="70390"/>
                      <a:pt x="34766" y="70390"/>
                    </a:cubicBezTo>
                    <a:cubicBezTo>
                      <a:pt x="28670" y="70390"/>
                      <a:pt x="23050" y="69056"/>
                      <a:pt x="17716" y="66389"/>
                    </a:cubicBezTo>
                    <a:cubicBezTo>
                      <a:pt x="12382" y="63722"/>
                      <a:pt x="8096" y="59722"/>
                      <a:pt x="4858" y="54293"/>
                    </a:cubicBezTo>
                    <a:cubicBezTo>
                      <a:pt x="1619" y="48958"/>
                      <a:pt x="0" y="42481"/>
                      <a:pt x="0" y="34862"/>
                    </a:cubicBezTo>
                    <a:cubicBezTo>
                      <a:pt x="0" y="27241"/>
                      <a:pt x="1619" y="20955"/>
                      <a:pt x="4858" y="15716"/>
                    </a:cubicBezTo>
                    <a:cubicBezTo>
                      <a:pt x="8096" y="10478"/>
                      <a:pt x="12382" y="6477"/>
                      <a:pt x="17621" y="3905"/>
                    </a:cubicBezTo>
                    <a:cubicBezTo>
                      <a:pt x="22860" y="1238"/>
                      <a:pt x="28575" y="0"/>
                      <a:pt x="34576" y="0"/>
                    </a:cubicBezTo>
                    <a:cubicBezTo>
                      <a:pt x="40577" y="0"/>
                      <a:pt x="46101" y="1333"/>
                      <a:pt x="50863" y="3905"/>
                    </a:cubicBezTo>
                    <a:close/>
                    <a:moveTo>
                      <a:pt x="26479" y="19240"/>
                    </a:moveTo>
                    <a:cubicBezTo>
                      <a:pt x="24479" y="21050"/>
                      <a:pt x="22955" y="23527"/>
                      <a:pt x="22003" y="26670"/>
                    </a:cubicBezTo>
                    <a:lnTo>
                      <a:pt x="44291" y="26670"/>
                    </a:lnTo>
                    <a:cubicBezTo>
                      <a:pt x="43910" y="23431"/>
                      <a:pt x="42863" y="20860"/>
                      <a:pt x="40957" y="19145"/>
                    </a:cubicBezTo>
                    <a:cubicBezTo>
                      <a:pt x="39052" y="17431"/>
                      <a:pt x="36766" y="16573"/>
                      <a:pt x="34004" y="16573"/>
                    </a:cubicBezTo>
                    <a:cubicBezTo>
                      <a:pt x="31052" y="16573"/>
                      <a:pt x="28575" y="17431"/>
                      <a:pt x="26575" y="19240"/>
                    </a:cubicBezTo>
                    <a:close/>
                  </a:path>
                </a:pathLst>
              </a:custGeom>
              <a:solidFill>
                <a:srgbClr val="5957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214" name="任意形状 213"/>
            <p:cNvSpPr/>
            <p:nvPr/>
          </p:nvSpPr>
          <p:spPr>
            <a:xfrm>
              <a:off x="15345748" y="15542998"/>
              <a:ext cx="5062431" cy="375662"/>
            </a:xfrm>
            <a:custGeom>
              <a:avLst/>
              <a:gdLst>
                <a:gd name="connsiteX0" fmla="*/ 84963 w 1685353"/>
                <a:gd name="connsiteY0" fmla="*/ 47911 h 125063"/>
                <a:gd name="connsiteX1" fmla="*/ 84963 w 1685353"/>
                <a:gd name="connsiteY1" fmla="*/ 72485 h 125063"/>
                <a:gd name="connsiteX2" fmla="*/ 66961 w 1685353"/>
                <a:gd name="connsiteY2" fmla="*/ 72485 h 125063"/>
                <a:gd name="connsiteX3" fmla="*/ 66961 w 1685353"/>
                <a:gd name="connsiteY3" fmla="*/ 47911 h 125063"/>
                <a:gd name="connsiteX4" fmla="*/ 84963 w 1685353"/>
                <a:gd name="connsiteY4" fmla="*/ 47911 h 125063"/>
                <a:gd name="connsiteX5" fmla="*/ 101251 w 1685353"/>
                <a:gd name="connsiteY5" fmla="*/ 86677 h 125063"/>
                <a:gd name="connsiteX6" fmla="*/ 101251 w 1685353"/>
                <a:gd name="connsiteY6" fmla="*/ 47911 h 125063"/>
                <a:gd name="connsiteX7" fmla="*/ 118491 w 1685353"/>
                <a:gd name="connsiteY7" fmla="*/ 47911 h 125063"/>
                <a:gd name="connsiteX8" fmla="*/ 118491 w 1685353"/>
                <a:gd name="connsiteY8" fmla="*/ 32861 h 125063"/>
                <a:gd name="connsiteX9" fmla="*/ 101251 w 1685353"/>
                <a:gd name="connsiteY9" fmla="*/ 32861 h 125063"/>
                <a:gd name="connsiteX10" fmla="*/ 101251 w 1685353"/>
                <a:gd name="connsiteY10" fmla="*/ 3810 h 125063"/>
                <a:gd name="connsiteX11" fmla="*/ 84963 w 1685353"/>
                <a:gd name="connsiteY11" fmla="*/ 3810 h 125063"/>
                <a:gd name="connsiteX12" fmla="*/ 84963 w 1685353"/>
                <a:gd name="connsiteY12" fmla="*/ 32861 h 125063"/>
                <a:gd name="connsiteX13" fmla="*/ 66961 w 1685353"/>
                <a:gd name="connsiteY13" fmla="*/ 32861 h 125063"/>
                <a:gd name="connsiteX14" fmla="*/ 66961 w 1685353"/>
                <a:gd name="connsiteY14" fmla="*/ 2572 h 125063"/>
                <a:gd name="connsiteX15" fmla="*/ 51530 w 1685353"/>
                <a:gd name="connsiteY15" fmla="*/ 2572 h 125063"/>
                <a:gd name="connsiteX16" fmla="*/ 51530 w 1685353"/>
                <a:gd name="connsiteY16" fmla="*/ 32861 h 125063"/>
                <a:gd name="connsiteX17" fmla="*/ 33814 w 1685353"/>
                <a:gd name="connsiteY17" fmla="*/ 32861 h 125063"/>
                <a:gd name="connsiteX18" fmla="*/ 33814 w 1685353"/>
                <a:gd name="connsiteY18" fmla="*/ 5334 h 125063"/>
                <a:gd name="connsiteX19" fmla="*/ 17621 w 1685353"/>
                <a:gd name="connsiteY19" fmla="*/ 5334 h 125063"/>
                <a:gd name="connsiteX20" fmla="*/ 17621 w 1685353"/>
                <a:gd name="connsiteY20" fmla="*/ 32861 h 125063"/>
                <a:gd name="connsiteX21" fmla="*/ 0 w 1685353"/>
                <a:gd name="connsiteY21" fmla="*/ 32861 h 125063"/>
                <a:gd name="connsiteX22" fmla="*/ 0 w 1685353"/>
                <a:gd name="connsiteY22" fmla="*/ 47911 h 125063"/>
                <a:gd name="connsiteX23" fmla="*/ 17621 w 1685353"/>
                <a:gd name="connsiteY23" fmla="*/ 47911 h 125063"/>
                <a:gd name="connsiteX24" fmla="*/ 17621 w 1685353"/>
                <a:gd name="connsiteY24" fmla="*/ 116396 h 125063"/>
                <a:gd name="connsiteX25" fmla="*/ 115062 w 1685353"/>
                <a:gd name="connsiteY25" fmla="*/ 116396 h 125063"/>
                <a:gd name="connsiteX26" fmla="*/ 115062 w 1685353"/>
                <a:gd name="connsiteY26" fmla="*/ 101346 h 125063"/>
                <a:gd name="connsiteX27" fmla="*/ 33814 w 1685353"/>
                <a:gd name="connsiteY27" fmla="*/ 101346 h 125063"/>
                <a:gd name="connsiteX28" fmla="*/ 33814 w 1685353"/>
                <a:gd name="connsiteY28" fmla="*/ 47815 h 125063"/>
                <a:gd name="connsiteX29" fmla="*/ 51530 w 1685353"/>
                <a:gd name="connsiteY29" fmla="*/ 47815 h 125063"/>
                <a:gd name="connsiteX30" fmla="*/ 51530 w 1685353"/>
                <a:gd name="connsiteY30" fmla="*/ 86582 h 125063"/>
                <a:gd name="connsiteX31" fmla="*/ 101251 w 1685353"/>
                <a:gd name="connsiteY31" fmla="*/ 86582 h 125063"/>
                <a:gd name="connsiteX32" fmla="*/ 159067 w 1685353"/>
                <a:gd name="connsiteY32" fmla="*/ 39529 h 125063"/>
                <a:gd name="connsiteX33" fmla="*/ 181928 w 1685353"/>
                <a:gd name="connsiteY33" fmla="*/ 39529 h 125063"/>
                <a:gd name="connsiteX34" fmla="*/ 181928 w 1685353"/>
                <a:gd name="connsiteY34" fmla="*/ 48958 h 125063"/>
                <a:gd name="connsiteX35" fmla="*/ 159067 w 1685353"/>
                <a:gd name="connsiteY35" fmla="*/ 48958 h 125063"/>
                <a:gd name="connsiteX36" fmla="*/ 159067 w 1685353"/>
                <a:gd name="connsiteY36" fmla="*/ 39529 h 125063"/>
                <a:gd name="connsiteX37" fmla="*/ 159067 w 1685353"/>
                <a:gd name="connsiteY37" fmla="*/ 39529 h 125063"/>
                <a:gd name="connsiteX38" fmla="*/ 159067 w 1685353"/>
                <a:gd name="connsiteY38" fmla="*/ 18574 h 125063"/>
                <a:gd name="connsiteX39" fmla="*/ 181928 w 1685353"/>
                <a:gd name="connsiteY39" fmla="*/ 18574 h 125063"/>
                <a:gd name="connsiteX40" fmla="*/ 181928 w 1685353"/>
                <a:gd name="connsiteY40" fmla="*/ 28003 h 125063"/>
                <a:gd name="connsiteX41" fmla="*/ 159067 w 1685353"/>
                <a:gd name="connsiteY41" fmla="*/ 28003 h 125063"/>
                <a:gd name="connsiteX42" fmla="*/ 159067 w 1685353"/>
                <a:gd name="connsiteY42" fmla="*/ 18574 h 125063"/>
                <a:gd name="connsiteX43" fmla="*/ 159067 w 1685353"/>
                <a:gd name="connsiteY43" fmla="*/ 18574 h 125063"/>
                <a:gd name="connsiteX44" fmla="*/ 220313 w 1685353"/>
                <a:gd name="connsiteY44" fmla="*/ 27908 h 125063"/>
                <a:gd name="connsiteX45" fmla="*/ 197453 w 1685353"/>
                <a:gd name="connsiteY45" fmla="*/ 27908 h 125063"/>
                <a:gd name="connsiteX46" fmla="*/ 197453 w 1685353"/>
                <a:gd name="connsiteY46" fmla="*/ 18478 h 125063"/>
                <a:gd name="connsiteX47" fmla="*/ 220313 w 1685353"/>
                <a:gd name="connsiteY47" fmla="*/ 18478 h 125063"/>
                <a:gd name="connsiteX48" fmla="*/ 220313 w 1685353"/>
                <a:gd name="connsiteY48" fmla="*/ 27908 h 125063"/>
                <a:gd name="connsiteX49" fmla="*/ 220313 w 1685353"/>
                <a:gd name="connsiteY49" fmla="*/ 27908 h 125063"/>
                <a:gd name="connsiteX50" fmla="*/ 220313 w 1685353"/>
                <a:gd name="connsiteY50" fmla="*/ 48958 h 125063"/>
                <a:gd name="connsiteX51" fmla="*/ 197453 w 1685353"/>
                <a:gd name="connsiteY51" fmla="*/ 48958 h 125063"/>
                <a:gd name="connsiteX52" fmla="*/ 197453 w 1685353"/>
                <a:gd name="connsiteY52" fmla="*/ 39529 h 125063"/>
                <a:gd name="connsiteX53" fmla="*/ 220313 w 1685353"/>
                <a:gd name="connsiteY53" fmla="*/ 39529 h 125063"/>
                <a:gd name="connsiteX54" fmla="*/ 220313 w 1685353"/>
                <a:gd name="connsiteY54" fmla="*/ 48958 h 125063"/>
                <a:gd name="connsiteX55" fmla="*/ 220313 w 1685353"/>
                <a:gd name="connsiteY55" fmla="*/ 48958 h 125063"/>
                <a:gd name="connsiteX56" fmla="*/ 236506 w 1685353"/>
                <a:gd name="connsiteY56" fmla="*/ 61436 h 125063"/>
                <a:gd name="connsiteX57" fmla="*/ 236506 w 1685353"/>
                <a:gd name="connsiteY57" fmla="*/ 6001 h 125063"/>
                <a:gd name="connsiteX58" fmla="*/ 143542 w 1685353"/>
                <a:gd name="connsiteY58" fmla="*/ 6001 h 125063"/>
                <a:gd name="connsiteX59" fmla="*/ 143542 w 1685353"/>
                <a:gd name="connsiteY59" fmla="*/ 61436 h 125063"/>
                <a:gd name="connsiteX60" fmla="*/ 164306 w 1685353"/>
                <a:gd name="connsiteY60" fmla="*/ 61436 h 125063"/>
                <a:gd name="connsiteX61" fmla="*/ 129064 w 1685353"/>
                <a:gd name="connsiteY61" fmla="*/ 79915 h 125063"/>
                <a:gd name="connsiteX62" fmla="*/ 139255 w 1685353"/>
                <a:gd name="connsiteY62" fmla="*/ 92678 h 125063"/>
                <a:gd name="connsiteX63" fmla="*/ 162973 w 1685353"/>
                <a:gd name="connsiteY63" fmla="*/ 80581 h 125063"/>
                <a:gd name="connsiteX64" fmla="*/ 162973 w 1685353"/>
                <a:gd name="connsiteY64" fmla="*/ 85249 h 125063"/>
                <a:gd name="connsiteX65" fmla="*/ 138589 w 1685353"/>
                <a:gd name="connsiteY65" fmla="*/ 111728 h 125063"/>
                <a:gd name="connsiteX66" fmla="*/ 149257 w 1685353"/>
                <a:gd name="connsiteY66" fmla="*/ 124301 h 125063"/>
                <a:gd name="connsiteX67" fmla="*/ 178975 w 1685353"/>
                <a:gd name="connsiteY67" fmla="*/ 85915 h 125063"/>
                <a:gd name="connsiteX68" fmla="*/ 178975 w 1685353"/>
                <a:gd name="connsiteY68" fmla="*/ 76962 h 125063"/>
                <a:gd name="connsiteX69" fmla="*/ 167926 w 1685353"/>
                <a:gd name="connsiteY69" fmla="*/ 76962 h 125063"/>
                <a:gd name="connsiteX70" fmla="*/ 183547 w 1685353"/>
                <a:gd name="connsiteY70" fmla="*/ 61436 h 125063"/>
                <a:gd name="connsiteX71" fmla="*/ 196977 w 1685353"/>
                <a:gd name="connsiteY71" fmla="*/ 61436 h 125063"/>
                <a:gd name="connsiteX72" fmla="*/ 212217 w 1685353"/>
                <a:gd name="connsiteY72" fmla="*/ 77057 h 125063"/>
                <a:gd name="connsiteX73" fmla="*/ 202406 w 1685353"/>
                <a:gd name="connsiteY73" fmla="*/ 77057 h 125063"/>
                <a:gd name="connsiteX74" fmla="*/ 202406 w 1685353"/>
                <a:gd name="connsiteY74" fmla="*/ 122967 h 125063"/>
                <a:gd name="connsiteX75" fmla="*/ 218599 w 1685353"/>
                <a:gd name="connsiteY75" fmla="*/ 122967 h 125063"/>
                <a:gd name="connsiteX76" fmla="*/ 218599 w 1685353"/>
                <a:gd name="connsiteY76" fmla="*/ 81724 h 125063"/>
                <a:gd name="connsiteX77" fmla="*/ 240602 w 1685353"/>
                <a:gd name="connsiteY77" fmla="*/ 92297 h 125063"/>
                <a:gd name="connsiteX78" fmla="*/ 250888 w 1685353"/>
                <a:gd name="connsiteY78" fmla="*/ 78962 h 125063"/>
                <a:gd name="connsiteX79" fmla="*/ 215170 w 1685353"/>
                <a:gd name="connsiteY79" fmla="*/ 61341 h 125063"/>
                <a:gd name="connsiteX80" fmla="*/ 236411 w 1685353"/>
                <a:gd name="connsiteY80" fmla="*/ 61341 h 125063"/>
                <a:gd name="connsiteX81" fmla="*/ 343376 w 1685353"/>
                <a:gd name="connsiteY81" fmla="*/ 105061 h 125063"/>
                <a:gd name="connsiteX82" fmla="*/ 336899 w 1685353"/>
                <a:gd name="connsiteY82" fmla="*/ 99346 h 125063"/>
                <a:gd name="connsiteX83" fmla="*/ 336899 w 1685353"/>
                <a:gd name="connsiteY83" fmla="*/ 62198 h 125063"/>
                <a:gd name="connsiteX84" fmla="*/ 379952 w 1685353"/>
                <a:gd name="connsiteY84" fmla="*/ 62198 h 125063"/>
                <a:gd name="connsiteX85" fmla="*/ 379952 w 1685353"/>
                <a:gd name="connsiteY85" fmla="*/ 46767 h 125063"/>
                <a:gd name="connsiteX86" fmla="*/ 324231 w 1685353"/>
                <a:gd name="connsiteY86" fmla="*/ 46767 h 125063"/>
                <a:gd name="connsiteX87" fmla="*/ 325946 w 1685353"/>
                <a:gd name="connsiteY87" fmla="*/ 24955 h 125063"/>
                <a:gd name="connsiteX88" fmla="*/ 372904 w 1685353"/>
                <a:gd name="connsiteY88" fmla="*/ 24955 h 125063"/>
                <a:gd name="connsiteX89" fmla="*/ 372904 w 1685353"/>
                <a:gd name="connsiteY89" fmla="*/ 9715 h 125063"/>
                <a:gd name="connsiteX90" fmla="*/ 269177 w 1685353"/>
                <a:gd name="connsiteY90" fmla="*/ 9715 h 125063"/>
                <a:gd name="connsiteX91" fmla="*/ 269177 w 1685353"/>
                <a:gd name="connsiteY91" fmla="*/ 24955 h 125063"/>
                <a:gd name="connsiteX92" fmla="*/ 309848 w 1685353"/>
                <a:gd name="connsiteY92" fmla="*/ 24955 h 125063"/>
                <a:gd name="connsiteX93" fmla="*/ 308420 w 1685353"/>
                <a:gd name="connsiteY93" fmla="*/ 46767 h 125063"/>
                <a:gd name="connsiteX94" fmla="*/ 261461 w 1685353"/>
                <a:gd name="connsiteY94" fmla="*/ 46767 h 125063"/>
                <a:gd name="connsiteX95" fmla="*/ 261461 w 1685353"/>
                <a:gd name="connsiteY95" fmla="*/ 62198 h 125063"/>
                <a:gd name="connsiteX96" fmla="*/ 305467 w 1685353"/>
                <a:gd name="connsiteY96" fmla="*/ 62198 h 125063"/>
                <a:gd name="connsiteX97" fmla="*/ 259271 w 1685353"/>
                <a:gd name="connsiteY97" fmla="*/ 110490 h 125063"/>
                <a:gd name="connsiteX98" fmla="*/ 269748 w 1685353"/>
                <a:gd name="connsiteY98" fmla="*/ 123539 h 125063"/>
                <a:gd name="connsiteX99" fmla="*/ 320707 w 1685353"/>
                <a:gd name="connsiteY99" fmla="*/ 66103 h 125063"/>
                <a:gd name="connsiteX100" fmla="*/ 320707 w 1685353"/>
                <a:gd name="connsiteY100" fmla="*/ 99631 h 125063"/>
                <a:gd name="connsiteX101" fmla="*/ 341471 w 1685353"/>
                <a:gd name="connsiteY101" fmla="*/ 120396 h 125063"/>
                <a:gd name="connsiteX102" fmla="*/ 360902 w 1685353"/>
                <a:gd name="connsiteY102" fmla="*/ 120396 h 125063"/>
                <a:gd name="connsiteX103" fmla="*/ 381286 w 1685353"/>
                <a:gd name="connsiteY103" fmla="*/ 92202 h 125063"/>
                <a:gd name="connsiteX104" fmla="*/ 366427 w 1685353"/>
                <a:gd name="connsiteY104" fmla="*/ 85725 h 125063"/>
                <a:gd name="connsiteX105" fmla="*/ 359664 w 1685353"/>
                <a:gd name="connsiteY105" fmla="*/ 105156 h 125063"/>
                <a:gd name="connsiteX106" fmla="*/ 343662 w 1685353"/>
                <a:gd name="connsiteY106" fmla="*/ 105156 h 125063"/>
                <a:gd name="connsiteX107" fmla="*/ 502920 w 1685353"/>
                <a:gd name="connsiteY107" fmla="*/ 14002 h 125063"/>
                <a:gd name="connsiteX108" fmla="*/ 486442 w 1685353"/>
                <a:gd name="connsiteY108" fmla="*/ 2762 h 125063"/>
                <a:gd name="connsiteX109" fmla="*/ 477393 w 1685353"/>
                <a:gd name="connsiteY109" fmla="*/ 10858 h 125063"/>
                <a:gd name="connsiteX110" fmla="*/ 493586 w 1685353"/>
                <a:gd name="connsiteY110" fmla="*/ 23146 h 125063"/>
                <a:gd name="connsiteX111" fmla="*/ 502825 w 1685353"/>
                <a:gd name="connsiteY111" fmla="*/ 14002 h 125063"/>
                <a:gd name="connsiteX112" fmla="*/ 502825 w 1685353"/>
                <a:gd name="connsiteY112" fmla="*/ 14002 h 125063"/>
                <a:gd name="connsiteX113" fmla="*/ 416528 w 1685353"/>
                <a:gd name="connsiteY113" fmla="*/ 70675 h 125063"/>
                <a:gd name="connsiteX114" fmla="*/ 440817 w 1685353"/>
                <a:gd name="connsiteY114" fmla="*/ 35814 h 125063"/>
                <a:gd name="connsiteX115" fmla="*/ 428339 w 1685353"/>
                <a:gd name="connsiteY115" fmla="*/ 27813 h 125063"/>
                <a:gd name="connsiteX116" fmla="*/ 420814 w 1685353"/>
                <a:gd name="connsiteY116" fmla="*/ 41529 h 125063"/>
                <a:gd name="connsiteX117" fmla="*/ 409861 w 1685353"/>
                <a:gd name="connsiteY117" fmla="*/ 42481 h 125063"/>
                <a:gd name="connsiteX118" fmla="*/ 429196 w 1685353"/>
                <a:gd name="connsiteY118" fmla="*/ 8858 h 125063"/>
                <a:gd name="connsiteX119" fmla="*/ 414719 w 1685353"/>
                <a:gd name="connsiteY119" fmla="*/ 1809 h 125063"/>
                <a:gd name="connsiteX120" fmla="*/ 398240 w 1685353"/>
                <a:gd name="connsiteY120" fmla="*/ 36290 h 125063"/>
                <a:gd name="connsiteX121" fmla="*/ 390430 w 1685353"/>
                <a:gd name="connsiteY121" fmla="*/ 44005 h 125063"/>
                <a:gd name="connsiteX122" fmla="*/ 395383 w 1685353"/>
                <a:gd name="connsiteY122" fmla="*/ 58293 h 125063"/>
                <a:gd name="connsiteX123" fmla="*/ 412242 w 1685353"/>
                <a:gd name="connsiteY123" fmla="*/ 55150 h 125063"/>
                <a:gd name="connsiteX124" fmla="*/ 401955 w 1685353"/>
                <a:gd name="connsiteY124" fmla="*/ 68104 h 125063"/>
                <a:gd name="connsiteX125" fmla="*/ 391478 w 1685353"/>
                <a:gd name="connsiteY125" fmla="*/ 76486 h 125063"/>
                <a:gd name="connsiteX126" fmla="*/ 396335 w 1685353"/>
                <a:gd name="connsiteY126" fmla="*/ 90011 h 125063"/>
                <a:gd name="connsiteX127" fmla="*/ 436816 w 1685353"/>
                <a:gd name="connsiteY127" fmla="*/ 80391 h 125063"/>
                <a:gd name="connsiteX128" fmla="*/ 437197 w 1685353"/>
                <a:gd name="connsiteY128" fmla="*/ 67437 h 125063"/>
                <a:gd name="connsiteX129" fmla="*/ 416719 w 1685353"/>
                <a:gd name="connsiteY129" fmla="*/ 70866 h 125063"/>
                <a:gd name="connsiteX130" fmla="*/ 416719 w 1685353"/>
                <a:gd name="connsiteY130" fmla="*/ 70866 h 125063"/>
                <a:gd name="connsiteX131" fmla="*/ 436150 w 1685353"/>
                <a:gd name="connsiteY131" fmla="*/ 89535 h 125063"/>
                <a:gd name="connsiteX132" fmla="*/ 438531 w 1685353"/>
                <a:gd name="connsiteY132" fmla="*/ 102203 h 125063"/>
                <a:gd name="connsiteX133" fmla="*/ 395097 w 1685353"/>
                <a:gd name="connsiteY133" fmla="*/ 117348 h 125063"/>
                <a:gd name="connsiteX134" fmla="*/ 391954 w 1685353"/>
                <a:gd name="connsiteY134" fmla="*/ 102775 h 125063"/>
                <a:gd name="connsiteX135" fmla="*/ 436150 w 1685353"/>
                <a:gd name="connsiteY135" fmla="*/ 89630 h 125063"/>
                <a:gd name="connsiteX136" fmla="*/ 436150 w 1685353"/>
                <a:gd name="connsiteY136" fmla="*/ 89630 h 125063"/>
                <a:gd name="connsiteX137" fmla="*/ 497586 w 1685353"/>
                <a:gd name="connsiteY137" fmla="*/ 66294 h 125063"/>
                <a:gd name="connsiteX138" fmla="*/ 510635 w 1685353"/>
                <a:gd name="connsiteY138" fmla="*/ 72199 h 125063"/>
                <a:gd name="connsiteX139" fmla="*/ 487680 w 1685353"/>
                <a:gd name="connsiteY139" fmla="*/ 97631 h 125063"/>
                <a:gd name="connsiteX140" fmla="*/ 496919 w 1685353"/>
                <a:gd name="connsiteY140" fmla="*/ 108299 h 125063"/>
                <a:gd name="connsiteX141" fmla="*/ 501205 w 1685353"/>
                <a:gd name="connsiteY141" fmla="*/ 94488 h 125063"/>
                <a:gd name="connsiteX142" fmla="*/ 512064 w 1685353"/>
                <a:gd name="connsiteY142" fmla="*/ 103060 h 125063"/>
                <a:gd name="connsiteX143" fmla="*/ 495205 w 1685353"/>
                <a:gd name="connsiteY143" fmla="*/ 123253 h 125063"/>
                <a:gd name="connsiteX144" fmla="*/ 475107 w 1685353"/>
                <a:gd name="connsiteY144" fmla="*/ 106394 h 125063"/>
                <a:gd name="connsiteX145" fmla="*/ 443674 w 1685353"/>
                <a:gd name="connsiteY145" fmla="*/ 121444 h 125063"/>
                <a:gd name="connsiteX146" fmla="*/ 434245 w 1685353"/>
                <a:gd name="connsiteY146" fmla="*/ 108680 h 125063"/>
                <a:gd name="connsiteX147" fmla="*/ 469868 w 1685353"/>
                <a:gd name="connsiteY147" fmla="*/ 92869 h 125063"/>
                <a:gd name="connsiteX148" fmla="*/ 464630 w 1685353"/>
                <a:gd name="connsiteY148" fmla="*/ 69151 h 125063"/>
                <a:gd name="connsiteX149" fmla="*/ 441388 w 1685353"/>
                <a:gd name="connsiteY149" fmla="*/ 73342 h 125063"/>
                <a:gd name="connsiteX150" fmla="*/ 438912 w 1685353"/>
                <a:gd name="connsiteY150" fmla="*/ 59626 h 125063"/>
                <a:gd name="connsiteX151" fmla="*/ 462820 w 1685353"/>
                <a:gd name="connsiteY151" fmla="*/ 55150 h 125063"/>
                <a:gd name="connsiteX152" fmla="*/ 461486 w 1685353"/>
                <a:gd name="connsiteY152" fmla="*/ 42672 h 125063"/>
                <a:gd name="connsiteX153" fmla="*/ 444151 w 1685353"/>
                <a:gd name="connsiteY153" fmla="*/ 45434 h 125063"/>
                <a:gd name="connsiteX154" fmla="*/ 441579 w 1685353"/>
                <a:gd name="connsiteY154" fmla="*/ 31432 h 125063"/>
                <a:gd name="connsiteX155" fmla="*/ 460629 w 1685353"/>
                <a:gd name="connsiteY155" fmla="*/ 28575 h 125063"/>
                <a:gd name="connsiteX156" fmla="*/ 459867 w 1685353"/>
                <a:gd name="connsiteY156" fmla="*/ 1048 h 125063"/>
                <a:gd name="connsiteX157" fmla="*/ 475297 w 1685353"/>
                <a:gd name="connsiteY157" fmla="*/ 1048 h 125063"/>
                <a:gd name="connsiteX158" fmla="*/ 475679 w 1685353"/>
                <a:gd name="connsiteY158" fmla="*/ 26194 h 125063"/>
                <a:gd name="connsiteX159" fmla="*/ 503587 w 1685353"/>
                <a:gd name="connsiteY159" fmla="*/ 22003 h 125063"/>
                <a:gd name="connsiteX160" fmla="*/ 506158 w 1685353"/>
                <a:gd name="connsiteY160" fmla="*/ 35433 h 125063"/>
                <a:gd name="connsiteX161" fmla="*/ 476536 w 1685353"/>
                <a:gd name="connsiteY161" fmla="*/ 40100 h 125063"/>
                <a:gd name="connsiteX162" fmla="*/ 477679 w 1685353"/>
                <a:gd name="connsiteY162" fmla="*/ 52292 h 125063"/>
                <a:gd name="connsiteX163" fmla="*/ 507016 w 1685353"/>
                <a:gd name="connsiteY163" fmla="*/ 47053 h 125063"/>
                <a:gd name="connsiteX164" fmla="*/ 509492 w 1685353"/>
                <a:gd name="connsiteY164" fmla="*/ 60579 h 125063"/>
                <a:gd name="connsiteX165" fmla="*/ 479584 w 1685353"/>
                <a:gd name="connsiteY165" fmla="*/ 66199 h 125063"/>
                <a:gd name="connsiteX166" fmla="*/ 482822 w 1685353"/>
                <a:gd name="connsiteY166" fmla="*/ 83058 h 125063"/>
                <a:gd name="connsiteX167" fmla="*/ 497396 w 1685353"/>
                <a:gd name="connsiteY167" fmla="*/ 66199 h 125063"/>
                <a:gd name="connsiteX168" fmla="*/ 497396 w 1685353"/>
                <a:gd name="connsiteY168" fmla="*/ 66199 h 125063"/>
                <a:gd name="connsiteX169" fmla="*/ 592169 w 1685353"/>
                <a:gd name="connsiteY169" fmla="*/ 98393 h 125063"/>
                <a:gd name="connsiteX170" fmla="*/ 569595 w 1685353"/>
                <a:gd name="connsiteY170" fmla="*/ 98393 h 125063"/>
                <a:gd name="connsiteX171" fmla="*/ 569595 w 1685353"/>
                <a:gd name="connsiteY171" fmla="*/ 86677 h 125063"/>
                <a:gd name="connsiteX172" fmla="*/ 592169 w 1685353"/>
                <a:gd name="connsiteY172" fmla="*/ 86677 h 125063"/>
                <a:gd name="connsiteX173" fmla="*/ 592169 w 1685353"/>
                <a:gd name="connsiteY173" fmla="*/ 98393 h 125063"/>
                <a:gd name="connsiteX174" fmla="*/ 592169 w 1685353"/>
                <a:gd name="connsiteY174" fmla="*/ 98393 h 125063"/>
                <a:gd name="connsiteX175" fmla="*/ 611219 w 1685353"/>
                <a:gd name="connsiteY175" fmla="*/ 20764 h 125063"/>
                <a:gd name="connsiteX176" fmla="*/ 611219 w 1685353"/>
                <a:gd name="connsiteY176" fmla="*/ 32099 h 125063"/>
                <a:gd name="connsiteX177" fmla="*/ 549497 w 1685353"/>
                <a:gd name="connsiteY177" fmla="*/ 32099 h 125063"/>
                <a:gd name="connsiteX178" fmla="*/ 549497 w 1685353"/>
                <a:gd name="connsiteY178" fmla="*/ 20764 h 125063"/>
                <a:gd name="connsiteX179" fmla="*/ 611219 w 1685353"/>
                <a:gd name="connsiteY179" fmla="*/ 20764 h 125063"/>
                <a:gd name="connsiteX180" fmla="*/ 549212 w 1685353"/>
                <a:gd name="connsiteY180" fmla="*/ 53340 h 125063"/>
                <a:gd name="connsiteX181" fmla="*/ 549497 w 1685353"/>
                <a:gd name="connsiteY181" fmla="*/ 45148 h 125063"/>
                <a:gd name="connsiteX182" fmla="*/ 626555 w 1685353"/>
                <a:gd name="connsiteY182" fmla="*/ 45148 h 125063"/>
                <a:gd name="connsiteX183" fmla="*/ 626555 w 1685353"/>
                <a:gd name="connsiteY183" fmla="*/ 7715 h 125063"/>
                <a:gd name="connsiteX184" fmla="*/ 534353 w 1685353"/>
                <a:gd name="connsiteY184" fmla="*/ 7715 h 125063"/>
                <a:gd name="connsiteX185" fmla="*/ 534353 w 1685353"/>
                <a:gd name="connsiteY185" fmla="*/ 39814 h 125063"/>
                <a:gd name="connsiteX186" fmla="*/ 518731 w 1685353"/>
                <a:gd name="connsiteY186" fmla="*/ 110109 h 125063"/>
                <a:gd name="connsiteX187" fmla="*/ 531114 w 1685353"/>
                <a:gd name="connsiteY187" fmla="*/ 120015 h 125063"/>
                <a:gd name="connsiteX188" fmla="*/ 548164 w 1685353"/>
                <a:gd name="connsiteY188" fmla="*/ 66770 h 125063"/>
                <a:gd name="connsiteX189" fmla="*/ 620458 w 1685353"/>
                <a:gd name="connsiteY189" fmla="*/ 66770 h 125063"/>
                <a:gd name="connsiteX190" fmla="*/ 615887 w 1685353"/>
                <a:gd name="connsiteY190" fmla="*/ 107347 h 125063"/>
                <a:gd name="connsiteX191" fmla="*/ 611600 w 1685353"/>
                <a:gd name="connsiteY191" fmla="*/ 109061 h 125063"/>
                <a:gd name="connsiteX192" fmla="*/ 606647 w 1685353"/>
                <a:gd name="connsiteY192" fmla="*/ 109061 h 125063"/>
                <a:gd name="connsiteX193" fmla="*/ 606647 w 1685353"/>
                <a:gd name="connsiteY193" fmla="*/ 74390 h 125063"/>
                <a:gd name="connsiteX194" fmla="*/ 555212 w 1685353"/>
                <a:gd name="connsiteY194" fmla="*/ 74390 h 125063"/>
                <a:gd name="connsiteX195" fmla="*/ 555212 w 1685353"/>
                <a:gd name="connsiteY195" fmla="*/ 118491 h 125063"/>
                <a:gd name="connsiteX196" fmla="*/ 569595 w 1685353"/>
                <a:gd name="connsiteY196" fmla="*/ 118491 h 125063"/>
                <a:gd name="connsiteX197" fmla="*/ 569595 w 1685353"/>
                <a:gd name="connsiteY197" fmla="*/ 110680 h 125063"/>
                <a:gd name="connsiteX198" fmla="*/ 599694 w 1685353"/>
                <a:gd name="connsiteY198" fmla="*/ 110680 h 125063"/>
                <a:gd name="connsiteX199" fmla="*/ 602932 w 1685353"/>
                <a:gd name="connsiteY199" fmla="*/ 122967 h 125063"/>
                <a:gd name="connsiteX200" fmla="*/ 618935 w 1685353"/>
                <a:gd name="connsiteY200" fmla="*/ 122491 h 125063"/>
                <a:gd name="connsiteX201" fmla="*/ 629412 w 1685353"/>
                <a:gd name="connsiteY201" fmla="*/ 116872 h 125063"/>
                <a:gd name="connsiteX202" fmla="*/ 636175 w 1685353"/>
                <a:gd name="connsiteY202" fmla="*/ 59817 h 125063"/>
                <a:gd name="connsiteX203" fmla="*/ 636461 w 1685353"/>
                <a:gd name="connsiteY203" fmla="*/ 53435 h 125063"/>
                <a:gd name="connsiteX204" fmla="*/ 549212 w 1685353"/>
                <a:gd name="connsiteY204" fmla="*/ 53435 h 125063"/>
                <a:gd name="connsiteX205" fmla="*/ 686372 w 1685353"/>
                <a:gd name="connsiteY205" fmla="*/ 74390 h 125063"/>
                <a:gd name="connsiteX206" fmla="*/ 677513 w 1685353"/>
                <a:gd name="connsiteY206" fmla="*/ 78867 h 125063"/>
                <a:gd name="connsiteX207" fmla="*/ 677513 w 1685353"/>
                <a:gd name="connsiteY207" fmla="*/ 47434 h 125063"/>
                <a:gd name="connsiteX208" fmla="*/ 687324 w 1685353"/>
                <a:gd name="connsiteY208" fmla="*/ 47434 h 125063"/>
                <a:gd name="connsiteX209" fmla="*/ 687324 w 1685353"/>
                <a:gd name="connsiteY209" fmla="*/ 32575 h 125063"/>
                <a:gd name="connsiteX210" fmla="*/ 677513 w 1685353"/>
                <a:gd name="connsiteY210" fmla="*/ 32575 h 125063"/>
                <a:gd name="connsiteX211" fmla="*/ 677513 w 1685353"/>
                <a:gd name="connsiteY211" fmla="*/ 3334 h 125063"/>
                <a:gd name="connsiteX212" fmla="*/ 663035 w 1685353"/>
                <a:gd name="connsiteY212" fmla="*/ 3334 h 125063"/>
                <a:gd name="connsiteX213" fmla="*/ 663035 w 1685353"/>
                <a:gd name="connsiteY213" fmla="*/ 32575 h 125063"/>
                <a:gd name="connsiteX214" fmla="*/ 651320 w 1685353"/>
                <a:gd name="connsiteY214" fmla="*/ 32575 h 125063"/>
                <a:gd name="connsiteX215" fmla="*/ 651320 w 1685353"/>
                <a:gd name="connsiteY215" fmla="*/ 47339 h 125063"/>
                <a:gd name="connsiteX216" fmla="*/ 663035 w 1685353"/>
                <a:gd name="connsiteY216" fmla="*/ 47339 h 125063"/>
                <a:gd name="connsiteX217" fmla="*/ 663035 w 1685353"/>
                <a:gd name="connsiteY217" fmla="*/ 86296 h 125063"/>
                <a:gd name="connsiteX218" fmla="*/ 650081 w 1685353"/>
                <a:gd name="connsiteY218" fmla="*/ 92202 h 125063"/>
                <a:gd name="connsiteX219" fmla="*/ 655987 w 1685353"/>
                <a:gd name="connsiteY219" fmla="*/ 107823 h 125063"/>
                <a:gd name="connsiteX220" fmla="*/ 690848 w 1685353"/>
                <a:gd name="connsiteY220" fmla="*/ 88106 h 125063"/>
                <a:gd name="connsiteX221" fmla="*/ 686372 w 1685353"/>
                <a:gd name="connsiteY221" fmla="*/ 74390 h 125063"/>
                <a:gd name="connsiteX222" fmla="*/ 686372 w 1685353"/>
                <a:gd name="connsiteY222" fmla="*/ 74390 h 125063"/>
                <a:gd name="connsiteX223" fmla="*/ 755332 w 1685353"/>
                <a:gd name="connsiteY223" fmla="*/ 42005 h 125063"/>
                <a:gd name="connsiteX224" fmla="*/ 769144 w 1685353"/>
                <a:gd name="connsiteY224" fmla="*/ 44767 h 125063"/>
                <a:gd name="connsiteX225" fmla="*/ 751808 w 1685353"/>
                <a:gd name="connsiteY225" fmla="*/ 90202 h 125063"/>
                <a:gd name="connsiteX226" fmla="*/ 760190 w 1685353"/>
                <a:gd name="connsiteY226" fmla="*/ 108871 h 125063"/>
                <a:gd name="connsiteX227" fmla="*/ 763429 w 1685353"/>
                <a:gd name="connsiteY227" fmla="*/ 92392 h 125063"/>
                <a:gd name="connsiteX228" fmla="*/ 773906 w 1685353"/>
                <a:gd name="connsiteY228" fmla="*/ 100965 h 125063"/>
                <a:gd name="connsiteX229" fmla="*/ 758095 w 1685353"/>
                <a:gd name="connsiteY229" fmla="*/ 123253 h 125063"/>
                <a:gd name="connsiteX230" fmla="*/ 741236 w 1685353"/>
                <a:gd name="connsiteY230" fmla="*/ 105251 h 125063"/>
                <a:gd name="connsiteX231" fmla="*/ 722947 w 1685353"/>
                <a:gd name="connsiteY231" fmla="*/ 122491 h 125063"/>
                <a:gd name="connsiteX232" fmla="*/ 711898 w 1685353"/>
                <a:gd name="connsiteY232" fmla="*/ 112681 h 125063"/>
                <a:gd name="connsiteX233" fmla="*/ 728567 w 1685353"/>
                <a:gd name="connsiteY233" fmla="*/ 98869 h 125063"/>
                <a:gd name="connsiteX234" fmla="*/ 688943 w 1685353"/>
                <a:gd name="connsiteY234" fmla="*/ 109347 h 125063"/>
                <a:gd name="connsiteX235" fmla="*/ 685324 w 1685353"/>
                <a:gd name="connsiteY235" fmla="*/ 94869 h 125063"/>
                <a:gd name="connsiteX236" fmla="*/ 730187 w 1685353"/>
                <a:gd name="connsiteY236" fmla="*/ 85249 h 125063"/>
                <a:gd name="connsiteX237" fmla="*/ 731330 w 1685353"/>
                <a:gd name="connsiteY237" fmla="*/ 95536 h 125063"/>
                <a:gd name="connsiteX238" fmla="*/ 736854 w 1685353"/>
                <a:gd name="connsiteY238" fmla="*/ 88392 h 125063"/>
                <a:gd name="connsiteX239" fmla="*/ 731330 w 1685353"/>
                <a:gd name="connsiteY239" fmla="*/ 33623 h 125063"/>
                <a:gd name="connsiteX240" fmla="*/ 689229 w 1685353"/>
                <a:gd name="connsiteY240" fmla="*/ 33623 h 125063"/>
                <a:gd name="connsiteX241" fmla="*/ 689229 w 1685353"/>
                <a:gd name="connsiteY241" fmla="*/ 19526 h 125063"/>
                <a:gd name="connsiteX242" fmla="*/ 730853 w 1685353"/>
                <a:gd name="connsiteY242" fmla="*/ 19526 h 125063"/>
                <a:gd name="connsiteX243" fmla="*/ 730567 w 1685353"/>
                <a:gd name="connsiteY243" fmla="*/ 1619 h 125063"/>
                <a:gd name="connsiteX244" fmla="*/ 745331 w 1685353"/>
                <a:gd name="connsiteY244" fmla="*/ 1619 h 125063"/>
                <a:gd name="connsiteX245" fmla="*/ 745331 w 1685353"/>
                <a:gd name="connsiteY245" fmla="*/ 19526 h 125063"/>
                <a:gd name="connsiteX246" fmla="*/ 759142 w 1685353"/>
                <a:gd name="connsiteY246" fmla="*/ 19526 h 125063"/>
                <a:gd name="connsiteX247" fmla="*/ 747808 w 1685353"/>
                <a:gd name="connsiteY247" fmla="*/ 9239 h 125063"/>
                <a:gd name="connsiteX248" fmla="*/ 756571 w 1685353"/>
                <a:gd name="connsiteY248" fmla="*/ 1714 h 125063"/>
                <a:gd name="connsiteX249" fmla="*/ 770954 w 1685353"/>
                <a:gd name="connsiteY249" fmla="*/ 14383 h 125063"/>
                <a:gd name="connsiteX250" fmla="*/ 765334 w 1685353"/>
                <a:gd name="connsiteY250" fmla="*/ 19621 h 125063"/>
                <a:gd name="connsiteX251" fmla="*/ 771049 w 1685353"/>
                <a:gd name="connsiteY251" fmla="*/ 19621 h 125063"/>
                <a:gd name="connsiteX252" fmla="*/ 771049 w 1685353"/>
                <a:gd name="connsiteY252" fmla="*/ 33718 h 125063"/>
                <a:gd name="connsiteX253" fmla="*/ 745712 w 1685353"/>
                <a:gd name="connsiteY253" fmla="*/ 33718 h 125063"/>
                <a:gd name="connsiteX254" fmla="*/ 748189 w 1685353"/>
                <a:gd name="connsiteY254" fmla="*/ 66580 h 125063"/>
                <a:gd name="connsiteX255" fmla="*/ 755332 w 1685353"/>
                <a:gd name="connsiteY255" fmla="*/ 42196 h 125063"/>
                <a:gd name="connsiteX256" fmla="*/ 755332 w 1685353"/>
                <a:gd name="connsiteY256" fmla="*/ 42196 h 125063"/>
                <a:gd name="connsiteX257" fmla="*/ 714375 w 1685353"/>
                <a:gd name="connsiteY257" fmla="*/ 70104 h 125063"/>
                <a:gd name="connsiteX258" fmla="*/ 714375 w 1685353"/>
                <a:gd name="connsiteY258" fmla="*/ 54197 h 125063"/>
                <a:gd name="connsiteX259" fmla="*/ 704374 w 1685353"/>
                <a:gd name="connsiteY259" fmla="*/ 54197 h 125063"/>
                <a:gd name="connsiteX260" fmla="*/ 704374 w 1685353"/>
                <a:gd name="connsiteY260" fmla="*/ 70104 h 125063"/>
                <a:gd name="connsiteX261" fmla="*/ 714375 w 1685353"/>
                <a:gd name="connsiteY261" fmla="*/ 70104 h 125063"/>
                <a:gd name="connsiteX262" fmla="*/ 692944 w 1685353"/>
                <a:gd name="connsiteY262" fmla="*/ 42291 h 125063"/>
                <a:gd name="connsiteX263" fmla="*/ 692944 w 1685353"/>
                <a:gd name="connsiteY263" fmla="*/ 81915 h 125063"/>
                <a:gd name="connsiteX264" fmla="*/ 726472 w 1685353"/>
                <a:gd name="connsiteY264" fmla="*/ 81915 h 125063"/>
                <a:gd name="connsiteX265" fmla="*/ 726472 w 1685353"/>
                <a:gd name="connsiteY265" fmla="*/ 42291 h 125063"/>
                <a:gd name="connsiteX266" fmla="*/ 692944 w 1685353"/>
                <a:gd name="connsiteY266" fmla="*/ 42291 h 125063"/>
                <a:gd name="connsiteX267" fmla="*/ 881348 w 1685353"/>
                <a:gd name="connsiteY267" fmla="*/ 84677 h 125063"/>
                <a:gd name="connsiteX268" fmla="*/ 869252 w 1685353"/>
                <a:gd name="connsiteY268" fmla="*/ 64675 h 125063"/>
                <a:gd name="connsiteX269" fmla="*/ 875633 w 1685353"/>
                <a:gd name="connsiteY269" fmla="*/ 30671 h 125063"/>
                <a:gd name="connsiteX270" fmla="*/ 861917 w 1685353"/>
                <a:gd name="connsiteY270" fmla="*/ 29337 h 125063"/>
                <a:gd name="connsiteX271" fmla="*/ 858488 w 1685353"/>
                <a:gd name="connsiteY271" fmla="*/ 50863 h 125063"/>
                <a:gd name="connsiteX272" fmla="*/ 847439 w 1685353"/>
                <a:gd name="connsiteY272" fmla="*/ 38481 h 125063"/>
                <a:gd name="connsiteX273" fmla="*/ 838010 w 1685353"/>
                <a:gd name="connsiteY273" fmla="*/ 46958 h 125063"/>
                <a:gd name="connsiteX274" fmla="*/ 854297 w 1685353"/>
                <a:gd name="connsiteY274" fmla="*/ 66770 h 125063"/>
                <a:gd name="connsiteX275" fmla="*/ 834485 w 1685353"/>
                <a:gd name="connsiteY275" fmla="*/ 100965 h 125063"/>
                <a:gd name="connsiteX276" fmla="*/ 846487 w 1685353"/>
                <a:gd name="connsiteY276" fmla="*/ 109156 h 125063"/>
                <a:gd name="connsiteX277" fmla="*/ 863727 w 1685353"/>
                <a:gd name="connsiteY277" fmla="*/ 80867 h 125063"/>
                <a:gd name="connsiteX278" fmla="*/ 871156 w 1685353"/>
                <a:gd name="connsiteY278" fmla="*/ 94392 h 125063"/>
                <a:gd name="connsiteX279" fmla="*/ 881348 w 1685353"/>
                <a:gd name="connsiteY279" fmla="*/ 84582 h 125063"/>
                <a:gd name="connsiteX280" fmla="*/ 881348 w 1685353"/>
                <a:gd name="connsiteY280" fmla="*/ 84582 h 125063"/>
                <a:gd name="connsiteX281" fmla="*/ 802577 w 1685353"/>
                <a:gd name="connsiteY281" fmla="*/ 48292 h 125063"/>
                <a:gd name="connsiteX282" fmla="*/ 818579 w 1685353"/>
                <a:gd name="connsiteY282" fmla="*/ 67342 h 125063"/>
                <a:gd name="connsiteX283" fmla="*/ 802577 w 1685353"/>
                <a:gd name="connsiteY283" fmla="*/ 96774 h 125063"/>
                <a:gd name="connsiteX284" fmla="*/ 802577 w 1685353"/>
                <a:gd name="connsiteY284" fmla="*/ 48292 h 125063"/>
                <a:gd name="connsiteX285" fmla="*/ 802577 w 1685353"/>
                <a:gd name="connsiteY285" fmla="*/ 48292 h 125063"/>
                <a:gd name="connsiteX286" fmla="*/ 897160 w 1685353"/>
                <a:gd name="connsiteY286" fmla="*/ 8763 h 125063"/>
                <a:gd name="connsiteX287" fmla="*/ 897160 w 1685353"/>
                <a:gd name="connsiteY287" fmla="*/ 104680 h 125063"/>
                <a:gd name="connsiteX288" fmla="*/ 889445 w 1685353"/>
                <a:gd name="connsiteY288" fmla="*/ 120205 h 125063"/>
                <a:gd name="connsiteX289" fmla="*/ 863251 w 1685353"/>
                <a:gd name="connsiteY289" fmla="*/ 123063 h 125063"/>
                <a:gd name="connsiteX290" fmla="*/ 857536 w 1685353"/>
                <a:gd name="connsiteY290" fmla="*/ 107442 h 125063"/>
                <a:gd name="connsiteX291" fmla="*/ 877919 w 1685353"/>
                <a:gd name="connsiteY291" fmla="*/ 107918 h 125063"/>
                <a:gd name="connsiteX292" fmla="*/ 881729 w 1685353"/>
                <a:gd name="connsiteY292" fmla="*/ 104394 h 125063"/>
                <a:gd name="connsiteX293" fmla="*/ 881729 w 1685353"/>
                <a:gd name="connsiteY293" fmla="*/ 23527 h 125063"/>
                <a:gd name="connsiteX294" fmla="*/ 802672 w 1685353"/>
                <a:gd name="connsiteY294" fmla="*/ 23527 h 125063"/>
                <a:gd name="connsiteX295" fmla="*/ 802672 w 1685353"/>
                <a:gd name="connsiteY295" fmla="*/ 46006 h 125063"/>
                <a:gd name="connsiteX296" fmla="*/ 810197 w 1685353"/>
                <a:gd name="connsiteY296" fmla="*/ 37909 h 125063"/>
                <a:gd name="connsiteX297" fmla="*/ 822674 w 1685353"/>
                <a:gd name="connsiteY297" fmla="*/ 51911 h 125063"/>
                <a:gd name="connsiteX298" fmla="*/ 826198 w 1685353"/>
                <a:gd name="connsiteY298" fmla="*/ 29242 h 125063"/>
                <a:gd name="connsiteX299" fmla="*/ 840010 w 1685353"/>
                <a:gd name="connsiteY299" fmla="*/ 30671 h 125063"/>
                <a:gd name="connsiteX300" fmla="*/ 833438 w 1685353"/>
                <a:gd name="connsiteY300" fmla="*/ 64865 h 125063"/>
                <a:gd name="connsiteX301" fmla="*/ 845058 w 1685353"/>
                <a:gd name="connsiteY301" fmla="*/ 80486 h 125063"/>
                <a:gd name="connsiteX302" fmla="*/ 835628 w 1685353"/>
                <a:gd name="connsiteY302" fmla="*/ 91345 h 125063"/>
                <a:gd name="connsiteX303" fmla="*/ 828199 w 1685353"/>
                <a:gd name="connsiteY303" fmla="*/ 80296 h 125063"/>
                <a:gd name="connsiteX304" fmla="*/ 811625 w 1685353"/>
                <a:gd name="connsiteY304" fmla="*/ 108204 h 125063"/>
                <a:gd name="connsiteX305" fmla="*/ 802481 w 1685353"/>
                <a:gd name="connsiteY305" fmla="*/ 101727 h 125063"/>
                <a:gd name="connsiteX306" fmla="*/ 802481 w 1685353"/>
                <a:gd name="connsiteY306" fmla="*/ 123349 h 125063"/>
                <a:gd name="connsiteX307" fmla="*/ 786955 w 1685353"/>
                <a:gd name="connsiteY307" fmla="*/ 123349 h 125063"/>
                <a:gd name="connsiteX308" fmla="*/ 786955 w 1685353"/>
                <a:gd name="connsiteY308" fmla="*/ 8953 h 125063"/>
                <a:gd name="connsiteX309" fmla="*/ 897064 w 1685353"/>
                <a:gd name="connsiteY309" fmla="*/ 8953 h 125063"/>
                <a:gd name="connsiteX310" fmla="*/ 937450 w 1685353"/>
                <a:gd name="connsiteY310" fmla="*/ 31337 h 125063"/>
                <a:gd name="connsiteX311" fmla="*/ 1031081 w 1685353"/>
                <a:gd name="connsiteY311" fmla="*/ 31337 h 125063"/>
                <a:gd name="connsiteX312" fmla="*/ 1031081 w 1685353"/>
                <a:gd name="connsiteY312" fmla="*/ 16573 h 125063"/>
                <a:gd name="connsiteX313" fmla="*/ 988981 w 1685353"/>
                <a:gd name="connsiteY313" fmla="*/ 16573 h 125063"/>
                <a:gd name="connsiteX314" fmla="*/ 982218 w 1685353"/>
                <a:gd name="connsiteY314" fmla="*/ 0 h 125063"/>
                <a:gd name="connsiteX315" fmla="*/ 966597 w 1685353"/>
                <a:gd name="connsiteY315" fmla="*/ 3619 h 125063"/>
                <a:gd name="connsiteX316" fmla="*/ 971550 w 1685353"/>
                <a:gd name="connsiteY316" fmla="*/ 16573 h 125063"/>
                <a:gd name="connsiteX317" fmla="*/ 921734 w 1685353"/>
                <a:gd name="connsiteY317" fmla="*/ 16573 h 125063"/>
                <a:gd name="connsiteX318" fmla="*/ 921734 w 1685353"/>
                <a:gd name="connsiteY318" fmla="*/ 51625 h 125063"/>
                <a:gd name="connsiteX319" fmla="*/ 911162 w 1685353"/>
                <a:gd name="connsiteY319" fmla="*/ 115633 h 125063"/>
                <a:gd name="connsiteX320" fmla="*/ 924878 w 1685353"/>
                <a:gd name="connsiteY320" fmla="*/ 124682 h 125063"/>
                <a:gd name="connsiteX321" fmla="*/ 937546 w 1685353"/>
                <a:gd name="connsiteY321" fmla="*/ 51625 h 125063"/>
                <a:gd name="connsiteX322" fmla="*/ 937546 w 1685353"/>
                <a:gd name="connsiteY322" fmla="*/ 31242 h 125063"/>
                <a:gd name="connsiteX323" fmla="*/ 937546 w 1685353"/>
                <a:gd name="connsiteY323" fmla="*/ 31242 h 125063"/>
                <a:gd name="connsiteX324" fmla="*/ 992410 w 1685353"/>
                <a:gd name="connsiteY324" fmla="*/ 80867 h 125063"/>
                <a:gd name="connsiteX325" fmla="*/ 977455 w 1685353"/>
                <a:gd name="connsiteY325" fmla="*/ 84867 h 125063"/>
                <a:gd name="connsiteX326" fmla="*/ 966978 w 1685353"/>
                <a:gd name="connsiteY326" fmla="*/ 40100 h 125063"/>
                <a:gd name="connsiteX327" fmla="*/ 981075 w 1685353"/>
                <a:gd name="connsiteY327" fmla="*/ 36481 h 125063"/>
                <a:gd name="connsiteX328" fmla="*/ 992410 w 1685353"/>
                <a:gd name="connsiteY328" fmla="*/ 80867 h 125063"/>
                <a:gd name="connsiteX329" fmla="*/ 992410 w 1685353"/>
                <a:gd name="connsiteY329" fmla="*/ 80867 h 125063"/>
                <a:gd name="connsiteX330" fmla="*/ 941070 w 1685353"/>
                <a:gd name="connsiteY330" fmla="*/ 48292 h 125063"/>
                <a:gd name="connsiteX331" fmla="*/ 954786 w 1685353"/>
                <a:gd name="connsiteY331" fmla="*/ 42958 h 125063"/>
                <a:gd name="connsiteX332" fmla="*/ 969550 w 1685353"/>
                <a:gd name="connsiteY332" fmla="*/ 87154 h 125063"/>
                <a:gd name="connsiteX333" fmla="*/ 954977 w 1685353"/>
                <a:gd name="connsiteY333" fmla="*/ 93250 h 125063"/>
                <a:gd name="connsiteX334" fmla="*/ 941165 w 1685353"/>
                <a:gd name="connsiteY334" fmla="*/ 48196 h 125063"/>
                <a:gd name="connsiteX335" fmla="*/ 941165 w 1685353"/>
                <a:gd name="connsiteY335" fmla="*/ 48196 h 125063"/>
                <a:gd name="connsiteX336" fmla="*/ 1000220 w 1685353"/>
                <a:gd name="connsiteY336" fmla="*/ 103727 h 125063"/>
                <a:gd name="connsiteX337" fmla="*/ 1032605 w 1685353"/>
                <a:gd name="connsiteY337" fmla="*/ 103727 h 125063"/>
                <a:gd name="connsiteX338" fmla="*/ 1032605 w 1685353"/>
                <a:gd name="connsiteY338" fmla="*/ 118300 h 125063"/>
                <a:gd name="connsiteX339" fmla="*/ 935546 w 1685353"/>
                <a:gd name="connsiteY339" fmla="*/ 118300 h 125063"/>
                <a:gd name="connsiteX340" fmla="*/ 935546 w 1685353"/>
                <a:gd name="connsiteY340" fmla="*/ 103727 h 125063"/>
                <a:gd name="connsiteX341" fmla="*/ 983837 w 1685353"/>
                <a:gd name="connsiteY341" fmla="*/ 103727 h 125063"/>
                <a:gd name="connsiteX342" fmla="*/ 1010698 w 1685353"/>
                <a:gd name="connsiteY342" fmla="*/ 36004 h 125063"/>
                <a:gd name="connsiteX343" fmla="*/ 1027366 w 1685353"/>
                <a:gd name="connsiteY343" fmla="*/ 41529 h 125063"/>
                <a:gd name="connsiteX344" fmla="*/ 1000220 w 1685353"/>
                <a:gd name="connsiteY344" fmla="*/ 103727 h 125063"/>
                <a:gd name="connsiteX345" fmla="*/ 1000220 w 1685353"/>
                <a:gd name="connsiteY345" fmla="*/ 103727 h 125063"/>
                <a:gd name="connsiteX346" fmla="*/ 1111948 w 1685353"/>
                <a:gd name="connsiteY346" fmla="*/ 70675 h 125063"/>
                <a:gd name="connsiteX347" fmla="*/ 1111948 w 1685353"/>
                <a:gd name="connsiteY347" fmla="*/ 54673 h 125063"/>
                <a:gd name="connsiteX348" fmla="*/ 1139476 w 1685353"/>
                <a:gd name="connsiteY348" fmla="*/ 54673 h 125063"/>
                <a:gd name="connsiteX349" fmla="*/ 1139476 w 1685353"/>
                <a:gd name="connsiteY349" fmla="*/ 70675 h 125063"/>
                <a:gd name="connsiteX350" fmla="*/ 1111948 w 1685353"/>
                <a:gd name="connsiteY350" fmla="*/ 70675 h 125063"/>
                <a:gd name="connsiteX351" fmla="*/ 1071372 w 1685353"/>
                <a:gd name="connsiteY351" fmla="*/ 70675 h 125063"/>
                <a:gd name="connsiteX352" fmla="*/ 1071753 w 1685353"/>
                <a:gd name="connsiteY352" fmla="*/ 56959 h 125063"/>
                <a:gd name="connsiteX353" fmla="*/ 1071753 w 1685353"/>
                <a:gd name="connsiteY353" fmla="*/ 54578 h 125063"/>
                <a:gd name="connsiteX354" fmla="*/ 1096232 w 1685353"/>
                <a:gd name="connsiteY354" fmla="*/ 54578 h 125063"/>
                <a:gd name="connsiteX355" fmla="*/ 1096232 w 1685353"/>
                <a:gd name="connsiteY355" fmla="*/ 70580 h 125063"/>
                <a:gd name="connsiteX356" fmla="*/ 1071277 w 1685353"/>
                <a:gd name="connsiteY356" fmla="*/ 70580 h 125063"/>
                <a:gd name="connsiteX357" fmla="*/ 1096328 w 1685353"/>
                <a:gd name="connsiteY357" fmla="*/ 25051 h 125063"/>
                <a:gd name="connsiteX358" fmla="*/ 1096328 w 1685353"/>
                <a:gd name="connsiteY358" fmla="*/ 40196 h 125063"/>
                <a:gd name="connsiteX359" fmla="*/ 1071848 w 1685353"/>
                <a:gd name="connsiteY359" fmla="*/ 40196 h 125063"/>
                <a:gd name="connsiteX360" fmla="*/ 1071848 w 1685353"/>
                <a:gd name="connsiteY360" fmla="*/ 25051 h 125063"/>
                <a:gd name="connsiteX361" fmla="*/ 1096328 w 1685353"/>
                <a:gd name="connsiteY361" fmla="*/ 25051 h 125063"/>
                <a:gd name="connsiteX362" fmla="*/ 1139476 w 1685353"/>
                <a:gd name="connsiteY362" fmla="*/ 40196 h 125063"/>
                <a:gd name="connsiteX363" fmla="*/ 1111948 w 1685353"/>
                <a:gd name="connsiteY363" fmla="*/ 40196 h 125063"/>
                <a:gd name="connsiteX364" fmla="*/ 1111948 w 1685353"/>
                <a:gd name="connsiteY364" fmla="*/ 25051 h 125063"/>
                <a:gd name="connsiteX365" fmla="*/ 1139476 w 1685353"/>
                <a:gd name="connsiteY365" fmla="*/ 25051 h 125063"/>
                <a:gd name="connsiteX366" fmla="*/ 1139476 w 1685353"/>
                <a:gd name="connsiteY366" fmla="*/ 40196 h 125063"/>
                <a:gd name="connsiteX367" fmla="*/ 1139476 w 1685353"/>
                <a:gd name="connsiteY367" fmla="*/ 40196 h 125063"/>
                <a:gd name="connsiteX368" fmla="*/ 1154906 w 1685353"/>
                <a:gd name="connsiteY368" fmla="*/ 10287 h 125063"/>
                <a:gd name="connsiteX369" fmla="*/ 1056418 w 1685353"/>
                <a:gd name="connsiteY369" fmla="*/ 10287 h 125063"/>
                <a:gd name="connsiteX370" fmla="*/ 1056418 w 1685353"/>
                <a:gd name="connsiteY370" fmla="*/ 56864 h 125063"/>
                <a:gd name="connsiteX371" fmla="*/ 1040987 w 1685353"/>
                <a:gd name="connsiteY371" fmla="*/ 114014 h 125063"/>
                <a:gd name="connsiteX372" fmla="*/ 1053274 w 1685353"/>
                <a:gd name="connsiteY372" fmla="*/ 124015 h 125063"/>
                <a:gd name="connsiteX373" fmla="*/ 1069753 w 1685353"/>
                <a:gd name="connsiteY373" fmla="*/ 85249 h 125063"/>
                <a:gd name="connsiteX374" fmla="*/ 1096328 w 1685353"/>
                <a:gd name="connsiteY374" fmla="*/ 85249 h 125063"/>
                <a:gd name="connsiteX375" fmla="*/ 1096328 w 1685353"/>
                <a:gd name="connsiteY375" fmla="*/ 121634 h 125063"/>
                <a:gd name="connsiteX376" fmla="*/ 1111948 w 1685353"/>
                <a:gd name="connsiteY376" fmla="*/ 121634 h 125063"/>
                <a:gd name="connsiteX377" fmla="*/ 1111948 w 1685353"/>
                <a:gd name="connsiteY377" fmla="*/ 85249 h 125063"/>
                <a:gd name="connsiteX378" fmla="*/ 1139476 w 1685353"/>
                <a:gd name="connsiteY378" fmla="*/ 85249 h 125063"/>
                <a:gd name="connsiteX379" fmla="*/ 1139476 w 1685353"/>
                <a:gd name="connsiteY379" fmla="*/ 104775 h 125063"/>
                <a:gd name="connsiteX380" fmla="*/ 1136047 w 1685353"/>
                <a:gd name="connsiteY380" fmla="*/ 107918 h 125063"/>
                <a:gd name="connsiteX381" fmla="*/ 1117759 w 1685353"/>
                <a:gd name="connsiteY381" fmla="*/ 107632 h 125063"/>
                <a:gd name="connsiteX382" fmla="*/ 1122712 w 1685353"/>
                <a:gd name="connsiteY382" fmla="*/ 122491 h 125063"/>
                <a:gd name="connsiteX383" fmla="*/ 1147763 w 1685353"/>
                <a:gd name="connsiteY383" fmla="*/ 119729 h 125063"/>
                <a:gd name="connsiteX384" fmla="*/ 1154811 w 1685353"/>
                <a:gd name="connsiteY384" fmla="*/ 104870 h 125063"/>
                <a:gd name="connsiteX385" fmla="*/ 1154811 w 1685353"/>
                <a:gd name="connsiteY385" fmla="*/ 10192 h 125063"/>
                <a:gd name="connsiteX386" fmla="*/ 1154811 w 1685353"/>
                <a:gd name="connsiteY386" fmla="*/ 10192 h 125063"/>
                <a:gd name="connsiteX387" fmla="*/ 1282732 w 1685353"/>
                <a:gd name="connsiteY387" fmla="*/ 20002 h 125063"/>
                <a:gd name="connsiteX388" fmla="*/ 1267111 w 1685353"/>
                <a:gd name="connsiteY388" fmla="*/ 2096 h 125063"/>
                <a:gd name="connsiteX389" fmla="*/ 1255109 w 1685353"/>
                <a:gd name="connsiteY389" fmla="*/ 9239 h 125063"/>
                <a:gd name="connsiteX390" fmla="*/ 1270254 w 1685353"/>
                <a:gd name="connsiteY390" fmla="*/ 28003 h 125063"/>
                <a:gd name="connsiteX391" fmla="*/ 1282732 w 1685353"/>
                <a:gd name="connsiteY391" fmla="*/ 19907 h 125063"/>
                <a:gd name="connsiteX392" fmla="*/ 1282732 w 1685353"/>
                <a:gd name="connsiteY392" fmla="*/ 19907 h 125063"/>
                <a:gd name="connsiteX393" fmla="*/ 1261015 w 1685353"/>
                <a:gd name="connsiteY393" fmla="*/ 69628 h 125063"/>
                <a:gd name="connsiteX394" fmla="*/ 1245394 w 1685353"/>
                <a:gd name="connsiteY394" fmla="*/ 88678 h 125063"/>
                <a:gd name="connsiteX395" fmla="*/ 1228915 w 1685353"/>
                <a:gd name="connsiteY395" fmla="*/ 69628 h 125063"/>
                <a:gd name="connsiteX396" fmla="*/ 1261015 w 1685353"/>
                <a:gd name="connsiteY396" fmla="*/ 69628 h 125063"/>
                <a:gd name="connsiteX397" fmla="*/ 1272159 w 1685353"/>
                <a:gd name="connsiteY397" fmla="*/ 54007 h 125063"/>
                <a:gd name="connsiteX398" fmla="*/ 1283017 w 1685353"/>
                <a:gd name="connsiteY398" fmla="*/ 59055 h 125063"/>
                <a:gd name="connsiteX399" fmla="*/ 1258729 w 1685353"/>
                <a:gd name="connsiteY399" fmla="*/ 97631 h 125063"/>
                <a:gd name="connsiteX400" fmla="*/ 1295400 w 1685353"/>
                <a:gd name="connsiteY400" fmla="*/ 109538 h 125063"/>
                <a:gd name="connsiteX401" fmla="*/ 1285780 w 1685353"/>
                <a:gd name="connsiteY401" fmla="*/ 123634 h 125063"/>
                <a:gd name="connsiteX402" fmla="*/ 1245584 w 1685353"/>
                <a:gd name="connsiteY402" fmla="*/ 107728 h 125063"/>
                <a:gd name="connsiteX403" fmla="*/ 1207389 w 1685353"/>
                <a:gd name="connsiteY403" fmla="*/ 123634 h 125063"/>
                <a:gd name="connsiteX404" fmla="*/ 1199293 w 1685353"/>
                <a:gd name="connsiteY404" fmla="*/ 109918 h 125063"/>
                <a:gd name="connsiteX405" fmla="*/ 1232916 w 1685353"/>
                <a:gd name="connsiteY405" fmla="*/ 97441 h 125063"/>
                <a:gd name="connsiteX406" fmla="*/ 1218819 w 1685353"/>
                <a:gd name="connsiteY406" fmla="*/ 79724 h 125063"/>
                <a:gd name="connsiteX407" fmla="*/ 1182338 w 1685353"/>
                <a:gd name="connsiteY407" fmla="*/ 113538 h 125063"/>
                <a:gd name="connsiteX408" fmla="*/ 1171003 w 1685353"/>
                <a:gd name="connsiteY408" fmla="*/ 101060 h 125063"/>
                <a:gd name="connsiteX409" fmla="*/ 1216533 w 1685353"/>
                <a:gd name="connsiteY409" fmla="*/ 44005 h 125063"/>
                <a:gd name="connsiteX410" fmla="*/ 1199578 w 1685353"/>
                <a:gd name="connsiteY410" fmla="*/ 44005 h 125063"/>
                <a:gd name="connsiteX411" fmla="*/ 1185862 w 1685353"/>
                <a:gd name="connsiteY411" fmla="*/ 47053 h 125063"/>
                <a:gd name="connsiteX412" fmla="*/ 1180814 w 1685353"/>
                <a:gd name="connsiteY412" fmla="*/ 32956 h 125063"/>
                <a:gd name="connsiteX413" fmla="*/ 1186434 w 1685353"/>
                <a:gd name="connsiteY413" fmla="*/ 27622 h 125063"/>
                <a:gd name="connsiteX414" fmla="*/ 1195483 w 1685353"/>
                <a:gd name="connsiteY414" fmla="*/ 4572 h 125063"/>
                <a:gd name="connsiteX415" fmla="*/ 1211961 w 1685353"/>
                <a:gd name="connsiteY415" fmla="*/ 7144 h 125063"/>
                <a:gd name="connsiteX416" fmla="*/ 1202817 w 1685353"/>
                <a:gd name="connsiteY416" fmla="*/ 29242 h 125063"/>
                <a:gd name="connsiteX417" fmla="*/ 1220819 w 1685353"/>
                <a:gd name="connsiteY417" fmla="*/ 29242 h 125063"/>
                <a:gd name="connsiteX418" fmla="*/ 1225772 w 1685353"/>
                <a:gd name="connsiteY418" fmla="*/ 762 h 125063"/>
                <a:gd name="connsiteX419" fmla="*/ 1243108 w 1685353"/>
                <a:gd name="connsiteY419" fmla="*/ 3619 h 125063"/>
                <a:gd name="connsiteX420" fmla="*/ 1238821 w 1685353"/>
                <a:gd name="connsiteY420" fmla="*/ 29146 h 125063"/>
                <a:gd name="connsiteX421" fmla="*/ 1291114 w 1685353"/>
                <a:gd name="connsiteY421" fmla="*/ 29146 h 125063"/>
                <a:gd name="connsiteX422" fmla="*/ 1291114 w 1685353"/>
                <a:gd name="connsiteY422" fmla="*/ 44005 h 125063"/>
                <a:gd name="connsiteX423" fmla="*/ 1235012 w 1685353"/>
                <a:gd name="connsiteY423" fmla="*/ 44005 h 125063"/>
                <a:gd name="connsiteX424" fmla="*/ 1231392 w 1685353"/>
                <a:gd name="connsiteY424" fmla="*/ 54673 h 125063"/>
                <a:gd name="connsiteX425" fmla="*/ 1269492 w 1685353"/>
                <a:gd name="connsiteY425" fmla="*/ 54673 h 125063"/>
                <a:gd name="connsiteX426" fmla="*/ 1272349 w 1685353"/>
                <a:gd name="connsiteY426" fmla="*/ 54007 h 125063"/>
                <a:gd name="connsiteX427" fmla="*/ 1272349 w 1685353"/>
                <a:gd name="connsiteY427" fmla="*/ 54007 h 125063"/>
                <a:gd name="connsiteX428" fmla="*/ 1404747 w 1685353"/>
                <a:gd name="connsiteY428" fmla="*/ 86011 h 125063"/>
                <a:gd name="connsiteX429" fmla="*/ 1391698 w 1685353"/>
                <a:gd name="connsiteY429" fmla="*/ 94774 h 125063"/>
                <a:gd name="connsiteX430" fmla="*/ 1384554 w 1685353"/>
                <a:gd name="connsiteY430" fmla="*/ 86011 h 125063"/>
                <a:gd name="connsiteX431" fmla="*/ 1404747 w 1685353"/>
                <a:gd name="connsiteY431" fmla="*/ 86011 h 125063"/>
                <a:gd name="connsiteX432" fmla="*/ 1364647 w 1685353"/>
                <a:gd name="connsiteY432" fmla="*/ 63913 h 125063"/>
                <a:gd name="connsiteX433" fmla="*/ 1384077 w 1685353"/>
                <a:gd name="connsiteY433" fmla="*/ 63913 h 125063"/>
                <a:gd name="connsiteX434" fmla="*/ 1384077 w 1685353"/>
                <a:gd name="connsiteY434" fmla="*/ 72961 h 125063"/>
                <a:gd name="connsiteX435" fmla="*/ 1364647 w 1685353"/>
                <a:gd name="connsiteY435" fmla="*/ 72961 h 125063"/>
                <a:gd name="connsiteX436" fmla="*/ 1364647 w 1685353"/>
                <a:gd name="connsiteY436" fmla="*/ 63913 h 125063"/>
                <a:gd name="connsiteX437" fmla="*/ 1364647 w 1685353"/>
                <a:gd name="connsiteY437" fmla="*/ 63913 h 125063"/>
                <a:gd name="connsiteX438" fmla="*/ 1364647 w 1685353"/>
                <a:gd name="connsiteY438" fmla="*/ 42005 h 125063"/>
                <a:gd name="connsiteX439" fmla="*/ 1384077 w 1685353"/>
                <a:gd name="connsiteY439" fmla="*/ 42005 h 125063"/>
                <a:gd name="connsiteX440" fmla="*/ 1384077 w 1685353"/>
                <a:gd name="connsiteY440" fmla="*/ 51054 h 125063"/>
                <a:gd name="connsiteX441" fmla="*/ 1364647 w 1685353"/>
                <a:gd name="connsiteY441" fmla="*/ 51054 h 125063"/>
                <a:gd name="connsiteX442" fmla="*/ 1364647 w 1685353"/>
                <a:gd name="connsiteY442" fmla="*/ 42005 h 125063"/>
                <a:gd name="connsiteX443" fmla="*/ 1364647 w 1685353"/>
                <a:gd name="connsiteY443" fmla="*/ 42005 h 125063"/>
                <a:gd name="connsiteX444" fmla="*/ 1331405 w 1685353"/>
                <a:gd name="connsiteY444" fmla="*/ 20193 h 125063"/>
                <a:gd name="connsiteX445" fmla="*/ 1400461 w 1685353"/>
                <a:gd name="connsiteY445" fmla="*/ 20193 h 125063"/>
                <a:gd name="connsiteX446" fmla="*/ 1400461 w 1685353"/>
                <a:gd name="connsiteY446" fmla="*/ 28765 h 125063"/>
                <a:gd name="connsiteX447" fmla="*/ 1331405 w 1685353"/>
                <a:gd name="connsiteY447" fmla="*/ 28765 h 125063"/>
                <a:gd name="connsiteX448" fmla="*/ 1331405 w 1685353"/>
                <a:gd name="connsiteY448" fmla="*/ 20193 h 125063"/>
                <a:gd name="connsiteX449" fmla="*/ 1331405 w 1685353"/>
                <a:gd name="connsiteY449" fmla="*/ 20193 h 125063"/>
                <a:gd name="connsiteX450" fmla="*/ 1409128 w 1685353"/>
                <a:gd name="connsiteY450" fmla="*/ 86011 h 125063"/>
                <a:gd name="connsiteX451" fmla="*/ 1422844 w 1685353"/>
                <a:gd name="connsiteY451" fmla="*/ 86011 h 125063"/>
                <a:gd name="connsiteX452" fmla="*/ 1422844 w 1685353"/>
                <a:gd name="connsiteY452" fmla="*/ 72961 h 125063"/>
                <a:gd name="connsiteX453" fmla="*/ 1398460 w 1685353"/>
                <a:gd name="connsiteY453" fmla="*/ 72961 h 125063"/>
                <a:gd name="connsiteX454" fmla="*/ 1398460 w 1685353"/>
                <a:gd name="connsiteY454" fmla="*/ 63913 h 125063"/>
                <a:gd name="connsiteX455" fmla="*/ 1417225 w 1685353"/>
                <a:gd name="connsiteY455" fmla="*/ 63913 h 125063"/>
                <a:gd name="connsiteX456" fmla="*/ 1417225 w 1685353"/>
                <a:gd name="connsiteY456" fmla="*/ 50959 h 125063"/>
                <a:gd name="connsiteX457" fmla="*/ 1398460 w 1685353"/>
                <a:gd name="connsiteY457" fmla="*/ 50959 h 125063"/>
                <a:gd name="connsiteX458" fmla="*/ 1398460 w 1685353"/>
                <a:gd name="connsiteY458" fmla="*/ 41910 h 125063"/>
                <a:gd name="connsiteX459" fmla="*/ 1416082 w 1685353"/>
                <a:gd name="connsiteY459" fmla="*/ 41910 h 125063"/>
                <a:gd name="connsiteX460" fmla="*/ 1416082 w 1685353"/>
                <a:gd name="connsiteY460" fmla="*/ 7048 h 125063"/>
                <a:gd name="connsiteX461" fmla="*/ 1315783 w 1685353"/>
                <a:gd name="connsiteY461" fmla="*/ 7048 h 125063"/>
                <a:gd name="connsiteX462" fmla="*/ 1315783 w 1685353"/>
                <a:gd name="connsiteY462" fmla="*/ 45625 h 125063"/>
                <a:gd name="connsiteX463" fmla="*/ 1301877 w 1685353"/>
                <a:gd name="connsiteY463" fmla="*/ 115633 h 125063"/>
                <a:gd name="connsiteX464" fmla="*/ 1315688 w 1685353"/>
                <a:gd name="connsiteY464" fmla="*/ 123539 h 125063"/>
                <a:gd name="connsiteX465" fmla="*/ 1331500 w 1685353"/>
                <a:gd name="connsiteY465" fmla="*/ 45529 h 125063"/>
                <a:gd name="connsiteX466" fmla="*/ 1331500 w 1685353"/>
                <a:gd name="connsiteY466" fmla="*/ 41719 h 125063"/>
                <a:gd name="connsiteX467" fmla="*/ 1350550 w 1685353"/>
                <a:gd name="connsiteY467" fmla="*/ 41719 h 125063"/>
                <a:gd name="connsiteX468" fmla="*/ 1350550 w 1685353"/>
                <a:gd name="connsiteY468" fmla="*/ 50768 h 125063"/>
                <a:gd name="connsiteX469" fmla="*/ 1334262 w 1685353"/>
                <a:gd name="connsiteY469" fmla="*/ 50768 h 125063"/>
                <a:gd name="connsiteX470" fmla="*/ 1334262 w 1685353"/>
                <a:gd name="connsiteY470" fmla="*/ 63722 h 125063"/>
                <a:gd name="connsiteX471" fmla="*/ 1350550 w 1685353"/>
                <a:gd name="connsiteY471" fmla="*/ 63722 h 125063"/>
                <a:gd name="connsiteX472" fmla="*/ 1350550 w 1685353"/>
                <a:gd name="connsiteY472" fmla="*/ 72771 h 125063"/>
                <a:gd name="connsiteX473" fmla="*/ 1331500 w 1685353"/>
                <a:gd name="connsiteY473" fmla="*/ 72771 h 125063"/>
                <a:gd name="connsiteX474" fmla="*/ 1331500 w 1685353"/>
                <a:gd name="connsiteY474" fmla="*/ 85820 h 125063"/>
                <a:gd name="connsiteX475" fmla="*/ 1342359 w 1685353"/>
                <a:gd name="connsiteY475" fmla="*/ 85820 h 125063"/>
                <a:gd name="connsiteX476" fmla="*/ 1342359 w 1685353"/>
                <a:gd name="connsiteY476" fmla="*/ 99346 h 125063"/>
                <a:gd name="connsiteX477" fmla="*/ 1335691 w 1685353"/>
                <a:gd name="connsiteY477" fmla="*/ 111442 h 125063"/>
                <a:gd name="connsiteX478" fmla="*/ 1341310 w 1685353"/>
                <a:gd name="connsiteY478" fmla="*/ 123920 h 125063"/>
                <a:gd name="connsiteX479" fmla="*/ 1341310 w 1685353"/>
                <a:gd name="connsiteY479" fmla="*/ 123920 h 125063"/>
                <a:gd name="connsiteX480" fmla="*/ 1377315 w 1685353"/>
                <a:gd name="connsiteY480" fmla="*/ 114681 h 125063"/>
                <a:gd name="connsiteX481" fmla="*/ 1378649 w 1685353"/>
                <a:gd name="connsiteY481" fmla="*/ 101917 h 125063"/>
                <a:gd name="connsiteX482" fmla="*/ 1356741 w 1685353"/>
                <a:gd name="connsiteY482" fmla="*/ 106108 h 125063"/>
                <a:gd name="connsiteX483" fmla="*/ 1356741 w 1685353"/>
                <a:gd name="connsiteY483" fmla="*/ 85725 h 125063"/>
                <a:gd name="connsiteX484" fmla="*/ 1370076 w 1685353"/>
                <a:gd name="connsiteY484" fmla="*/ 85725 h 125063"/>
                <a:gd name="connsiteX485" fmla="*/ 1415701 w 1685353"/>
                <a:gd name="connsiteY485" fmla="*/ 123063 h 125063"/>
                <a:gd name="connsiteX486" fmla="*/ 1424749 w 1685353"/>
                <a:gd name="connsiteY486" fmla="*/ 110109 h 125063"/>
                <a:gd name="connsiteX487" fmla="*/ 1401890 w 1685353"/>
                <a:gd name="connsiteY487" fmla="*/ 102108 h 125063"/>
                <a:gd name="connsiteX488" fmla="*/ 1418749 w 1685353"/>
                <a:gd name="connsiteY488" fmla="*/ 92107 h 125063"/>
                <a:gd name="connsiteX489" fmla="*/ 1409319 w 1685353"/>
                <a:gd name="connsiteY489" fmla="*/ 85725 h 125063"/>
                <a:gd name="connsiteX490" fmla="*/ 1409319 w 1685353"/>
                <a:gd name="connsiteY490" fmla="*/ 85725 h 125063"/>
                <a:gd name="connsiteX491" fmla="*/ 1453896 w 1685353"/>
                <a:gd name="connsiteY491" fmla="*/ 89154 h 125063"/>
                <a:gd name="connsiteX492" fmla="*/ 1453896 w 1685353"/>
                <a:gd name="connsiteY492" fmla="*/ 73247 h 125063"/>
                <a:gd name="connsiteX493" fmla="*/ 1467326 w 1685353"/>
                <a:gd name="connsiteY493" fmla="*/ 73247 h 125063"/>
                <a:gd name="connsiteX494" fmla="*/ 1467326 w 1685353"/>
                <a:gd name="connsiteY494" fmla="*/ 87058 h 125063"/>
                <a:gd name="connsiteX495" fmla="*/ 1453896 w 1685353"/>
                <a:gd name="connsiteY495" fmla="*/ 89154 h 125063"/>
                <a:gd name="connsiteX496" fmla="*/ 1453896 w 1685353"/>
                <a:gd name="connsiteY496" fmla="*/ 89154 h 125063"/>
                <a:gd name="connsiteX497" fmla="*/ 1467326 w 1685353"/>
                <a:gd name="connsiteY497" fmla="*/ 20383 h 125063"/>
                <a:gd name="connsiteX498" fmla="*/ 1467326 w 1685353"/>
                <a:gd name="connsiteY498" fmla="*/ 34099 h 125063"/>
                <a:gd name="connsiteX499" fmla="*/ 1453896 w 1685353"/>
                <a:gd name="connsiteY499" fmla="*/ 34099 h 125063"/>
                <a:gd name="connsiteX500" fmla="*/ 1453896 w 1685353"/>
                <a:gd name="connsiteY500" fmla="*/ 20383 h 125063"/>
                <a:gd name="connsiteX501" fmla="*/ 1467326 w 1685353"/>
                <a:gd name="connsiteY501" fmla="*/ 20383 h 125063"/>
                <a:gd name="connsiteX502" fmla="*/ 1453896 w 1685353"/>
                <a:gd name="connsiteY502" fmla="*/ 46672 h 125063"/>
                <a:gd name="connsiteX503" fmla="*/ 1467326 w 1685353"/>
                <a:gd name="connsiteY503" fmla="*/ 46672 h 125063"/>
                <a:gd name="connsiteX504" fmla="*/ 1467326 w 1685353"/>
                <a:gd name="connsiteY504" fmla="*/ 60484 h 125063"/>
                <a:gd name="connsiteX505" fmla="*/ 1453896 w 1685353"/>
                <a:gd name="connsiteY505" fmla="*/ 60484 h 125063"/>
                <a:gd name="connsiteX506" fmla="*/ 1453896 w 1685353"/>
                <a:gd name="connsiteY506" fmla="*/ 46672 h 125063"/>
                <a:gd name="connsiteX507" fmla="*/ 1453896 w 1685353"/>
                <a:gd name="connsiteY507" fmla="*/ 46672 h 125063"/>
                <a:gd name="connsiteX508" fmla="*/ 1554480 w 1685353"/>
                <a:gd name="connsiteY508" fmla="*/ 74771 h 125063"/>
                <a:gd name="connsiteX509" fmla="*/ 1554480 w 1685353"/>
                <a:gd name="connsiteY509" fmla="*/ 60674 h 125063"/>
                <a:gd name="connsiteX510" fmla="*/ 1526191 w 1685353"/>
                <a:gd name="connsiteY510" fmla="*/ 60674 h 125063"/>
                <a:gd name="connsiteX511" fmla="*/ 1526191 w 1685353"/>
                <a:gd name="connsiteY511" fmla="*/ 42577 h 125063"/>
                <a:gd name="connsiteX512" fmla="*/ 1550765 w 1685353"/>
                <a:gd name="connsiteY512" fmla="*/ 42577 h 125063"/>
                <a:gd name="connsiteX513" fmla="*/ 1550765 w 1685353"/>
                <a:gd name="connsiteY513" fmla="*/ 28480 h 125063"/>
                <a:gd name="connsiteX514" fmla="*/ 1535906 w 1685353"/>
                <a:gd name="connsiteY514" fmla="*/ 28480 h 125063"/>
                <a:gd name="connsiteX515" fmla="*/ 1547431 w 1685353"/>
                <a:gd name="connsiteY515" fmla="*/ 7906 h 125063"/>
                <a:gd name="connsiteX516" fmla="*/ 1531810 w 1685353"/>
                <a:gd name="connsiteY516" fmla="*/ 3905 h 125063"/>
                <a:gd name="connsiteX517" fmla="*/ 1520571 w 1685353"/>
                <a:gd name="connsiteY517" fmla="*/ 28575 h 125063"/>
                <a:gd name="connsiteX518" fmla="*/ 1505521 w 1685353"/>
                <a:gd name="connsiteY518" fmla="*/ 28575 h 125063"/>
                <a:gd name="connsiteX519" fmla="*/ 1516475 w 1685353"/>
                <a:gd name="connsiteY519" fmla="*/ 22860 h 125063"/>
                <a:gd name="connsiteX520" fmla="*/ 1503426 w 1685353"/>
                <a:gd name="connsiteY520" fmla="*/ 3810 h 125063"/>
                <a:gd name="connsiteX521" fmla="*/ 1491044 w 1685353"/>
                <a:gd name="connsiteY521" fmla="*/ 9715 h 125063"/>
                <a:gd name="connsiteX522" fmla="*/ 1502950 w 1685353"/>
                <a:gd name="connsiteY522" fmla="*/ 28670 h 125063"/>
                <a:gd name="connsiteX523" fmla="*/ 1488852 w 1685353"/>
                <a:gd name="connsiteY523" fmla="*/ 28670 h 125063"/>
                <a:gd name="connsiteX524" fmla="*/ 1488852 w 1685353"/>
                <a:gd name="connsiteY524" fmla="*/ 42767 h 125063"/>
                <a:gd name="connsiteX525" fmla="*/ 1510474 w 1685353"/>
                <a:gd name="connsiteY525" fmla="*/ 42767 h 125063"/>
                <a:gd name="connsiteX526" fmla="*/ 1510474 w 1685353"/>
                <a:gd name="connsiteY526" fmla="*/ 60865 h 125063"/>
                <a:gd name="connsiteX527" fmla="*/ 1486471 w 1685353"/>
                <a:gd name="connsiteY527" fmla="*/ 60865 h 125063"/>
                <a:gd name="connsiteX528" fmla="*/ 1486471 w 1685353"/>
                <a:gd name="connsiteY528" fmla="*/ 74962 h 125063"/>
                <a:gd name="connsiteX529" fmla="*/ 1509331 w 1685353"/>
                <a:gd name="connsiteY529" fmla="*/ 74962 h 125063"/>
                <a:gd name="connsiteX530" fmla="*/ 1480661 w 1685353"/>
                <a:gd name="connsiteY530" fmla="*/ 113919 h 125063"/>
                <a:gd name="connsiteX531" fmla="*/ 1480661 w 1685353"/>
                <a:gd name="connsiteY531" fmla="*/ 98774 h 125063"/>
                <a:gd name="connsiteX532" fmla="*/ 1490662 w 1685353"/>
                <a:gd name="connsiteY532" fmla="*/ 96964 h 125063"/>
                <a:gd name="connsiteX533" fmla="*/ 1489615 w 1685353"/>
                <a:gd name="connsiteY533" fmla="*/ 83629 h 125063"/>
                <a:gd name="connsiteX534" fmla="*/ 1480566 w 1685353"/>
                <a:gd name="connsiteY534" fmla="*/ 85058 h 125063"/>
                <a:gd name="connsiteX535" fmla="*/ 1480566 w 1685353"/>
                <a:gd name="connsiteY535" fmla="*/ 20479 h 125063"/>
                <a:gd name="connsiteX536" fmla="*/ 1485234 w 1685353"/>
                <a:gd name="connsiteY536" fmla="*/ 20479 h 125063"/>
                <a:gd name="connsiteX537" fmla="*/ 1485234 w 1685353"/>
                <a:gd name="connsiteY537" fmla="*/ 6667 h 125063"/>
                <a:gd name="connsiteX538" fmla="*/ 1434656 w 1685353"/>
                <a:gd name="connsiteY538" fmla="*/ 6667 h 125063"/>
                <a:gd name="connsiteX539" fmla="*/ 1434656 w 1685353"/>
                <a:gd name="connsiteY539" fmla="*/ 20479 h 125063"/>
                <a:gd name="connsiteX540" fmla="*/ 1440275 w 1685353"/>
                <a:gd name="connsiteY540" fmla="*/ 20479 h 125063"/>
                <a:gd name="connsiteX541" fmla="*/ 1440275 w 1685353"/>
                <a:gd name="connsiteY541" fmla="*/ 91345 h 125063"/>
                <a:gd name="connsiteX542" fmla="*/ 1433131 w 1685353"/>
                <a:gd name="connsiteY542" fmla="*/ 92297 h 125063"/>
                <a:gd name="connsiteX543" fmla="*/ 1436084 w 1685353"/>
                <a:gd name="connsiteY543" fmla="*/ 106775 h 125063"/>
                <a:gd name="connsiteX544" fmla="*/ 1467421 w 1685353"/>
                <a:gd name="connsiteY544" fmla="*/ 101155 h 125063"/>
                <a:gd name="connsiteX545" fmla="*/ 1467421 w 1685353"/>
                <a:gd name="connsiteY545" fmla="*/ 123634 h 125063"/>
                <a:gd name="connsiteX546" fmla="*/ 1480566 w 1685353"/>
                <a:gd name="connsiteY546" fmla="*/ 123634 h 125063"/>
                <a:gd name="connsiteX547" fmla="*/ 1480566 w 1685353"/>
                <a:gd name="connsiteY547" fmla="*/ 114205 h 125063"/>
                <a:gd name="connsiteX548" fmla="*/ 1492091 w 1685353"/>
                <a:gd name="connsiteY548" fmla="*/ 125063 h 125063"/>
                <a:gd name="connsiteX549" fmla="*/ 1518952 w 1685353"/>
                <a:gd name="connsiteY549" fmla="*/ 95345 h 125063"/>
                <a:gd name="connsiteX550" fmla="*/ 1546384 w 1685353"/>
                <a:gd name="connsiteY550" fmla="*/ 123539 h 125063"/>
                <a:gd name="connsiteX551" fmla="*/ 1556671 w 1685353"/>
                <a:gd name="connsiteY551" fmla="*/ 110585 h 125063"/>
                <a:gd name="connsiteX552" fmla="*/ 1525238 w 1685353"/>
                <a:gd name="connsiteY552" fmla="*/ 74962 h 125063"/>
                <a:gd name="connsiteX553" fmla="*/ 1554575 w 1685353"/>
                <a:gd name="connsiteY553" fmla="*/ 74962 h 125063"/>
                <a:gd name="connsiteX554" fmla="*/ 1661731 w 1685353"/>
                <a:gd name="connsiteY554" fmla="*/ 17335 h 125063"/>
                <a:gd name="connsiteX555" fmla="*/ 1661731 w 1685353"/>
                <a:gd name="connsiteY555" fmla="*/ 24955 h 125063"/>
                <a:gd name="connsiteX556" fmla="*/ 1639538 w 1685353"/>
                <a:gd name="connsiteY556" fmla="*/ 24955 h 125063"/>
                <a:gd name="connsiteX557" fmla="*/ 1639538 w 1685353"/>
                <a:gd name="connsiteY557" fmla="*/ 17335 h 125063"/>
                <a:gd name="connsiteX558" fmla="*/ 1661731 w 1685353"/>
                <a:gd name="connsiteY558" fmla="*/ 17335 h 125063"/>
                <a:gd name="connsiteX559" fmla="*/ 1638871 w 1685353"/>
                <a:gd name="connsiteY559" fmla="*/ 43339 h 125063"/>
                <a:gd name="connsiteX560" fmla="*/ 1639538 w 1685353"/>
                <a:gd name="connsiteY560" fmla="*/ 35528 h 125063"/>
                <a:gd name="connsiteX561" fmla="*/ 1661731 w 1685353"/>
                <a:gd name="connsiteY561" fmla="*/ 35528 h 125063"/>
                <a:gd name="connsiteX562" fmla="*/ 1661731 w 1685353"/>
                <a:gd name="connsiteY562" fmla="*/ 43339 h 125063"/>
                <a:gd name="connsiteX563" fmla="*/ 1638871 w 1685353"/>
                <a:gd name="connsiteY563" fmla="*/ 43339 h 125063"/>
                <a:gd name="connsiteX564" fmla="*/ 1661731 w 1685353"/>
                <a:gd name="connsiteY564" fmla="*/ 54007 h 125063"/>
                <a:gd name="connsiteX565" fmla="*/ 1661731 w 1685353"/>
                <a:gd name="connsiteY565" fmla="*/ 60007 h 125063"/>
                <a:gd name="connsiteX566" fmla="*/ 1659350 w 1685353"/>
                <a:gd name="connsiteY566" fmla="*/ 62103 h 125063"/>
                <a:gd name="connsiteX567" fmla="*/ 1646682 w 1685353"/>
                <a:gd name="connsiteY567" fmla="*/ 62103 h 125063"/>
                <a:gd name="connsiteX568" fmla="*/ 1652206 w 1685353"/>
                <a:gd name="connsiteY568" fmla="*/ 74771 h 125063"/>
                <a:gd name="connsiteX569" fmla="*/ 1671161 w 1685353"/>
                <a:gd name="connsiteY569" fmla="*/ 72295 h 125063"/>
                <a:gd name="connsiteX570" fmla="*/ 1677162 w 1685353"/>
                <a:gd name="connsiteY570" fmla="*/ 60198 h 125063"/>
                <a:gd name="connsiteX571" fmla="*/ 1677162 w 1685353"/>
                <a:gd name="connsiteY571" fmla="*/ 5429 h 125063"/>
                <a:gd name="connsiteX572" fmla="*/ 1625537 w 1685353"/>
                <a:gd name="connsiteY572" fmla="*/ 5429 h 125063"/>
                <a:gd name="connsiteX573" fmla="*/ 1625537 w 1685353"/>
                <a:gd name="connsiteY573" fmla="*/ 31623 h 125063"/>
                <a:gd name="connsiteX574" fmla="*/ 1611821 w 1685353"/>
                <a:gd name="connsiteY574" fmla="*/ 66675 h 125063"/>
                <a:gd name="connsiteX575" fmla="*/ 1622679 w 1685353"/>
                <a:gd name="connsiteY575" fmla="*/ 76486 h 125063"/>
                <a:gd name="connsiteX576" fmla="*/ 1636871 w 1685353"/>
                <a:gd name="connsiteY576" fmla="*/ 54007 h 125063"/>
                <a:gd name="connsiteX577" fmla="*/ 1661827 w 1685353"/>
                <a:gd name="connsiteY577" fmla="*/ 54007 h 125063"/>
                <a:gd name="connsiteX578" fmla="*/ 1601629 w 1685353"/>
                <a:gd name="connsiteY578" fmla="*/ 19431 h 125063"/>
                <a:gd name="connsiteX579" fmla="*/ 1601629 w 1685353"/>
                <a:gd name="connsiteY579" fmla="*/ 28861 h 125063"/>
                <a:gd name="connsiteX580" fmla="*/ 1585436 w 1685353"/>
                <a:gd name="connsiteY580" fmla="*/ 28861 h 125063"/>
                <a:gd name="connsiteX581" fmla="*/ 1585436 w 1685353"/>
                <a:gd name="connsiteY581" fmla="*/ 19431 h 125063"/>
                <a:gd name="connsiteX582" fmla="*/ 1601629 w 1685353"/>
                <a:gd name="connsiteY582" fmla="*/ 19431 h 125063"/>
                <a:gd name="connsiteX583" fmla="*/ 1585436 w 1685353"/>
                <a:gd name="connsiteY583" fmla="*/ 49625 h 125063"/>
                <a:gd name="connsiteX584" fmla="*/ 1585436 w 1685353"/>
                <a:gd name="connsiteY584" fmla="*/ 40386 h 125063"/>
                <a:gd name="connsiteX585" fmla="*/ 1601629 w 1685353"/>
                <a:gd name="connsiteY585" fmla="*/ 40386 h 125063"/>
                <a:gd name="connsiteX586" fmla="*/ 1601629 w 1685353"/>
                <a:gd name="connsiteY586" fmla="*/ 49625 h 125063"/>
                <a:gd name="connsiteX587" fmla="*/ 1585436 w 1685353"/>
                <a:gd name="connsiteY587" fmla="*/ 49625 h 125063"/>
                <a:gd name="connsiteX588" fmla="*/ 1585436 w 1685353"/>
                <a:gd name="connsiteY588" fmla="*/ 61627 h 125063"/>
                <a:gd name="connsiteX589" fmla="*/ 1585436 w 1685353"/>
                <a:gd name="connsiteY589" fmla="*/ 68008 h 125063"/>
                <a:gd name="connsiteX590" fmla="*/ 1571339 w 1685353"/>
                <a:gd name="connsiteY590" fmla="*/ 68008 h 125063"/>
                <a:gd name="connsiteX591" fmla="*/ 1571339 w 1685353"/>
                <a:gd name="connsiteY591" fmla="*/ 7334 h 125063"/>
                <a:gd name="connsiteX592" fmla="*/ 1615726 w 1685353"/>
                <a:gd name="connsiteY592" fmla="*/ 7334 h 125063"/>
                <a:gd name="connsiteX593" fmla="*/ 1615726 w 1685353"/>
                <a:gd name="connsiteY593" fmla="*/ 61627 h 125063"/>
                <a:gd name="connsiteX594" fmla="*/ 1585436 w 1685353"/>
                <a:gd name="connsiteY594" fmla="*/ 61627 h 125063"/>
                <a:gd name="connsiteX595" fmla="*/ 1593627 w 1685353"/>
                <a:gd name="connsiteY595" fmla="*/ 89249 h 125063"/>
                <a:gd name="connsiteX596" fmla="*/ 1604677 w 1685353"/>
                <a:gd name="connsiteY596" fmla="*/ 89249 h 125063"/>
                <a:gd name="connsiteX597" fmla="*/ 1604677 w 1685353"/>
                <a:gd name="connsiteY597" fmla="*/ 106584 h 125063"/>
                <a:gd name="connsiteX598" fmla="*/ 1593627 w 1685353"/>
                <a:gd name="connsiteY598" fmla="*/ 106584 h 125063"/>
                <a:gd name="connsiteX599" fmla="*/ 1593627 w 1685353"/>
                <a:gd name="connsiteY599" fmla="*/ 89249 h 125063"/>
                <a:gd name="connsiteX600" fmla="*/ 1593627 w 1685353"/>
                <a:gd name="connsiteY600" fmla="*/ 89249 h 125063"/>
                <a:gd name="connsiteX601" fmla="*/ 1630299 w 1685353"/>
                <a:gd name="connsiteY601" fmla="*/ 89249 h 125063"/>
                <a:gd name="connsiteX602" fmla="*/ 1630299 w 1685353"/>
                <a:gd name="connsiteY602" fmla="*/ 106584 h 125063"/>
                <a:gd name="connsiteX603" fmla="*/ 1618964 w 1685353"/>
                <a:gd name="connsiteY603" fmla="*/ 106584 h 125063"/>
                <a:gd name="connsiteX604" fmla="*/ 1618964 w 1685353"/>
                <a:gd name="connsiteY604" fmla="*/ 89249 h 125063"/>
                <a:gd name="connsiteX605" fmla="*/ 1630299 w 1685353"/>
                <a:gd name="connsiteY605" fmla="*/ 89249 h 125063"/>
                <a:gd name="connsiteX606" fmla="*/ 1655731 w 1685353"/>
                <a:gd name="connsiteY606" fmla="*/ 89249 h 125063"/>
                <a:gd name="connsiteX607" fmla="*/ 1655731 w 1685353"/>
                <a:gd name="connsiteY607" fmla="*/ 106584 h 125063"/>
                <a:gd name="connsiteX608" fmla="*/ 1644396 w 1685353"/>
                <a:gd name="connsiteY608" fmla="*/ 106584 h 125063"/>
                <a:gd name="connsiteX609" fmla="*/ 1644396 w 1685353"/>
                <a:gd name="connsiteY609" fmla="*/ 89249 h 125063"/>
                <a:gd name="connsiteX610" fmla="*/ 1655731 w 1685353"/>
                <a:gd name="connsiteY610" fmla="*/ 89249 h 125063"/>
                <a:gd name="connsiteX611" fmla="*/ 1670971 w 1685353"/>
                <a:gd name="connsiteY611" fmla="*/ 106584 h 125063"/>
                <a:gd name="connsiteX612" fmla="*/ 1670971 w 1685353"/>
                <a:gd name="connsiteY612" fmla="*/ 77248 h 125063"/>
                <a:gd name="connsiteX613" fmla="*/ 1579245 w 1685353"/>
                <a:gd name="connsiteY613" fmla="*/ 77248 h 125063"/>
                <a:gd name="connsiteX614" fmla="*/ 1579245 w 1685353"/>
                <a:gd name="connsiteY614" fmla="*/ 106584 h 125063"/>
                <a:gd name="connsiteX615" fmla="*/ 1564005 w 1685353"/>
                <a:gd name="connsiteY615" fmla="*/ 106584 h 125063"/>
                <a:gd name="connsiteX616" fmla="*/ 1564005 w 1685353"/>
                <a:gd name="connsiteY616" fmla="*/ 119920 h 125063"/>
                <a:gd name="connsiteX617" fmla="*/ 1685353 w 1685353"/>
                <a:gd name="connsiteY617" fmla="*/ 119920 h 125063"/>
                <a:gd name="connsiteX618" fmla="*/ 1685353 w 1685353"/>
                <a:gd name="connsiteY618" fmla="*/ 106584 h 125063"/>
                <a:gd name="connsiteX619" fmla="*/ 1670971 w 1685353"/>
                <a:gd name="connsiteY619" fmla="*/ 106584 h 125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</a:cxnLst>
              <a:rect l="l" t="t" r="r" b="b"/>
              <a:pathLst>
                <a:path w="1685353" h="125063">
                  <a:moveTo>
                    <a:pt x="84963" y="47911"/>
                  </a:moveTo>
                  <a:lnTo>
                    <a:pt x="84963" y="72485"/>
                  </a:lnTo>
                  <a:lnTo>
                    <a:pt x="66961" y="72485"/>
                  </a:lnTo>
                  <a:lnTo>
                    <a:pt x="66961" y="47911"/>
                  </a:lnTo>
                  <a:lnTo>
                    <a:pt x="84963" y="47911"/>
                  </a:lnTo>
                  <a:close/>
                  <a:moveTo>
                    <a:pt x="101251" y="86677"/>
                  </a:moveTo>
                  <a:lnTo>
                    <a:pt x="101251" y="47911"/>
                  </a:lnTo>
                  <a:lnTo>
                    <a:pt x="118491" y="47911"/>
                  </a:lnTo>
                  <a:lnTo>
                    <a:pt x="118491" y="32861"/>
                  </a:lnTo>
                  <a:lnTo>
                    <a:pt x="101251" y="32861"/>
                  </a:lnTo>
                  <a:lnTo>
                    <a:pt x="101251" y="3810"/>
                  </a:lnTo>
                  <a:lnTo>
                    <a:pt x="84963" y="3810"/>
                  </a:lnTo>
                  <a:lnTo>
                    <a:pt x="84963" y="32861"/>
                  </a:lnTo>
                  <a:lnTo>
                    <a:pt x="66961" y="32861"/>
                  </a:lnTo>
                  <a:lnTo>
                    <a:pt x="66961" y="2572"/>
                  </a:lnTo>
                  <a:lnTo>
                    <a:pt x="51530" y="2572"/>
                  </a:lnTo>
                  <a:lnTo>
                    <a:pt x="51530" y="32861"/>
                  </a:lnTo>
                  <a:lnTo>
                    <a:pt x="33814" y="32861"/>
                  </a:lnTo>
                  <a:lnTo>
                    <a:pt x="33814" y="5334"/>
                  </a:lnTo>
                  <a:lnTo>
                    <a:pt x="17621" y="5334"/>
                  </a:lnTo>
                  <a:lnTo>
                    <a:pt x="17621" y="32861"/>
                  </a:lnTo>
                  <a:lnTo>
                    <a:pt x="0" y="32861"/>
                  </a:lnTo>
                  <a:lnTo>
                    <a:pt x="0" y="47911"/>
                  </a:lnTo>
                  <a:lnTo>
                    <a:pt x="17621" y="47911"/>
                  </a:lnTo>
                  <a:lnTo>
                    <a:pt x="17621" y="116396"/>
                  </a:lnTo>
                  <a:lnTo>
                    <a:pt x="115062" y="116396"/>
                  </a:lnTo>
                  <a:lnTo>
                    <a:pt x="115062" y="101346"/>
                  </a:lnTo>
                  <a:lnTo>
                    <a:pt x="33814" y="101346"/>
                  </a:lnTo>
                  <a:lnTo>
                    <a:pt x="33814" y="47815"/>
                  </a:lnTo>
                  <a:lnTo>
                    <a:pt x="51530" y="47815"/>
                  </a:lnTo>
                  <a:lnTo>
                    <a:pt x="51530" y="86582"/>
                  </a:lnTo>
                  <a:lnTo>
                    <a:pt x="101251" y="86582"/>
                  </a:lnTo>
                  <a:close/>
                  <a:moveTo>
                    <a:pt x="159067" y="39529"/>
                  </a:moveTo>
                  <a:lnTo>
                    <a:pt x="181928" y="39529"/>
                  </a:lnTo>
                  <a:lnTo>
                    <a:pt x="181928" y="48958"/>
                  </a:lnTo>
                  <a:lnTo>
                    <a:pt x="159067" y="48958"/>
                  </a:lnTo>
                  <a:lnTo>
                    <a:pt x="159067" y="39529"/>
                  </a:lnTo>
                  <a:lnTo>
                    <a:pt x="159067" y="39529"/>
                  </a:lnTo>
                  <a:close/>
                  <a:moveTo>
                    <a:pt x="159067" y="18574"/>
                  </a:moveTo>
                  <a:lnTo>
                    <a:pt x="181928" y="18574"/>
                  </a:lnTo>
                  <a:lnTo>
                    <a:pt x="181928" y="28003"/>
                  </a:lnTo>
                  <a:lnTo>
                    <a:pt x="159067" y="28003"/>
                  </a:lnTo>
                  <a:lnTo>
                    <a:pt x="159067" y="18574"/>
                  </a:lnTo>
                  <a:lnTo>
                    <a:pt x="159067" y="18574"/>
                  </a:lnTo>
                  <a:close/>
                  <a:moveTo>
                    <a:pt x="220313" y="27908"/>
                  </a:moveTo>
                  <a:lnTo>
                    <a:pt x="197453" y="27908"/>
                  </a:lnTo>
                  <a:lnTo>
                    <a:pt x="197453" y="18478"/>
                  </a:lnTo>
                  <a:lnTo>
                    <a:pt x="220313" y="18478"/>
                  </a:lnTo>
                  <a:lnTo>
                    <a:pt x="220313" y="27908"/>
                  </a:lnTo>
                  <a:lnTo>
                    <a:pt x="220313" y="27908"/>
                  </a:lnTo>
                  <a:close/>
                  <a:moveTo>
                    <a:pt x="220313" y="48958"/>
                  </a:moveTo>
                  <a:lnTo>
                    <a:pt x="197453" y="48958"/>
                  </a:lnTo>
                  <a:lnTo>
                    <a:pt x="197453" y="39529"/>
                  </a:lnTo>
                  <a:lnTo>
                    <a:pt x="220313" y="39529"/>
                  </a:lnTo>
                  <a:lnTo>
                    <a:pt x="220313" y="48958"/>
                  </a:lnTo>
                  <a:lnTo>
                    <a:pt x="220313" y="48958"/>
                  </a:lnTo>
                  <a:close/>
                  <a:moveTo>
                    <a:pt x="236506" y="61436"/>
                  </a:moveTo>
                  <a:lnTo>
                    <a:pt x="236506" y="6001"/>
                  </a:lnTo>
                  <a:lnTo>
                    <a:pt x="143542" y="6001"/>
                  </a:lnTo>
                  <a:lnTo>
                    <a:pt x="143542" y="61436"/>
                  </a:lnTo>
                  <a:lnTo>
                    <a:pt x="164306" y="61436"/>
                  </a:lnTo>
                  <a:cubicBezTo>
                    <a:pt x="155067" y="69342"/>
                    <a:pt x="142113" y="76200"/>
                    <a:pt x="129064" y="79915"/>
                  </a:cubicBezTo>
                  <a:cubicBezTo>
                    <a:pt x="132493" y="83153"/>
                    <a:pt x="136970" y="88963"/>
                    <a:pt x="139255" y="92678"/>
                  </a:cubicBezTo>
                  <a:cubicBezTo>
                    <a:pt x="147638" y="89630"/>
                    <a:pt x="155543" y="85630"/>
                    <a:pt x="162973" y="80581"/>
                  </a:cubicBezTo>
                  <a:lnTo>
                    <a:pt x="162973" y="85249"/>
                  </a:lnTo>
                  <a:cubicBezTo>
                    <a:pt x="162973" y="93631"/>
                    <a:pt x="160401" y="104584"/>
                    <a:pt x="138589" y="111728"/>
                  </a:cubicBezTo>
                  <a:cubicBezTo>
                    <a:pt x="142018" y="114586"/>
                    <a:pt x="147161" y="120491"/>
                    <a:pt x="149257" y="124301"/>
                  </a:cubicBezTo>
                  <a:cubicBezTo>
                    <a:pt x="175260" y="114776"/>
                    <a:pt x="178975" y="98298"/>
                    <a:pt x="178975" y="85915"/>
                  </a:cubicBezTo>
                  <a:lnTo>
                    <a:pt x="178975" y="76962"/>
                  </a:lnTo>
                  <a:lnTo>
                    <a:pt x="167926" y="76962"/>
                  </a:lnTo>
                  <a:cubicBezTo>
                    <a:pt x="173831" y="72295"/>
                    <a:pt x="179261" y="67151"/>
                    <a:pt x="183547" y="61436"/>
                  </a:cubicBezTo>
                  <a:lnTo>
                    <a:pt x="196977" y="61436"/>
                  </a:lnTo>
                  <a:cubicBezTo>
                    <a:pt x="201168" y="67342"/>
                    <a:pt x="206407" y="72390"/>
                    <a:pt x="212217" y="77057"/>
                  </a:cubicBezTo>
                  <a:lnTo>
                    <a:pt x="202406" y="77057"/>
                  </a:lnTo>
                  <a:lnTo>
                    <a:pt x="202406" y="122967"/>
                  </a:lnTo>
                  <a:lnTo>
                    <a:pt x="218599" y="122967"/>
                  </a:lnTo>
                  <a:lnTo>
                    <a:pt x="218599" y="81724"/>
                  </a:lnTo>
                  <a:cubicBezTo>
                    <a:pt x="225362" y="86106"/>
                    <a:pt x="232791" y="89725"/>
                    <a:pt x="240602" y="92297"/>
                  </a:cubicBezTo>
                  <a:cubicBezTo>
                    <a:pt x="242983" y="88106"/>
                    <a:pt x="247650" y="82105"/>
                    <a:pt x="250888" y="78962"/>
                  </a:cubicBezTo>
                  <a:cubicBezTo>
                    <a:pt x="237458" y="75533"/>
                    <a:pt x="224504" y="69151"/>
                    <a:pt x="215170" y="61341"/>
                  </a:cubicBezTo>
                  <a:lnTo>
                    <a:pt x="236411" y="61341"/>
                  </a:lnTo>
                  <a:close/>
                  <a:moveTo>
                    <a:pt x="343376" y="105061"/>
                  </a:moveTo>
                  <a:cubicBezTo>
                    <a:pt x="337852" y="105061"/>
                    <a:pt x="336899" y="104299"/>
                    <a:pt x="336899" y="99346"/>
                  </a:cubicBezTo>
                  <a:lnTo>
                    <a:pt x="336899" y="62198"/>
                  </a:lnTo>
                  <a:lnTo>
                    <a:pt x="379952" y="62198"/>
                  </a:lnTo>
                  <a:lnTo>
                    <a:pt x="379952" y="46767"/>
                  </a:lnTo>
                  <a:lnTo>
                    <a:pt x="324231" y="46767"/>
                  </a:lnTo>
                  <a:cubicBezTo>
                    <a:pt x="325183" y="39624"/>
                    <a:pt x="325564" y="32194"/>
                    <a:pt x="325946" y="24955"/>
                  </a:cubicBezTo>
                  <a:lnTo>
                    <a:pt x="372904" y="24955"/>
                  </a:lnTo>
                  <a:lnTo>
                    <a:pt x="372904" y="9715"/>
                  </a:lnTo>
                  <a:lnTo>
                    <a:pt x="269177" y="9715"/>
                  </a:lnTo>
                  <a:lnTo>
                    <a:pt x="269177" y="24955"/>
                  </a:lnTo>
                  <a:lnTo>
                    <a:pt x="309848" y="24955"/>
                  </a:lnTo>
                  <a:cubicBezTo>
                    <a:pt x="309563" y="32099"/>
                    <a:pt x="309181" y="39529"/>
                    <a:pt x="308420" y="46767"/>
                  </a:cubicBezTo>
                  <a:lnTo>
                    <a:pt x="261461" y="46767"/>
                  </a:lnTo>
                  <a:lnTo>
                    <a:pt x="261461" y="62198"/>
                  </a:lnTo>
                  <a:lnTo>
                    <a:pt x="305467" y="62198"/>
                  </a:lnTo>
                  <a:cubicBezTo>
                    <a:pt x="300133" y="82010"/>
                    <a:pt x="288036" y="99536"/>
                    <a:pt x="259271" y="110490"/>
                  </a:cubicBezTo>
                  <a:cubicBezTo>
                    <a:pt x="263271" y="113633"/>
                    <a:pt x="267462" y="119348"/>
                    <a:pt x="269748" y="123539"/>
                  </a:cubicBezTo>
                  <a:cubicBezTo>
                    <a:pt x="301085" y="110585"/>
                    <a:pt x="314515" y="89535"/>
                    <a:pt x="320707" y="66103"/>
                  </a:cubicBezTo>
                  <a:lnTo>
                    <a:pt x="320707" y="99631"/>
                  </a:lnTo>
                  <a:cubicBezTo>
                    <a:pt x="320707" y="115252"/>
                    <a:pt x="324993" y="120396"/>
                    <a:pt x="341471" y="120396"/>
                  </a:cubicBezTo>
                  <a:lnTo>
                    <a:pt x="360902" y="120396"/>
                  </a:lnTo>
                  <a:cubicBezTo>
                    <a:pt x="374999" y="120396"/>
                    <a:pt x="379476" y="114395"/>
                    <a:pt x="381286" y="92202"/>
                  </a:cubicBezTo>
                  <a:cubicBezTo>
                    <a:pt x="376809" y="91154"/>
                    <a:pt x="369761" y="88392"/>
                    <a:pt x="366427" y="85725"/>
                  </a:cubicBezTo>
                  <a:cubicBezTo>
                    <a:pt x="365665" y="102394"/>
                    <a:pt x="364903" y="105156"/>
                    <a:pt x="359664" y="105156"/>
                  </a:cubicBezTo>
                  <a:lnTo>
                    <a:pt x="343662" y="105156"/>
                  </a:lnTo>
                  <a:close/>
                  <a:moveTo>
                    <a:pt x="502920" y="14002"/>
                  </a:moveTo>
                  <a:cubicBezTo>
                    <a:pt x="499110" y="10763"/>
                    <a:pt x="491871" y="5905"/>
                    <a:pt x="486442" y="2762"/>
                  </a:cubicBezTo>
                  <a:lnTo>
                    <a:pt x="477393" y="10858"/>
                  </a:lnTo>
                  <a:cubicBezTo>
                    <a:pt x="482632" y="14383"/>
                    <a:pt x="489966" y="19717"/>
                    <a:pt x="493586" y="23146"/>
                  </a:cubicBezTo>
                  <a:lnTo>
                    <a:pt x="502825" y="14002"/>
                  </a:lnTo>
                  <a:lnTo>
                    <a:pt x="502825" y="14002"/>
                  </a:lnTo>
                  <a:close/>
                  <a:moveTo>
                    <a:pt x="416528" y="70675"/>
                  </a:moveTo>
                  <a:cubicBezTo>
                    <a:pt x="425387" y="60293"/>
                    <a:pt x="433864" y="48101"/>
                    <a:pt x="440817" y="35814"/>
                  </a:cubicBezTo>
                  <a:lnTo>
                    <a:pt x="428339" y="27813"/>
                  </a:lnTo>
                  <a:cubicBezTo>
                    <a:pt x="426148" y="32480"/>
                    <a:pt x="423481" y="37052"/>
                    <a:pt x="420814" y="41529"/>
                  </a:cubicBezTo>
                  <a:lnTo>
                    <a:pt x="409861" y="42481"/>
                  </a:lnTo>
                  <a:cubicBezTo>
                    <a:pt x="417005" y="32480"/>
                    <a:pt x="424244" y="20288"/>
                    <a:pt x="429196" y="8858"/>
                  </a:cubicBezTo>
                  <a:lnTo>
                    <a:pt x="414719" y="1809"/>
                  </a:lnTo>
                  <a:cubicBezTo>
                    <a:pt x="410051" y="16669"/>
                    <a:pt x="401193" y="32480"/>
                    <a:pt x="398240" y="36290"/>
                  </a:cubicBezTo>
                  <a:cubicBezTo>
                    <a:pt x="395383" y="40481"/>
                    <a:pt x="393192" y="43243"/>
                    <a:pt x="390430" y="44005"/>
                  </a:cubicBezTo>
                  <a:cubicBezTo>
                    <a:pt x="392144" y="48101"/>
                    <a:pt x="394621" y="55435"/>
                    <a:pt x="395383" y="58293"/>
                  </a:cubicBezTo>
                  <a:cubicBezTo>
                    <a:pt x="397478" y="57245"/>
                    <a:pt x="400621" y="56483"/>
                    <a:pt x="412242" y="55150"/>
                  </a:cubicBezTo>
                  <a:cubicBezTo>
                    <a:pt x="407765" y="61150"/>
                    <a:pt x="404050" y="66008"/>
                    <a:pt x="401955" y="68104"/>
                  </a:cubicBezTo>
                  <a:cubicBezTo>
                    <a:pt x="397955" y="72771"/>
                    <a:pt x="394906" y="75628"/>
                    <a:pt x="391478" y="76486"/>
                  </a:cubicBezTo>
                  <a:cubicBezTo>
                    <a:pt x="393192" y="80296"/>
                    <a:pt x="395478" y="87154"/>
                    <a:pt x="396335" y="90011"/>
                  </a:cubicBezTo>
                  <a:cubicBezTo>
                    <a:pt x="399764" y="88011"/>
                    <a:pt x="404908" y="86487"/>
                    <a:pt x="436816" y="80391"/>
                  </a:cubicBezTo>
                  <a:cubicBezTo>
                    <a:pt x="436531" y="77248"/>
                    <a:pt x="436721" y="71342"/>
                    <a:pt x="437197" y="67437"/>
                  </a:cubicBezTo>
                  <a:lnTo>
                    <a:pt x="416719" y="70866"/>
                  </a:lnTo>
                  <a:lnTo>
                    <a:pt x="416719" y="70866"/>
                  </a:lnTo>
                  <a:close/>
                  <a:moveTo>
                    <a:pt x="436150" y="89535"/>
                  </a:moveTo>
                  <a:lnTo>
                    <a:pt x="438531" y="102203"/>
                  </a:lnTo>
                  <a:cubicBezTo>
                    <a:pt x="423672" y="107442"/>
                    <a:pt x="407765" y="113157"/>
                    <a:pt x="395097" y="117348"/>
                  </a:cubicBezTo>
                  <a:lnTo>
                    <a:pt x="391954" y="102775"/>
                  </a:lnTo>
                  <a:cubicBezTo>
                    <a:pt x="402907" y="99917"/>
                    <a:pt x="419862" y="94583"/>
                    <a:pt x="436150" y="89630"/>
                  </a:cubicBezTo>
                  <a:lnTo>
                    <a:pt x="436150" y="89630"/>
                  </a:lnTo>
                  <a:close/>
                  <a:moveTo>
                    <a:pt x="497586" y="66294"/>
                  </a:moveTo>
                  <a:lnTo>
                    <a:pt x="510635" y="72199"/>
                  </a:lnTo>
                  <a:cubicBezTo>
                    <a:pt x="504539" y="81820"/>
                    <a:pt x="496633" y="90488"/>
                    <a:pt x="487680" y="97631"/>
                  </a:cubicBezTo>
                  <a:cubicBezTo>
                    <a:pt x="490538" y="104299"/>
                    <a:pt x="493681" y="108299"/>
                    <a:pt x="496919" y="108299"/>
                  </a:cubicBezTo>
                  <a:cubicBezTo>
                    <a:pt x="499396" y="108299"/>
                    <a:pt x="500539" y="104870"/>
                    <a:pt x="501205" y="94488"/>
                  </a:cubicBezTo>
                  <a:cubicBezTo>
                    <a:pt x="504254" y="98107"/>
                    <a:pt x="508730" y="101536"/>
                    <a:pt x="512064" y="103060"/>
                  </a:cubicBezTo>
                  <a:cubicBezTo>
                    <a:pt x="509588" y="119158"/>
                    <a:pt x="505587" y="123253"/>
                    <a:pt x="495205" y="123253"/>
                  </a:cubicBezTo>
                  <a:cubicBezTo>
                    <a:pt x="486728" y="123253"/>
                    <a:pt x="480346" y="116872"/>
                    <a:pt x="475107" y="106394"/>
                  </a:cubicBezTo>
                  <a:cubicBezTo>
                    <a:pt x="465487" y="112490"/>
                    <a:pt x="454914" y="117348"/>
                    <a:pt x="443674" y="121444"/>
                  </a:cubicBezTo>
                  <a:cubicBezTo>
                    <a:pt x="441865" y="117538"/>
                    <a:pt x="437960" y="112300"/>
                    <a:pt x="434245" y="108680"/>
                  </a:cubicBezTo>
                  <a:cubicBezTo>
                    <a:pt x="446913" y="104870"/>
                    <a:pt x="459200" y="99631"/>
                    <a:pt x="469868" y="92869"/>
                  </a:cubicBezTo>
                  <a:cubicBezTo>
                    <a:pt x="467963" y="85725"/>
                    <a:pt x="466058" y="77724"/>
                    <a:pt x="464630" y="69151"/>
                  </a:cubicBezTo>
                  <a:lnTo>
                    <a:pt x="441388" y="73342"/>
                  </a:lnTo>
                  <a:lnTo>
                    <a:pt x="438912" y="59626"/>
                  </a:lnTo>
                  <a:lnTo>
                    <a:pt x="462820" y="55150"/>
                  </a:lnTo>
                  <a:cubicBezTo>
                    <a:pt x="462248" y="51054"/>
                    <a:pt x="461867" y="46863"/>
                    <a:pt x="461486" y="42672"/>
                  </a:cubicBezTo>
                  <a:lnTo>
                    <a:pt x="444151" y="45434"/>
                  </a:lnTo>
                  <a:lnTo>
                    <a:pt x="441579" y="31432"/>
                  </a:lnTo>
                  <a:lnTo>
                    <a:pt x="460629" y="28575"/>
                  </a:lnTo>
                  <a:cubicBezTo>
                    <a:pt x="460153" y="19431"/>
                    <a:pt x="459867" y="10192"/>
                    <a:pt x="459867" y="1048"/>
                  </a:cubicBezTo>
                  <a:lnTo>
                    <a:pt x="475297" y="1048"/>
                  </a:lnTo>
                  <a:cubicBezTo>
                    <a:pt x="475202" y="9525"/>
                    <a:pt x="475297" y="18002"/>
                    <a:pt x="475679" y="26194"/>
                  </a:cubicBezTo>
                  <a:lnTo>
                    <a:pt x="503587" y="22003"/>
                  </a:lnTo>
                  <a:lnTo>
                    <a:pt x="506158" y="35433"/>
                  </a:lnTo>
                  <a:lnTo>
                    <a:pt x="476536" y="40100"/>
                  </a:lnTo>
                  <a:cubicBezTo>
                    <a:pt x="476917" y="44291"/>
                    <a:pt x="477298" y="48387"/>
                    <a:pt x="477679" y="52292"/>
                  </a:cubicBezTo>
                  <a:lnTo>
                    <a:pt x="507016" y="47053"/>
                  </a:lnTo>
                  <a:lnTo>
                    <a:pt x="509492" y="60579"/>
                  </a:lnTo>
                  <a:lnTo>
                    <a:pt x="479584" y="66199"/>
                  </a:lnTo>
                  <a:cubicBezTo>
                    <a:pt x="480631" y="72199"/>
                    <a:pt x="481679" y="77914"/>
                    <a:pt x="482822" y="83058"/>
                  </a:cubicBezTo>
                  <a:cubicBezTo>
                    <a:pt x="488728" y="78105"/>
                    <a:pt x="493681" y="72390"/>
                    <a:pt x="497396" y="66199"/>
                  </a:cubicBezTo>
                  <a:lnTo>
                    <a:pt x="497396" y="66199"/>
                  </a:lnTo>
                  <a:close/>
                  <a:moveTo>
                    <a:pt x="592169" y="98393"/>
                  </a:moveTo>
                  <a:lnTo>
                    <a:pt x="569595" y="98393"/>
                  </a:lnTo>
                  <a:lnTo>
                    <a:pt x="569595" y="86677"/>
                  </a:lnTo>
                  <a:lnTo>
                    <a:pt x="592169" y="86677"/>
                  </a:lnTo>
                  <a:lnTo>
                    <a:pt x="592169" y="98393"/>
                  </a:lnTo>
                  <a:lnTo>
                    <a:pt x="592169" y="98393"/>
                  </a:lnTo>
                  <a:close/>
                  <a:moveTo>
                    <a:pt x="611219" y="20764"/>
                  </a:moveTo>
                  <a:lnTo>
                    <a:pt x="611219" y="32099"/>
                  </a:lnTo>
                  <a:lnTo>
                    <a:pt x="549497" y="32099"/>
                  </a:lnTo>
                  <a:lnTo>
                    <a:pt x="549497" y="20764"/>
                  </a:lnTo>
                  <a:lnTo>
                    <a:pt x="611219" y="20764"/>
                  </a:lnTo>
                  <a:close/>
                  <a:moveTo>
                    <a:pt x="549212" y="53340"/>
                  </a:moveTo>
                  <a:cubicBezTo>
                    <a:pt x="549307" y="50482"/>
                    <a:pt x="549307" y="47720"/>
                    <a:pt x="549497" y="45148"/>
                  </a:cubicBezTo>
                  <a:lnTo>
                    <a:pt x="626555" y="45148"/>
                  </a:lnTo>
                  <a:lnTo>
                    <a:pt x="626555" y="7715"/>
                  </a:lnTo>
                  <a:lnTo>
                    <a:pt x="534353" y="7715"/>
                  </a:lnTo>
                  <a:lnTo>
                    <a:pt x="534353" y="39814"/>
                  </a:lnTo>
                  <a:cubicBezTo>
                    <a:pt x="534353" y="60293"/>
                    <a:pt x="533210" y="90011"/>
                    <a:pt x="518731" y="110109"/>
                  </a:cubicBezTo>
                  <a:cubicBezTo>
                    <a:pt x="522161" y="111823"/>
                    <a:pt x="528638" y="117157"/>
                    <a:pt x="531114" y="120015"/>
                  </a:cubicBezTo>
                  <a:cubicBezTo>
                    <a:pt x="541591" y="105537"/>
                    <a:pt x="546259" y="85439"/>
                    <a:pt x="548164" y="66770"/>
                  </a:cubicBezTo>
                  <a:lnTo>
                    <a:pt x="620458" y="66770"/>
                  </a:lnTo>
                  <a:cubicBezTo>
                    <a:pt x="619506" y="93726"/>
                    <a:pt x="618268" y="104775"/>
                    <a:pt x="615887" y="107347"/>
                  </a:cubicBezTo>
                  <a:cubicBezTo>
                    <a:pt x="614553" y="108775"/>
                    <a:pt x="613410" y="109156"/>
                    <a:pt x="611600" y="109061"/>
                  </a:cubicBezTo>
                  <a:lnTo>
                    <a:pt x="606647" y="109061"/>
                  </a:lnTo>
                  <a:lnTo>
                    <a:pt x="606647" y="74390"/>
                  </a:lnTo>
                  <a:lnTo>
                    <a:pt x="555212" y="74390"/>
                  </a:lnTo>
                  <a:lnTo>
                    <a:pt x="555212" y="118491"/>
                  </a:lnTo>
                  <a:lnTo>
                    <a:pt x="569595" y="118491"/>
                  </a:lnTo>
                  <a:lnTo>
                    <a:pt x="569595" y="110680"/>
                  </a:lnTo>
                  <a:lnTo>
                    <a:pt x="599694" y="110680"/>
                  </a:lnTo>
                  <a:cubicBezTo>
                    <a:pt x="601504" y="114490"/>
                    <a:pt x="602742" y="119253"/>
                    <a:pt x="602932" y="122967"/>
                  </a:cubicBezTo>
                  <a:cubicBezTo>
                    <a:pt x="609219" y="123063"/>
                    <a:pt x="615029" y="123063"/>
                    <a:pt x="618935" y="122491"/>
                  </a:cubicBezTo>
                  <a:cubicBezTo>
                    <a:pt x="623221" y="122015"/>
                    <a:pt x="626364" y="120682"/>
                    <a:pt x="629412" y="116872"/>
                  </a:cubicBezTo>
                  <a:cubicBezTo>
                    <a:pt x="633317" y="111919"/>
                    <a:pt x="634937" y="97536"/>
                    <a:pt x="636175" y="59817"/>
                  </a:cubicBezTo>
                  <a:cubicBezTo>
                    <a:pt x="636270" y="57817"/>
                    <a:pt x="636461" y="53435"/>
                    <a:pt x="636461" y="53435"/>
                  </a:cubicBezTo>
                  <a:lnTo>
                    <a:pt x="549212" y="53435"/>
                  </a:lnTo>
                  <a:close/>
                  <a:moveTo>
                    <a:pt x="686372" y="74390"/>
                  </a:moveTo>
                  <a:lnTo>
                    <a:pt x="677513" y="78867"/>
                  </a:lnTo>
                  <a:lnTo>
                    <a:pt x="677513" y="47434"/>
                  </a:lnTo>
                  <a:lnTo>
                    <a:pt x="687324" y="47434"/>
                  </a:lnTo>
                  <a:lnTo>
                    <a:pt x="687324" y="32575"/>
                  </a:lnTo>
                  <a:lnTo>
                    <a:pt x="677513" y="32575"/>
                  </a:lnTo>
                  <a:lnTo>
                    <a:pt x="677513" y="3334"/>
                  </a:lnTo>
                  <a:lnTo>
                    <a:pt x="663035" y="3334"/>
                  </a:lnTo>
                  <a:lnTo>
                    <a:pt x="663035" y="32575"/>
                  </a:lnTo>
                  <a:lnTo>
                    <a:pt x="651320" y="32575"/>
                  </a:lnTo>
                  <a:lnTo>
                    <a:pt x="651320" y="47339"/>
                  </a:lnTo>
                  <a:lnTo>
                    <a:pt x="663035" y="47339"/>
                  </a:lnTo>
                  <a:lnTo>
                    <a:pt x="663035" y="86296"/>
                  </a:lnTo>
                  <a:cubicBezTo>
                    <a:pt x="658178" y="88487"/>
                    <a:pt x="653796" y="90583"/>
                    <a:pt x="650081" y="92202"/>
                  </a:cubicBezTo>
                  <a:lnTo>
                    <a:pt x="655987" y="107823"/>
                  </a:lnTo>
                  <a:cubicBezTo>
                    <a:pt x="666655" y="102108"/>
                    <a:pt x="679323" y="94869"/>
                    <a:pt x="690848" y="88106"/>
                  </a:cubicBezTo>
                  <a:lnTo>
                    <a:pt x="686372" y="74390"/>
                  </a:lnTo>
                  <a:lnTo>
                    <a:pt x="686372" y="74390"/>
                  </a:lnTo>
                  <a:close/>
                  <a:moveTo>
                    <a:pt x="755332" y="42005"/>
                  </a:moveTo>
                  <a:lnTo>
                    <a:pt x="769144" y="44767"/>
                  </a:lnTo>
                  <a:cubicBezTo>
                    <a:pt x="765143" y="61817"/>
                    <a:pt x="759333" y="77152"/>
                    <a:pt x="751808" y="90202"/>
                  </a:cubicBezTo>
                  <a:cubicBezTo>
                    <a:pt x="753999" y="101822"/>
                    <a:pt x="757047" y="108871"/>
                    <a:pt x="760190" y="108871"/>
                  </a:cubicBezTo>
                  <a:cubicBezTo>
                    <a:pt x="762000" y="108871"/>
                    <a:pt x="763048" y="104013"/>
                    <a:pt x="763429" y="92392"/>
                  </a:cubicBezTo>
                  <a:cubicBezTo>
                    <a:pt x="766286" y="96012"/>
                    <a:pt x="770572" y="99346"/>
                    <a:pt x="773906" y="100965"/>
                  </a:cubicBezTo>
                  <a:cubicBezTo>
                    <a:pt x="771715" y="118300"/>
                    <a:pt x="767905" y="123253"/>
                    <a:pt x="758095" y="123253"/>
                  </a:cubicBezTo>
                  <a:cubicBezTo>
                    <a:pt x="750761" y="123253"/>
                    <a:pt x="745331" y="116300"/>
                    <a:pt x="741236" y="105251"/>
                  </a:cubicBezTo>
                  <a:cubicBezTo>
                    <a:pt x="735902" y="111919"/>
                    <a:pt x="729805" y="117634"/>
                    <a:pt x="722947" y="122491"/>
                  </a:cubicBezTo>
                  <a:cubicBezTo>
                    <a:pt x="720852" y="119920"/>
                    <a:pt x="715137" y="114967"/>
                    <a:pt x="711898" y="112681"/>
                  </a:cubicBezTo>
                  <a:cubicBezTo>
                    <a:pt x="718185" y="108775"/>
                    <a:pt x="723614" y="104108"/>
                    <a:pt x="728567" y="98869"/>
                  </a:cubicBezTo>
                  <a:cubicBezTo>
                    <a:pt x="714756" y="102489"/>
                    <a:pt x="700088" y="106394"/>
                    <a:pt x="688943" y="109347"/>
                  </a:cubicBezTo>
                  <a:lnTo>
                    <a:pt x="685324" y="94869"/>
                  </a:lnTo>
                  <a:cubicBezTo>
                    <a:pt x="696658" y="92773"/>
                    <a:pt x="713804" y="88868"/>
                    <a:pt x="730187" y="85249"/>
                  </a:cubicBezTo>
                  <a:lnTo>
                    <a:pt x="731330" y="95536"/>
                  </a:lnTo>
                  <a:cubicBezTo>
                    <a:pt x="733330" y="93154"/>
                    <a:pt x="735139" y="90868"/>
                    <a:pt x="736854" y="88392"/>
                  </a:cubicBezTo>
                  <a:cubicBezTo>
                    <a:pt x="733901" y="72866"/>
                    <a:pt x="732187" y="53816"/>
                    <a:pt x="731330" y="33623"/>
                  </a:cubicBezTo>
                  <a:lnTo>
                    <a:pt x="689229" y="33623"/>
                  </a:lnTo>
                  <a:lnTo>
                    <a:pt x="689229" y="19526"/>
                  </a:lnTo>
                  <a:lnTo>
                    <a:pt x="730853" y="19526"/>
                  </a:lnTo>
                  <a:cubicBezTo>
                    <a:pt x="730758" y="13525"/>
                    <a:pt x="730567" y="7620"/>
                    <a:pt x="730567" y="1619"/>
                  </a:cubicBezTo>
                  <a:lnTo>
                    <a:pt x="745331" y="1619"/>
                  </a:lnTo>
                  <a:cubicBezTo>
                    <a:pt x="745236" y="7620"/>
                    <a:pt x="745236" y="13525"/>
                    <a:pt x="745331" y="19526"/>
                  </a:cubicBezTo>
                  <a:lnTo>
                    <a:pt x="759142" y="19526"/>
                  </a:lnTo>
                  <a:cubicBezTo>
                    <a:pt x="755904" y="16097"/>
                    <a:pt x="751618" y="12192"/>
                    <a:pt x="747808" y="9239"/>
                  </a:cubicBezTo>
                  <a:lnTo>
                    <a:pt x="756571" y="1714"/>
                  </a:lnTo>
                  <a:cubicBezTo>
                    <a:pt x="761619" y="5334"/>
                    <a:pt x="767905" y="10573"/>
                    <a:pt x="770954" y="14383"/>
                  </a:cubicBezTo>
                  <a:lnTo>
                    <a:pt x="765334" y="19621"/>
                  </a:lnTo>
                  <a:lnTo>
                    <a:pt x="771049" y="19621"/>
                  </a:lnTo>
                  <a:lnTo>
                    <a:pt x="771049" y="33718"/>
                  </a:lnTo>
                  <a:lnTo>
                    <a:pt x="745712" y="33718"/>
                  </a:lnTo>
                  <a:cubicBezTo>
                    <a:pt x="746188" y="45625"/>
                    <a:pt x="747046" y="56674"/>
                    <a:pt x="748189" y="66580"/>
                  </a:cubicBezTo>
                  <a:cubicBezTo>
                    <a:pt x="751141" y="59055"/>
                    <a:pt x="753428" y="50959"/>
                    <a:pt x="755332" y="42196"/>
                  </a:cubicBezTo>
                  <a:lnTo>
                    <a:pt x="755332" y="42196"/>
                  </a:lnTo>
                  <a:close/>
                  <a:moveTo>
                    <a:pt x="714375" y="70104"/>
                  </a:moveTo>
                  <a:lnTo>
                    <a:pt x="714375" y="54197"/>
                  </a:lnTo>
                  <a:lnTo>
                    <a:pt x="704374" y="54197"/>
                  </a:lnTo>
                  <a:lnTo>
                    <a:pt x="704374" y="70104"/>
                  </a:lnTo>
                  <a:lnTo>
                    <a:pt x="714375" y="70104"/>
                  </a:lnTo>
                  <a:close/>
                  <a:moveTo>
                    <a:pt x="692944" y="42291"/>
                  </a:moveTo>
                  <a:lnTo>
                    <a:pt x="692944" y="81915"/>
                  </a:lnTo>
                  <a:lnTo>
                    <a:pt x="726472" y="81915"/>
                  </a:lnTo>
                  <a:lnTo>
                    <a:pt x="726472" y="42291"/>
                  </a:lnTo>
                  <a:lnTo>
                    <a:pt x="692944" y="42291"/>
                  </a:lnTo>
                  <a:close/>
                  <a:moveTo>
                    <a:pt x="881348" y="84677"/>
                  </a:moveTo>
                  <a:cubicBezTo>
                    <a:pt x="878586" y="78772"/>
                    <a:pt x="874300" y="71723"/>
                    <a:pt x="869252" y="64675"/>
                  </a:cubicBezTo>
                  <a:cubicBezTo>
                    <a:pt x="872109" y="54102"/>
                    <a:pt x="874205" y="42767"/>
                    <a:pt x="875633" y="30671"/>
                  </a:cubicBezTo>
                  <a:lnTo>
                    <a:pt x="861917" y="29337"/>
                  </a:lnTo>
                  <a:cubicBezTo>
                    <a:pt x="861155" y="36766"/>
                    <a:pt x="859917" y="43910"/>
                    <a:pt x="858488" y="50863"/>
                  </a:cubicBezTo>
                  <a:cubicBezTo>
                    <a:pt x="854869" y="46387"/>
                    <a:pt x="851059" y="42291"/>
                    <a:pt x="847439" y="38481"/>
                  </a:cubicBezTo>
                  <a:lnTo>
                    <a:pt x="838010" y="46958"/>
                  </a:lnTo>
                  <a:cubicBezTo>
                    <a:pt x="843629" y="52959"/>
                    <a:pt x="849249" y="59912"/>
                    <a:pt x="854297" y="66770"/>
                  </a:cubicBezTo>
                  <a:cubicBezTo>
                    <a:pt x="849725" y="80867"/>
                    <a:pt x="843439" y="92488"/>
                    <a:pt x="834485" y="100965"/>
                  </a:cubicBezTo>
                  <a:cubicBezTo>
                    <a:pt x="837629" y="102679"/>
                    <a:pt x="843915" y="106966"/>
                    <a:pt x="846487" y="109156"/>
                  </a:cubicBezTo>
                  <a:cubicBezTo>
                    <a:pt x="853535" y="101632"/>
                    <a:pt x="859250" y="91916"/>
                    <a:pt x="863727" y="80867"/>
                  </a:cubicBezTo>
                  <a:cubicBezTo>
                    <a:pt x="866775" y="85820"/>
                    <a:pt x="869347" y="90392"/>
                    <a:pt x="871156" y="94392"/>
                  </a:cubicBezTo>
                  <a:lnTo>
                    <a:pt x="881348" y="84582"/>
                  </a:lnTo>
                  <a:lnTo>
                    <a:pt x="881348" y="84582"/>
                  </a:lnTo>
                  <a:close/>
                  <a:moveTo>
                    <a:pt x="802577" y="48292"/>
                  </a:moveTo>
                  <a:cubicBezTo>
                    <a:pt x="807815" y="54007"/>
                    <a:pt x="813245" y="60865"/>
                    <a:pt x="818579" y="67342"/>
                  </a:cubicBezTo>
                  <a:cubicBezTo>
                    <a:pt x="814673" y="79057"/>
                    <a:pt x="809435" y="89249"/>
                    <a:pt x="802577" y="96774"/>
                  </a:cubicBezTo>
                  <a:lnTo>
                    <a:pt x="802577" y="48292"/>
                  </a:lnTo>
                  <a:lnTo>
                    <a:pt x="802577" y="48292"/>
                  </a:lnTo>
                  <a:close/>
                  <a:moveTo>
                    <a:pt x="897160" y="8763"/>
                  </a:moveTo>
                  <a:lnTo>
                    <a:pt x="897160" y="104680"/>
                  </a:lnTo>
                  <a:cubicBezTo>
                    <a:pt x="897160" y="113442"/>
                    <a:pt x="895160" y="117729"/>
                    <a:pt x="889445" y="120205"/>
                  </a:cubicBezTo>
                  <a:cubicBezTo>
                    <a:pt x="883920" y="122777"/>
                    <a:pt x="875633" y="123158"/>
                    <a:pt x="863251" y="123063"/>
                  </a:cubicBezTo>
                  <a:cubicBezTo>
                    <a:pt x="862489" y="118777"/>
                    <a:pt x="859822" y="111538"/>
                    <a:pt x="857536" y="107442"/>
                  </a:cubicBezTo>
                  <a:cubicBezTo>
                    <a:pt x="865727" y="108109"/>
                    <a:pt x="875252" y="107918"/>
                    <a:pt x="877919" y="107918"/>
                  </a:cubicBezTo>
                  <a:cubicBezTo>
                    <a:pt x="880681" y="107823"/>
                    <a:pt x="881729" y="106871"/>
                    <a:pt x="881729" y="104394"/>
                  </a:cubicBezTo>
                  <a:lnTo>
                    <a:pt x="881729" y="23527"/>
                  </a:lnTo>
                  <a:lnTo>
                    <a:pt x="802672" y="23527"/>
                  </a:lnTo>
                  <a:lnTo>
                    <a:pt x="802672" y="46006"/>
                  </a:lnTo>
                  <a:lnTo>
                    <a:pt x="810197" y="37909"/>
                  </a:lnTo>
                  <a:cubicBezTo>
                    <a:pt x="814197" y="42196"/>
                    <a:pt x="818579" y="47053"/>
                    <a:pt x="822674" y="51911"/>
                  </a:cubicBezTo>
                  <a:cubicBezTo>
                    <a:pt x="824294" y="44767"/>
                    <a:pt x="825246" y="37052"/>
                    <a:pt x="826198" y="29242"/>
                  </a:cubicBezTo>
                  <a:lnTo>
                    <a:pt x="840010" y="30671"/>
                  </a:lnTo>
                  <a:cubicBezTo>
                    <a:pt x="838486" y="42958"/>
                    <a:pt x="836200" y="54388"/>
                    <a:pt x="833438" y="64865"/>
                  </a:cubicBezTo>
                  <a:cubicBezTo>
                    <a:pt x="838010" y="70580"/>
                    <a:pt x="842010" y="76200"/>
                    <a:pt x="845058" y="80486"/>
                  </a:cubicBezTo>
                  <a:lnTo>
                    <a:pt x="835628" y="91345"/>
                  </a:lnTo>
                  <a:cubicBezTo>
                    <a:pt x="833819" y="88201"/>
                    <a:pt x="831152" y="84391"/>
                    <a:pt x="828199" y="80296"/>
                  </a:cubicBezTo>
                  <a:cubicBezTo>
                    <a:pt x="823913" y="91249"/>
                    <a:pt x="818579" y="100774"/>
                    <a:pt x="811625" y="108204"/>
                  </a:cubicBezTo>
                  <a:cubicBezTo>
                    <a:pt x="809815" y="106489"/>
                    <a:pt x="805910" y="103632"/>
                    <a:pt x="802481" y="101727"/>
                  </a:cubicBezTo>
                  <a:lnTo>
                    <a:pt x="802481" y="123349"/>
                  </a:lnTo>
                  <a:lnTo>
                    <a:pt x="786955" y="123349"/>
                  </a:lnTo>
                  <a:lnTo>
                    <a:pt x="786955" y="8953"/>
                  </a:lnTo>
                  <a:lnTo>
                    <a:pt x="897064" y="8953"/>
                  </a:lnTo>
                  <a:close/>
                  <a:moveTo>
                    <a:pt x="937450" y="31337"/>
                  </a:moveTo>
                  <a:lnTo>
                    <a:pt x="1031081" y="31337"/>
                  </a:lnTo>
                  <a:lnTo>
                    <a:pt x="1031081" y="16573"/>
                  </a:lnTo>
                  <a:lnTo>
                    <a:pt x="988981" y="16573"/>
                  </a:lnTo>
                  <a:cubicBezTo>
                    <a:pt x="987171" y="11334"/>
                    <a:pt x="984504" y="5048"/>
                    <a:pt x="982218" y="0"/>
                  </a:cubicBezTo>
                  <a:lnTo>
                    <a:pt x="966597" y="3619"/>
                  </a:lnTo>
                  <a:cubicBezTo>
                    <a:pt x="968312" y="7525"/>
                    <a:pt x="970121" y="12097"/>
                    <a:pt x="971550" y="16573"/>
                  </a:cubicBezTo>
                  <a:lnTo>
                    <a:pt x="921734" y="16573"/>
                  </a:lnTo>
                  <a:lnTo>
                    <a:pt x="921734" y="51625"/>
                  </a:lnTo>
                  <a:cubicBezTo>
                    <a:pt x="921734" y="70390"/>
                    <a:pt x="920972" y="97250"/>
                    <a:pt x="911162" y="115633"/>
                  </a:cubicBezTo>
                  <a:cubicBezTo>
                    <a:pt x="914972" y="117157"/>
                    <a:pt x="922020" y="121920"/>
                    <a:pt x="924878" y="124682"/>
                  </a:cubicBezTo>
                  <a:cubicBezTo>
                    <a:pt x="935736" y="104489"/>
                    <a:pt x="937546" y="72485"/>
                    <a:pt x="937546" y="51625"/>
                  </a:cubicBezTo>
                  <a:lnTo>
                    <a:pt x="937546" y="31242"/>
                  </a:lnTo>
                  <a:lnTo>
                    <a:pt x="937546" y="31242"/>
                  </a:lnTo>
                  <a:close/>
                  <a:moveTo>
                    <a:pt x="992410" y="80867"/>
                  </a:moveTo>
                  <a:lnTo>
                    <a:pt x="977455" y="84867"/>
                  </a:lnTo>
                  <a:cubicBezTo>
                    <a:pt x="975836" y="72866"/>
                    <a:pt x="971074" y="54197"/>
                    <a:pt x="966978" y="40100"/>
                  </a:cubicBezTo>
                  <a:lnTo>
                    <a:pt x="981075" y="36481"/>
                  </a:lnTo>
                  <a:cubicBezTo>
                    <a:pt x="985552" y="50863"/>
                    <a:pt x="990314" y="68484"/>
                    <a:pt x="992410" y="80867"/>
                  </a:cubicBezTo>
                  <a:lnTo>
                    <a:pt x="992410" y="80867"/>
                  </a:lnTo>
                  <a:close/>
                  <a:moveTo>
                    <a:pt x="941070" y="48292"/>
                  </a:moveTo>
                  <a:lnTo>
                    <a:pt x="954786" y="42958"/>
                  </a:lnTo>
                  <a:cubicBezTo>
                    <a:pt x="960406" y="57150"/>
                    <a:pt x="966502" y="75057"/>
                    <a:pt x="969550" y="87154"/>
                  </a:cubicBezTo>
                  <a:lnTo>
                    <a:pt x="954977" y="93250"/>
                  </a:lnTo>
                  <a:cubicBezTo>
                    <a:pt x="952500" y="81153"/>
                    <a:pt x="946404" y="62293"/>
                    <a:pt x="941165" y="48196"/>
                  </a:cubicBezTo>
                  <a:lnTo>
                    <a:pt x="941165" y="48196"/>
                  </a:lnTo>
                  <a:close/>
                  <a:moveTo>
                    <a:pt x="1000220" y="103727"/>
                  </a:moveTo>
                  <a:lnTo>
                    <a:pt x="1032605" y="103727"/>
                  </a:lnTo>
                  <a:lnTo>
                    <a:pt x="1032605" y="118300"/>
                  </a:lnTo>
                  <a:lnTo>
                    <a:pt x="935546" y="118300"/>
                  </a:lnTo>
                  <a:lnTo>
                    <a:pt x="935546" y="103727"/>
                  </a:lnTo>
                  <a:lnTo>
                    <a:pt x="983837" y="103727"/>
                  </a:lnTo>
                  <a:cubicBezTo>
                    <a:pt x="996505" y="84296"/>
                    <a:pt x="1006030" y="58102"/>
                    <a:pt x="1010698" y="36004"/>
                  </a:cubicBezTo>
                  <a:lnTo>
                    <a:pt x="1027366" y="41529"/>
                  </a:lnTo>
                  <a:cubicBezTo>
                    <a:pt x="1021271" y="62293"/>
                    <a:pt x="1011746" y="84677"/>
                    <a:pt x="1000220" y="103727"/>
                  </a:cubicBezTo>
                  <a:lnTo>
                    <a:pt x="1000220" y="103727"/>
                  </a:lnTo>
                  <a:close/>
                  <a:moveTo>
                    <a:pt x="1111948" y="70675"/>
                  </a:moveTo>
                  <a:lnTo>
                    <a:pt x="1111948" y="54673"/>
                  </a:lnTo>
                  <a:lnTo>
                    <a:pt x="1139476" y="54673"/>
                  </a:lnTo>
                  <a:lnTo>
                    <a:pt x="1139476" y="70675"/>
                  </a:lnTo>
                  <a:lnTo>
                    <a:pt x="1111948" y="70675"/>
                  </a:lnTo>
                  <a:close/>
                  <a:moveTo>
                    <a:pt x="1071372" y="70675"/>
                  </a:moveTo>
                  <a:cubicBezTo>
                    <a:pt x="1071658" y="65817"/>
                    <a:pt x="1071753" y="61150"/>
                    <a:pt x="1071753" y="56959"/>
                  </a:cubicBezTo>
                  <a:lnTo>
                    <a:pt x="1071753" y="54578"/>
                  </a:lnTo>
                  <a:lnTo>
                    <a:pt x="1096232" y="54578"/>
                  </a:lnTo>
                  <a:lnTo>
                    <a:pt x="1096232" y="70580"/>
                  </a:lnTo>
                  <a:lnTo>
                    <a:pt x="1071277" y="70580"/>
                  </a:lnTo>
                  <a:close/>
                  <a:moveTo>
                    <a:pt x="1096328" y="25051"/>
                  </a:moveTo>
                  <a:lnTo>
                    <a:pt x="1096328" y="40196"/>
                  </a:lnTo>
                  <a:lnTo>
                    <a:pt x="1071848" y="40196"/>
                  </a:lnTo>
                  <a:lnTo>
                    <a:pt x="1071848" y="25051"/>
                  </a:lnTo>
                  <a:lnTo>
                    <a:pt x="1096328" y="25051"/>
                  </a:lnTo>
                  <a:close/>
                  <a:moveTo>
                    <a:pt x="1139476" y="40196"/>
                  </a:moveTo>
                  <a:lnTo>
                    <a:pt x="1111948" y="40196"/>
                  </a:lnTo>
                  <a:lnTo>
                    <a:pt x="1111948" y="25051"/>
                  </a:lnTo>
                  <a:lnTo>
                    <a:pt x="1139476" y="25051"/>
                  </a:lnTo>
                  <a:lnTo>
                    <a:pt x="1139476" y="40196"/>
                  </a:lnTo>
                  <a:lnTo>
                    <a:pt x="1139476" y="40196"/>
                  </a:lnTo>
                  <a:close/>
                  <a:moveTo>
                    <a:pt x="1154906" y="10287"/>
                  </a:moveTo>
                  <a:lnTo>
                    <a:pt x="1056418" y="10287"/>
                  </a:lnTo>
                  <a:lnTo>
                    <a:pt x="1056418" y="56864"/>
                  </a:lnTo>
                  <a:cubicBezTo>
                    <a:pt x="1056418" y="75152"/>
                    <a:pt x="1055275" y="98393"/>
                    <a:pt x="1040987" y="114014"/>
                  </a:cubicBezTo>
                  <a:cubicBezTo>
                    <a:pt x="1044512" y="115824"/>
                    <a:pt x="1050798" y="121158"/>
                    <a:pt x="1053274" y="124015"/>
                  </a:cubicBezTo>
                  <a:cubicBezTo>
                    <a:pt x="1062704" y="113824"/>
                    <a:pt x="1067372" y="99536"/>
                    <a:pt x="1069753" y="85249"/>
                  </a:cubicBezTo>
                  <a:lnTo>
                    <a:pt x="1096328" y="85249"/>
                  </a:lnTo>
                  <a:lnTo>
                    <a:pt x="1096328" y="121634"/>
                  </a:lnTo>
                  <a:lnTo>
                    <a:pt x="1111948" y="121634"/>
                  </a:lnTo>
                  <a:lnTo>
                    <a:pt x="1111948" y="85249"/>
                  </a:lnTo>
                  <a:lnTo>
                    <a:pt x="1139476" y="85249"/>
                  </a:lnTo>
                  <a:lnTo>
                    <a:pt x="1139476" y="104775"/>
                  </a:lnTo>
                  <a:cubicBezTo>
                    <a:pt x="1139476" y="107156"/>
                    <a:pt x="1138523" y="107918"/>
                    <a:pt x="1136047" y="107918"/>
                  </a:cubicBezTo>
                  <a:cubicBezTo>
                    <a:pt x="1133570" y="107918"/>
                    <a:pt x="1125093" y="108013"/>
                    <a:pt x="1117759" y="107632"/>
                  </a:cubicBezTo>
                  <a:cubicBezTo>
                    <a:pt x="1119759" y="111633"/>
                    <a:pt x="1122236" y="118300"/>
                    <a:pt x="1122712" y="122491"/>
                  </a:cubicBezTo>
                  <a:cubicBezTo>
                    <a:pt x="1134428" y="122587"/>
                    <a:pt x="1142429" y="122396"/>
                    <a:pt x="1147763" y="119729"/>
                  </a:cubicBezTo>
                  <a:cubicBezTo>
                    <a:pt x="1153001" y="117348"/>
                    <a:pt x="1154811" y="113157"/>
                    <a:pt x="1154811" y="104870"/>
                  </a:cubicBezTo>
                  <a:lnTo>
                    <a:pt x="1154811" y="10192"/>
                  </a:lnTo>
                  <a:lnTo>
                    <a:pt x="1154811" y="10192"/>
                  </a:lnTo>
                  <a:close/>
                  <a:moveTo>
                    <a:pt x="1282732" y="20002"/>
                  </a:moveTo>
                  <a:cubicBezTo>
                    <a:pt x="1279208" y="15145"/>
                    <a:pt x="1272159" y="7620"/>
                    <a:pt x="1267111" y="2096"/>
                  </a:cubicBezTo>
                  <a:lnTo>
                    <a:pt x="1255109" y="9239"/>
                  </a:lnTo>
                  <a:cubicBezTo>
                    <a:pt x="1260158" y="15145"/>
                    <a:pt x="1267015" y="23241"/>
                    <a:pt x="1270254" y="28003"/>
                  </a:cubicBezTo>
                  <a:lnTo>
                    <a:pt x="1282732" y="19907"/>
                  </a:lnTo>
                  <a:lnTo>
                    <a:pt x="1282732" y="19907"/>
                  </a:lnTo>
                  <a:close/>
                  <a:moveTo>
                    <a:pt x="1261015" y="69628"/>
                  </a:moveTo>
                  <a:cubicBezTo>
                    <a:pt x="1257014" y="76771"/>
                    <a:pt x="1251776" y="83153"/>
                    <a:pt x="1245394" y="88678"/>
                  </a:cubicBezTo>
                  <a:cubicBezTo>
                    <a:pt x="1238917" y="83153"/>
                    <a:pt x="1233393" y="76771"/>
                    <a:pt x="1228915" y="69628"/>
                  </a:cubicBezTo>
                  <a:lnTo>
                    <a:pt x="1261015" y="69628"/>
                  </a:lnTo>
                  <a:close/>
                  <a:moveTo>
                    <a:pt x="1272159" y="54007"/>
                  </a:moveTo>
                  <a:lnTo>
                    <a:pt x="1283017" y="59055"/>
                  </a:lnTo>
                  <a:cubicBezTo>
                    <a:pt x="1277779" y="75247"/>
                    <a:pt x="1269492" y="87916"/>
                    <a:pt x="1258729" y="97631"/>
                  </a:cubicBezTo>
                  <a:cubicBezTo>
                    <a:pt x="1269016" y="103156"/>
                    <a:pt x="1281208" y="107156"/>
                    <a:pt x="1295400" y="109538"/>
                  </a:cubicBezTo>
                  <a:cubicBezTo>
                    <a:pt x="1291971" y="112966"/>
                    <a:pt x="1287875" y="119348"/>
                    <a:pt x="1285780" y="123634"/>
                  </a:cubicBezTo>
                  <a:cubicBezTo>
                    <a:pt x="1269873" y="120396"/>
                    <a:pt x="1256728" y="115062"/>
                    <a:pt x="1245584" y="107728"/>
                  </a:cubicBezTo>
                  <a:cubicBezTo>
                    <a:pt x="1234345" y="114871"/>
                    <a:pt x="1221486" y="120015"/>
                    <a:pt x="1207389" y="123634"/>
                  </a:cubicBezTo>
                  <a:cubicBezTo>
                    <a:pt x="1205674" y="119443"/>
                    <a:pt x="1202150" y="113442"/>
                    <a:pt x="1199293" y="109918"/>
                  </a:cubicBezTo>
                  <a:cubicBezTo>
                    <a:pt x="1211580" y="107347"/>
                    <a:pt x="1222915" y="103156"/>
                    <a:pt x="1232916" y="97441"/>
                  </a:cubicBezTo>
                  <a:cubicBezTo>
                    <a:pt x="1227392" y="92202"/>
                    <a:pt x="1222915" y="86392"/>
                    <a:pt x="1218819" y="79724"/>
                  </a:cubicBezTo>
                  <a:cubicBezTo>
                    <a:pt x="1209961" y="93440"/>
                    <a:pt x="1198055" y="104680"/>
                    <a:pt x="1182338" y="113538"/>
                  </a:cubicBezTo>
                  <a:cubicBezTo>
                    <a:pt x="1180243" y="110109"/>
                    <a:pt x="1174814" y="103727"/>
                    <a:pt x="1171003" y="101060"/>
                  </a:cubicBezTo>
                  <a:cubicBezTo>
                    <a:pt x="1194054" y="88678"/>
                    <a:pt x="1208056" y="69247"/>
                    <a:pt x="1216533" y="44005"/>
                  </a:cubicBezTo>
                  <a:lnTo>
                    <a:pt x="1199578" y="44005"/>
                  </a:lnTo>
                  <a:cubicBezTo>
                    <a:pt x="1192530" y="44005"/>
                    <a:pt x="1187101" y="45053"/>
                    <a:pt x="1185862" y="47053"/>
                  </a:cubicBezTo>
                  <a:cubicBezTo>
                    <a:pt x="1184910" y="43815"/>
                    <a:pt x="1182433" y="36766"/>
                    <a:pt x="1180814" y="32956"/>
                  </a:cubicBezTo>
                  <a:cubicBezTo>
                    <a:pt x="1182815" y="32290"/>
                    <a:pt x="1184719" y="30480"/>
                    <a:pt x="1186434" y="27622"/>
                  </a:cubicBezTo>
                  <a:cubicBezTo>
                    <a:pt x="1188149" y="24860"/>
                    <a:pt x="1192911" y="14668"/>
                    <a:pt x="1195483" y="4572"/>
                  </a:cubicBezTo>
                  <a:lnTo>
                    <a:pt x="1211961" y="7144"/>
                  </a:lnTo>
                  <a:cubicBezTo>
                    <a:pt x="1209770" y="14573"/>
                    <a:pt x="1206341" y="22574"/>
                    <a:pt x="1202817" y="29242"/>
                  </a:cubicBezTo>
                  <a:lnTo>
                    <a:pt x="1220819" y="29242"/>
                  </a:lnTo>
                  <a:cubicBezTo>
                    <a:pt x="1222915" y="20383"/>
                    <a:pt x="1224629" y="10858"/>
                    <a:pt x="1225772" y="762"/>
                  </a:cubicBezTo>
                  <a:lnTo>
                    <a:pt x="1243108" y="3619"/>
                  </a:lnTo>
                  <a:cubicBezTo>
                    <a:pt x="1241965" y="12478"/>
                    <a:pt x="1240536" y="21050"/>
                    <a:pt x="1238821" y="29146"/>
                  </a:cubicBezTo>
                  <a:lnTo>
                    <a:pt x="1291114" y="29146"/>
                  </a:lnTo>
                  <a:lnTo>
                    <a:pt x="1291114" y="44005"/>
                  </a:lnTo>
                  <a:lnTo>
                    <a:pt x="1235012" y="44005"/>
                  </a:lnTo>
                  <a:cubicBezTo>
                    <a:pt x="1233869" y="47815"/>
                    <a:pt x="1232630" y="51149"/>
                    <a:pt x="1231392" y="54673"/>
                  </a:cubicBezTo>
                  <a:lnTo>
                    <a:pt x="1269492" y="54673"/>
                  </a:lnTo>
                  <a:lnTo>
                    <a:pt x="1272349" y="54007"/>
                  </a:lnTo>
                  <a:lnTo>
                    <a:pt x="1272349" y="54007"/>
                  </a:lnTo>
                  <a:close/>
                  <a:moveTo>
                    <a:pt x="1404747" y="86011"/>
                  </a:moveTo>
                  <a:cubicBezTo>
                    <a:pt x="1400937" y="88868"/>
                    <a:pt x="1396174" y="92107"/>
                    <a:pt x="1391698" y="94774"/>
                  </a:cubicBezTo>
                  <a:cubicBezTo>
                    <a:pt x="1388935" y="92202"/>
                    <a:pt x="1386459" y="89249"/>
                    <a:pt x="1384554" y="86011"/>
                  </a:cubicBezTo>
                  <a:lnTo>
                    <a:pt x="1404747" y="86011"/>
                  </a:lnTo>
                  <a:close/>
                  <a:moveTo>
                    <a:pt x="1364647" y="63913"/>
                  </a:moveTo>
                  <a:lnTo>
                    <a:pt x="1384077" y="63913"/>
                  </a:lnTo>
                  <a:lnTo>
                    <a:pt x="1384077" y="72961"/>
                  </a:lnTo>
                  <a:lnTo>
                    <a:pt x="1364647" y="72961"/>
                  </a:lnTo>
                  <a:lnTo>
                    <a:pt x="1364647" y="63913"/>
                  </a:lnTo>
                  <a:lnTo>
                    <a:pt x="1364647" y="63913"/>
                  </a:lnTo>
                  <a:close/>
                  <a:moveTo>
                    <a:pt x="1364647" y="42005"/>
                  </a:moveTo>
                  <a:lnTo>
                    <a:pt x="1384077" y="42005"/>
                  </a:lnTo>
                  <a:lnTo>
                    <a:pt x="1384077" y="51054"/>
                  </a:lnTo>
                  <a:lnTo>
                    <a:pt x="1364647" y="51054"/>
                  </a:lnTo>
                  <a:lnTo>
                    <a:pt x="1364647" y="42005"/>
                  </a:lnTo>
                  <a:lnTo>
                    <a:pt x="1364647" y="42005"/>
                  </a:lnTo>
                  <a:close/>
                  <a:moveTo>
                    <a:pt x="1331405" y="20193"/>
                  </a:moveTo>
                  <a:lnTo>
                    <a:pt x="1400461" y="20193"/>
                  </a:lnTo>
                  <a:lnTo>
                    <a:pt x="1400461" y="28765"/>
                  </a:lnTo>
                  <a:lnTo>
                    <a:pt x="1331405" y="28765"/>
                  </a:lnTo>
                  <a:lnTo>
                    <a:pt x="1331405" y="20193"/>
                  </a:lnTo>
                  <a:lnTo>
                    <a:pt x="1331405" y="20193"/>
                  </a:lnTo>
                  <a:close/>
                  <a:moveTo>
                    <a:pt x="1409128" y="86011"/>
                  </a:moveTo>
                  <a:lnTo>
                    <a:pt x="1422844" y="86011"/>
                  </a:lnTo>
                  <a:lnTo>
                    <a:pt x="1422844" y="72961"/>
                  </a:lnTo>
                  <a:lnTo>
                    <a:pt x="1398460" y="72961"/>
                  </a:lnTo>
                  <a:lnTo>
                    <a:pt x="1398460" y="63913"/>
                  </a:lnTo>
                  <a:lnTo>
                    <a:pt x="1417225" y="63913"/>
                  </a:lnTo>
                  <a:lnTo>
                    <a:pt x="1417225" y="50959"/>
                  </a:lnTo>
                  <a:lnTo>
                    <a:pt x="1398460" y="50959"/>
                  </a:lnTo>
                  <a:lnTo>
                    <a:pt x="1398460" y="41910"/>
                  </a:lnTo>
                  <a:lnTo>
                    <a:pt x="1416082" y="41910"/>
                  </a:lnTo>
                  <a:lnTo>
                    <a:pt x="1416082" y="7048"/>
                  </a:lnTo>
                  <a:lnTo>
                    <a:pt x="1315783" y="7048"/>
                  </a:lnTo>
                  <a:lnTo>
                    <a:pt x="1315783" y="45625"/>
                  </a:lnTo>
                  <a:cubicBezTo>
                    <a:pt x="1315783" y="66389"/>
                    <a:pt x="1314736" y="95631"/>
                    <a:pt x="1301877" y="115633"/>
                  </a:cubicBezTo>
                  <a:cubicBezTo>
                    <a:pt x="1305782" y="117062"/>
                    <a:pt x="1312545" y="121158"/>
                    <a:pt x="1315688" y="123539"/>
                  </a:cubicBezTo>
                  <a:cubicBezTo>
                    <a:pt x="1329404" y="102108"/>
                    <a:pt x="1331500" y="68199"/>
                    <a:pt x="1331500" y="45529"/>
                  </a:cubicBezTo>
                  <a:lnTo>
                    <a:pt x="1331500" y="41719"/>
                  </a:lnTo>
                  <a:lnTo>
                    <a:pt x="1350550" y="41719"/>
                  </a:lnTo>
                  <a:lnTo>
                    <a:pt x="1350550" y="50768"/>
                  </a:lnTo>
                  <a:lnTo>
                    <a:pt x="1334262" y="50768"/>
                  </a:lnTo>
                  <a:lnTo>
                    <a:pt x="1334262" y="63722"/>
                  </a:lnTo>
                  <a:lnTo>
                    <a:pt x="1350550" y="63722"/>
                  </a:lnTo>
                  <a:lnTo>
                    <a:pt x="1350550" y="72771"/>
                  </a:lnTo>
                  <a:lnTo>
                    <a:pt x="1331500" y="72771"/>
                  </a:lnTo>
                  <a:lnTo>
                    <a:pt x="1331500" y="85820"/>
                  </a:lnTo>
                  <a:lnTo>
                    <a:pt x="1342359" y="85820"/>
                  </a:lnTo>
                  <a:lnTo>
                    <a:pt x="1342359" y="99346"/>
                  </a:lnTo>
                  <a:cubicBezTo>
                    <a:pt x="1342359" y="106013"/>
                    <a:pt x="1338453" y="109633"/>
                    <a:pt x="1335691" y="111442"/>
                  </a:cubicBezTo>
                  <a:cubicBezTo>
                    <a:pt x="1337501" y="114205"/>
                    <a:pt x="1340549" y="120301"/>
                    <a:pt x="1341310" y="123920"/>
                  </a:cubicBezTo>
                  <a:lnTo>
                    <a:pt x="1341310" y="123920"/>
                  </a:lnTo>
                  <a:cubicBezTo>
                    <a:pt x="1344073" y="122015"/>
                    <a:pt x="1348645" y="120967"/>
                    <a:pt x="1377315" y="114681"/>
                  </a:cubicBezTo>
                  <a:cubicBezTo>
                    <a:pt x="1377315" y="111538"/>
                    <a:pt x="1377791" y="105632"/>
                    <a:pt x="1378649" y="101917"/>
                  </a:cubicBezTo>
                  <a:lnTo>
                    <a:pt x="1356741" y="106108"/>
                  </a:lnTo>
                  <a:lnTo>
                    <a:pt x="1356741" y="85725"/>
                  </a:lnTo>
                  <a:lnTo>
                    <a:pt x="1370076" y="85725"/>
                  </a:lnTo>
                  <a:cubicBezTo>
                    <a:pt x="1378839" y="104870"/>
                    <a:pt x="1393031" y="117443"/>
                    <a:pt x="1415701" y="123063"/>
                  </a:cubicBezTo>
                  <a:cubicBezTo>
                    <a:pt x="1417701" y="119063"/>
                    <a:pt x="1421701" y="113252"/>
                    <a:pt x="1424749" y="110109"/>
                  </a:cubicBezTo>
                  <a:cubicBezTo>
                    <a:pt x="1415987" y="108585"/>
                    <a:pt x="1408462" y="105823"/>
                    <a:pt x="1401890" y="102108"/>
                  </a:cubicBezTo>
                  <a:cubicBezTo>
                    <a:pt x="1407509" y="99250"/>
                    <a:pt x="1413510" y="95631"/>
                    <a:pt x="1418749" y="92107"/>
                  </a:cubicBezTo>
                  <a:lnTo>
                    <a:pt x="1409319" y="85725"/>
                  </a:lnTo>
                  <a:lnTo>
                    <a:pt x="1409319" y="85725"/>
                  </a:lnTo>
                  <a:close/>
                  <a:moveTo>
                    <a:pt x="1453896" y="89154"/>
                  </a:moveTo>
                  <a:lnTo>
                    <a:pt x="1453896" y="73247"/>
                  </a:lnTo>
                  <a:lnTo>
                    <a:pt x="1467326" y="73247"/>
                  </a:lnTo>
                  <a:lnTo>
                    <a:pt x="1467326" y="87058"/>
                  </a:lnTo>
                  <a:lnTo>
                    <a:pt x="1453896" y="89154"/>
                  </a:lnTo>
                  <a:lnTo>
                    <a:pt x="1453896" y="89154"/>
                  </a:lnTo>
                  <a:close/>
                  <a:moveTo>
                    <a:pt x="1467326" y="20383"/>
                  </a:moveTo>
                  <a:lnTo>
                    <a:pt x="1467326" y="34099"/>
                  </a:lnTo>
                  <a:lnTo>
                    <a:pt x="1453896" y="34099"/>
                  </a:lnTo>
                  <a:lnTo>
                    <a:pt x="1453896" y="20383"/>
                  </a:lnTo>
                  <a:lnTo>
                    <a:pt x="1467326" y="20383"/>
                  </a:lnTo>
                  <a:close/>
                  <a:moveTo>
                    <a:pt x="1453896" y="46672"/>
                  </a:moveTo>
                  <a:lnTo>
                    <a:pt x="1467326" y="46672"/>
                  </a:lnTo>
                  <a:lnTo>
                    <a:pt x="1467326" y="60484"/>
                  </a:lnTo>
                  <a:lnTo>
                    <a:pt x="1453896" y="60484"/>
                  </a:lnTo>
                  <a:lnTo>
                    <a:pt x="1453896" y="46672"/>
                  </a:lnTo>
                  <a:lnTo>
                    <a:pt x="1453896" y="46672"/>
                  </a:lnTo>
                  <a:close/>
                  <a:moveTo>
                    <a:pt x="1554480" y="74771"/>
                  </a:moveTo>
                  <a:lnTo>
                    <a:pt x="1554480" y="60674"/>
                  </a:lnTo>
                  <a:lnTo>
                    <a:pt x="1526191" y="60674"/>
                  </a:lnTo>
                  <a:lnTo>
                    <a:pt x="1526191" y="42577"/>
                  </a:lnTo>
                  <a:lnTo>
                    <a:pt x="1550765" y="42577"/>
                  </a:lnTo>
                  <a:lnTo>
                    <a:pt x="1550765" y="28480"/>
                  </a:lnTo>
                  <a:lnTo>
                    <a:pt x="1535906" y="28480"/>
                  </a:lnTo>
                  <a:cubicBezTo>
                    <a:pt x="1539716" y="22479"/>
                    <a:pt x="1543717" y="14954"/>
                    <a:pt x="1547431" y="7906"/>
                  </a:cubicBezTo>
                  <a:lnTo>
                    <a:pt x="1531810" y="3905"/>
                  </a:lnTo>
                  <a:cubicBezTo>
                    <a:pt x="1529334" y="11430"/>
                    <a:pt x="1524667" y="21622"/>
                    <a:pt x="1520571" y="28575"/>
                  </a:cubicBezTo>
                  <a:lnTo>
                    <a:pt x="1505521" y="28575"/>
                  </a:lnTo>
                  <a:lnTo>
                    <a:pt x="1516475" y="22860"/>
                  </a:lnTo>
                  <a:cubicBezTo>
                    <a:pt x="1514094" y="17240"/>
                    <a:pt x="1508665" y="9525"/>
                    <a:pt x="1503426" y="3810"/>
                  </a:cubicBezTo>
                  <a:lnTo>
                    <a:pt x="1491044" y="9715"/>
                  </a:lnTo>
                  <a:cubicBezTo>
                    <a:pt x="1495711" y="15335"/>
                    <a:pt x="1500569" y="23050"/>
                    <a:pt x="1502950" y="28670"/>
                  </a:cubicBezTo>
                  <a:lnTo>
                    <a:pt x="1488852" y="28670"/>
                  </a:lnTo>
                  <a:lnTo>
                    <a:pt x="1488852" y="42767"/>
                  </a:lnTo>
                  <a:lnTo>
                    <a:pt x="1510474" y="42767"/>
                  </a:lnTo>
                  <a:lnTo>
                    <a:pt x="1510474" y="60865"/>
                  </a:lnTo>
                  <a:lnTo>
                    <a:pt x="1486471" y="60865"/>
                  </a:lnTo>
                  <a:lnTo>
                    <a:pt x="1486471" y="74962"/>
                  </a:lnTo>
                  <a:lnTo>
                    <a:pt x="1509331" y="74962"/>
                  </a:lnTo>
                  <a:cubicBezTo>
                    <a:pt x="1506855" y="87916"/>
                    <a:pt x="1500187" y="102584"/>
                    <a:pt x="1480661" y="113919"/>
                  </a:cubicBezTo>
                  <a:lnTo>
                    <a:pt x="1480661" y="98774"/>
                  </a:lnTo>
                  <a:lnTo>
                    <a:pt x="1490662" y="96964"/>
                  </a:lnTo>
                  <a:lnTo>
                    <a:pt x="1489615" y="83629"/>
                  </a:lnTo>
                  <a:lnTo>
                    <a:pt x="1480566" y="85058"/>
                  </a:lnTo>
                  <a:lnTo>
                    <a:pt x="1480566" y="20479"/>
                  </a:lnTo>
                  <a:lnTo>
                    <a:pt x="1485234" y="20479"/>
                  </a:lnTo>
                  <a:lnTo>
                    <a:pt x="1485234" y="6667"/>
                  </a:lnTo>
                  <a:lnTo>
                    <a:pt x="1434656" y="6667"/>
                  </a:lnTo>
                  <a:lnTo>
                    <a:pt x="1434656" y="20479"/>
                  </a:lnTo>
                  <a:lnTo>
                    <a:pt x="1440275" y="20479"/>
                  </a:lnTo>
                  <a:lnTo>
                    <a:pt x="1440275" y="91345"/>
                  </a:lnTo>
                  <a:lnTo>
                    <a:pt x="1433131" y="92297"/>
                  </a:lnTo>
                  <a:lnTo>
                    <a:pt x="1436084" y="106775"/>
                  </a:lnTo>
                  <a:cubicBezTo>
                    <a:pt x="1445228" y="105061"/>
                    <a:pt x="1456087" y="103251"/>
                    <a:pt x="1467421" y="101155"/>
                  </a:cubicBezTo>
                  <a:lnTo>
                    <a:pt x="1467421" y="123634"/>
                  </a:lnTo>
                  <a:lnTo>
                    <a:pt x="1480566" y="123634"/>
                  </a:lnTo>
                  <a:lnTo>
                    <a:pt x="1480566" y="114205"/>
                  </a:lnTo>
                  <a:cubicBezTo>
                    <a:pt x="1484567" y="116967"/>
                    <a:pt x="1489615" y="121634"/>
                    <a:pt x="1492091" y="125063"/>
                  </a:cubicBezTo>
                  <a:cubicBezTo>
                    <a:pt x="1505617" y="116300"/>
                    <a:pt x="1514094" y="105918"/>
                    <a:pt x="1518952" y="95345"/>
                  </a:cubicBezTo>
                  <a:cubicBezTo>
                    <a:pt x="1525333" y="107728"/>
                    <a:pt x="1534192" y="117634"/>
                    <a:pt x="1546384" y="123539"/>
                  </a:cubicBezTo>
                  <a:cubicBezTo>
                    <a:pt x="1548574" y="119348"/>
                    <a:pt x="1553146" y="113633"/>
                    <a:pt x="1556671" y="110585"/>
                  </a:cubicBezTo>
                  <a:cubicBezTo>
                    <a:pt x="1541050" y="104489"/>
                    <a:pt x="1530572" y="91059"/>
                    <a:pt x="1525238" y="74962"/>
                  </a:cubicBezTo>
                  <a:lnTo>
                    <a:pt x="1554575" y="74962"/>
                  </a:lnTo>
                  <a:close/>
                  <a:moveTo>
                    <a:pt x="1661731" y="17335"/>
                  </a:moveTo>
                  <a:lnTo>
                    <a:pt x="1661731" y="24955"/>
                  </a:lnTo>
                  <a:lnTo>
                    <a:pt x="1639538" y="24955"/>
                  </a:lnTo>
                  <a:lnTo>
                    <a:pt x="1639538" y="17335"/>
                  </a:lnTo>
                  <a:lnTo>
                    <a:pt x="1661731" y="17335"/>
                  </a:lnTo>
                  <a:close/>
                  <a:moveTo>
                    <a:pt x="1638871" y="43339"/>
                  </a:moveTo>
                  <a:cubicBezTo>
                    <a:pt x="1639253" y="40767"/>
                    <a:pt x="1639348" y="38005"/>
                    <a:pt x="1639538" y="35528"/>
                  </a:cubicBezTo>
                  <a:lnTo>
                    <a:pt x="1661731" y="35528"/>
                  </a:lnTo>
                  <a:lnTo>
                    <a:pt x="1661731" y="43339"/>
                  </a:lnTo>
                  <a:lnTo>
                    <a:pt x="1638871" y="43339"/>
                  </a:lnTo>
                  <a:close/>
                  <a:moveTo>
                    <a:pt x="1661731" y="54007"/>
                  </a:moveTo>
                  <a:lnTo>
                    <a:pt x="1661731" y="60007"/>
                  </a:lnTo>
                  <a:cubicBezTo>
                    <a:pt x="1661731" y="61627"/>
                    <a:pt x="1661160" y="62103"/>
                    <a:pt x="1659350" y="62103"/>
                  </a:cubicBezTo>
                  <a:cubicBezTo>
                    <a:pt x="1657636" y="62198"/>
                    <a:pt x="1651921" y="62389"/>
                    <a:pt x="1646682" y="62103"/>
                  </a:cubicBezTo>
                  <a:cubicBezTo>
                    <a:pt x="1648682" y="65341"/>
                    <a:pt x="1651254" y="70866"/>
                    <a:pt x="1652206" y="74771"/>
                  </a:cubicBezTo>
                  <a:cubicBezTo>
                    <a:pt x="1660398" y="74771"/>
                    <a:pt x="1666685" y="74485"/>
                    <a:pt x="1671161" y="72295"/>
                  </a:cubicBezTo>
                  <a:cubicBezTo>
                    <a:pt x="1675828" y="70199"/>
                    <a:pt x="1677162" y="66770"/>
                    <a:pt x="1677162" y="60198"/>
                  </a:cubicBezTo>
                  <a:lnTo>
                    <a:pt x="1677162" y="5429"/>
                  </a:lnTo>
                  <a:lnTo>
                    <a:pt x="1625537" y="5429"/>
                  </a:lnTo>
                  <a:lnTo>
                    <a:pt x="1625537" y="31623"/>
                  </a:lnTo>
                  <a:cubicBezTo>
                    <a:pt x="1625537" y="43243"/>
                    <a:pt x="1624203" y="57055"/>
                    <a:pt x="1611821" y="66675"/>
                  </a:cubicBezTo>
                  <a:cubicBezTo>
                    <a:pt x="1614869" y="68484"/>
                    <a:pt x="1620393" y="73723"/>
                    <a:pt x="1622679" y="76486"/>
                  </a:cubicBezTo>
                  <a:cubicBezTo>
                    <a:pt x="1630394" y="70485"/>
                    <a:pt x="1634585" y="62389"/>
                    <a:pt x="1636871" y="54007"/>
                  </a:cubicBezTo>
                  <a:lnTo>
                    <a:pt x="1661827" y="54007"/>
                  </a:lnTo>
                  <a:close/>
                  <a:moveTo>
                    <a:pt x="1601629" y="19431"/>
                  </a:moveTo>
                  <a:lnTo>
                    <a:pt x="1601629" y="28861"/>
                  </a:lnTo>
                  <a:lnTo>
                    <a:pt x="1585436" y="28861"/>
                  </a:lnTo>
                  <a:lnTo>
                    <a:pt x="1585436" y="19431"/>
                  </a:lnTo>
                  <a:lnTo>
                    <a:pt x="1601629" y="19431"/>
                  </a:lnTo>
                  <a:close/>
                  <a:moveTo>
                    <a:pt x="1585436" y="49625"/>
                  </a:moveTo>
                  <a:lnTo>
                    <a:pt x="1585436" y="40386"/>
                  </a:lnTo>
                  <a:lnTo>
                    <a:pt x="1601629" y="40386"/>
                  </a:lnTo>
                  <a:lnTo>
                    <a:pt x="1601629" y="49625"/>
                  </a:lnTo>
                  <a:lnTo>
                    <a:pt x="1585436" y="49625"/>
                  </a:lnTo>
                  <a:close/>
                  <a:moveTo>
                    <a:pt x="1585436" y="61627"/>
                  </a:moveTo>
                  <a:lnTo>
                    <a:pt x="1585436" y="68008"/>
                  </a:lnTo>
                  <a:lnTo>
                    <a:pt x="1571339" y="68008"/>
                  </a:lnTo>
                  <a:lnTo>
                    <a:pt x="1571339" y="7334"/>
                  </a:lnTo>
                  <a:lnTo>
                    <a:pt x="1615726" y="7334"/>
                  </a:lnTo>
                  <a:lnTo>
                    <a:pt x="1615726" y="61627"/>
                  </a:lnTo>
                  <a:lnTo>
                    <a:pt x="1585436" y="61627"/>
                  </a:lnTo>
                  <a:close/>
                  <a:moveTo>
                    <a:pt x="1593627" y="89249"/>
                  </a:moveTo>
                  <a:lnTo>
                    <a:pt x="1604677" y="89249"/>
                  </a:lnTo>
                  <a:lnTo>
                    <a:pt x="1604677" y="106584"/>
                  </a:lnTo>
                  <a:lnTo>
                    <a:pt x="1593627" y="106584"/>
                  </a:lnTo>
                  <a:lnTo>
                    <a:pt x="1593627" y="89249"/>
                  </a:lnTo>
                  <a:lnTo>
                    <a:pt x="1593627" y="89249"/>
                  </a:lnTo>
                  <a:close/>
                  <a:moveTo>
                    <a:pt x="1630299" y="89249"/>
                  </a:moveTo>
                  <a:lnTo>
                    <a:pt x="1630299" y="106584"/>
                  </a:lnTo>
                  <a:lnTo>
                    <a:pt x="1618964" y="106584"/>
                  </a:lnTo>
                  <a:lnTo>
                    <a:pt x="1618964" y="89249"/>
                  </a:lnTo>
                  <a:lnTo>
                    <a:pt x="1630299" y="89249"/>
                  </a:lnTo>
                  <a:close/>
                  <a:moveTo>
                    <a:pt x="1655731" y="89249"/>
                  </a:moveTo>
                  <a:lnTo>
                    <a:pt x="1655731" y="106584"/>
                  </a:lnTo>
                  <a:lnTo>
                    <a:pt x="1644396" y="106584"/>
                  </a:lnTo>
                  <a:lnTo>
                    <a:pt x="1644396" y="89249"/>
                  </a:lnTo>
                  <a:lnTo>
                    <a:pt x="1655731" y="89249"/>
                  </a:lnTo>
                  <a:close/>
                  <a:moveTo>
                    <a:pt x="1670971" y="106584"/>
                  </a:moveTo>
                  <a:lnTo>
                    <a:pt x="1670971" y="77248"/>
                  </a:lnTo>
                  <a:lnTo>
                    <a:pt x="1579245" y="77248"/>
                  </a:lnTo>
                  <a:lnTo>
                    <a:pt x="1579245" y="106584"/>
                  </a:lnTo>
                  <a:lnTo>
                    <a:pt x="1564005" y="106584"/>
                  </a:lnTo>
                  <a:lnTo>
                    <a:pt x="1564005" y="119920"/>
                  </a:lnTo>
                  <a:lnTo>
                    <a:pt x="1685353" y="119920"/>
                  </a:lnTo>
                  <a:lnTo>
                    <a:pt x="1685353" y="106584"/>
                  </a:lnTo>
                  <a:lnTo>
                    <a:pt x="1670971" y="106584"/>
                  </a:lnTo>
                  <a:close/>
                </a:path>
              </a:pathLst>
            </a:custGeom>
            <a:solidFill>
              <a:srgbClr val="59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cxnSp>
        <p:nvCxnSpPr>
          <p:cNvPr id="238" name="直线连接符 237"/>
          <p:cNvCxnSpPr/>
          <p:nvPr/>
        </p:nvCxnSpPr>
        <p:spPr>
          <a:xfrm>
            <a:off x="19549086" y="11333524"/>
            <a:ext cx="5806056" cy="5113866"/>
          </a:xfrm>
          <a:prstGeom prst="line">
            <a:avLst/>
          </a:prstGeom>
          <a:ln w="3175">
            <a:solidFill>
              <a:srgbClr val="C0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8" name="直线连接符 267"/>
          <p:cNvCxnSpPr/>
          <p:nvPr/>
        </p:nvCxnSpPr>
        <p:spPr>
          <a:xfrm>
            <a:off x="26362224" y="11345096"/>
            <a:ext cx="5806056" cy="5113866"/>
          </a:xfrm>
          <a:prstGeom prst="line">
            <a:avLst/>
          </a:prstGeom>
          <a:ln w="3175">
            <a:solidFill>
              <a:srgbClr val="C0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5" name="图片 324" descr="徽标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453230" y="12693347"/>
            <a:ext cx="3975100" cy="226060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375991" y="4347757"/>
            <a:ext cx="9071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9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A</a:t>
            </a:r>
            <a:r>
              <a:rPr kumimoji="1" lang="zh-CN" altLang="en-US" sz="9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</a:t>
            </a:r>
            <a:r>
              <a:rPr kumimoji="1" lang="zh-CN" altLang="en-US" sz="60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品牌图形规范</a:t>
            </a:r>
            <a:endParaRPr kumimoji="1" lang="zh-CN" altLang="en-US" sz="9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7279937" y="4347757"/>
            <a:ext cx="9071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9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B</a:t>
            </a:r>
            <a:r>
              <a:rPr kumimoji="1" lang="zh-CN" altLang="en-US" sz="9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</a:t>
            </a:r>
            <a:r>
              <a:rPr kumimoji="1" lang="zh-CN" altLang="en-US" sz="60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品牌色彩规范</a:t>
            </a:r>
            <a:endParaRPr kumimoji="1" lang="zh-CN" altLang="en-US" sz="9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375991" y="8837461"/>
            <a:ext cx="9071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9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C</a:t>
            </a:r>
            <a:r>
              <a:rPr kumimoji="1" lang="zh-CN" altLang="en-US" sz="9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</a:t>
            </a:r>
            <a:r>
              <a:rPr kumimoji="1" lang="zh-CN" altLang="en-US" sz="60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品牌字体规范</a:t>
            </a:r>
            <a:endParaRPr kumimoji="1" lang="zh-CN" altLang="en-US" sz="9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7279937" y="8837461"/>
            <a:ext cx="9071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9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D</a:t>
            </a:r>
            <a:r>
              <a:rPr kumimoji="1" lang="zh-CN" altLang="en-US" sz="9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</a:t>
            </a:r>
            <a:r>
              <a:rPr kumimoji="1" lang="zh-CN" altLang="en-US" sz="60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品牌组合规范</a:t>
            </a:r>
            <a:endParaRPr kumimoji="1" lang="zh-CN" altLang="en-US" sz="9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375991" y="13327165"/>
            <a:ext cx="9071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9600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E</a:t>
            </a:r>
            <a:r>
              <a:rPr kumimoji="1" lang="zh-CN" altLang="en-US" sz="9600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 </a:t>
            </a:r>
            <a:r>
              <a:rPr kumimoji="1" lang="zh-CN" altLang="en-US" sz="6000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应用设计规范</a:t>
            </a:r>
            <a:endParaRPr kumimoji="1" lang="zh-CN" altLang="en-US" sz="9600" dirty="0"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375991" y="6113359"/>
            <a:ext cx="88827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A-01</a:t>
            </a:r>
            <a:r>
              <a:rPr kumimoji="1" lang="zh-CN" altLang="en-US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彩色图形</a:t>
            </a:r>
            <a:endParaRPr kumimoji="1" lang="en-US" altLang="zh-CN" sz="3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  <a:p>
            <a:r>
              <a:rPr kumimoji="1" lang="en-US" altLang="zh-CN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A-02</a:t>
            </a:r>
            <a:r>
              <a:rPr kumimoji="1" lang="zh-CN" altLang="en-US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黑白图形</a:t>
            </a:r>
            <a:endParaRPr kumimoji="1" lang="en-US" altLang="zh-CN" sz="3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  <a:p>
            <a:r>
              <a:rPr kumimoji="1" lang="en-US" altLang="zh-CN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A-03</a:t>
            </a:r>
            <a:r>
              <a:rPr kumimoji="1" lang="zh-CN" altLang="en-US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安全空间规范</a:t>
            </a:r>
            <a:endParaRPr kumimoji="1" lang="en-US" altLang="zh-CN" sz="3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  <a:p>
            <a:r>
              <a:rPr kumimoji="1" lang="en-US" altLang="zh-CN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A-04</a:t>
            </a:r>
            <a:r>
              <a:rPr kumimoji="1" lang="zh-CN" altLang="en-US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图形使用正反例</a:t>
            </a:r>
            <a:endParaRPr kumimoji="1" lang="zh-CN" altLang="en-US" sz="3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7279937" y="6109498"/>
            <a:ext cx="8882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B-01</a:t>
            </a:r>
            <a:r>
              <a:rPr kumimoji="1" lang="zh-CN" altLang="en-US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标准色</a:t>
            </a:r>
            <a:endParaRPr kumimoji="1" lang="en-US" altLang="zh-CN" sz="3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  <a:p>
            <a:r>
              <a:rPr kumimoji="1" lang="en-US" altLang="zh-CN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B-02</a:t>
            </a:r>
            <a:r>
              <a:rPr kumimoji="1" lang="zh-CN" altLang="en-US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辅助色</a:t>
            </a:r>
            <a:endParaRPr kumimoji="1" lang="en-US" altLang="zh-CN" sz="3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  <a:p>
            <a:r>
              <a:rPr kumimoji="1" lang="en-US" altLang="zh-CN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B-03</a:t>
            </a:r>
            <a:r>
              <a:rPr kumimoji="1" lang="zh-CN" altLang="en-US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明度规范</a:t>
            </a:r>
            <a:endParaRPr kumimoji="1" lang="en-US" altLang="zh-CN" sz="3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375990" y="10709120"/>
            <a:ext cx="8882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C-01</a:t>
            </a:r>
            <a:r>
              <a:rPr kumimoji="1" lang="zh-CN" altLang="en-US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中文字体</a:t>
            </a:r>
            <a:endParaRPr kumimoji="1" lang="en-US" altLang="zh-CN" sz="3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  <a:p>
            <a:r>
              <a:rPr kumimoji="1" lang="en-US" altLang="zh-CN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C-02</a:t>
            </a:r>
            <a:r>
              <a:rPr kumimoji="1" lang="zh-CN" altLang="en-US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英文字体</a:t>
            </a:r>
            <a:endParaRPr kumimoji="1" lang="en-US" altLang="zh-CN" sz="3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7279936" y="10705259"/>
            <a:ext cx="88827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D-01</a:t>
            </a:r>
            <a:r>
              <a:rPr kumimoji="1" lang="zh-CN" altLang="en-US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横版组合</a:t>
            </a:r>
            <a:endParaRPr kumimoji="1" lang="en-US" altLang="zh-CN" sz="3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  <a:p>
            <a:r>
              <a:rPr kumimoji="1" lang="en-US" altLang="zh-CN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D-02</a:t>
            </a:r>
            <a:r>
              <a:rPr kumimoji="1" lang="zh-CN" altLang="en-US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竖版组合</a:t>
            </a:r>
            <a:endParaRPr kumimoji="1" lang="en-US" altLang="zh-CN" sz="3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  <a:p>
            <a:r>
              <a:rPr kumimoji="1" lang="en-US" altLang="zh-CN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D-03</a:t>
            </a:r>
            <a:r>
              <a:rPr kumimoji="1" lang="zh-CN" altLang="en-US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组合安全空间规范</a:t>
            </a:r>
            <a:endParaRPr kumimoji="1" lang="en-US" altLang="zh-CN" sz="3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  <a:p>
            <a:r>
              <a:rPr kumimoji="1" lang="en-US" altLang="zh-CN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D-04</a:t>
            </a:r>
            <a:r>
              <a:rPr kumimoji="1" lang="zh-CN" altLang="en-US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其他组合规范</a:t>
            </a:r>
            <a:endParaRPr kumimoji="1" lang="zh-CN" altLang="en-US" sz="3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375989" y="15092768"/>
            <a:ext cx="8882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E-01</a:t>
            </a:r>
            <a:r>
              <a:rPr kumimoji="1" lang="zh-CN" altLang="en-US" sz="3600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 辅助图形</a:t>
            </a:r>
            <a:endParaRPr kumimoji="1" lang="en-US" altLang="zh-CN" sz="3600" dirty="0"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  <a:p>
            <a:r>
              <a:rPr kumimoji="1" lang="en-US" altLang="zh-CN" sz="3600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E-02</a:t>
            </a:r>
            <a:r>
              <a:rPr kumimoji="1" lang="zh-CN" altLang="en-US" sz="3600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 吉祥物</a:t>
            </a:r>
            <a:endParaRPr kumimoji="1" lang="en-US" altLang="zh-CN" sz="3600" dirty="0"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  <a:p>
            <a:r>
              <a:rPr kumimoji="1" lang="en-US" altLang="zh-CN" sz="3600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E-03</a:t>
            </a:r>
            <a:r>
              <a:rPr kumimoji="1" lang="zh-CN" altLang="en-US" sz="3600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 文化周边规范</a:t>
            </a:r>
            <a:endParaRPr kumimoji="1" lang="zh-CN" altLang="en-US" sz="3600" dirty="0"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7B9-49EC-F049-A766-264138C0CB6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E-01 </a:t>
            </a:r>
            <a:r>
              <a:rPr lang="zh-CN" altLang="en-US" dirty="0"/>
              <a:t>辅助图形</a:t>
            </a:r>
            <a:endParaRPr lang="zh-CN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584960" y="3048000"/>
            <a:ext cx="9862999" cy="1446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去掉</a:t>
            </a:r>
            <a:r>
              <a:rPr lang="en-US" altLang="zh-CN" dirty="0"/>
              <a:t>Logo</a:t>
            </a:r>
            <a:r>
              <a:rPr lang="zh-CN" altLang="en-US" dirty="0"/>
              <a:t>圆弧，保留</a:t>
            </a:r>
            <a:r>
              <a:rPr lang="en-US" altLang="zh-CN" dirty="0"/>
              <a:t>WAA</a:t>
            </a:r>
            <a:r>
              <a:rPr lang="zh-CN" altLang="en-US" dirty="0"/>
              <a:t>的三个字母的关键信息，这个简化图形可以形成某种无限延长的线段局部。这种图形，可以做成玻璃门的防撞条图案。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7B9-49EC-F049-A766-264138C0CB67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13" name="任意形状 12"/>
          <p:cNvSpPr/>
          <p:nvPr/>
        </p:nvSpPr>
        <p:spPr>
          <a:xfrm>
            <a:off x="15461024" y="7958685"/>
            <a:ext cx="14348715" cy="4385715"/>
          </a:xfrm>
          <a:custGeom>
            <a:avLst/>
            <a:gdLst>
              <a:gd name="connsiteX0" fmla="*/ 8250531 w 10532756"/>
              <a:gd name="connsiteY0" fmla="*/ 0 h 3219359"/>
              <a:gd name="connsiteX1" fmla="*/ 9207208 w 10532756"/>
              <a:gd name="connsiteY1" fmla="*/ 0 h 3219359"/>
              <a:gd name="connsiteX2" fmla="*/ 10532756 w 10532756"/>
              <a:gd name="connsiteY2" fmla="*/ 3219359 h 3219359"/>
              <a:gd name="connsiteX3" fmla="*/ 8571565 w 10532756"/>
              <a:gd name="connsiteY3" fmla="*/ 3219359 h 3219359"/>
              <a:gd name="connsiteX4" fmla="*/ 8294377 w 10532756"/>
              <a:gd name="connsiteY4" fmla="*/ 2546013 h 3219359"/>
              <a:gd name="connsiteX5" fmla="*/ 9298888 w 10532756"/>
              <a:gd name="connsiteY5" fmla="*/ 2546013 h 3219359"/>
              <a:gd name="connsiteX6" fmla="*/ 8728869 w 10532756"/>
              <a:gd name="connsiteY6" fmla="*/ 1161958 h 3219359"/>
              <a:gd name="connsiteX7" fmla="*/ 8226611 w 10532756"/>
              <a:gd name="connsiteY7" fmla="*/ 2381816 h 3219359"/>
              <a:gd name="connsiteX8" fmla="*/ 7748273 w 10532756"/>
              <a:gd name="connsiteY8" fmla="*/ 1219857 h 3219359"/>
              <a:gd name="connsiteX9" fmla="*/ 5836451 w 10532756"/>
              <a:gd name="connsiteY9" fmla="*/ 0 h 3219359"/>
              <a:gd name="connsiteX10" fmla="*/ 5836757 w 10532756"/>
              <a:gd name="connsiteY10" fmla="*/ 0 h 3219359"/>
              <a:gd name="connsiteX11" fmla="*/ 6793439 w 10532756"/>
              <a:gd name="connsiteY11" fmla="*/ 0 h 3219359"/>
              <a:gd name="connsiteX12" fmla="*/ 8118987 w 10532756"/>
              <a:gd name="connsiteY12" fmla="*/ 3219359 h 3219359"/>
              <a:gd name="connsiteX13" fmla="*/ 6166449 w 10532756"/>
              <a:gd name="connsiteY13" fmla="*/ 3219359 h 3219359"/>
              <a:gd name="connsiteX14" fmla="*/ 5880607 w 10532756"/>
              <a:gd name="connsiteY14" fmla="*/ 2546013 h 3219359"/>
              <a:gd name="connsiteX15" fmla="*/ 6885119 w 10532756"/>
              <a:gd name="connsiteY15" fmla="*/ 2546013 h 3219359"/>
              <a:gd name="connsiteX16" fmla="*/ 6319215 w 10532756"/>
              <a:gd name="connsiteY16" fmla="*/ 1171952 h 3219359"/>
              <a:gd name="connsiteX17" fmla="*/ 5471928 w 10532756"/>
              <a:gd name="connsiteY17" fmla="*/ 3219359 h 3219359"/>
              <a:gd name="connsiteX18" fmla="*/ 4509459 w 10532756"/>
              <a:gd name="connsiteY18" fmla="*/ 3219359 h 3219359"/>
              <a:gd name="connsiteX19" fmla="*/ 0 w 10532756"/>
              <a:gd name="connsiteY19" fmla="*/ 0 h 3219359"/>
              <a:gd name="connsiteX20" fmla="*/ 956676 w 10532756"/>
              <a:gd name="connsiteY20" fmla="*/ 0 h 3219359"/>
              <a:gd name="connsiteX21" fmla="*/ 1803887 w 10532756"/>
              <a:gd name="connsiteY21" fmla="*/ 2057399 h 3219359"/>
              <a:gd name="connsiteX22" fmla="*/ 2587319 w 10532756"/>
              <a:gd name="connsiteY22" fmla="*/ 154396 h 3219359"/>
              <a:gd name="connsiteX23" fmla="*/ 2714569 w 10532756"/>
              <a:gd name="connsiteY23" fmla="*/ 154396 h 3219359"/>
              <a:gd name="connsiteX24" fmla="*/ 3498002 w 10532756"/>
              <a:gd name="connsiteY24" fmla="*/ 2057399 h 3219359"/>
              <a:gd name="connsiteX25" fmla="*/ 4345217 w 10532756"/>
              <a:gd name="connsiteY25" fmla="*/ 0 h 3219359"/>
              <a:gd name="connsiteX26" fmla="*/ 5301893 w 10532756"/>
              <a:gd name="connsiteY26" fmla="*/ 0 h 3219359"/>
              <a:gd name="connsiteX27" fmla="*/ 3976344 w 10532756"/>
              <a:gd name="connsiteY27" fmla="*/ 3219359 h 3219359"/>
              <a:gd name="connsiteX28" fmla="*/ 3019970 w 10532756"/>
              <a:gd name="connsiteY28" fmla="*/ 3219359 h 3219359"/>
              <a:gd name="connsiteX29" fmla="*/ 2651102 w 10532756"/>
              <a:gd name="connsiteY29" fmla="*/ 2323610 h 3219359"/>
              <a:gd name="connsiteX30" fmla="*/ 2282225 w 10532756"/>
              <a:gd name="connsiteY30" fmla="*/ 3219359 h 3219359"/>
              <a:gd name="connsiteX31" fmla="*/ 1325549 w 10532756"/>
              <a:gd name="connsiteY31" fmla="*/ 3219359 h 3219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532756" h="3219359">
                <a:moveTo>
                  <a:pt x="8250531" y="0"/>
                </a:moveTo>
                <a:lnTo>
                  <a:pt x="9207208" y="0"/>
                </a:lnTo>
                <a:lnTo>
                  <a:pt x="10532756" y="3219359"/>
                </a:lnTo>
                <a:lnTo>
                  <a:pt x="8571565" y="3219359"/>
                </a:lnTo>
                <a:lnTo>
                  <a:pt x="8294377" y="2546013"/>
                </a:lnTo>
                <a:lnTo>
                  <a:pt x="9298888" y="2546013"/>
                </a:lnTo>
                <a:lnTo>
                  <a:pt x="8728869" y="1161958"/>
                </a:lnTo>
                <a:lnTo>
                  <a:pt x="8226611" y="2381816"/>
                </a:lnTo>
                <a:lnTo>
                  <a:pt x="7748273" y="1219857"/>
                </a:lnTo>
                <a:close/>
                <a:moveTo>
                  <a:pt x="5836451" y="0"/>
                </a:moveTo>
                <a:lnTo>
                  <a:pt x="5836757" y="0"/>
                </a:lnTo>
                <a:lnTo>
                  <a:pt x="6793439" y="0"/>
                </a:lnTo>
                <a:lnTo>
                  <a:pt x="8118987" y="3219359"/>
                </a:lnTo>
                <a:lnTo>
                  <a:pt x="6166449" y="3219359"/>
                </a:lnTo>
                <a:lnTo>
                  <a:pt x="5880607" y="2546013"/>
                </a:lnTo>
                <a:lnTo>
                  <a:pt x="6885119" y="2546013"/>
                </a:lnTo>
                <a:lnTo>
                  <a:pt x="6319215" y="1171952"/>
                </a:lnTo>
                <a:lnTo>
                  <a:pt x="5471928" y="3219359"/>
                </a:lnTo>
                <a:lnTo>
                  <a:pt x="4509459" y="3219359"/>
                </a:lnTo>
                <a:close/>
                <a:moveTo>
                  <a:pt x="0" y="0"/>
                </a:moveTo>
                <a:lnTo>
                  <a:pt x="956676" y="0"/>
                </a:lnTo>
                <a:lnTo>
                  <a:pt x="1803887" y="2057399"/>
                </a:lnTo>
                <a:lnTo>
                  <a:pt x="2587319" y="154396"/>
                </a:lnTo>
                <a:lnTo>
                  <a:pt x="2714569" y="154396"/>
                </a:lnTo>
                <a:lnTo>
                  <a:pt x="3498002" y="2057399"/>
                </a:lnTo>
                <a:lnTo>
                  <a:pt x="4345217" y="0"/>
                </a:lnTo>
                <a:lnTo>
                  <a:pt x="5301893" y="0"/>
                </a:lnTo>
                <a:lnTo>
                  <a:pt x="3976344" y="3219359"/>
                </a:lnTo>
                <a:lnTo>
                  <a:pt x="3019970" y="3219359"/>
                </a:lnTo>
                <a:lnTo>
                  <a:pt x="2651102" y="2323610"/>
                </a:lnTo>
                <a:lnTo>
                  <a:pt x="2282225" y="3219359"/>
                </a:lnTo>
                <a:lnTo>
                  <a:pt x="1325549" y="3219359"/>
                </a:lnTo>
                <a:close/>
              </a:path>
            </a:pathLst>
          </a:custGeom>
          <a:solidFill>
            <a:srgbClr val="0096DF"/>
          </a:solidFill>
          <a:ln w="709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 dirty="0">
              <a:solidFill>
                <a:schemeClr val="tx1"/>
              </a:solidFill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1811585" y="15236525"/>
            <a:ext cx="21289695" cy="1720327"/>
            <a:chOff x="200839" y="16221165"/>
            <a:chExt cx="39840803" cy="3219360"/>
          </a:xfrm>
        </p:grpSpPr>
        <p:sp>
          <p:nvSpPr>
            <p:cNvPr id="16" name="任意形状 15"/>
            <p:cNvSpPr/>
            <p:nvPr/>
          </p:nvSpPr>
          <p:spPr>
            <a:xfrm>
              <a:off x="200839" y="16221166"/>
              <a:ext cx="10532756" cy="3219359"/>
            </a:xfrm>
            <a:custGeom>
              <a:avLst/>
              <a:gdLst>
                <a:gd name="connsiteX0" fmla="*/ 8250531 w 10532756"/>
                <a:gd name="connsiteY0" fmla="*/ 0 h 3219359"/>
                <a:gd name="connsiteX1" fmla="*/ 9207208 w 10532756"/>
                <a:gd name="connsiteY1" fmla="*/ 0 h 3219359"/>
                <a:gd name="connsiteX2" fmla="*/ 10532756 w 10532756"/>
                <a:gd name="connsiteY2" fmla="*/ 3219359 h 3219359"/>
                <a:gd name="connsiteX3" fmla="*/ 8571565 w 10532756"/>
                <a:gd name="connsiteY3" fmla="*/ 3219359 h 3219359"/>
                <a:gd name="connsiteX4" fmla="*/ 8294377 w 10532756"/>
                <a:gd name="connsiteY4" fmla="*/ 2546013 h 3219359"/>
                <a:gd name="connsiteX5" fmla="*/ 9298888 w 10532756"/>
                <a:gd name="connsiteY5" fmla="*/ 2546013 h 3219359"/>
                <a:gd name="connsiteX6" fmla="*/ 8728869 w 10532756"/>
                <a:gd name="connsiteY6" fmla="*/ 1161958 h 3219359"/>
                <a:gd name="connsiteX7" fmla="*/ 8226611 w 10532756"/>
                <a:gd name="connsiteY7" fmla="*/ 2381816 h 3219359"/>
                <a:gd name="connsiteX8" fmla="*/ 7748273 w 10532756"/>
                <a:gd name="connsiteY8" fmla="*/ 1219857 h 3219359"/>
                <a:gd name="connsiteX9" fmla="*/ 5836451 w 10532756"/>
                <a:gd name="connsiteY9" fmla="*/ 0 h 3219359"/>
                <a:gd name="connsiteX10" fmla="*/ 5836757 w 10532756"/>
                <a:gd name="connsiteY10" fmla="*/ 0 h 3219359"/>
                <a:gd name="connsiteX11" fmla="*/ 6793439 w 10532756"/>
                <a:gd name="connsiteY11" fmla="*/ 0 h 3219359"/>
                <a:gd name="connsiteX12" fmla="*/ 8118987 w 10532756"/>
                <a:gd name="connsiteY12" fmla="*/ 3219359 h 3219359"/>
                <a:gd name="connsiteX13" fmla="*/ 6166449 w 10532756"/>
                <a:gd name="connsiteY13" fmla="*/ 3219359 h 3219359"/>
                <a:gd name="connsiteX14" fmla="*/ 5880607 w 10532756"/>
                <a:gd name="connsiteY14" fmla="*/ 2546013 h 3219359"/>
                <a:gd name="connsiteX15" fmla="*/ 6885119 w 10532756"/>
                <a:gd name="connsiteY15" fmla="*/ 2546013 h 3219359"/>
                <a:gd name="connsiteX16" fmla="*/ 6319215 w 10532756"/>
                <a:gd name="connsiteY16" fmla="*/ 1171952 h 3219359"/>
                <a:gd name="connsiteX17" fmla="*/ 5471928 w 10532756"/>
                <a:gd name="connsiteY17" fmla="*/ 3219359 h 3219359"/>
                <a:gd name="connsiteX18" fmla="*/ 4509459 w 10532756"/>
                <a:gd name="connsiteY18" fmla="*/ 3219359 h 3219359"/>
                <a:gd name="connsiteX19" fmla="*/ 0 w 10532756"/>
                <a:gd name="connsiteY19" fmla="*/ 0 h 3219359"/>
                <a:gd name="connsiteX20" fmla="*/ 956676 w 10532756"/>
                <a:gd name="connsiteY20" fmla="*/ 0 h 3219359"/>
                <a:gd name="connsiteX21" fmla="*/ 1803887 w 10532756"/>
                <a:gd name="connsiteY21" fmla="*/ 2057399 h 3219359"/>
                <a:gd name="connsiteX22" fmla="*/ 2587319 w 10532756"/>
                <a:gd name="connsiteY22" fmla="*/ 154396 h 3219359"/>
                <a:gd name="connsiteX23" fmla="*/ 2714569 w 10532756"/>
                <a:gd name="connsiteY23" fmla="*/ 154396 h 3219359"/>
                <a:gd name="connsiteX24" fmla="*/ 3498002 w 10532756"/>
                <a:gd name="connsiteY24" fmla="*/ 2057399 h 3219359"/>
                <a:gd name="connsiteX25" fmla="*/ 4345217 w 10532756"/>
                <a:gd name="connsiteY25" fmla="*/ 0 h 3219359"/>
                <a:gd name="connsiteX26" fmla="*/ 5301893 w 10532756"/>
                <a:gd name="connsiteY26" fmla="*/ 0 h 3219359"/>
                <a:gd name="connsiteX27" fmla="*/ 3976344 w 10532756"/>
                <a:gd name="connsiteY27" fmla="*/ 3219359 h 3219359"/>
                <a:gd name="connsiteX28" fmla="*/ 3019970 w 10532756"/>
                <a:gd name="connsiteY28" fmla="*/ 3219359 h 3219359"/>
                <a:gd name="connsiteX29" fmla="*/ 2651102 w 10532756"/>
                <a:gd name="connsiteY29" fmla="*/ 2323610 h 3219359"/>
                <a:gd name="connsiteX30" fmla="*/ 2282225 w 10532756"/>
                <a:gd name="connsiteY30" fmla="*/ 3219359 h 3219359"/>
                <a:gd name="connsiteX31" fmla="*/ 1325549 w 10532756"/>
                <a:gd name="connsiteY31" fmla="*/ 3219359 h 3219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532756" h="3219359">
                  <a:moveTo>
                    <a:pt x="8250531" y="0"/>
                  </a:moveTo>
                  <a:lnTo>
                    <a:pt x="9207208" y="0"/>
                  </a:lnTo>
                  <a:lnTo>
                    <a:pt x="10532756" y="3219359"/>
                  </a:lnTo>
                  <a:lnTo>
                    <a:pt x="8571565" y="3219359"/>
                  </a:lnTo>
                  <a:lnTo>
                    <a:pt x="8294377" y="2546013"/>
                  </a:lnTo>
                  <a:lnTo>
                    <a:pt x="9298888" y="2546013"/>
                  </a:lnTo>
                  <a:lnTo>
                    <a:pt x="8728869" y="1161958"/>
                  </a:lnTo>
                  <a:lnTo>
                    <a:pt x="8226611" y="2381816"/>
                  </a:lnTo>
                  <a:lnTo>
                    <a:pt x="7748273" y="1219857"/>
                  </a:lnTo>
                  <a:close/>
                  <a:moveTo>
                    <a:pt x="5836451" y="0"/>
                  </a:moveTo>
                  <a:lnTo>
                    <a:pt x="5836757" y="0"/>
                  </a:lnTo>
                  <a:lnTo>
                    <a:pt x="6793439" y="0"/>
                  </a:lnTo>
                  <a:lnTo>
                    <a:pt x="8118987" y="3219359"/>
                  </a:lnTo>
                  <a:lnTo>
                    <a:pt x="6166449" y="3219359"/>
                  </a:lnTo>
                  <a:lnTo>
                    <a:pt x="5880607" y="2546013"/>
                  </a:lnTo>
                  <a:lnTo>
                    <a:pt x="6885119" y="2546013"/>
                  </a:lnTo>
                  <a:lnTo>
                    <a:pt x="6319215" y="1171952"/>
                  </a:lnTo>
                  <a:lnTo>
                    <a:pt x="5471928" y="3219359"/>
                  </a:lnTo>
                  <a:lnTo>
                    <a:pt x="4509459" y="3219359"/>
                  </a:lnTo>
                  <a:close/>
                  <a:moveTo>
                    <a:pt x="0" y="0"/>
                  </a:moveTo>
                  <a:lnTo>
                    <a:pt x="956676" y="0"/>
                  </a:lnTo>
                  <a:lnTo>
                    <a:pt x="1803887" y="2057399"/>
                  </a:lnTo>
                  <a:lnTo>
                    <a:pt x="2587319" y="154396"/>
                  </a:lnTo>
                  <a:lnTo>
                    <a:pt x="2714569" y="154396"/>
                  </a:lnTo>
                  <a:lnTo>
                    <a:pt x="3498002" y="2057399"/>
                  </a:lnTo>
                  <a:lnTo>
                    <a:pt x="4345217" y="0"/>
                  </a:lnTo>
                  <a:lnTo>
                    <a:pt x="5301893" y="0"/>
                  </a:lnTo>
                  <a:lnTo>
                    <a:pt x="3976344" y="3219359"/>
                  </a:lnTo>
                  <a:lnTo>
                    <a:pt x="3019970" y="3219359"/>
                  </a:lnTo>
                  <a:lnTo>
                    <a:pt x="2651102" y="2323610"/>
                  </a:lnTo>
                  <a:lnTo>
                    <a:pt x="2282225" y="3219359"/>
                  </a:lnTo>
                  <a:lnTo>
                    <a:pt x="1325549" y="3219359"/>
                  </a:lnTo>
                  <a:close/>
                </a:path>
              </a:pathLst>
            </a:custGeom>
            <a:solidFill>
              <a:srgbClr val="0096DF"/>
            </a:solidFill>
            <a:ln w="709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8" name="任意形状 17"/>
            <p:cNvSpPr/>
            <p:nvPr/>
          </p:nvSpPr>
          <p:spPr>
            <a:xfrm>
              <a:off x="9923363" y="16221165"/>
              <a:ext cx="10532756" cy="3219359"/>
            </a:xfrm>
            <a:custGeom>
              <a:avLst/>
              <a:gdLst>
                <a:gd name="connsiteX0" fmla="*/ 8250531 w 10532756"/>
                <a:gd name="connsiteY0" fmla="*/ 0 h 3219359"/>
                <a:gd name="connsiteX1" fmla="*/ 9207208 w 10532756"/>
                <a:gd name="connsiteY1" fmla="*/ 0 h 3219359"/>
                <a:gd name="connsiteX2" fmla="*/ 10532756 w 10532756"/>
                <a:gd name="connsiteY2" fmla="*/ 3219359 h 3219359"/>
                <a:gd name="connsiteX3" fmla="*/ 8571565 w 10532756"/>
                <a:gd name="connsiteY3" fmla="*/ 3219359 h 3219359"/>
                <a:gd name="connsiteX4" fmla="*/ 8294377 w 10532756"/>
                <a:gd name="connsiteY4" fmla="*/ 2546013 h 3219359"/>
                <a:gd name="connsiteX5" fmla="*/ 9298888 w 10532756"/>
                <a:gd name="connsiteY5" fmla="*/ 2546013 h 3219359"/>
                <a:gd name="connsiteX6" fmla="*/ 8728869 w 10532756"/>
                <a:gd name="connsiteY6" fmla="*/ 1161958 h 3219359"/>
                <a:gd name="connsiteX7" fmla="*/ 8226611 w 10532756"/>
                <a:gd name="connsiteY7" fmla="*/ 2381816 h 3219359"/>
                <a:gd name="connsiteX8" fmla="*/ 7748273 w 10532756"/>
                <a:gd name="connsiteY8" fmla="*/ 1219857 h 3219359"/>
                <a:gd name="connsiteX9" fmla="*/ 5836451 w 10532756"/>
                <a:gd name="connsiteY9" fmla="*/ 0 h 3219359"/>
                <a:gd name="connsiteX10" fmla="*/ 5836757 w 10532756"/>
                <a:gd name="connsiteY10" fmla="*/ 0 h 3219359"/>
                <a:gd name="connsiteX11" fmla="*/ 6793439 w 10532756"/>
                <a:gd name="connsiteY11" fmla="*/ 0 h 3219359"/>
                <a:gd name="connsiteX12" fmla="*/ 8118987 w 10532756"/>
                <a:gd name="connsiteY12" fmla="*/ 3219359 h 3219359"/>
                <a:gd name="connsiteX13" fmla="*/ 6166449 w 10532756"/>
                <a:gd name="connsiteY13" fmla="*/ 3219359 h 3219359"/>
                <a:gd name="connsiteX14" fmla="*/ 5880607 w 10532756"/>
                <a:gd name="connsiteY14" fmla="*/ 2546013 h 3219359"/>
                <a:gd name="connsiteX15" fmla="*/ 6885119 w 10532756"/>
                <a:gd name="connsiteY15" fmla="*/ 2546013 h 3219359"/>
                <a:gd name="connsiteX16" fmla="*/ 6319215 w 10532756"/>
                <a:gd name="connsiteY16" fmla="*/ 1171952 h 3219359"/>
                <a:gd name="connsiteX17" fmla="*/ 5471928 w 10532756"/>
                <a:gd name="connsiteY17" fmla="*/ 3219359 h 3219359"/>
                <a:gd name="connsiteX18" fmla="*/ 4509459 w 10532756"/>
                <a:gd name="connsiteY18" fmla="*/ 3219359 h 3219359"/>
                <a:gd name="connsiteX19" fmla="*/ 0 w 10532756"/>
                <a:gd name="connsiteY19" fmla="*/ 0 h 3219359"/>
                <a:gd name="connsiteX20" fmla="*/ 956676 w 10532756"/>
                <a:gd name="connsiteY20" fmla="*/ 0 h 3219359"/>
                <a:gd name="connsiteX21" fmla="*/ 1803887 w 10532756"/>
                <a:gd name="connsiteY21" fmla="*/ 2057399 h 3219359"/>
                <a:gd name="connsiteX22" fmla="*/ 2587319 w 10532756"/>
                <a:gd name="connsiteY22" fmla="*/ 154396 h 3219359"/>
                <a:gd name="connsiteX23" fmla="*/ 2714569 w 10532756"/>
                <a:gd name="connsiteY23" fmla="*/ 154396 h 3219359"/>
                <a:gd name="connsiteX24" fmla="*/ 3498002 w 10532756"/>
                <a:gd name="connsiteY24" fmla="*/ 2057399 h 3219359"/>
                <a:gd name="connsiteX25" fmla="*/ 4345217 w 10532756"/>
                <a:gd name="connsiteY25" fmla="*/ 0 h 3219359"/>
                <a:gd name="connsiteX26" fmla="*/ 5301893 w 10532756"/>
                <a:gd name="connsiteY26" fmla="*/ 0 h 3219359"/>
                <a:gd name="connsiteX27" fmla="*/ 3976344 w 10532756"/>
                <a:gd name="connsiteY27" fmla="*/ 3219359 h 3219359"/>
                <a:gd name="connsiteX28" fmla="*/ 3019970 w 10532756"/>
                <a:gd name="connsiteY28" fmla="*/ 3219359 h 3219359"/>
                <a:gd name="connsiteX29" fmla="*/ 2651102 w 10532756"/>
                <a:gd name="connsiteY29" fmla="*/ 2323610 h 3219359"/>
                <a:gd name="connsiteX30" fmla="*/ 2282225 w 10532756"/>
                <a:gd name="connsiteY30" fmla="*/ 3219359 h 3219359"/>
                <a:gd name="connsiteX31" fmla="*/ 1325549 w 10532756"/>
                <a:gd name="connsiteY31" fmla="*/ 3219359 h 3219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532756" h="3219359">
                  <a:moveTo>
                    <a:pt x="8250531" y="0"/>
                  </a:moveTo>
                  <a:lnTo>
                    <a:pt x="9207208" y="0"/>
                  </a:lnTo>
                  <a:lnTo>
                    <a:pt x="10532756" y="3219359"/>
                  </a:lnTo>
                  <a:lnTo>
                    <a:pt x="8571565" y="3219359"/>
                  </a:lnTo>
                  <a:lnTo>
                    <a:pt x="8294377" y="2546013"/>
                  </a:lnTo>
                  <a:lnTo>
                    <a:pt x="9298888" y="2546013"/>
                  </a:lnTo>
                  <a:lnTo>
                    <a:pt x="8728869" y="1161958"/>
                  </a:lnTo>
                  <a:lnTo>
                    <a:pt x="8226611" y="2381816"/>
                  </a:lnTo>
                  <a:lnTo>
                    <a:pt x="7748273" y="1219857"/>
                  </a:lnTo>
                  <a:close/>
                  <a:moveTo>
                    <a:pt x="5836451" y="0"/>
                  </a:moveTo>
                  <a:lnTo>
                    <a:pt x="5836757" y="0"/>
                  </a:lnTo>
                  <a:lnTo>
                    <a:pt x="6793439" y="0"/>
                  </a:lnTo>
                  <a:lnTo>
                    <a:pt x="8118987" y="3219359"/>
                  </a:lnTo>
                  <a:lnTo>
                    <a:pt x="6166449" y="3219359"/>
                  </a:lnTo>
                  <a:lnTo>
                    <a:pt x="5880607" y="2546013"/>
                  </a:lnTo>
                  <a:lnTo>
                    <a:pt x="6885119" y="2546013"/>
                  </a:lnTo>
                  <a:lnTo>
                    <a:pt x="6319215" y="1171952"/>
                  </a:lnTo>
                  <a:lnTo>
                    <a:pt x="5471928" y="3219359"/>
                  </a:lnTo>
                  <a:lnTo>
                    <a:pt x="4509459" y="3219359"/>
                  </a:lnTo>
                  <a:close/>
                  <a:moveTo>
                    <a:pt x="0" y="0"/>
                  </a:moveTo>
                  <a:lnTo>
                    <a:pt x="956676" y="0"/>
                  </a:lnTo>
                  <a:lnTo>
                    <a:pt x="1803887" y="2057399"/>
                  </a:lnTo>
                  <a:lnTo>
                    <a:pt x="2587319" y="154396"/>
                  </a:lnTo>
                  <a:lnTo>
                    <a:pt x="2714569" y="154396"/>
                  </a:lnTo>
                  <a:lnTo>
                    <a:pt x="3498002" y="2057399"/>
                  </a:lnTo>
                  <a:lnTo>
                    <a:pt x="4345217" y="0"/>
                  </a:lnTo>
                  <a:lnTo>
                    <a:pt x="5301893" y="0"/>
                  </a:lnTo>
                  <a:lnTo>
                    <a:pt x="3976344" y="3219359"/>
                  </a:lnTo>
                  <a:lnTo>
                    <a:pt x="3019970" y="3219359"/>
                  </a:lnTo>
                  <a:lnTo>
                    <a:pt x="2651102" y="2323610"/>
                  </a:lnTo>
                  <a:lnTo>
                    <a:pt x="2282225" y="3219359"/>
                  </a:lnTo>
                  <a:lnTo>
                    <a:pt x="1325549" y="3219359"/>
                  </a:lnTo>
                  <a:close/>
                </a:path>
              </a:pathLst>
            </a:custGeom>
            <a:solidFill>
              <a:srgbClr val="0096DF"/>
            </a:solidFill>
            <a:ln w="709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任意形状 18"/>
            <p:cNvSpPr/>
            <p:nvPr/>
          </p:nvSpPr>
          <p:spPr>
            <a:xfrm>
              <a:off x="19786362" y="16221166"/>
              <a:ext cx="10532756" cy="3219359"/>
            </a:xfrm>
            <a:custGeom>
              <a:avLst/>
              <a:gdLst>
                <a:gd name="connsiteX0" fmla="*/ 8250531 w 10532756"/>
                <a:gd name="connsiteY0" fmla="*/ 0 h 3219359"/>
                <a:gd name="connsiteX1" fmla="*/ 9207208 w 10532756"/>
                <a:gd name="connsiteY1" fmla="*/ 0 h 3219359"/>
                <a:gd name="connsiteX2" fmla="*/ 10532756 w 10532756"/>
                <a:gd name="connsiteY2" fmla="*/ 3219359 h 3219359"/>
                <a:gd name="connsiteX3" fmla="*/ 8571565 w 10532756"/>
                <a:gd name="connsiteY3" fmla="*/ 3219359 h 3219359"/>
                <a:gd name="connsiteX4" fmla="*/ 8294377 w 10532756"/>
                <a:gd name="connsiteY4" fmla="*/ 2546013 h 3219359"/>
                <a:gd name="connsiteX5" fmla="*/ 9298888 w 10532756"/>
                <a:gd name="connsiteY5" fmla="*/ 2546013 h 3219359"/>
                <a:gd name="connsiteX6" fmla="*/ 8728869 w 10532756"/>
                <a:gd name="connsiteY6" fmla="*/ 1161958 h 3219359"/>
                <a:gd name="connsiteX7" fmla="*/ 8226611 w 10532756"/>
                <a:gd name="connsiteY7" fmla="*/ 2381816 h 3219359"/>
                <a:gd name="connsiteX8" fmla="*/ 7748273 w 10532756"/>
                <a:gd name="connsiteY8" fmla="*/ 1219857 h 3219359"/>
                <a:gd name="connsiteX9" fmla="*/ 5836451 w 10532756"/>
                <a:gd name="connsiteY9" fmla="*/ 0 h 3219359"/>
                <a:gd name="connsiteX10" fmla="*/ 5836757 w 10532756"/>
                <a:gd name="connsiteY10" fmla="*/ 0 h 3219359"/>
                <a:gd name="connsiteX11" fmla="*/ 6793439 w 10532756"/>
                <a:gd name="connsiteY11" fmla="*/ 0 h 3219359"/>
                <a:gd name="connsiteX12" fmla="*/ 8118987 w 10532756"/>
                <a:gd name="connsiteY12" fmla="*/ 3219359 h 3219359"/>
                <a:gd name="connsiteX13" fmla="*/ 6166449 w 10532756"/>
                <a:gd name="connsiteY13" fmla="*/ 3219359 h 3219359"/>
                <a:gd name="connsiteX14" fmla="*/ 5880607 w 10532756"/>
                <a:gd name="connsiteY14" fmla="*/ 2546013 h 3219359"/>
                <a:gd name="connsiteX15" fmla="*/ 6885119 w 10532756"/>
                <a:gd name="connsiteY15" fmla="*/ 2546013 h 3219359"/>
                <a:gd name="connsiteX16" fmla="*/ 6319215 w 10532756"/>
                <a:gd name="connsiteY16" fmla="*/ 1171952 h 3219359"/>
                <a:gd name="connsiteX17" fmla="*/ 5471928 w 10532756"/>
                <a:gd name="connsiteY17" fmla="*/ 3219359 h 3219359"/>
                <a:gd name="connsiteX18" fmla="*/ 4509459 w 10532756"/>
                <a:gd name="connsiteY18" fmla="*/ 3219359 h 3219359"/>
                <a:gd name="connsiteX19" fmla="*/ 0 w 10532756"/>
                <a:gd name="connsiteY19" fmla="*/ 0 h 3219359"/>
                <a:gd name="connsiteX20" fmla="*/ 956676 w 10532756"/>
                <a:gd name="connsiteY20" fmla="*/ 0 h 3219359"/>
                <a:gd name="connsiteX21" fmla="*/ 1803887 w 10532756"/>
                <a:gd name="connsiteY21" fmla="*/ 2057399 h 3219359"/>
                <a:gd name="connsiteX22" fmla="*/ 2587319 w 10532756"/>
                <a:gd name="connsiteY22" fmla="*/ 154396 h 3219359"/>
                <a:gd name="connsiteX23" fmla="*/ 2714569 w 10532756"/>
                <a:gd name="connsiteY23" fmla="*/ 154396 h 3219359"/>
                <a:gd name="connsiteX24" fmla="*/ 3498002 w 10532756"/>
                <a:gd name="connsiteY24" fmla="*/ 2057399 h 3219359"/>
                <a:gd name="connsiteX25" fmla="*/ 4345217 w 10532756"/>
                <a:gd name="connsiteY25" fmla="*/ 0 h 3219359"/>
                <a:gd name="connsiteX26" fmla="*/ 5301893 w 10532756"/>
                <a:gd name="connsiteY26" fmla="*/ 0 h 3219359"/>
                <a:gd name="connsiteX27" fmla="*/ 3976344 w 10532756"/>
                <a:gd name="connsiteY27" fmla="*/ 3219359 h 3219359"/>
                <a:gd name="connsiteX28" fmla="*/ 3019970 w 10532756"/>
                <a:gd name="connsiteY28" fmla="*/ 3219359 h 3219359"/>
                <a:gd name="connsiteX29" fmla="*/ 2651102 w 10532756"/>
                <a:gd name="connsiteY29" fmla="*/ 2323610 h 3219359"/>
                <a:gd name="connsiteX30" fmla="*/ 2282225 w 10532756"/>
                <a:gd name="connsiteY30" fmla="*/ 3219359 h 3219359"/>
                <a:gd name="connsiteX31" fmla="*/ 1325549 w 10532756"/>
                <a:gd name="connsiteY31" fmla="*/ 3219359 h 3219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532756" h="3219359">
                  <a:moveTo>
                    <a:pt x="8250531" y="0"/>
                  </a:moveTo>
                  <a:lnTo>
                    <a:pt x="9207208" y="0"/>
                  </a:lnTo>
                  <a:lnTo>
                    <a:pt x="10532756" y="3219359"/>
                  </a:lnTo>
                  <a:lnTo>
                    <a:pt x="8571565" y="3219359"/>
                  </a:lnTo>
                  <a:lnTo>
                    <a:pt x="8294377" y="2546013"/>
                  </a:lnTo>
                  <a:lnTo>
                    <a:pt x="9298888" y="2546013"/>
                  </a:lnTo>
                  <a:lnTo>
                    <a:pt x="8728869" y="1161958"/>
                  </a:lnTo>
                  <a:lnTo>
                    <a:pt x="8226611" y="2381816"/>
                  </a:lnTo>
                  <a:lnTo>
                    <a:pt x="7748273" y="1219857"/>
                  </a:lnTo>
                  <a:close/>
                  <a:moveTo>
                    <a:pt x="5836451" y="0"/>
                  </a:moveTo>
                  <a:lnTo>
                    <a:pt x="5836757" y="0"/>
                  </a:lnTo>
                  <a:lnTo>
                    <a:pt x="6793439" y="0"/>
                  </a:lnTo>
                  <a:lnTo>
                    <a:pt x="8118987" y="3219359"/>
                  </a:lnTo>
                  <a:lnTo>
                    <a:pt x="6166449" y="3219359"/>
                  </a:lnTo>
                  <a:lnTo>
                    <a:pt x="5880607" y="2546013"/>
                  </a:lnTo>
                  <a:lnTo>
                    <a:pt x="6885119" y="2546013"/>
                  </a:lnTo>
                  <a:lnTo>
                    <a:pt x="6319215" y="1171952"/>
                  </a:lnTo>
                  <a:lnTo>
                    <a:pt x="5471928" y="3219359"/>
                  </a:lnTo>
                  <a:lnTo>
                    <a:pt x="4509459" y="3219359"/>
                  </a:lnTo>
                  <a:close/>
                  <a:moveTo>
                    <a:pt x="0" y="0"/>
                  </a:moveTo>
                  <a:lnTo>
                    <a:pt x="956676" y="0"/>
                  </a:lnTo>
                  <a:lnTo>
                    <a:pt x="1803887" y="2057399"/>
                  </a:lnTo>
                  <a:lnTo>
                    <a:pt x="2587319" y="154396"/>
                  </a:lnTo>
                  <a:lnTo>
                    <a:pt x="2714569" y="154396"/>
                  </a:lnTo>
                  <a:lnTo>
                    <a:pt x="3498002" y="2057399"/>
                  </a:lnTo>
                  <a:lnTo>
                    <a:pt x="4345217" y="0"/>
                  </a:lnTo>
                  <a:lnTo>
                    <a:pt x="5301893" y="0"/>
                  </a:lnTo>
                  <a:lnTo>
                    <a:pt x="3976344" y="3219359"/>
                  </a:lnTo>
                  <a:lnTo>
                    <a:pt x="3019970" y="3219359"/>
                  </a:lnTo>
                  <a:lnTo>
                    <a:pt x="2651102" y="2323610"/>
                  </a:lnTo>
                  <a:lnTo>
                    <a:pt x="2282225" y="3219359"/>
                  </a:lnTo>
                  <a:lnTo>
                    <a:pt x="1325549" y="3219359"/>
                  </a:lnTo>
                  <a:close/>
                </a:path>
              </a:pathLst>
            </a:custGeom>
            <a:solidFill>
              <a:srgbClr val="0096DF"/>
            </a:solidFill>
            <a:ln w="709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1" name="任意形状 20"/>
            <p:cNvSpPr/>
            <p:nvPr/>
          </p:nvSpPr>
          <p:spPr>
            <a:xfrm>
              <a:off x="29508886" y="16221165"/>
              <a:ext cx="10532756" cy="3219359"/>
            </a:xfrm>
            <a:custGeom>
              <a:avLst/>
              <a:gdLst>
                <a:gd name="connsiteX0" fmla="*/ 8250531 w 10532756"/>
                <a:gd name="connsiteY0" fmla="*/ 0 h 3219359"/>
                <a:gd name="connsiteX1" fmla="*/ 9207208 w 10532756"/>
                <a:gd name="connsiteY1" fmla="*/ 0 h 3219359"/>
                <a:gd name="connsiteX2" fmla="*/ 10532756 w 10532756"/>
                <a:gd name="connsiteY2" fmla="*/ 3219359 h 3219359"/>
                <a:gd name="connsiteX3" fmla="*/ 8571565 w 10532756"/>
                <a:gd name="connsiteY3" fmla="*/ 3219359 h 3219359"/>
                <a:gd name="connsiteX4" fmla="*/ 8294377 w 10532756"/>
                <a:gd name="connsiteY4" fmla="*/ 2546013 h 3219359"/>
                <a:gd name="connsiteX5" fmla="*/ 9298888 w 10532756"/>
                <a:gd name="connsiteY5" fmla="*/ 2546013 h 3219359"/>
                <a:gd name="connsiteX6" fmla="*/ 8728869 w 10532756"/>
                <a:gd name="connsiteY6" fmla="*/ 1161958 h 3219359"/>
                <a:gd name="connsiteX7" fmla="*/ 8226611 w 10532756"/>
                <a:gd name="connsiteY7" fmla="*/ 2381816 h 3219359"/>
                <a:gd name="connsiteX8" fmla="*/ 7748273 w 10532756"/>
                <a:gd name="connsiteY8" fmla="*/ 1219857 h 3219359"/>
                <a:gd name="connsiteX9" fmla="*/ 5836451 w 10532756"/>
                <a:gd name="connsiteY9" fmla="*/ 0 h 3219359"/>
                <a:gd name="connsiteX10" fmla="*/ 5836757 w 10532756"/>
                <a:gd name="connsiteY10" fmla="*/ 0 h 3219359"/>
                <a:gd name="connsiteX11" fmla="*/ 6793439 w 10532756"/>
                <a:gd name="connsiteY11" fmla="*/ 0 h 3219359"/>
                <a:gd name="connsiteX12" fmla="*/ 8118987 w 10532756"/>
                <a:gd name="connsiteY12" fmla="*/ 3219359 h 3219359"/>
                <a:gd name="connsiteX13" fmla="*/ 6166449 w 10532756"/>
                <a:gd name="connsiteY13" fmla="*/ 3219359 h 3219359"/>
                <a:gd name="connsiteX14" fmla="*/ 5880607 w 10532756"/>
                <a:gd name="connsiteY14" fmla="*/ 2546013 h 3219359"/>
                <a:gd name="connsiteX15" fmla="*/ 6885119 w 10532756"/>
                <a:gd name="connsiteY15" fmla="*/ 2546013 h 3219359"/>
                <a:gd name="connsiteX16" fmla="*/ 6319215 w 10532756"/>
                <a:gd name="connsiteY16" fmla="*/ 1171952 h 3219359"/>
                <a:gd name="connsiteX17" fmla="*/ 5471928 w 10532756"/>
                <a:gd name="connsiteY17" fmla="*/ 3219359 h 3219359"/>
                <a:gd name="connsiteX18" fmla="*/ 4509459 w 10532756"/>
                <a:gd name="connsiteY18" fmla="*/ 3219359 h 3219359"/>
                <a:gd name="connsiteX19" fmla="*/ 0 w 10532756"/>
                <a:gd name="connsiteY19" fmla="*/ 0 h 3219359"/>
                <a:gd name="connsiteX20" fmla="*/ 956676 w 10532756"/>
                <a:gd name="connsiteY20" fmla="*/ 0 h 3219359"/>
                <a:gd name="connsiteX21" fmla="*/ 1803887 w 10532756"/>
                <a:gd name="connsiteY21" fmla="*/ 2057399 h 3219359"/>
                <a:gd name="connsiteX22" fmla="*/ 2587319 w 10532756"/>
                <a:gd name="connsiteY22" fmla="*/ 154396 h 3219359"/>
                <a:gd name="connsiteX23" fmla="*/ 2714569 w 10532756"/>
                <a:gd name="connsiteY23" fmla="*/ 154396 h 3219359"/>
                <a:gd name="connsiteX24" fmla="*/ 3498002 w 10532756"/>
                <a:gd name="connsiteY24" fmla="*/ 2057399 h 3219359"/>
                <a:gd name="connsiteX25" fmla="*/ 4345217 w 10532756"/>
                <a:gd name="connsiteY25" fmla="*/ 0 h 3219359"/>
                <a:gd name="connsiteX26" fmla="*/ 5301893 w 10532756"/>
                <a:gd name="connsiteY26" fmla="*/ 0 h 3219359"/>
                <a:gd name="connsiteX27" fmla="*/ 3976344 w 10532756"/>
                <a:gd name="connsiteY27" fmla="*/ 3219359 h 3219359"/>
                <a:gd name="connsiteX28" fmla="*/ 3019970 w 10532756"/>
                <a:gd name="connsiteY28" fmla="*/ 3219359 h 3219359"/>
                <a:gd name="connsiteX29" fmla="*/ 2651102 w 10532756"/>
                <a:gd name="connsiteY29" fmla="*/ 2323610 h 3219359"/>
                <a:gd name="connsiteX30" fmla="*/ 2282225 w 10532756"/>
                <a:gd name="connsiteY30" fmla="*/ 3219359 h 3219359"/>
                <a:gd name="connsiteX31" fmla="*/ 1325549 w 10532756"/>
                <a:gd name="connsiteY31" fmla="*/ 3219359 h 3219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532756" h="3219359">
                  <a:moveTo>
                    <a:pt x="8250531" y="0"/>
                  </a:moveTo>
                  <a:lnTo>
                    <a:pt x="9207208" y="0"/>
                  </a:lnTo>
                  <a:lnTo>
                    <a:pt x="10532756" y="3219359"/>
                  </a:lnTo>
                  <a:lnTo>
                    <a:pt x="8571565" y="3219359"/>
                  </a:lnTo>
                  <a:lnTo>
                    <a:pt x="8294377" y="2546013"/>
                  </a:lnTo>
                  <a:lnTo>
                    <a:pt x="9298888" y="2546013"/>
                  </a:lnTo>
                  <a:lnTo>
                    <a:pt x="8728869" y="1161958"/>
                  </a:lnTo>
                  <a:lnTo>
                    <a:pt x="8226611" y="2381816"/>
                  </a:lnTo>
                  <a:lnTo>
                    <a:pt x="7748273" y="1219857"/>
                  </a:lnTo>
                  <a:close/>
                  <a:moveTo>
                    <a:pt x="5836451" y="0"/>
                  </a:moveTo>
                  <a:lnTo>
                    <a:pt x="5836757" y="0"/>
                  </a:lnTo>
                  <a:lnTo>
                    <a:pt x="6793439" y="0"/>
                  </a:lnTo>
                  <a:lnTo>
                    <a:pt x="8118987" y="3219359"/>
                  </a:lnTo>
                  <a:lnTo>
                    <a:pt x="6166449" y="3219359"/>
                  </a:lnTo>
                  <a:lnTo>
                    <a:pt x="5880607" y="2546013"/>
                  </a:lnTo>
                  <a:lnTo>
                    <a:pt x="6885119" y="2546013"/>
                  </a:lnTo>
                  <a:lnTo>
                    <a:pt x="6319215" y="1171952"/>
                  </a:lnTo>
                  <a:lnTo>
                    <a:pt x="5471928" y="3219359"/>
                  </a:lnTo>
                  <a:lnTo>
                    <a:pt x="4509459" y="3219359"/>
                  </a:lnTo>
                  <a:close/>
                  <a:moveTo>
                    <a:pt x="0" y="0"/>
                  </a:moveTo>
                  <a:lnTo>
                    <a:pt x="956676" y="0"/>
                  </a:lnTo>
                  <a:lnTo>
                    <a:pt x="1803887" y="2057399"/>
                  </a:lnTo>
                  <a:lnTo>
                    <a:pt x="2587319" y="154396"/>
                  </a:lnTo>
                  <a:lnTo>
                    <a:pt x="2714569" y="154396"/>
                  </a:lnTo>
                  <a:lnTo>
                    <a:pt x="3498002" y="2057399"/>
                  </a:lnTo>
                  <a:lnTo>
                    <a:pt x="4345217" y="0"/>
                  </a:lnTo>
                  <a:lnTo>
                    <a:pt x="5301893" y="0"/>
                  </a:lnTo>
                  <a:lnTo>
                    <a:pt x="3976344" y="3219359"/>
                  </a:lnTo>
                  <a:lnTo>
                    <a:pt x="3019970" y="3219359"/>
                  </a:lnTo>
                  <a:lnTo>
                    <a:pt x="2651102" y="2323610"/>
                  </a:lnTo>
                  <a:lnTo>
                    <a:pt x="2282225" y="3219359"/>
                  </a:lnTo>
                  <a:lnTo>
                    <a:pt x="1325549" y="3219359"/>
                  </a:lnTo>
                  <a:close/>
                </a:path>
              </a:pathLst>
            </a:custGeom>
            <a:solidFill>
              <a:srgbClr val="0096DF"/>
            </a:solidFill>
            <a:ln w="709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 rot="5400000">
            <a:off x="7955418" y="8517677"/>
            <a:ext cx="10823796" cy="1720327"/>
            <a:chOff x="200839" y="16221165"/>
            <a:chExt cx="20255280" cy="3219360"/>
          </a:xfrm>
        </p:grpSpPr>
        <p:sp>
          <p:nvSpPr>
            <p:cNvPr id="24" name="任意形状 23"/>
            <p:cNvSpPr/>
            <p:nvPr/>
          </p:nvSpPr>
          <p:spPr>
            <a:xfrm>
              <a:off x="200839" y="16221166"/>
              <a:ext cx="10532756" cy="3219359"/>
            </a:xfrm>
            <a:custGeom>
              <a:avLst/>
              <a:gdLst>
                <a:gd name="connsiteX0" fmla="*/ 8250531 w 10532756"/>
                <a:gd name="connsiteY0" fmla="*/ 0 h 3219359"/>
                <a:gd name="connsiteX1" fmla="*/ 9207208 w 10532756"/>
                <a:gd name="connsiteY1" fmla="*/ 0 h 3219359"/>
                <a:gd name="connsiteX2" fmla="*/ 10532756 w 10532756"/>
                <a:gd name="connsiteY2" fmla="*/ 3219359 h 3219359"/>
                <a:gd name="connsiteX3" fmla="*/ 8571565 w 10532756"/>
                <a:gd name="connsiteY3" fmla="*/ 3219359 h 3219359"/>
                <a:gd name="connsiteX4" fmla="*/ 8294377 w 10532756"/>
                <a:gd name="connsiteY4" fmla="*/ 2546013 h 3219359"/>
                <a:gd name="connsiteX5" fmla="*/ 9298888 w 10532756"/>
                <a:gd name="connsiteY5" fmla="*/ 2546013 h 3219359"/>
                <a:gd name="connsiteX6" fmla="*/ 8728869 w 10532756"/>
                <a:gd name="connsiteY6" fmla="*/ 1161958 h 3219359"/>
                <a:gd name="connsiteX7" fmla="*/ 8226611 w 10532756"/>
                <a:gd name="connsiteY7" fmla="*/ 2381816 h 3219359"/>
                <a:gd name="connsiteX8" fmla="*/ 7748273 w 10532756"/>
                <a:gd name="connsiteY8" fmla="*/ 1219857 h 3219359"/>
                <a:gd name="connsiteX9" fmla="*/ 5836451 w 10532756"/>
                <a:gd name="connsiteY9" fmla="*/ 0 h 3219359"/>
                <a:gd name="connsiteX10" fmla="*/ 5836757 w 10532756"/>
                <a:gd name="connsiteY10" fmla="*/ 0 h 3219359"/>
                <a:gd name="connsiteX11" fmla="*/ 6793439 w 10532756"/>
                <a:gd name="connsiteY11" fmla="*/ 0 h 3219359"/>
                <a:gd name="connsiteX12" fmla="*/ 8118987 w 10532756"/>
                <a:gd name="connsiteY12" fmla="*/ 3219359 h 3219359"/>
                <a:gd name="connsiteX13" fmla="*/ 6166449 w 10532756"/>
                <a:gd name="connsiteY13" fmla="*/ 3219359 h 3219359"/>
                <a:gd name="connsiteX14" fmla="*/ 5880607 w 10532756"/>
                <a:gd name="connsiteY14" fmla="*/ 2546013 h 3219359"/>
                <a:gd name="connsiteX15" fmla="*/ 6885119 w 10532756"/>
                <a:gd name="connsiteY15" fmla="*/ 2546013 h 3219359"/>
                <a:gd name="connsiteX16" fmla="*/ 6319215 w 10532756"/>
                <a:gd name="connsiteY16" fmla="*/ 1171952 h 3219359"/>
                <a:gd name="connsiteX17" fmla="*/ 5471928 w 10532756"/>
                <a:gd name="connsiteY17" fmla="*/ 3219359 h 3219359"/>
                <a:gd name="connsiteX18" fmla="*/ 4509459 w 10532756"/>
                <a:gd name="connsiteY18" fmla="*/ 3219359 h 3219359"/>
                <a:gd name="connsiteX19" fmla="*/ 0 w 10532756"/>
                <a:gd name="connsiteY19" fmla="*/ 0 h 3219359"/>
                <a:gd name="connsiteX20" fmla="*/ 956676 w 10532756"/>
                <a:gd name="connsiteY20" fmla="*/ 0 h 3219359"/>
                <a:gd name="connsiteX21" fmla="*/ 1803887 w 10532756"/>
                <a:gd name="connsiteY21" fmla="*/ 2057399 h 3219359"/>
                <a:gd name="connsiteX22" fmla="*/ 2587319 w 10532756"/>
                <a:gd name="connsiteY22" fmla="*/ 154396 h 3219359"/>
                <a:gd name="connsiteX23" fmla="*/ 2714569 w 10532756"/>
                <a:gd name="connsiteY23" fmla="*/ 154396 h 3219359"/>
                <a:gd name="connsiteX24" fmla="*/ 3498002 w 10532756"/>
                <a:gd name="connsiteY24" fmla="*/ 2057399 h 3219359"/>
                <a:gd name="connsiteX25" fmla="*/ 4345217 w 10532756"/>
                <a:gd name="connsiteY25" fmla="*/ 0 h 3219359"/>
                <a:gd name="connsiteX26" fmla="*/ 5301893 w 10532756"/>
                <a:gd name="connsiteY26" fmla="*/ 0 h 3219359"/>
                <a:gd name="connsiteX27" fmla="*/ 3976344 w 10532756"/>
                <a:gd name="connsiteY27" fmla="*/ 3219359 h 3219359"/>
                <a:gd name="connsiteX28" fmla="*/ 3019970 w 10532756"/>
                <a:gd name="connsiteY28" fmla="*/ 3219359 h 3219359"/>
                <a:gd name="connsiteX29" fmla="*/ 2651102 w 10532756"/>
                <a:gd name="connsiteY29" fmla="*/ 2323610 h 3219359"/>
                <a:gd name="connsiteX30" fmla="*/ 2282225 w 10532756"/>
                <a:gd name="connsiteY30" fmla="*/ 3219359 h 3219359"/>
                <a:gd name="connsiteX31" fmla="*/ 1325549 w 10532756"/>
                <a:gd name="connsiteY31" fmla="*/ 3219359 h 3219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532756" h="3219359">
                  <a:moveTo>
                    <a:pt x="8250531" y="0"/>
                  </a:moveTo>
                  <a:lnTo>
                    <a:pt x="9207208" y="0"/>
                  </a:lnTo>
                  <a:lnTo>
                    <a:pt x="10532756" y="3219359"/>
                  </a:lnTo>
                  <a:lnTo>
                    <a:pt x="8571565" y="3219359"/>
                  </a:lnTo>
                  <a:lnTo>
                    <a:pt x="8294377" y="2546013"/>
                  </a:lnTo>
                  <a:lnTo>
                    <a:pt x="9298888" y="2546013"/>
                  </a:lnTo>
                  <a:lnTo>
                    <a:pt x="8728869" y="1161958"/>
                  </a:lnTo>
                  <a:lnTo>
                    <a:pt x="8226611" y="2381816"/>
                  </a:lnTo>
                  <a:lnTo>
                    <a:pt x="7748273" y="1219857"/>
                  </a:lnTo>
                  <a:close/>
                  <a:moveTo>
                    <a:pt x="5836451" y="0"/>
                  </a:moveTo>
                  <a:lnTo>
                    <a:pt x="5836757" y="0"/>
                  </a:lnTo>
                  <a:lnTo>
                    <a:pt x="6793439" y="0"/>
                  </a:lnTo>
                  <a:lnTo>
                    <a:pt x="8118987" y="3219359"/>
                  </a:lnTo>
                  <a:lnTo>
                    <a:pt x="6166449" y="3219359"/>
                  </a:lnTo>
                  <a:lnTo>
                    <a:pt x="5880607" y="2546013"/>
                  </a:lnTo>
                  <a:lnTo>
                    <a:pt x="6885119" y="2546013"/>
                  </a:lnTo>
                  <a:lnTo>
                    <a:pt x="6319215" y="1171952"/>
                  </a:lnTo>
                  <a:lnTo>
                    <a:pt x="5471928" y="3219359"/>
                  </a:lnTo>
                  <a:lnTo>
                    <a:pt x="4509459" y="3219359"/>
                  </a:lnTo>
                  <a:close/>
                  <a:moveTo>
                    <a:pt x="0" y="0"/>
                  </a:moveTo>
                  <a:lnTo>
                    <a:pt x="956676" y="0"/>
                  </a:lnTo>
                  <a:lnTo>
                    <a:pt x="1803887" y="2057399"/>
                  </a:lnTo>
                  <a:lnTo>
                    <a:pt x="2587319" y="154396"/>
                  </a:lnTo>
                  <a:lnTo>
                    <a:pt x="2714569" y="154396"/>
                  </a:lnTo>
                  <a:lnTo>
                    <a:pt x="3498002" y="2057399"/>
                  </a:lnTo>
                  <a:lnTo>
                    <a:pt x="4345217" y="0"/>
                  </a:lnTo>
                  <a:lnTo>
                    <a:pt x="5301893" y="0"/>
                  </a:lnTo>
                  <a:lnTo>
                    <a:pt x="3976344" y="3219359"/>
                  </a:lnTo>
                  <a:lnTo>
                    <a:pt x="3019970" y="3219359"/>
                  </a:lnTo>
                  <a:lnTo>
                    <a:pt x="2651102" y="2323610"/>
                  </a:lnTo>
                  <a:lnTo>
                    <a:pt x="2282225" y="3219359"/>
                  </a:lnTo>
                  <a:lnTo>
                    <a:pt x="1325549" y="3219359"/>
                  </a:lnTo>
                  <a:close/>
                </a:path>
              </a:pathLst>
            </a:custGeom>
            <a:solidFill>
              <a:srgbClr val="0096DF"/>
            </a:solidFill>
            <a:ln w="709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5" name="任意形状 24"/>
            <p:cNvSpPr/>
            <p:nvPr/>
          </p:nvSpPr>
          <p:spPr>
            <a:xfrm>
              <a:off x="9923363" y="16221165"/>
              <a:ext cx="10532756" cy="3219359"/>
            </a:xfrm>
            <a:custGeom>
              <a:avLst/>
              <a:gdLst>
                <a:gd name="connsiteX0" fmla="*/ 8250531 w 10532756"/>
                <a:gd name="connsiteY0" fmla="*/ 0 h 3219359"/>
                <a:gd name="connsiteX1" fmla="*/ 9207208 w 10532756"/>
                <a:gd name="connsiteY1" fmla="*/ 0 h 3219359"/>
                <a:gd name="connsiteX2" fmla="*/ 10532756 w 10532756"/>
                <a:gd name="connsiteY2" fmla="*/ 3219359 h 3219359"/>
                <a:gd name="connsiteX3" fmla="*/ 8571565 w 10532756"/>
                <a:gd name="connsiteY3" fmla="*/ 3219359 h 3219359"/>
                <a:gd name="connsiteX4" fmla="*/ 8294377 w 10532756"/>
                <a:gd name="connsiteY4" fmla="*/ 2546013 h 3219359"/>
                <a:gd name="connsiteX5" fmla="*/ 9298888 w 10532756"/>
                <a:gd name="connsiteY5" fmla="*/ 2546013 h 3219359"/>
                <a:gd name="connsiteX6" fmla="*/ 8728869 w 10532756"/>
                <a:gd name="connsiteY6" fmla="*/ 1161958 h 3219359"/>
                <a:gd name="connsiteX7" fmla="*/ 8226611 w 10532756"/>
                <a:gd name="connsiteY7" fmla="*/ 2381816 h 3219359"/>
                <a:gd name="connsiteX8" fmla="*/ 7748273 w 10532756"/>
                <a:gd name="connsiteY8" fmla="*/ 1219857 h 3219359"/>
                <a:gd name="connsiteX9" fmla="*/ 5836451 w 10532756"/>
                <a:gd name="connsiteY9" fmla="*/ 0 h 3219359"/>
                <a:gd name="connsiteX10" fmla="*/ 5836757 w 10532756"/>
                <a:gd name="connsiteY10" fmla="*/ 0 h 3219359"/>
                <a:gd name="connsiteX11" fmla="*/ 6793439 w 10532756"/>
                <a:gd name="connsiteY11" fmla="*/ 0 h 3219359"/>
                <a:gd name="connsiteX12" fmla="*/ 8118987 w 10532756"/>
                <a:gd name="connsiteY12" fmla="*/ 3219359 h 3219359"/>
                <a:gd name="connsiteX13" fmla="*/ 6166449 w 10532756"/>
                <a:gd name="connsiteY13" fmla="*/ 3219359 h 3219359"/>
                <a:gd name="connsiteX14" fmla="*/ 5880607 w 10532756"/>
                <a:gd name="connsiteY14" fmla="*/ 2546013 h 3219359"/>
                <a:gd name="connsiteX15" fmla="*/ 6885119 w 10532756"/>
                <a:gd name="connsiteY15" fmla="*/ 2546013 h 3219359"/>
                <a:gd name="connsiteX16" fmla="*/ 6319215 w 10532756"/>
                <a:gd name="connsiteY16" fmla="*/ 1171952 h 3219359"/>
                <a:gd name="connsiteX17" fmla="*/ 5471928 w 10532756"/>
                <a:gd name="connsiteY17" fmla="*/ 3219359 h 3219359"/>
                <a:gd name="connsiteX18" fmla="*/ 4509459 w 10532756"/>
                <a:gd name="connsiteY18" fmla="*/ 3219359 h 3219359"/>
                <a:gd name="connsiteX19" fmla="*/ 0 w 10532756"/>
                <a:gd name="connsiteY19" fmla="*/ 0 h 3219359"/>
                <a:gd name="connsiteX20" fmla="*/ 956676 w 10532756"/>
                <a:gd name="connsiteY20" fmla="*/ 0 h 3219359"/>
                <a:gd name="connsiteX21" fmla="*/ 1803887 w 10532756"/>
                <a:gd name="connsiteY21" fmla="*/ 2057399 h 3219359"/>
                <a:gd name="connsiteX22" fmla="*/ 2587319 w 10532756"/>
                <a:gd name="connsiteY22" fmla="*/ 154396 h 3219359"/>
                <a:gd name="connsiteX23" fmla="*/ 2714569 w 10532756"/>
                <a:gd name="connsiteY23" fmla="*/ 154396 h 3219359"/>
                <a:gd name="connsiteX24" fmla="*/ 3498002 w 10532756"/>
                <a:gd name="connsiteY24" fmla="*/ 2057399 h 3219359"/>
                <a:gd name="connsiteX25" fmla="*/ 4345217 w 10532756"/>
                <a:gd name="connsiteY25" fmla="*/ 0 h 3219359"/>
                <a:gd name="connsiteX26" fmla="*/ 5301893 w 10532756"/>
                <a:gd name="connsiteY26" fmla="*/ 0 h 3219359"/>
                <a:gd name="connsiteX27" fmla="*/ 3976344 w 10532756"/>
                <a:gd name="connsiteY27" fmla="*/ 3219359 h 3219359"/>
                <a:gd name="connsiteX28" fmla="*/ 3019970 w 10532756"/>
                <a:gd name="connsiteY28" fmla="*/ 3219359 h 3219359"/>
                <a:gd name="connsiteX29" fmla="*/ 2651102 w 10532756"/>
                <a:gd name="connsiteY29" fmla="*/ 2323610 h 3219359"/>
                <a:gd name="connsiteX30" fmla="*/ 2282225 w 10532756"/>
                <a:gd name="connsiteY30" fmla="*/ 3219359 h 3219359"/>
                <a:gd name="connsiteX31" fmla="*/ 1325549 w 10532756"/>
                <a:gd name="connsiteY31" fmla="*/ 3219359 h 3219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532756" h="3219359">
                  <a:moveTo>
                    <a:pt x="8250531" y="0"/>
                  </a:moveTo>
                  <a:lnTo>
                    <a:pt x="9207208" y="0"/>
                  </a:lnTo>
                  <a:lnTo>
                    <a:pt x="10532756" y="3219359"/>
                  </a:lnTo>
                  <a:lnTo>
                    <a:pt x="8571565" y="3219359"/>
                  </a:lnTo>
                  <a:lnTo>
                    <a:pt x="8294377" y="2546013"/>
                  </a:lnTo>
                  <a:lnTo>
                    <a:pt x="9298888" y="2546013"/>
                  </a:lnTo>
                  <a:lnTo>
                    <a:pt x="8728869" y="1161958"/>
                  </a:lnTo>
                  <a:lnTo>
                    <a:pt x="8226611" y="2381816"/>
                  </a:lnTo>
                  <a:lnTo>
                    <a:pt x="7748273" y="1219857"/>
                  </a:lnTo>
                  <a:close/>
                  <a:moveTo>
                    <a:pt x="5836451" y="0"/>
                  </a:moveTo>
                  <a:lnTo>
                    <a:pt x="5836757" y="0"/>
                  </a:lnTo>
                  <a:lnTo>
                    <a:pt x="6793439" y="0"/>
                  </a:lnTo>
                  <a:lnTo>
                    <a:pt x="8118987" y="3219359"/>
                  </a:lnTo>
                  <a:lnTo>
                    <a:pt x="6166449" y="3219359"/>
                  </a:lnTo>
                  <a:lnTo>
                    <a:pt x="5880607" y="2546013"/>
                  </a:lnTo>
                  <a:lnTo>
                    <a:pt x="6885119" y="2546013"/>
                  </a:lnTo>
                  <a:lnTo>
                    <a:pt x="6319215" y="1171952"/>
                  </a:lnTo>
                  <a:lnTo>
                    <a:pt x="5471928" y="3219359"/>
                  </a:lnTo>
                  <a:lnTo>
                    <a:pt x="4509459" y="3219359"/>
                  </a:lnTo>
                  <a:close/>
                  <a:moveTo>
                    <a:pt x="0" y="0"/>
                  </a:moveTo>
                  <a:lnTo>
                    <a:pt x="956676" y="0"/>
                  </a:lnTo>
                  <a:lnTo>
                    <a:pt x="1803887" y="2057399"/>
                  </a:lnTo>
                  <a:lnTo>
                    <a:pt x="2587319" y="154396"/>
                  </a:lnTo>
                  <a:lnTo>
                    <a:pt x="2714569" y="154396"/>
                  </a:lnTo>
                  <a:lnTo>
                    <a:pt x="3498002" y="2057399"/>
                  </a:lnTo>
                  <a:lnTo>
                    <a:pt x="4345217" y="0"/>
                  </a:lnTo>
                  <a:lnTo>
                    <a:pt x="5301893" y="0"/>
                  </a:lnTo>
                  <a:lnTo>
                    <a:pt x="3976344" y="3219359"/>
                  </a:lnTo>
                  <a:lnTo>
                    <a:pt x="3019970" y="3219359"/>
                  </a:lnTo>
                  <a:lnTo>
                    <a:pt x="2651102" y="2323610"/>
                  </a:lnTo>
                  <a:lnTo>
                    <a:pt x="2282225" y="3219359"/>
                  </a:lnTo>
                  <a:lnTo>
                    <a:pt x="1325549" y="3219359"/>
                  </a:lnTo>
                  <a:close/>
                </a:path>
              </a:pathLst>
            </a:custGeom>
            <a:solidFill>
              <a:srgbClr val="0096DF"/>
            </a:solidFill>
            <a:ln w="709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E-02 </a:t>
            </a:r>
            <a:r>
              <a:rPr lang="zh-CN" altLang="en-US" dirty="0"/>
              <a:t>吉祥物</a:t>
            </a:r>
            <a:r>
              <a:rPr lang="en-US" altLang="zh-CN" dirty="0"/>
              <a:t>——</a:t>
            </a:r>
            <a:r>
              <a:rPr lang="zh-CN" altLang="en-US" dirty="0"/>
              <a:t>鹿博士</a:t>
            </a:r>
            <a:endParaRPr lang="zh-CN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584960" y="3048000"/>
            <a:ext cx="9862999" cy="1446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z="3000" dirty="0"/>
              <a:t>稳重的形象，象征稳定的</a:t>
            </a:r>
            <a:r>
              <a:rPr lang="en-US" altLang="zh-CN" sz="3000" dirty="0"/>
              <a:t>WLAN</a:t>
            </a:r>
            <a:r>
              <a:rPr lang="zh-CN" altLang="en-US" sz="3000" dirty="0"/>
              <a:t>连接</a:t>
            </a:r>
            <a:endParaRPr lang="en-US" altLang="zh-CN" sz="3000" dirty="0"/>
          </a:p>
          <a:p>
            <a:pPr lvl="0"/>
            <a:r>
              <a:rPr lang="zh-CN" altLang="en-US" sz="3000" dirty="0"/>
              <a:t>充满智慧的形象，象征联盟组织的专业性</a:t>
            </a:r>
            <a:endParaRPr lang="en-US" altLang="zh-CN" sz="3000" dirty="0"/>
          </a:p>
          <a:p>
            <a:pPr lvl="0"/>
            <a:r>
              <a:rPr lang="zh-CN" altLang="en-US" sz="3000" dirty="0"/>
              <a:t>鹿角是字母</a:t>
            </a:r>
            <a:r>
              <a:rPr lang="en-US" altLang="zh-CN" sz="3000" dirty="0"/>
              <a:t>W</a:t>
            </a:r>
            <a:r>
              <a:rPr lang="zh-CN" altLang="en-US" sz="3000" dirty="0"/>
              <a:t>的变体</a:t>
            </a:r>
            <a:endParaRPr lang="en-US" altLang="zh-CN" sz="3000" dirty="0"/>
          </a:p>
          <a:p>
            <a:pPr lvl="0"/>
            <a:r>
              <a:rPr lang="zh-CN" altLang="en-US" sz="3000" dirty="0"/>
              <a:t>鹿角还可以理解为</a:t>
            </a:r>
            <a:r>
              <a:rPr lang="en-US" altLang="zh-CN" sz="3000" dirty="0"/>
              <a:t>Wi-Fi</a:t>
            </a:r>
            <a:r>
              <a:rPr lang="zh-CN" altLang="en-US" sz="3000" dirty="0"/>
              <a:t>路由器的天线，有</a:t>
            </a:r>
            <a:r>
              <a:rPr lang="en-US" altLang="zh-CN" sz="3000" dirty="0"/>
              <a:t>WLAN</a:t>
            </a:r>
            <a:r>
              <a:rPr lang="zh-CN" altLang="en-US" sz="3000" dirty="0"/>
              <a:t>的隐喻</a:t>
            </a:r>
            <a:endParaRPr lang="en-US" altLang="zh-CN" sz="3000" dirty="0"/>
          </a:p>
          <a:p>
            <a:pPr lvl="0"/>
            <a:r>
              <a:rPr lang="zh-CN" altLang="en-US" sz="3000" dirty="0"/>
              <a:t>鹿耳朵是字母</a:t>
            </a:r>
            <a:r>
              <a:rPr lang="en-US" altLang="zh-CN" sz="3000" dirty="0"/>
              <a:t>A</a:t>
            </a:r>
            <a:r>
              <a:rPr lang="zh-CN" altLang="en-US" sz="3000" dirty="0"/>
              <a:t>的变体</a:t>
            </a:r>
            <a:endParaRPr lang="en-US" altLang="zh-CN" sz="3000" dirty="0"/>
          </a:p>
          <a:p>
            <a:pPr lvl="0"/>
            <a:r>
              <a:rPr lang="zh-CN" altLang="en-US" sz="3000" dirty="0"/>
              <a:t>胸前带有</a:t>
            </a:r>
            <a:r>
              <a:rPr lang="en-US" altLang="zh-CN" sz="3000" dirty="0"/>
              <a:t>WAA</a:t>
            </a:r>
            <a:r>
              <a:rPr lang="zh-CN" altLang="en-US" sz="3000" dirty="0"/>
              <a:t>的徽章，表示身份特征</a:t>
            </a:r>
            <a:endParaRPr lang="en-US" sz="3000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7B9-49EC-F049-A766-264138C0CB67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46" name="图片 45" descr="卡通人物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292441" y="3047999"/>
            <a:ext cx="10808839" cy="14469045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7317" y="3681881"/>
            <a:ext cx="9016860" cy="1352529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E-03</a:t>
            </a:r>
            <a:r>
              <a:rPr kumimoji="1" lang="zh-CN" altLang="en-US" sz="6000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文化周边规范</a:t>
            </a:r>
            <a:r>
              <a:rPr kumimoji="1" lang="en-US" altLang="zh-CN" sz="6000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 </a:t>
            </a:r>
            <a:r>
              <a:rPr kumimoji="1" lang="zh-CN" altLang="en-US" sz="6000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纸杯</a:t>
            </a:r>
            <a:endParaRPr lang="zh-CN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584960" y="3048000"/>
            <a:ext cx="9862999" cy="1446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lvl="0" indent="0">
              <a:buNone/>
            </a:pPr>
            <a:r>
              <a:rPr lang="zh-CN" altLang="en-US" sz="3000" dirty="0"/>
              <a:t>材质：食用包装淋膜纸</a:t>
            </a:r>
            <a:endParaRPr lang="zh-CN" altLang="en-US" sz="3000" dirty="0"/>
          </a:p>
          <a:p>
            <a:pPr marL="0" lvl="0" indent="0">
              <a:buNone/>
            </a:pPr>
            <a:r>
              <a:rPr lang="zh-CN" altLang="en-US" sz="3000" dirty="0"/>
              <a:t>规格：</a:t>
            </a:r>
            <a:r>
              <a:rPr lang="en-US" altLang="zh-CN" sz="3000" dirty="0"/>
              <a:t>75mm x 53mm x 90mm</a:t>
            </a:r>
            <a:endParaRPr lang="en-US" altLang="zh-CN" sz="3000" dirty="0"/>
          </a:p>
          <a:p>
            <a:pPr marL="0" lvl="0" indent="0">
              <a:buNone/>
            </a:pPr>
            <a:r>
              <a:rPr lang="zh-CN" altLang="en-US" sz="3000" dirty="0"/>
              <a:t>色彩：按规定标准色、辅助色应用</a:t>
            </a:r>
            <a:endParaRPr lang="zh-CN" altLang="en-US" sz="3000" dirty="0"/>
          </a:p>
          <a:p>
            <a:pPr marL="0" lvl="0" indent="0">
              <a:buNone/>
            </a:pPr>
            <a:r>
              <a:rPr lang="zh-CN" altLang="en-US" sz="3000" dirty="0"/>
              <a:t>工艺：专色、丝网印刷</a:t>
            </a:r>
            <a:endParaRPr lang="zh-CN" altLang="en-US" sz="3000" dirty="0"/>
          </a:p>
          <a:p>
            <a:pPr marL="0" lvl="0" indent="0">
              <a:buNone/>
            </a:pPr>
            <a:endParaRPr lang="en-US" altLang="zh-CN" sz="3000" dirty="0"/>
          </a:p>
          <a:p>
            <a:pPr marL="0" lvl="0" indent="0">
              <a:buNone/>
            </a:pPr>
            <a:r>
              <a:rPr lang="zh-CN" altLang="en-US" sz="3000" dirty="0">
                <a:solidFill>
                  <a:srgbClr val="C00000"/>
                </a:solidFill>
              </a:rPr>
              <a:t>重要备注：</a:t>
            </a:r>
            <a:endParaRPr lang="zh-CN" altLang="en-US" sz="3000" dirty="0">
              <a:solidFill>
                <a:srgbClr val="C00000"/>
              </a:solidFill>
            </a:endParaRPr>
          </a:p>
          <a:p>
            <a:pPr marL="0" lvl="0" indent="0">
              <a:buNone/>
            </a:pPr>
            <a:r>
              <a:rPr lang="zh-CN" altLang="en-US" sz="3000" dirty="0">
                <a:solidFill>
                  <a:srgbClr val="C00000"/>
                </a:solidFill>
              </a:rPr>
              <a:t>右方所呈现的是纸杯的设计模板，其作用在于说明</a:t>
            </a:r>
            <a:endParaRPr lang="zh-CN" altLang="en-US" sz="3000" dirty="0">
              <a:solidFill>
                <a:srgbClr val="C00000"/>
              </a:solidFill>
            </a:endParaRPr>
          </a:p>
          <a:p>
            <a:pPr marL="0" lvl="0" indent="0">
              <a:buNone/>
            </a:pPr>
            <a:r>
              <a:rPr lang="zh-CN" altLang="en-US" sz="3000" dirty="0">
                <a:solidFill>
                  <a:srgbClr val="C00000"/>
                </a:solidFill>
              </a:rPr>
              <a:t>不同区域内所含有的资料种类， 制作时必须使用</a:t>
            </a:r>
            <a:endParaRPr lang="zh-CN" altLang="en-US" sz="3000" dirty="0">
              <a:solidFill>
                <a:srgbClr val="C00000"/>
              </a:solidFill>
            </a:endParaRPr>
          </a:p>
          <a:p>
            <a:pPr marL="0" lvl="0" indent="0">
              <a:buNone/>
            </a:pPr>
            <a:r>
              <a:rPr lang="zh-CN" altLang="en-US" sz="3000" dirty="0">
                <a:solidFill>
                  <a:srgbClr val="C00000"/>
                </a:solidFill>
              </a:rPr>
              <a:t>所提供的设计源图。</a:t>
            </a:r>
            <a:endParaRPr lang="zh-CN" altLang="en-US" sz="3000" dirty="0">
              <a:solidFill>
                <a:srgbClr val="C00000"/>
              </a:solidFill>
            </a:endParaRPr>
          </a:p>
          <a:p>
            <a:pPr marL="0" lvl="0" indent="0">
              <a:buNone/>
            </a:pPr>
            <a:r>
              <a:rPr lang="zh-CN" altLang="en-US" sz="3000" dirty="0">
                <a:solidFill>
                  <a:srgbClr val="C00000"/>
                </a:solidFill>
              </a:rPr>
              <a:t>此物料中所涉及的字体和颜色使用方法，以基础部</a:t>
            </a:r>
            <a:endParaRPr lang="zh-CN" altLang="en-US" sz="3000" dirty="0">
              <a:solidFill>
                <a:srgbClr val="C00000"/>
              </a:solidFill>
            </a:endParaRPr>
          </a:p>
          <a:p>
            <a:pPr marL="0" lvl="0" indent="0">
              <a:buNone/>
            </a:pPr>
            <a:r>
              <a:rPr lang="zh-CN" altLang="en-US" sz="3000" dirty="0">
                <a:solidFill>
                  <a:srgbClr val="C00000"/>
                </a:solidFill>
              </a:rPr>
              <a:t>分相关规范为准。</a:t>
            </a:r>
            <a:endParaRPr lang="en-US" sz="3000" dirty="0">
              <a:solidFill>
                <a:srgbClr val="C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7B9-49EC-F049-A766-264138C0CB67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6" name="图片 5" descr="图表, 漏斗图&#10;&#10;描述已自动生成"/>
          <p:cNvPicPr>
            <a:picLocks noChangeAspect="1"/>
          </p:cNvPicPr>
          <p:nvPr/>
        </p:nvPicPr>
        <p:blipFill>
          <a:blip r:embed="rId1"/>
          <a:srcRect l="8330" r="9634"/>
          <a:stretch>
            <a:fillRect/>
          </a:stretch>
        </p:blipFill>
        <p:spPr>
          <a:xfrm>
            <a:off x="11763268" y="3048000"/>
            <a:ext cx="21653320" cy="1446197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E-03</a:t>
            </a:r>
            <a:r>
              <a:rPr kumimoji="1" lang="zh-CN" altLang="en-US" sz="6000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文化周边规范</a:t>
            </a:r>
            <a:r>
              <a:rPr kumimoji="1" lang="en-US" altLang="zh-CN" sz="6000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 </a:t>
            </a:r>
            <a:r>
              <a:rPr kumimoji="1" lang="zh-CN" altLang="en-US" sz="6000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手提袋</a:t>
            </a:r>
            <a:endParaRPr lang="zh-CN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584960" y="3048000"/>
            <a:ext cx="9862999" cy="1446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lvl="0" indent="0">
              <a:buNone/>
            </a:pPr>
            <a:r>
              <a:rPr lang="zh-CN" altLang="en-US" sz="3000" dirty="0"/>
              <a:t>材质：铜版纸</a:t>
            </a:r>
            <a:r>
              <a:rPr lang="en-US" altLang="zh-CN" sz="3000" dirty="0"/>
              <a:t>300g</a:t>
            </a:r>
            <a:endParaRPr lang="en-US" altLang="zh-CN" sz="3000" dirty="0"/>
          </a:p>
          <a:p>
            <a:pPr marL="0" lvl="0" indent="0">
              <a:buNone/>
            </a:pPr>
            <a:r>
              <a:rPr lang="zh-CN" altLang="en-US" sz="3000" dirty="0"/>
              <a:t>规格：正面250 x 350mm(h)、侧面100 x 350mm(h)</a:t>
            </a:r>
            <a:endParaRPr lang="zh-CN" altLang="en-US" sz="3000" dirty="0"/>
          </a:p>
          <a:p>
            <a:pPr marL="0" lvl="0" indent="0">
              <a:buNone/>
            </a:pPr>
            <a:r>
              <a:rPr lang="zh-CN" altLang="en-US" sz="3000" dirty="0"/>
              <a:t>色彩：按规定标准色、辅助色应用</a:t>
            </a:r>
            <a:endParaRPr lang="zh-CN" altLang="en-US" sz="3000" dirty="0"/>
          </a:p>
          <a:p>
            <a:pPr marL="0" lvl="0" indent="0">
              <a:buNone/>
            </a:pPr>
            <a:r>
              <a:rPr lang="zh-CN" altLang="en-US" sz="3000" dirty="0"/>
              <a:t>工艺：覆亚膜、彩色印刷</a:t>
            </a:r>
            <a:endParaRPr lang="zh-CN" altLang="en-US" sz="3000" dirty="0"/>
          </a:p>
          <a:p>
            <a:pPr marL="0" lvl="0" indent="0">
              <a:buNone/>
            </a:pPr>
            <a:endParaRPr lang="en-US" altLang="zh-CN" sz="3000" dirty="0"/>
          </a:p>
          <a:p>
            <a:pPr marL="0" lvl="0" indent="0">
              <a:buNone/>
            </a:pPr>
            <a:r>
              <a:rPr lang="zh-CN" altLang="en-US" sz="3000" dirty="0">
                <a:solidFill>
                  <a:srgbClr val="C00000"/>
                </a:solidFill>
              </a:rPr>
              <a:t>重要备注：</a:t>
            </a:r>
            <a:endParaRPr lang="zh-CN" altLang="en-US" sz="3000" dirty="0">
              <a:solidFill>
                <a:srgbClr val="C00000"/>
              </a:solidFill>
            </a:endParaRPr>
          </a:p>
          <a:p>
            <a:pPr marL="0" lvl="0" indent="0">
              <a:buNone/>
            </a:pPr>
            <a:r>
              <a:rPr lang="zh-CN" altLang="en-US" sz="3000" dirty="0">
                <a:solidFill>
                  <a:srgbClr val="C00000"/>
                </a:solidFill>
              </a:rPr>
              <a:t>右方所呈现的是手提袋的设计模板，其作用在于说</a:t>
            </a:r>
            <a:endParaRPr lang="zh-CN" altLang="en-US" sz="3000" dirty="0">
              <a:solidFill>
                <a:srgbClr val="C00000"/>
              </a:solidFill>
            </a:endParaRPr>
          </a:p>
          <a:p>
            <a:pPr marL="0" lvl="0" indent="0">
              <a:buNone/>
            </a:pPr>
            <a:r>
              <a:rPr lang="zh-CN" altLang="en-US" sz="3000" dirty="0">
                <a:solidFill>
                  <a:srgbClr val="C00000"/>
                </a:solidFill>
              </a:rPr>
              <a:t>明不同区域内所含有的资料种类， 制作时必须使用</a:t>
            </a:r>
            <a:endParaRPr lang="zh-CN" altLang="en-US" sz="3000" dirty="0">
              <a:solidFill>
                <a:srgbClr val="C00000"/>
              </a:solidFill>
            </a:endParaRPr>
          </a:p>
          <a:p>
            <a:pPr marL="0" lvl="0" indent="0">
              <a:buNone/>
            </a:pPr>
            <a:r>
              <a:rPr lang="zh-CN" altLang="en-US" sz="3000" dirty="0">
                <a:solidFill>
                  <a:srgbClr val="C00000"/>
                </a:solidFill>
              </a:rPr>
              <a:t>所提供的设计源图。</a:t>
            </a:r>
            <a:endParaRPr lang="zh-CN" altLang="en-US" sz="3000" dirty="0">
              <a:solidFill>
                <a:srgbClr val="C00000"/>
              </a:solidFill>
            </a:endParaRPr>
          </a:p>
          <a:p>
            <a:pPr marL="0" lvl="0" indent="0">
              <a:buNone/>
            </a:pPr>
            <a:r>
              <a:rPr lang="zh-CN" altLang="en-US" sz="3000" dirty="0">
                <a:solidFill>
                  <a:srgbClr val="C00000"/>
                </a:solidFill>
              </a:rPr>
              <a:t>此物料中所涉及的字体和颜色使用方法，以基础部</a:t>
            </a:r>
            <a:endParaRPr lang="zh-CN" altLang="en-US" sz="3000" dirty="0">
              <a:solidFill>
                <a:srgbClr val="C00000"/>
              </a:solidFill>
            </a:endParaRPr>
          </a:p>
          <a:p>
            <a:pPr marL="0" lvl="0" indent="0">
              <a:buNone/>
            </a:pPr>
            <a:r>
              <a:rPr lang="zh-CN" altLang="en-US" sz="3000" dirty="0">
                <a:solidFill>
                  <a:srgbClr val="C00000"/>
                </a:solidFill>
              </a:rPr>
              <a:t>分相关规范为准。</a:t>
            </a:r>
            <a:endParaRPr lang="en-US" sz="3000" dirty="0">
              <a:solidFill>
                <a:srgbClr val="C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7B9-49EC-F049-A766-264138C0CB67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4" name="图片 3" descr="图片1-手提袋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22780" y="4726305"/>
            <a:ext cx="16390908" cy="10800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E-03</a:t>
            </a:r>
            <a:r>
              <a:rPr kumimoji="1" lang="zh-CN" altLang="en-US" sz="6000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文化周边规范</a:t>
            </a:r>
            <a:r>
              <a:rPr kumimoji="1" lang="en-US" altLang="zh-CN" sz="6000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 </a:t>
            </a:r>
            <a:r>
              <a:rPr kumimoji="1" lang="zh-CN" altLang="en-US" sz="6000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名片</a:t>
            </a:r>
            <a:endParaRPr kumimoji="1" lang="zh-CN" altLang="en-US" sz="6000" dirty="0"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584960" y="3048000"/>
            <a:ext cx="9862999" cy="1446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lvl="0" indent="0">
              <a:buNone/>
            </a:pPr>
            <a:r>
              <a:rPr lang="zh-CN" altLang="en-US" sz="3000" dirty="0"/>
              <a:t>材质：铜版纸</a:t>
            </a:r>
            <a:r>
              <a:rPr lang="en-US" altLang="zh-CN" sz="3000" dirty="0"/>
              <a:t>300g</a:t>
            </a:r>
            <a:endParaRPr lang="en-US" altLang="zh-CN" sz="3000" dirty="0"/>
          </a:p>
          <a:p>
            <a:pPr marL="0" lvl="0" indent="0">
              <a:buNone/>
            </a:pPr>
            <a:r>
              <a:rPr lang="zh-CN" altLang="en-US" sz="3000" dirty="0"/>
              <a:t>规格：</a:t>
            </a:r>
            <a:r>
              <a:rPr lang="en-US" altLang="zh-CN" sz="3000" dirty="0"/>
              <a:t>90x54mm</a:t>
            </a:r>
            <a:endParaRPr lang="en-US" altLang="zh-CN" sz="3000" dirty="0"/>
          </a:p>
          <a:p>
            <a:pPr marL="0" lvl="0" indent="0">
              <a:buNone/>
            </a:pPr>
            <a:r>
              <a:rPr lang="zh-CN" altLang="en-US" sz="3000" dirty="0"/>
              <a:t>色彩：</a:t>
            </a:r>
            <a:r>
              <a:rPr lang="zh-CN" altLang="en-US" sz="3000" dirty="0">
                <a:sym typeface="+mn-ea"/>
              </a:rPr>
              <a:t>按规定标准色、辅助色应用</a:t>
            </a:r>
            <a:endParaRPr lang="zh-CN" altLang="en-US" sz="3000" dirty="0"/>
          </a:p>
          <a:p>
            <a:pPr marL="0" lvl="0" indent="0">
              <a:buNone/>
            </a:pPr>
            <a:r>
              <a:rPr lang="zh-CN" altLang="en-US" sz="3000" dirty="0"/>
              <a:t>工艺：覆亚膜、彩色印刷</a:t>
            </a:r>
            <a:endParaRPr lang="zh-CN" altLang="en-US" sz="3000" dirty="0"/>
          </a:p>
          <a:p>
            <a:pPr marL="0" lvl="0" indent="0">
              <a:buNone/>
            </a:pPr>
            <a:endParaRPr lang="en-US" altLang="zh-CN" sz="3000" dirty="0"/>
          </a:p>
          <a:p>
            <a:pPr marL="0" lvl="0" indent="0">
              <a:buNone/>
            </a:pPr>
            <a:r>
              <a:rPr lang="zh-CN" altLang="en-US" sz="3000" dirty="0">
                <a:solidFill>
                  <a:srgbClr val="C00000"/>
                </a:solidFill>
              </a:rPr>
              <a:t>重要备注：</a:t>
            </a:r>
            <a:endParaRPr lang="zh-CN" altLang="en-US" sz="3000" dirty="0">
              <a:solidFill>
                <a:srgbClr val="C00000"/>
              </a:solidFill>
            </a:endParaRPr>
          </a:p>
          <a:p>
            <a:pPr marL="0" lvl="0" indent="0">
              <a:buNone/>
            </a:pPr>
            <a:r>
              <a:rPr lang="zh-CN" altLang="en-US" sz="3000" dirty="0">
                <a:solidFill>
                  <a:srgbClr val="C00000"/>
                </a:solidFill>
              </a:rPr>
              <a:t>右方所呈现的是名片的设计模板，其作用在于说</a:t>
            </a:r>
            <a:endParaRPr lang="zh-CN" altLang="en-US" sz="3000" dirty="0">
              <a:solidFill>
                <a:srgbClr val="C00000"/>
              </a:solidFill>
            </a:endParaRPr>
          </a:p>
          <a:p>
            <a:pPr marL="0" lvl="0" indent="0">
              <a:buNone/>
            </a:pPr>
            <a:r>
              <a:rPr lang="zh-CN" altLang="en-US" sz="3000" dirty="0">
                <a:solidFill>
                  <a:srgbClr val="C00000"/>
                </a:solidFill>
              </a:rPr>
              <a:t>明不同区域内所含有的资料种类， 制作时必须使用</a:t>
            </a:r>
            <a:endParaRPr lang="zh-CN" altLang="en-US" sz="3000" dirty="0">
              <a:solidFill>
                <a:srgbClr val="C00000"/>
              </a:solidFill>
            </a:endParaRPr>
          </a:p>
          <a:p>
            <a:pPr marL="0" lvl="0" indent="0">
              <a:buNone/>
            </a:pPr>
            <a:r>
              <a:rPr lang="zh-CN" altLang="en-US" sz="3000" dirty="0">
                <a:solidFill>
                  <a:srgbClr val="C00000"/>
                </a:solidFill>
              </a:rPr>
              <a:t>所提供的设计源图。</a:t>
            </a:r>
            <a:endParaRPr lang="zh-CN" altLang="en-US" sz="3000" dirty="0">
              <a:solidFill>
                <a:srgbClr val="C00000"/>
              </a:solidFill>
            </a:endParaRPr>
          </a:p>
          <a:p>
            <a:pPr marL="0" lvl="0" indent="0">
              <a:buNone/>
            </a:pPr>
            <a:r>
              <a:rPr lang="zh-CN" altLang="en-US" sz="3000" dirty="0">
                <a:solidFill>
                  <a:srgbClr val="C00000"/>
                </a:solidFill>
              </a:rPr>
              <a:t>此物料中所涉及的字体和颜色使用方法，以基础部</a:t>
            </a:r>
            <a:endParaRPr lang="zh-CN" altLang="en-US" sz="3000" dirty="0">
              <a:solidFill>
                <a:srgbClr val="C00000"/>
              </a:solidFill>
            </a:endParaRPr>
          </a:p>
          <a:p>
            <a:pPr marL="0" lvl="0" indent="0">
              <a:buNone/>
            </a:pPr>
            <a:r>
              <a:rPr lang="zh-CN" altLang="en-US" sz="3000" dirty="0">
                <a:solidFill>
                  <a:srgbClr val="C00000"/>
                </a:solidFill>
              </a:rPr>
              <a:t>分相关规范为准。</a:t>
            </a:r>
            <a:endParaRPr lang="en-US" sz="3000" dirty="0">
              <a:solidFill>
                <a:srgbClr val="C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7B9-49EC-F049-A766-264138C0CB67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6" name="图片 5" descr="名片模板-WAA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633450" y="5382895"/>
            <a:ext cx="9000000" cy="5400000"/>
          </a:xfrm>
          <a:prstGeom prst="rect">
            <a:avLst/>
          </a:prstGeom>
        </p:spPr>
      </p:pic>
      <p:pic>
        <p:nvPicPr>
          <p:cNvPr id="4" name="图片 3" descr="名片模板-WAA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2720" y="9401810"/>
            <a:ext cx="9000000" cy="5400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E-03</a:t>
            </a:r>
            <a:r>
              <a:rPr kumimoji="1" lang="zh-CN" altLang="en-US" sz="6000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文化周边规范</a:t>
            </a:r>
            <a:r>
              <a:rPr kumimoji="1" lang="en-US" altLang="zh-CN" sz="6000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 </a:t>
            </a:r>
            <a:r>
              <a:rPr kumimoji="1" lang="zh-CN" altLang="en-US" sz="6000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信纸</a:t>
            </a:r>
            <a:endParaRPr kumimoji="1" lang="zh-CN" altLang="en-US" sz="6000" dirty="0"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584960" y="3048001"/>
            <a:ext cx="9862999" cy="1446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lvl="0" indent="0">
              <a:buNone/>
            </a:pPr>
            <a:r>
              <a:rPr lang="zh-CN" altLang="en-US" sz="3000" dirty="0"/>
              <a:t>材质：80g胶版纸 </a:t>
            </a:r>
            <a:endParaRPr lang="zh-CN" altLang="en-US" sz="3000" dirty="0"/>
          </a:p>
          <a:p>
            <a:pPr marL="0" lvl="0" indent="0">
              <a:buNone/>
            </a:pPr>
            <a:r>
              <a:rPr lang="zh-CN" altLang="en-US" sz="3000" dirty="0"/>
              <a:t>规格：</a:t>
            </a:r>
            <a:r>
              <a:rPr lang="zh-CN" altLang="en-US" sz="3000" dirty="0">
                <a:latin typeface="阿里巴巴普惠体" panose="00020600040101010101" pitchFamily="18" charset="-122"/>
                <a:ea typeface="阿里巴巴普惠体" panose="00020600040101010101" pitchFamily="18" charset="-122"/>
                <a:sym typeface="+mn-ea"/>
              </a:rPr>
              <a:t>A4（210x297mm）</a:t>
            </a:r>
            <a:endParaRPr lang="zh-CN" altLang="en-US" sz="3000" dirty="0">
              <a:latin typeface="阿里巴巴普惠体" panose="00020600040101010101" pitchFamily="18" charset="-122"/>
              <a:ea typeface="阿里巴巴普惠体" panose="00020600040101010101" pitchFamily="18" charset="-122"/>
              <a:sym typeface="+mn-ea"/>
            </a:endParaRPr>
          </a:p>
          <a:p>
            <a:pPr marL="0" lvl="0" indent="0">
              <a:buNone/>
            </a:pPr>
            <a:r>
              <a:rPr lang="zh-CN" altLang="en-US" sz="3000" dirty="0"/>
              <a:t>色彩：</a:t>
            </a:r>
            <a:r>
              <a:rPr lang="zh-CN" altLang="en-US" sz="3000" dirty="0">
                <a:sym typeface="+mn-ea"/>
              </a:rPr>
              <a:t>按规定标准色、辅助色应用</a:t>
            </a:r>
            <a:endParaRPr lang="zh-CN" altLang="en-US" sz="3000" dirty="0"/>
          </a:p>
          <a:p>
            <a:pPr marL="0" lvl="0" indent="0">
              <a:buNone/>
            </a:pPr>
            <a:r>
              <a:rPr lang="zh-CN" altLang="en-US" sz="3000" dirty="0"/>
              <a:t>工艺：四色印刷</a:t>
            </a:r>
            <a:endParaRPr lang="zh-CN" altLang="en-US" sz="3000" dirty="0"/>
          </a:p>
          <a:p>
            <a:pPr marL="0" lvl="0" indent="0">
              <a:buNone/>
            </a:pPr>
            <a:endParaRPr lang="en-US" altLang="zh-CN" sz="3000" dirty="0"/>
          </a:p>
          <a:p>
            <a:pPr marL="0" lvl="0" indent="0">
              <a:buNone/>
            </a:pPr>
            <a:r>
              <a:rPr lang="zh-CN" altLang="en-US" sz="3000" dirty="0">
                <a:solidFill>
                  <a:srgbClr val="C00000"/>
                </a:solidFill>
              </a:rPr>
              <a:t>重要备注：</a:t>
            </a:r>
            <a:endParaRPr lang="zh-CN" altLang="en-US" sz="3000" dirty="0">
              <a:solidFill>
                <a:srgbClr val="C00000"/>
              </a:solidFill>
            </a:endParaRPr>
          </a:p>
          <a:p>
            <a:pPr marL="0" lvl="0" indent="0">
              <a:buNone/>
            </a:pPr>
            <a:r>
              <a:rPr lang="zh-CN" altLang="en-US" sz="3000" dirty="0">
                <a:solidFill>
                  <a:srgbClr val="C00000"/>
                </a:solidFill>
              </a:rPr>
              <a:t>右方所呈现的是信纸的设计模板，其作用在于说</a:t>
            </a:r>
            <a:endParaRPr lang="zh-CN" altLang="en-US" sz="3000" dirty="0">
              <a:solidFill>
                <a:srgbClr val="C00000"/>
              </a:solidFill>
            </a:endParaRPr>
          </a:p>
          <a:p>
            <a:pPr marL="0" lvl="0" indent="0">
              <a:buNone/>
            </a:pPr>
            <a:r>
              <a:rPr lang="zh-CN" altLang="en-US" sz="3000" dirty="0">
                <a:solidFill>
                  <a:srgbClr val="C00000"/>
                </a:solidFill>
              </a:rPr>
              <a:t>明不同区域内所含有的资料种类， 制作时必须使用</a:t>
            </a:r>
            <a:endParaRPr lang="zh-CN" altLang="en-US" sz="3000" dirty="0">
              <a:solidFill>
                <a:srgbClr val="C00000"/>
              </a:solidFill>
            </a:endParaRPr>
          </a:p>
          <a:p>
            <a:pPr marL="0" lvl="0" indent="0">
              <a:buNone/>
            </a:pPr>
            <a:r>
              <a:rPr lang="zh-CN" altLang="en-US" sz="3000" dirty="0">
                <a:solidFill>
                  <a:srgbClr val="C00000"/>
                </a:solidFill>
              </a:rPr>
              <a:t>所提供的设计源图。</a:t>
            </a:r>
            <a:endParaRPr lang="zh-CN" altLang="en-US" sz="3000" dirty="0">
              <a:solidFill>
                <a:srgbClr val="C00000"/>
              </a:solidFill>
            </a:endParaRPr>
          </a:p>
          <a:p>
            <a:pPr marL="0" lvl="0" indent="0">
              <a:buNone/>
            </a:pPr>
            <a:r>
              <a:rPr lang="zh-CN" altLang="en-US" sz="3000" dirty="0">
                <a:solidFill>
                  <a:srgbClr val="C00000"/>
                </a:solidFill>
              </a:rPr>
              <a:t>此物料中所涉及的字体和颜色使用方法，以基础部</a:t>
            </a:r>
            <a:endParaRPr lang="zh-CN" altLang="en-US" sz="3000" dirty="0">
              <a:solidFill>
                <a:srgbClr val="C00000"/>
              </a:solidFill>
            </a:endParaRPr>
          </a:p>
          <a:p>
            <a:pPr marL="0" lvl="0" indent="0">
              <a:buNone/>
            </a:pPr>
            <a:r>
              <a:rPr lang="zh-CN" altLang="en-US" sz="3000" dirty="0">
                <a:solidFill>
                  <a:srgbClr val="C00000"/>
                </a:solidFill>
              </a:rPr>
              <a:t>分相关规范为准。</a:t>
            </a:r>
            <a:endParaRPr lang="en-US" sz="3000" dirty="0">
              <a:solidFill>
                <a:srgbClr val="C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7B9-49EC-F049-A766-264138C0CB67}" type="slidenum">
              <a:rPr kumimoji="1" lang="zh-CN" altLang="en-US" smtClean="0"/>
            </a:fld>
            <a:endParaRPr kumimoji="1" lang="zh-CN" altLang="en-US"/>
          </a:p>
        </p:txBody>
      </p:sp>
      <p:grpSp>
        <p:nvGrpSpPr>
          <p:cNvPr id="7" name="组合 6"/>
          <p:cNvGrpSpPr>
            <a:grpSpLocks noChangeAspect="1"/>
          </p:cNvGrpSpPr>
          <p:nvPr/>
        </p:nvGrpSpPr>
        <p:grpSpPr>
          <a:xfrm>
            <a:off x="18861405" y="4726940"/>
            <a:ext cx="7560000" cy="10698392"/>
            <a:chOff x="28339" y="13501"/>
            <a:chExt cx="5102" cy="7220"/>
          </a:xfrm>
        </p:grpSpPr>
        <p:pic>
          <p:nvPicPr>
            <p:cNvPr id="6" name="图片 5" descr="C:\Users\cheng\Desktop\WAA大会筹备\文化周边设计\信纸-1.png信纸-1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28339" y="13501"/>
              <a:ext cx="5102" cy="7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794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 descr="资源 3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8764" y="13869"/>
              <a:ext cx="1701" cy="42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A-01</a:t>
            </a:r>
            <a:r>
              <a:rPr lang="zh-CN" altLang="en-US" dirty="0"/>
              <a:t> 标识图形（彩色）</a:t>
            </a:r>
            <a:endParaRPr lang="zh-CN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584960" y="3048000"/>
            <a:ext cx="9862999" cy="14461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lvl="0" indent="0">
              <a:lnSpc>
                <a:spcPct val="110000"/>
              </a:lnSpc>
              <a:buNone/>
            </a:pPr>
            <a:r>
              <a:rPr lang="en-US" altLang="zh-CN" sz="3000" dirty="0">
                <a:cs typeface="Alibaba PuHuiTi R" pitchFamily="18" charset="-122"/>
              </a:rPr>
              <a:t>WAA</a:t>
            </a:r>
            <a:r>
              <a:rPr lang="zh-CN" altLang="en-US" sz="3000" dirty="0">
                <a:cs typeface="Alibaba PuHuiTi R" pitchFamily="18" charset="-122"/>
              </a:rPr>
              <a:t> </a:t>
            </a:r>
            <a:r>
              <a:rPr lang="en-US" altLang="zh-CN" sz="3000" dirty="0">
                <a:cs typeface="Alibaba PuHuiTi R" pitchFamily="18" charset="-122"/>
              </a:rPr>
              <a:t>Logo</a:t>
            </a:r>
            <a:r>
              <a:rPr lang="zh-CN" altLang="en-US" sz="3000" dirty="0">
                <a:cs typeface="Alibaba PuHuiTi R" pitchFamily="18" charset="-122"/>
              </a:rPr>
              <a:t>标识图形是世界无线局域网应用发展联盟（以下简称：</a:t>
            </a:r>
            <a:r>
              <a:rPr lang="en-US" altLang="zh-CN" sz="3000" dirty="0">
                <a:cs typeface="Alibaba PuHuiTi R" pitchFamily="18" charset="-122"/>
              </a:rPr>
              <a:t>WAA</a:t>
            </a:r>
            <a:r>
              <a:rPr lang="zh-CN" altLang="en-US" sz="3000" dirty="0">
                <a:cs typeface="Alibaba PuHuiTi R" pitchFamily="18" charset="-122"/>
              </a:rPr>
              <a:t>）的基础品牌标识和重要标志性符号，它以独特的方式体现了</a:t>
            </a:r>
            <a:r>
              <a:rPr lang="en-US" altLang="zh-CN" sz="3000" dirty="0">
                <a:cs typeface="Alibaba PuHuiTi R" pitchFamily="18" charset="-122"/>
              </a:rPr>
              <a:t>WAA</a:t>
            </a:r>
            <a:r>
              <a:rPr lang="zh-CN" altLang="en-US" sz="3000" dirty="0">
                <a:cs typeface="Alibaba PuHuiTi R" pitchFamily="18" charset="-122"/>
              </a:rPr>
              <a:t>的品牌愿景和品牌理念。</a:t>
            </a:r>
            <a:endParaRPr lang="en-US" altLang="zh-CN" sz="3000" dirty="0">
              <a:cs typeface="Alibaba PuHuiTi R" pitchFamily="18" charset="-122"/>
            </a:endParaRPr>
          </a:p>
          <a:p>
            <a:pPr marL="0" lvl="0" indent="0">
              <a:lnSpc>
                <a:spcPct val="110000"/>
              </a:lnSpc>
              <a:buNone/>
            </a:pPr>
            <a:endParaRPr lang="en-US" sz="3000" dirty="0">
              <a:cs typeface="Alibaba PuHuiTi R" pitchFamily="18" charset="-122"/>
            </a:endParaRPr>
          </a:p>
          <a:p>
            <a:pPr marL="0" lvl="0" indent="0">
              <a:lnSpc>
                <a:spcPct val="110000"/>
              </a:lnSpc>
              <a:buNone/>
            </a:pPr>
            <a:r>
              <a:rPr lang="en-US" sz="3000" b="1" u="sng" dirty="0" err="1">
                <a:cs typeface="Alibaba PuHuiTi R" pitchFamily="18" charset="-122"/>
              </a:rPr>
              <a:t>标识品牌含义</a:t>
            </a:r>
            <a:r>
              <a:rPr lang="zh-CN" altLang="en-US" sz="3000" b="1" u="sng" dirty="0">
                <a:cs typeface="Alibaba PuHuiTi R" pitchFamily="18" charset="-122"/>
              </a:rPr>
              <a:t>：</a:t>
            </a:r>
            <a:endParaRPr lang="en-US" sz="3000" b="1" dirty="0">
              <a:cs typeface="Alibaba PuHuiTi R" pitchFamily="18" charset="-122"/>
            </a:endParaRPr>
          </a:p>
          <a:p>
            <a:pPr marL="0" lvl="0" indent="0">
              <a:lnSpc>
                <a:spcPct val="110000"/>
              </a:lnSpc>
              <a:buNone/>
            </a:pPr>
            <a:r>
              <a:rPr lang="en-US" sz="3000" dirty="0">
                <a:cs typeface="Alibaba PuHuiTi R" pitchFamily="18" charset="-122"/>
              </a:rPr>
              <a:t>WAA</a:t>
            </a:r>
            <a:r>
              <a:rPr lang="zh-CN" altLang="en-US" sz="3000" dirty="0">
                <a:cs typeface="Alibaba PuHuiTi R" pitchFamily="18" charset="-122"/>
              </a:rPr>
              <a:t>致力于构建开放、国际化、有产业影响力的</a:t>
            </a:r>
            <a:r>
              <a:rPr lang="en-US" sz="3000" dirty="0">
                <a:cs typeface="Alibaba PuHuiTi R" pitchFamily="18" charset="-122"/>
              </a:rPr>
              <a:t>WLAN</a:t>
            </a:r>
            <a:r>
              <a:rPr lang="zh-CN" altLang="en-US" sz="3000" dirty="0">
                <a:cs typeface="Alibaba PuHuiTi R" pitchFamily="18" charset="-122"/>
              </a:rPr>
              <a:t>产业发展平台，团结全球产业链伙伴，共同打造国际化的</a:t>
            </a:r>
            <a:r>
              <a:rPr lang="en-US" sz="3000" dirty="0">
                <a:cs typeface="Alibaba PuHuiTi R" pitchFamily="18" charset="-122"/>
              </a:rPr>
              <a:t>Wi-Fi</a:t>
            </a:r>
            <a:r>
              <a:rPr lang="zh-CN" altLang="en-US" sz="3000" dirty="0">
                <a:cs typeface="Alibaba PuHuiTi R" pitchFamily="18" charset="-122"/>
              </a:rPr>
              <a:t>性能体验认证品牌。</a:t>
            </a:r>
            <a:endParaRPr lang="zh-CN" altLang="en-US" sz="3000" dirty="0">
              <a:cs typeface="Alibaba PuHuiTi R" pitchFamily="18" charset="-122"/>
            </a:endParaRPr>
          </a:p>
          <a:p>
            <a:pPr marL="0" lvl="0" indent="0">
              <a:lnSpc>
                <a:spcPct val="110000"/>
              </a:lnSpc>
              <a:buNone/>
            </a:pPr>
            <a:r>
              <a:rPr lang="en-US" sz="3000" dirty="0">
                <a:cs typeface="Alibaba PuHuiTi R" pitchFamily="18" charset="-122"/>
              </a:rPr>
              <a:t>Logo</a:t>
            </a:r>
            <a:r>
              <a:rPr lang="zh-CN" altLang="en-US" sz="3000" dirty="0">
                <a:cs typeface="Alibaba PuHuiTi R" pitchFamily="18" charset="-122"/>
              </a:rPr>
              <a:t>中包含了 “</a:t>
            </a:r>
            <a:r>
              <a:rPr lang="en-US" sz="3000" dirty="0">
                <a:cs typeface="Alibaba PuHuiTi R" pitchFamily="18" charset="-122"/>
              </a:rPr>
              <a:t>WAA”</a:t>
            </a:r>
            <a:r>
              <a:rPr lang="zh-CN" altLang="en-US" sz="3000" dirty="0">
                <a:cs typeface="Alibaba PuHuiTi R" pitchFamily="18" charset="-122"/>
              </a:rPr>
              <a:t>三个字母</a:t>
            </a:r>
            <a:r>
              <a:rPr lang="en-US" sz="3000" dirty="0">
                <a:cs typeface="Alibaba PuHuiTi R" pitchFamily="18" charset="-122"/>
              </a:rPr>
              <a:t>，</a:t>
            </a:r>
            <a:r>
              <a:rPr lang="zh-CN" altLang="en-US" sz="3000" dirty="0">
                <a:cs typeface="Alibaba PuHuiTi R" pitchFamily="18" charset="-122"/>
              </a:rPr>
              <a:t>为机构的简称，代表：</a:t>
            </a:r>
            <a:r>
              <a:rPr lang="en-US" sz="3000" dirty="0">
                <a:cs typeface="Alibaba PuHuiTi R" pitchFamily="18" charset="-122"/>
              </a:rPr>
              <a:t>World WLAN Application Alliance。</a:t>
            </a:r>
            <a:endParaRPr lang="en-US" sz="3000" dirty="0">
              <a:cs typeface="Alibaba PuHuiTi R" pitchFamily="18" charset="-122"/>
            </a:endParaRPr>
          </a:p>
          <a:p>
            <a:pPr marL="0" lvl="0" indent="0">
              <a:lnSpc>
                <a:spcPct val="110000"/>
              </a:lnSpc>
              <a:buNone/>
            </a:pPr>
            <a:r>
              <a:rPr lang="en-US" sz="3000" dirty="0">
                <a:cs typeface="Alibaba PuHuiTi R" pitchFamily="18" charset="-122"/>
              </a:rPr>
              <a:t>A</a:t>
            </a:r>
            <a:r>
              <a:rPr lang="zh-CN" altLang="en-US" sz="3000" dirty="0">
                <a:cs typeface="Alibaba PuHuiTi R" pitchFamily="18" charset="-122"/>
              </a:rPr>
              <a:t>字母的第一笔延长为一个圆弧。既是一个球体的一部分，又是一个环绕的轨迹。象征全球化的视野和连接，体现“</a:t>
            </a:r>
            <a:r>
              <a:rPr lang="en-US" sz="3000" dirty="0">
                <a:cs typeface="Alibaba PuHuiTi R" pitchFamily="18" charset="-122"/>
              </a:rPr>
              <a:t>World”（</a:t>
            </a:r>
            <a:r>
              <a:rPr lang="zh-CN" altLang="en-US" sz="3000" dirty="0">
                <a:cs typeface="Alibaba PuHuiTi R" pitchFamily="18" charset="-122"/>
              </a:rPr>
              <a:t>世界）和“</a:t>
            </a:r>
            <a:r>
              <a:rPr lang="en-US" sz="3000" dirty="0">
                <a:cs typeface="Alibaba PuHuiTi R" pitchFamily="18" charset="-122"/>
              </a:rPr>
              <a:t>WLAN”（</a:t>
            </a:r>
            <a:r>
              <a:rPr lang="zh-CN" altLang="en-US" sz="3000" dirty="0">
                <a:cs typeface="Alibaba PuHuiTi R" pitchFamily="18" charset="-122"/>
              </a:rPr>
              <a:t>无线局域网）的概念。表达</a:t>
            </a:r>
            <a:r>
              <a:rPr lang="en-US" sz="3000" dirty="0">
                <a:cs typeface="Alibaba PuHuiTi R" pitchFamily="18" charset="-122"/>
              </a:rPr>
              <a:t>WAA</a:t>
            </a:r>
            <a:r>
              <a:rPr lang="zh-CN" altLang="en-US" sz="3000" dirty="0">
                <a:cs typeface="Alibaba PuHuiTi R" pitchFamily="18" charset="-122"/>
              </a:rPr>
              <a:t>致力于为数字世界提供最佳体验的无线局域网络。</a:t>
            </a:r>
            <a:endParaRPr lang="zh-CN" altLang="en-US" sz="3000" dirty="0">
              <a:cs typeface="Alibaba PuHuiTi R" pitchFamily="18" charset="-122"/>
            </a:endParaRPr>
          </a:p>
          <a:p>
            <a:pPr marL="0" lvl="0" indent="0">
              <a:lnSpc>
                <a:spcPct val="110000"/>
              </a:lnSpc>
              <a:buNone/>
            </a:pPr>
            <a:r>
              <a:rPr lang="zh-CN" altLang="en-US" sz="3000" dirty="0">
                <a:cs typeface="Alibaba PuHuiTi R" pitchFamily="18" charset="-122"/>
              </a:rPr>
              <a:t>两个</a:t>
            </a:r>
            <a:r>
              <a:rPr lang="en-US" sz="3000" dirty="0">
                <a:cs typeface="Alibaba PuHuiTi R" pitchFamily="18" charset="-122"/>
              </a:rPr>
              <a:t>A</a:t>
            </a:r>
            <a:r>
              <a:rPr lang="zh-CN" altLang="en-US" sz="3000" dirty="0">
                <a:cs typeface="Alibaba PuHuiTi R" pitchFamily="18" charset="-122"/>
              </a:rPr>
              <a:t>字母设计为山峰形状。象征着在多个应用场景中挑战</a:t>
            </a:r>
            <a:r>
              <a:rPr lang="en-US" sz="3000" dirty="0">
                <a:cs typeface="Alibaba PuHuiTi R" pitchFamily="18" charset="-122"/>
              </a:rPr>
              <a:t>WLAN</a:t>
            </a:r>
            <a:r>
              <a:rPr lang="zh-CN" altLang="en-US" sz="3000" dirty="0">
                <a:cs typeface="Alibaba PuHuiTi R" pitchFamily="18" charset="-122"/>
              </a:rPr>
              <a:t>极致体验。三角形的山峰也寓意稳固和可靠，这与</a:t>
            </a:r>
            <a:r>
              <a:rPr lang="en-US" sz="3000" dirty="0">
                <a:cs typeface="Alibaba PuHuiTi R" pitchFamily="18" charset="-122"/>
              </a:rPr>
              <a:t>WLAN</a:t>
            </a:r>
            <a:r>
              <a:rPr lang="zh-CN" altLang="en-US" sz="3000" dirty="0">
                <a:cs typeface="Alibaba PuHuiTi R" pitchFamily="18" charset="-122"/>
              </a:rPr>
              <a:t>技术需要稳定、可靠的特性相契合。</a:t>
            </a:r>
            <a:endParaRPr lang="zh-CN" altLang="en-US" sz="3000" dirty="0">
              <a:cs typeface="Alibaba PuHuiTi R" pitchFamily="18" charset="-122"/>
            </a:endParaRPr>
          </a:p>
          <a:p>
            <a:pPr marL="0" lvl="0" indent="0">
              <a:lnSpc>
                <a:spcPct val="110000"/>
              </a:lnSpc>
              <a:buNone/>
            </a:pPr>
            <a:r>
              <a:rPr lang="zh-CN" altLang="en-US" sz="3000" dirty="0">
                <a:cs typeface="Alibaba PuHuiTi R" pitchFamily="18" charset="-122"/>
              </a:rPr>
              <a:t>整体的蓝色调象征着科技、信任和可靠性。</a:t>
            </a:r>
            <a:endParaRPr lang="en-US" altLang="zh-CN" sz="3000" dirty="0">
              <a:cs typeface="Alibaba PuHuiTi R" pitchFamily="18" charset="-122"/>
            </a:endParaRPr>
          </a:p>
          <a:p>
            <a:pPr marL="0" lvl="0" indent="0">
              <a:lnSpc>
                <a:spcPct val="110000"/>
              </a:lnSpc>
              <a:buNone/>
            </a:pPr>
            <a:endParaRPr lang="en-US" sz="3000" dirty="0">
              <a:cs typeface="Alibaba PuHuiTi R" pitchFamily="18" charset="-122"/>
            </a:endParaRPr>
          </a:p>
          <a:p>
            <a:pPr marL="0" lvl="0" indent="0">
              <a:lnSpc>
                <a:spcPct val="110000"/>
              </a:lnSpc>
              <a:buNone/>
            </a:pPr>
            <a:r>
              <a:rPr lang="zh-CN" altLang="en-US" sz="3000" b="1" u="sng" dirty="0">
                <a:solidFill>
                  <a:srgbClr val="C00000"/>
                </a:solidFill>
                <a:cs typeface="Alibaba PuHuiTi R" pitchFamily="18" charset="-122"/>
              </a:rPr>
              <a:t>重要备注：</a:t>
            </a:r>
            <a:endParaRPr lang="zh-CN" altLang="en-US" sz="3000" b="1" u="sng" dirty="0">
              <a:solidFill>
                <a:srgbClr val="C00000"/>
              </a:solidFill>
              <a:cs typeface="Alibaba PuHuiTi R" pitchFamily="18" charset="-122"/>
            </a:endParaRPr>
          </a:p>
          <a:p>
            <a:pPr marL="0" lvl="0" indent="0">
              <a:lnSpc>
                <a:spcPct val="110000"/>
              </a:lnSpc>
              <a:buNone/>
            </a:pPr>
            <a:r>
              <a:rPr lang="zh-CN" altLang="en-US" sz="3000" dirty="0">
                <a:solidFill>
                  <a:srgbClr val="C00000"/>
                </a:solidFill>
                <a:cs typeface="Alibaba PuHuiTi R" pitchFamily="18" charset="-122"/>
              </a:rPr>
              <a:t>使用时只可采用经核准的设计源图，所有本手册所示的标志仅作说明用途，在印刷时不可通过扫描或拍摄技术使用。</a:t>
            </a:r>
            <a:endParaRPr lang="en-US" sz="3000" dirty="0">
              <a:solidFill>
                <a:srgbClr val="C00000"/>
              </a:solidFill>
              <a:cs typeface="Alibaba PuHuiTi R" pitchFamily="18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7B9-49EC-F049-A766-264138C0CB67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21" name="任意形状 20"/>
          <p:cNvSpPr/>
          <p:nvPr/>
        </p:nvSpPr>
        <p:spPr>
          <a:xfrm>
            <a:off x="16136124" y="6095353"/>
            <a:ext cx="12988417" cy="8294841"/>
          </a:xfrm>
          <a:custGeom>
            <a:avLst/>
            <a:gdLst>
              <a:gd name="connsiteX0" fmla="*/ 1919605 w 3006676"/>
              <a:gd name="connsiteY0" fmla="*/ 618947 h 1920167"/>
              <a:gd name="connsiteX1" fmla="*/ 2141066 w 3006676"/>
              <a:gd name="connsiteY1" fmla="*/ 618947 h 1920167"/>
              <a:gd name="connsiteX2" fmla="*/ 2447916 w 3006676"/>
              <a:gd name="connsiteY2" fmla="*/ 1364194 h 1920167"/>
              <a:gd name="connsiteX3" fmla="*/ 1993922 w 3006676"/>
              <a:gd name="connsiteY3" fmla="*/ 1364194 h 1920167"/>
              <a:gd name="connsiteX4" fmla="*/ 1929756 w 3006676"/>
              <a:gd name="connsiteY4" fmla="*/ 1208322 h 1920167"/>
              <a:gd name="connsiteX5" fmla="*/ 2162289 w 3006676"/>
              <a:gd name="connsiteY5" fmla="*/ 1208322 h 1920167"/>
              <a:gd name="connsiteX6" fmla="*/ 2030336 w 3006676"/>
              <a:gd name="connsiteY6" fmla="*/ 887928 h 1920167"/>
              <a:gd name="connsiteX7" fmla="*/ 1856787 w 3006676"/>
              <a:gd name="connsiteY7" fmla="*/ 1308029 h 1920167"/>
              <a:gd name="connsiteX8" fmla="*/ 960938 w 3006676"/>
              <a:gd name="connsiteY8" fmla="*/ 1920168 h 1920167"/>
              <a:gd name="connsiteX9" fmla="*/ 0 w 3006676"/>
              <a:gd name="connsiteY9" fmla="*/ 960049 h 1920167"/>
              <a:gd name="connsiteX10" fmla="*/ 960938 w 3006676"/>
              <a:gd name="connsiteY10" fmla="*/ 0 h 1920167"/>
              <a:gd name="connsiteX11" fmla="*/ 1681394 w 3006676"/>
              <a:gd name="connsiteY11" fmla="*/ 324791 h 1920167"/>
              <a:gd name="connsiteX12" fmla="*/ 1591816 w 3006676"/>
              <a:gd name="connsiteY12" fmla="*/ 542430 h 1920167"/>
              <a:gd name="connsiteX13" fmla="*/ 960938 w 3006676"/>
              <a:gd name="connsiteY13" fmla="*/ 204023 h 1920167"/>
              <a:gd name="connsiteX14" fmla="*/ 204212 w 3006676"/>
              <a:gd name="connsiteY14" fmla="*/ 960049 h 1920167"/>
              <a:gd name="connsiteX15" fmla="*/ 960938 w 3006676"/>
              <a:gd name="connsiteY15" fmla="*/ 1716074 h 1920167"/>
              <a:gd name="connsiteX16" fmla="*/ 1667836 w 3006676"/>
              <a:gd name="connsiteY16" fmla="*/ 1230306 h 1920167"/>
              <a:gd name="connsiteX17" fmla="*/ 1667836 w 3006676"/>
              <a:gd name="connsiteY17" fmla="*/ 1230306 h 1920167"/>
              <a:gd name="connsiteX18" fmla="*/ 1919534 w 3006676"/>
              <a:gd name="connsiteY18" fmla="*/ 618947 h 1920167"/>
              <a:gd name="connsiteX19" fmla="*/ 1919534 w 3006676"/>
              <a:gd name="connsiteY19" fmla="*/ 618947 h 1920167"/>
              <a:gd name="connsiteX20" fmla="*/ 1253450 w 3006676"/>
              <a:gd name="connsiteY20" fmla="*/ 1364194 h 1920167"/>
              <a:gd name="connsiteX21" fmla="*/ 1474911 w 3006676"/>
              <a:gd name="connsiteY21" fmla="*/ 1364194 h 1920167"/>
              <a:gd name="connsiteX22" fmla="*/ 1781761 w 3006676"/>
              <a:gd name="connsiteY22" fmla="*/ 618947 h 1920167"/>
              <a:gd name="connsiteX23" fmla="*/ 1560301 w 3006676"/>
              <a:gd name="connsiteY23" fmla="*/ 618947 h 1920167"/>
              <a:gd name="connsiteX24" fmla="*/ 1364180 w 3006676"/>
              <a:gd name="connsiteY24" fmla="*/ 1095213 h 1920167"/>
              <a:gd name="connsiteX25" fmla="*/ 1182824 w 3006676"/>
              <a:gd name="connsiteY25" fmla="*/ 654688 h 1920167"/>
              <a:gd name="connsiteX26" fmla="*/ 1153367 w 3006676"/>
              <a:gd name="connsiteY26" fmla="*/ 654688 h 1920167"/>
              <a:gd name="connsiteX27" fmla="*/ 972011 w 3006676"/>
              <a:gd name="connsiteY27" fmla="*/ 1095213 h 1920167"/>
              <a:gd name="connsiteX28" fmla="*/ 775891 w 3006676"/>
              <a:gd name="connsiteY28" fmla="*/ 618947 h 1920167"/>
              <a:gd name="connsiteX29" fmla="*/ 554431 w 3006676"/>
              <a:gd name="connsiteY29" fmla="*/ 618947 h 1920167"/>
              <a:gd name="connsiteX30" fmla="*/ 861281 w 3006676"/>
              <a:gd name="connsiteY30" fmla="*/ 1364194 h 1920167"/>
              <a:gd name="connsiteX31" fmla="*/ 1082741 w 3006676"/>
              <a:gd name="connsiteY31" fmla="*/ 1364194 h 1920167"/>
              <a:gd name="connsiteX32" fmla="*/ 1168132 w 3006676"/>
              <a:gd name="connsiteY32" fmla="*/ 1156838 h 1920167"/>
              <a:gd name="connsiteX33" fmla="*/ 1253521 w 3006676"/>
              <a:gd name="connsiteY33" fmla="*/ 1364194 h 1920167"/>
              <a:gd name="connsiteX34" fmla="*/ 1253521 w 3006676"/>
              <a:gd name="connsiteY34" fmla="*/ 1364194 h 1920167"/>
              <a:gd name="connsiteX35" fmla="*/ 2478367 w 3006676"/>
              <a:gd name="connsiteY35" fmla="*/ 618947 h 1920167"/>
              <a:gd name="connsiteX36" fmla="*/ 2362100 w 3006676"/>
              <a:gd name="connsiteY36" fmla="*/ 901331 h 1920167"/>
              <a:gd name="connsiteX37" fmla="*/ 2472830 w 3006676"/>
              <a:gd name="connsiteY37" fmla="*/ 1170312 h 1920167"/>
              <a:gd name="connsiteX38" fmla="*/ 2589097 w 3006676"/>
              <a:gd name="connsiteY38" fmla="*/ 887928 h 1920167"/>
              <a:gd name="connsiteX39" fmla="*/ 2721050 w 3006676"/>
              <a:gd name="connsiteY39" fmla="*/ 1208322 h 1920167"/>
              <a:gd name="connsiteX40" fmla="*/ 2488517 w 3006676"/>
              <a:gd name="connsiteY40" fmla="*/ 1208322 h 1920167"/>
              <a:gd name="connsiteX41" fmla="*/ 2552683 w 3006676"/>
              <a:gd name="connsiteY41" fmla="*/ 1364194 h 1920167"/>
              <a:gd name="connsiteX42" fmla="*/ 3006677 w 3006676"/>
              <a:gd name="connsiteY42" fmla="*/ 1364194 h 1920167"/>
              <a:gd name="connsiteX43" fmla="*/ 2699827 w 3006676"/>
              <a:gd name="connsiteY43" fmla="*/ 618947 h 1920167"/>
              <a:gd name="connsiteX44" fmla="*/ 2478367 w 3006676"/>
              <a:gd name="connsiteY44" fmla="*/ 618947 h 1920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006676" h="1920167">
                <a:moveTo>
                  <a:pt x="1919605" y="618947"/>
                </a:moveTo>
                <a:lnTo>
                  <a:pt x="2141066" y="618947"/>
                </a:lnTo>
                <a:lnTo>
                  <a:pt x="2447916" y="1364194"/>
                </a:lnTo>
                <a:lnTo>
                  <a:pt x="1993922" y="1364194"/>
                </a:lnTo>
                <a:cubicBezTo>
                  <a:pt x="1993922" y="1364194"/>
                  <a:pt x="1929756" y="1208322"/>
                  <a:pt x="1929756" y="1208322"/>
                </a:cubicBezTo>
                <a:lnTo>
                  <a:pt x="2162289" y="1208322"/>
                </a:lnTo>
                <a:lnTo>
                  <a:pt x="2030336" y="887928"/>
                </a:lnTo>
                <a:lnTo>
                  <a:pt x="1856787" y="1308029"/>
                </a:lnTo>
                <a:cubicBezTo>
                  <a:pt x="1717310" y="1666221"/>
                  <a:pt x="1368794" y="1920168"/>
                  <a:pt x="960938" y="1920168"/>
                </a:cubicBezTo>
                <a:cubicBezTo>
                  <a:pt x="430215" y="1920168"/>
                  <a:pt x="0" y="1490352"/>
                  <a:pt x="0" y="960049"/>
                </a:cubicBezTo>
                <a:cubicBezTo>
                  <a:pt x="0" y="429745"/>
                  <a:pt x="430215" y="0"/>
                  <a:pt x="960938" y="0"/>
                </a:cubicBezTo>
                <a:cubicBezTo>
                  <a:pt x="1247843" y="0"/>
                  <a:pt x="1505290" y="125662"/>
                  <a:pt x="1681394" y="324791"/>
                </a:cubicBezTo>
                <a:lnTo>
                  <a:pt x="1591816" y="542430"/>
                </a:lnTo>
                <a:cubicBezTo>
                  <a:pt x="1456314" y="338478"/>
                  <a:pt x="1224348" y="204023"/>
                  <a:pt x="960938" y="204023"/>
                </a:cubicBezTo>
                <a:cubicBezTo>
                  <a:pt x="543003" y="204023"/>
                  <a:pt x="204212" y="542500"/>
                  <a:pt x="204212" y="960049"/>
                </a:cubicBezTo>
                <a:cubicBezTo>
                  <a:pt x="204212" y="1377597"/>
                  <a:pt x="543003" y="1716074"/>
                  <a:pt x="960938" y="1716074"/>
                </a:cubicBezTo>
                <a:cubicBezTo>
                  <a:pt x="1283546" y="1716074"/>
                  <a:pt x="1558952" y="1514392"/>
                  <a:pt x="1667836" y="1230306"/>
                </a:cubicBezTo>
                <a:lnTo>
                  <a:pt x="1667836" y="1230306"/>
                </a:lnTo>
                <a:cubicBezTo>
                  <a:pt x="1667836" y="1230306"/>
                  <a:pt x="1919534" y="618947"/>
                  <a:pt x="1919534" y="618947"/>
                </a:cubicBezTo>
                <a:lnTo>
                  <a:pt x="1919534" y="618947"/>
                </a:lnTo>
                <a:close/>
                <a:moveTo>
                  <a:pt x="1253450" y="1364194"/>
                </a:moveTo>
                <a:lnTo>
                  <a:pt x="1474911" y="1364194"/>
                </a:lnTo>
                <a:lnTo>
                  <a:pt x="1781761" y="618947"/>
                </a:lnTo>
                <a:lnTo>
                  <a:pt x="1560301" y="618947"/>
                </a:lnTo>
                <a:lnTo>
                  <a:pt x="1364180" y="1095213"/>
                </a:lnTo>
                <a:lnTo>
                  <a:pt x="1182824" y="654688"/>
                </a:lnTo>
                <a:lnTo>
                  <a:pt x="1153367" y="654688"/>
                </a:lnTo>
                <a:lnTo>
                  <a:pt x="972011" y="1095213"/>
                </a:lnTo>
                <a:lnTo>
                  <a:pt x="775891" y="618947"/>
                </a:lnTo>
                <a:lnTo>
                  <a:pt x="554431" y="618947"/>
                </a:lnTo>
                <a:lnTo>
                  <a:pt x="861281" y="1364194"/>
                </a:lnTo>
                <a:lnTo>
                  <a:pt x="1082741" y="1364194"/>
                </a:lnTo>
                <a:lnTo>
                  <a:pt x="1168132" y="1156838"/>
                </a:lnTo>
                <a:lnTo>
                  <a:pt x="1253521" y="1364194"/>
                </a:lnTo>
                <a:lnTo>
                  <a:pt x="1253521" y="1364194"/>
                </a:lnTo>
                <a:close/>
                <a:moveTo>
                  <a:pt x="2478367" y="618947"/>
                </a:moveTo>
                <a:lnTo>
                  <a:pt x="2362100" y="901331"/>
                </a:lnTo>
                <a:lnTo>
                  <a:pt x="2472830" y="1170312"/>
                </a:lnTo>
                <a:lnTo>
                  <a:pt x="2589097" y="887928"/>
                </a:lnTo>
                <a:lnTo>
                  <a:pt x="2721050" y="1208322"/>
                </a:lnTo>
                <a:lnTo>
                  <a:pt x="2488517" y="1208322"/>
                </a:lnTo>
                <a:lnTo>
                  <a:pt x="2552683" y="1364194"/>
                </a:lnTo>
                <a:lnTo>
                  <a:pt x="3006677" y="1364194"/>
                </a:lnTo>
                <a:cubicBezTo>
                  <a:pt x="3006677" y="1364194"/>
                  <a:pt x="2699827" y="618947"/>
                  <a:pt x="2699827" y="618947"/>
                </a:cubicBezTo>
                <a:lnTo>
                  <a:pt x="2478367" y="618947"/>
                </a:lnTo>
                <a:close/>
              </a:path>
            </a:pathLst>
          </a:custGeom>
          <a:solidFill>
            <a:srgbClr val="0096DF"/>
          </a:solidFill>
          <a:ln w="709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E-03</a:t>
            </a:r>
            <a:r>
              <a:rPr kumimoji="1" lang="zh-CN" altLang="en-US" sz="6000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文化周边规范</a:t>
            </a:r>
            <a:r>
              <a:rPr kumimoji="1" lang="en-US" altLang="zh-CN" sz="6000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 </a:t>
            </a:r>
            <a:r>
              <a:rPr kumimoji="1" lang="zh-CN" altLang="en-US" sz="6000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会员牌匾</a:t>
            </a:r>
            <a:endParaRPr kumimoji="1" lang="zh-CN" altLang="en-US" sz="6000" dirty="0"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584960" y="3048000"/>
            <a:ext cx="9862999" cy="1446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lvl="0" indent="0">
              <a:buNone/>
            </a:pPr>
            <a:r>
              <a:rPr lang="zh-CN" altLang="en-US" sz="3000" dirty="0"/>
              <a:t>材质：不锈钢金属拉丝</a:t>
            </a:r>
            <a:endParaRPr lang="en-US" altLang="zh-CN" sz="3000" dirty="0"/>
          </a:p>
          <a:p>
            <a:pPr marL="0" lvl="0" indent="0">
              <a:buNone/>
            </a:pPr>
            <a:r>
              <a:rPr lang="zh-CN" altLang="en-US" sz="3000" dirty="0"/>
              <a:t>规格：</a:t>
            </a:r>
            <a:r>
              <a:rPr lang="zh-CN" altLang="en-US" sz="3000" dirty="0">
                <a:latin typeface="阿里巴巴普惠体" panose="00020600040101010101" pitchFamily="18" charset="-122"/>
                <a:ea typeface="阿里巴巴普惠体" panose="00020600040101010101" pitchFamily="18" charset="-122"/>
                <a:sym typeface="+mn-ea"/>
              </a:rPr>
              <a:t>60x40cm   厚：2.5cm</a:t>
            </a:r>
            <a:endParaRPr lang="en-US" altLang="zh-CN" sz="3000" dirty="0"/>
          </a:p>
          <a:p>
            <a:pPr marL="0" lvl="0" indent="0">
              <a:buNone/>
            </a:pPr>
            <a:r>
              <a:rPr lang="zh-CN" altLang="en-US" sz="3000" dirty="0"/>
              <a:t>色彩：</a:t>
            </a:r>
            <a:r>
              <a:rPr lang="zh-CN" altLang="en-US" sz="3000" dirty="0">
                <a:sym typeface="+mn-ea"/>
              </a:rPr>
              <a:t>按规定标准色、辅助色应用</a:t>
            </a:r>
            <a:endParaRPr lang="zh-CN" altLang="en-US" sz="3000" dirty="0"/>
          </a:p>
          <a:p>
            <a:pPr marL="0" lvl="0" indent="0">
              <a:buNone/>
            </a:pPr>
            <a:r>
              <a:rPr lang="zh-CN" altLang="en-US" sz="3000" dirty="0"/>
              <a:t>工艺：腐蚀、烤漆</a:t>
            </a:r>
            <a:endParaRPr lang="zh-CN" altLang="en-US" sz="3000" dirty="0"/>
          </a:p>
          <a:p>
            <a:pPr marL="0" lvl="0" indent="0">
              <a:buNone/>
            </a:pPr>
            <a:endParaRPr lang="en-US" altLang="zh-CN" sz="3000" dirty="0"/>
          </a:p>
          <a:p>
            <a:pPr marL="0" lvl="0" indent="0">
              <a:buNone/>
            </a:pPr>
            <a:r>
              <a:rPr lang="zh-CN" altLang="en-US" sz="3000" dirty="0">
                <a:solidFill>
                  <a:srgbClr val="C00000"/>
                </a:solidFill>
              </a:rPr>
              <a:t>重要备注：</a:t>
            </a:r>
            <a:endParaRPr lang="zh-CN" altLang="en-US" sz="3000" dirty="0">
              <a:solidFill>
                <a:srgbClr val="C00000"/>
              </a:solidFill>
            </a:endParaRPr>
          </a:p>
          <a:p>
            <a:pPr marL="0" lvl="0" indent="0">
              <a:buNone/>
            </a:pPr>
            <a:r>
              <a:rPr lang="zh-CN" altLang="en-US" sz="3000" dirty="0">
                <a:solidFill>
                  <a:srgbClr val="C00000"/>
                </a:solidFill>
              </a:rPr>
              <a:t>右方所呈现的是会员牌匾的设计模板，其作用在于说</a:t>
            </a:r>
            <a:endParaRPr lang="zh-CN" altLang="en-US" sz="3000" dirty="0">
              <a:solidFill>
                <a:srgbClr val="C00000"/>
              </a:solidFill>
            </a:endParaRPr>
          </a:p>
          <a:p>
            <a:pPr marL="0" lvl="0" indent="0">
              <a:buNone/>
            </a:pPr>
            <a:r>
              <a:rPr lang="zh-CN" altLang="en-US" sz="3000" dirty="0">
                <a:solidFill>
                  <a:srgbClr val="C00000"/>
                </a:solidFill>
              </a:rPr>
              <a:t>明不同区域内所含有的资料种类， 制作时必须使用</a:t>
            </a:r>
            <a:endParaRPr lang="zh-CN" altLang="en-US" sz="3000" dirty="0">
              <a:solidFill>
                <a:srgbClr val="C00000"/>
              </a:solidFill>
            </a:endParaRPr>
          </a:p>
          <a:p>
            <a:pPr marL="0" lvl="0" indent="0">
              <a:buNone/>
            </a:pPr>
            <a:r>
              <a:rPr lang="zh-CN" altLang="en-US" sz="3000" dirty="0">
                <a:solidFill>
                  <a:srgbClr val="C00000"/>
                </a:solidFill>
              </a:rPr>
              <a:t>所提供的设计源图。</a:t>
            </a:r>
            <a:endParaRPr lang="zh-CN" altLang="en-US" sz="3000" dirty="0">
              <a:solidFill>
                <a:srgbClr val="C00000"/>
              </a:solidFill>
            </a:endParaRPr>
          </a:p>
          <a:p>
            <a:pPr marL="0" lvl="0" indent="0">
              <a:buNone/>
            </a:pPr>
            <a:r>
              <a:rPr lang="zh-CN" altLang="en-US" sz="3000" dirty="0">
                <a:solidFill>
                  <a:srgbClr val="C00000"/>
                </a:solidFill>
              </a:rPr>
              <a:t>此物料中所涉及的字体和颜色使用方法，以基础部</a:t>
            </a:r>
            <a:endParaRPr lang="zh-CN" altLang="en-US" sz="3000" dirty="0">
              <a:solidFill>
                <a:srgbClr val="C00000"/>
              </a:solidFill>
            </a:endParaRPr>
          </a:p>
          <a:p>
            <a:pPr marL="0" lvl="0" indent="0">
              <a:buNone/>
            </a:pPr>
            <a:r>
              <a:rPr lang="zh-CN" altLang="en-US" sz="3000" dirty="0">
                <a:solidFill>
                  <a:srgbClr val="C00000"/>
                </a:solidFill>
              </a:rPr>
              <a:t>分相关规范为准。</a:t>
            </a:r>
            <a:endParaRPr lang="en-US" sz="3000" dirty="0">
              <a:solidFill>
                <a:srgbClr val="C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7B9-49EC-F049-A766-264138C0CB67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4" name="图片 3" descr="WAA-会员牌匾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173835" y="8009890"/>
            <a:ext cx="17273640" cy="4680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E-03</a:t>
            </a:r>
            <a:r>
              <a:rPr kumimoji="1" lang="zh-CN" altLang="en-US" sz="6000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文化周边规范</a:t>
            </a:r>
            <a:r>
              <a:rPr kumimoji="1" lang="en-US" altLang="zh-CN" sz="6000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 </a:t>
            </a:r>
            <a:r>
              <a:rPr kumimoji="1" lang="zh-CN" altLang="en-US" sz="6000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徽章</a:t>
            </a:r>
            <a:endParaRPr kumimoji="1" lang="zh-CN" altLang="en-US" sz="6000" dirty="0"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584960" y="3048001"/>
            <a:ext cx="9862999" cy="1446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lvl="0" indent="0">
              <a:buNone/>
            </a:pPr>
            <a:r>
              <a:rPr lang="zh-CN" altLang="en-US" sz="3000" dirty="0"/>
              <a:t>材质：锌合金</a:t>
            </a:r>
            <a:endParaRPr lang="en-US" altLang="zh-CN" sz="3000" dirty="0"/>
          </a:p>
          <a:p>
            <a:pPr marL="0" lvl="0" indent="0">
              <a:buNone/>
            </a:pPr>
            <a:r>
              <a:rPr lang="zh-CN" altLang="en-US" sz="3000" dirty="0"/>
              <a:t>规格：</a:t>
            </a:r>
            <a:r>
              <a:rPr lang="en-US" altLang="zh-CN" sz="3000" dirty="0"/>
              <a:t>36x24mm</a:t>
            </a:r>
            <a:endParaRPr lang="en-US" altLang="zh-CN" sz="3000" dirty="0"/>
          </a:p>
          <a:p>
            <a:pPr marL="0" lvl="0" indent="0">
              <a:buNone/>
            </a:pPr>
            <a:r>
              <a:rPr lang="zh-CN" altLang="en-US" sz="3000" dirty="0"/>
              <a:t>色彩：</a:t>
            </a:r>
            <a:r>
              <a:rPr lang="zh-CN" altLang="en-US" sz="3000" dirty="0">
                <a:sym typeface="+mn-ea"/>
              </a:rPr>
              <a:t>按规定标准色、辅助色应用</a:t>
            </a:r>
            <a:endParaRPr lang="zh-CN" altLang="en-US" sz="3000" dirty="0"/>
          </a:p>
          <a:p>
            <a:pPr marL="0" lvl="0" indent="0">
              <a:buNone/>
            </a:pPr>
            <a:r>
              <a:rPr lang="zh-CN" altLang="en-US" sz="3000" dirty="0"/>
              <a:t>工艺：烤漆、背部磁吸扣</a:t>
            </a:r>
            <a:endParaRPr lang="zh-CN" altLang="en-US" sz="3000" dirty="0"/>
          </a:p>
          <a:p>
            <a:pPr marL="0" lvl="0" indent="0">
              <a:buNone/>
            </a:pPr>
            <a:endParaRPr lang="en-US" altLang="zh-CN" sz="3000" dirty="0"/>
          </a:p>
          <a:p>
            <a:pPr marL="0" lvl="0" indent="0">
              <a:buNone/>
            </a:pPr>
            <a:r>
              <a:rPr lang="zh-CN" altLang="en-US" sz="3000" dirty="0">
                <a:solidFill>
                  <a:srgbClr val="C00000"/>
                </a:solidFill>
              </a:rPr>
              <a:t>重要备注：</a:t>
            </a:r>
            <a:endParaRPr lang="zh-CN" altLang="en-US" sz="3000" dirty="0">
              <a:solidFill>
                <a:srgbClr val="C00000"/>
              </a:solidFill>
            </a:endParaRPr>
          </a:p>
          <a:p>
            <a:pPr marL="0" lvl="0" indent="0">
              <a:buNone/>
            </a:pPr>
            <a:r>
              <a:rPr lang="zh-CN" altLang="en-US" sz="3000" dirty="0">
                <a:solidFill>
                  <a:srgbClr val="C00000"/>
                </a:solidFill>
              </a:rPr>
              <a:t>右方所呈现的是徽章的设计模板，其作用在于说</a:t>
            </a:r>
            <a:endParaRPr lang="zh-CN" altLang="en-US" sz="3000" dirty="0">
              <a:solidFill>
                <a:srgbClr val="C00000"/>
              </a:solidFill>
            </a:endParaRPr>
          </a:p>
          <a:p>
            <a:pPr marL="0" lvl="0" indent="0">
              <a:buNone/>
            </a:pPr>
            <a:r>
              <a:rPr lang="zh-CN" altLang="en-US" sz="3000" dirty="0">
                <a:solidFill>
                  <a:srgbClr val="C00000"/>
                </a:solidFill>
              </a:rPr>
              <a:t>明不同区域内所含有的资料种类， 制作时必须使用</a:t>
            </a:r>
            <a:endParaRPr lang="zh-CN" altLang="en-US" sz="3000" dirty="0">
              <a:solidFill>
                <a:srgbClr val="C00000"/>
              </a:solidFill>
            </a:endParaRPr>
          </a:p>
          <a:p>
            <a:pPr marL="0" lvl="0" indent="0">
              <a:buNone/>
            </a:pPr>
            <a:r>
              <a:rPr lang="zh-CN" altLang="en-US" sz="3000" dirty="0">
                <a:solidFill>
                  <a:srgbClr val="C00000"/>
                </a:solidFill>
              </a:rPr>
              <a:t>所提供的设计源图。</a:t>
            </a:r>
            <a:endParaRPr lang="zh-CN" altLang="en-US" sz="3000" dirty="0">
              <a:solidFill>
                <a:srgbClr val="C00000"/>
              </a:solidFill>
            </a:endParaRPr>
          </a:p>
          <a:p>
            <a:pPr marL="0" lvl="0" indent="0">
              <a:buNone/>
            </a:pPr>
            <a:r>
              <a:rPr lang="zh-CN" altLang="en-US" sz="3000" dirty="0">
                <a:solidFill>
                  <a:srgbClr val="C00000"/>
                </a:solidFill>
              </a:rPr>
              <a:t>此物料中所涉及的字体和颜色使用方法，以基础部</a:t>
            </a:r>
            <a:endParaRPr lang="zh-CN" altLang="en-US" sz="3000" dirty="0">
              <a:solidFill>
                <a:srgbClr val="C00000"/>
              </a:solidFill>
            </a:endParaRPr>
          </a:p>
          <a:p>
            <a:pPr marL="0" lvl="0" indent="0">
              <a:buNone/>
            </a:pPr>
            <a:r>
              <a:rPr lang="zh-CN" altLang="en-US" sz="3000" dirty="0">
                <a:solidFill>
                  <a:srgbClr val="C00000"/>
                </a:solidFill>
              </a:rPr>
              <a:t>分相关规范为准。</a:t>
            </a:r>
            <a:endParaRPr lang="en-US" sz="3000" dirty="0">
              <a:solidFill>
                <a:srgbClr val="C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7B9-49EC-F049-A766-264138C0CB67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4" name="图片 3" descr="画板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98200" y="3421381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E-03</a:t>
            </a:r>
            <a:r>
              <a:rPr kumimoji="1" lang="zh-CN" altLang="en-US" sz="6000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文化周边规范</a:t>
            </a:r>
            <a:r>
              <a:rPr kumimoji="1" lang="en-US" altLang="zh-CN" sz="6000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 </a:t>
            </a:r>
            <a:r>
              <a:rPr kumimoji="1" lang="zh-CN" altLang="en-US" sz="6000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文化衫</a:t>
            </a:r>
            <a:endParaRPr kumimoji="1" lang="zh-CN" altLang="en-US" sz="6000" dirty="0"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584960" y="3048000"/>
            <a:ext cx="9862999" cy="1446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lvl="0" indent="0">
              <a:buNone/>
            </a:pPr>
            <a:r>
              <a:rPr lang="zh-CN" altLang="en-US" sz="3000" dirty="0"/>
              <a:t>材质：棉</a:t>
            </a:r>
            <a:r>
              <a:rPr lang="en-US" altLang="zh-CN" sz="3000" dirty="0"/>
              <a:t> / </a:t>
            </a:r>
            <a:r>
              <a:rPr lang="zh-CN" altLang="en-US" sz="3000" dirty="0"/>
              <a:t>化纤</a:t>
            </a:r>
            <a:endParaRPr lang="en-US" altLang="zh-CN" sz="3000" dirty="0"/>
          </a:p>
          <a:p>
            <a:pPr marL="0" lvl="0" indent="0">
              <a:buNone/>
            </a:pPr>
            <a:r>
              <a:rPr lang="zh-CN" altLang="en-US" sz="3000" dirty="0"/>
              <a:t>规格：</a:t>
            </a:r>
            <a:r>
              <a:rPr lang="en-US" altLang="zh-CN" sz="3000" dirty="0"/>
              <a:t>logo</a:t>
            </a:r>
            <a:r>
              <a:rPr lang="zh-CN" altLang="en-US" sz="3000" dirty="0"/>
              <a:t>长</a:t>
            </a:r>
            <a:r>
              <a:rPr lang="en-US" altLang="zh-CN" sz="3000" dirty="0"/>
              <a:t>45mm</a:t>
            </a:r>
            <a:r>
              <a:rPr lang="zh-CN" altLang="en-US" sz="3000" dirty="0"/>
              <a:t>（等比缩放）</a:t>
            </a:r>
            <a:endParaRPr lang="zh-CN" altLang="en-US" sz="3000" dirty="0"/>
          </a:p>
          <a:p>
            <a:pPr marL="0" lvl="0" indent="0">
              <a:buNone/>
            </a:pPr>
            <a:r>
              <a:rPr lang="zh-CN" altLang="en-US" sz="3000" dirty="0"/>
              <a:t>色彩：</a:t>
            </a:r>
            <a:r>
              <a:rPr lang="zh-CN" altLang="en-US" sz="3000" dirty="0">
                <a:sym typeface="+mn-ea"/>
              </a:rPr>
              <a:t>按规定标准色、辅助色应用</a:t>
            </a:r>
            <a:endParaRPr lang="zh-CN" altLang="en-US" sz="3000" dirty="0"/>
          </a:p>
          <a:p>
            <a:pPr marL="0" lvl="0" indent="0">
              <a:buNone/>
            </a:pPr>
            <a:r>
              <a:rPr lang="zh-CN" altLang="en-US" sz="3000" dirty="0"/>
              <a:t>工艺：</a:t>
            </a:r>
            <a:r>
              <a:rPr lang="en-US" altLang="zh-CN" sz="3000" dirty="0"/>
              <a:t>logo</a:t>
            </a:r>
            <a:r>
              <a:rPr lang="zh-CN" altLang="en-US" sz="3000" dirty="0"/>
              <a:t>丝网印</a:t>
            </a:r>
            <a:r>
              <a:rPr lang="en-US" altLang="zh-CN" sz="3000" dirty="0">
                <a:sym typeface="+mn-ea"/>
              </a:rPr>
              <a:t> / </a:t>
            </a:r>
            <a:r>
              <a:rPr lang="zh-CN" altLang="en-US" sz="3000" dirty="0"/>
              <a:t>刺绣</a:t>
            </a:r>
            <a:endParaRPr lang="zh-CN" altLang="en-US" sz="3000" dirty="0"/>
          </a:p>
          <a:p>
            <a:pPr marL="0" lvl="0" indent="0">
              <a:buNone/>
            </a:pPr>
            <a:endParaRPr lang="en-US" altLang="zh-CN" sz="3000" dirty="0"/>
          </a:p>
          <a:p>
            <a:pPr marL="0" lvl="0" indent="0">
              <a:buNone/>
            </a:pPr>
            <a:r>
              <a:rPr lang="zh-CN" altLang="en-US" sz="3000" dirty="0">
                <a:solidFill>
                  <a:srgbClr val="C00000"/>
                </a:solidFill>
              </a:rPr>
              <a:t>重要备注：</a:t>
            </a:r>
            <a:endParaRPr lang="zh-CN" altLang="en-US" sz="3000" dirty="0">
              <a:solidFill>
                <a:srgbClr val="C00000"/>
              </a:solidFill>
            </a:endParaRPr>
          </a:p>
          <a:p>
            <a:pPr marL="0" lvl="0" indent="0">
              <a:buNone/>
            </a:pPr>
            <a:r>
              <a:rPr lang="zh-CN" altLang="en-US" sz="3000" dirty="0">
                <a:solidFill>
                  <a:srgbClr val="C00000"/>
                </a:solidFill>
              </a:rPr>
              <a:t>右方所呈现的是文化衫的设计模板，其作用在于说</a:t>
            </a:r>
            <a:endParaRPr lang="zh-CN" altLang="en-US" sz="3000" dirty="0">
              <a:solidFill>
                <a:srgbClr val="C00000"/>
              </a:solidFill>
            </a:endParaRPr>
          </a:p>
          <a:p>
            <a:pPr marL="0" lvl="0" indent="0">
              <a:buNone/>
            </a:pPr>
            <a:r>
              <a:rPr lang="zh-CN" altLang="en-US" sz="3000" dirty="0">
                <a:solidFill>
                  <a:srgbClr val="C00000"/>
                </a:solidFill>
              </a:rPr>
              <a:t>明不同区域内所含有的资料种类， 制作时必须使用</a:t>
            </a:r>
            <a:endParaRPr lang="zh-CN" altLang="en-US" sz="3000" dirty="0">
              <a:solidFill>
                <a:srgbClr val="C00000"/>
              </a:solidFill>
            </a:endParaRPr>
          </a:p>
          <a:p>
            <a:pPr marL="0" lvl="0" indent="0">
              <a:buNone/>
            </a:pPr>
            <a:r>
              <a:rPr lang="zh-CN" altLang="en-US" sz="3000" dirty="0">
                <a:solidFill>
                  <a:srgbClr val="C00000"/>
                </a:solidFill>
              </a:rPr>
              <a:t>所提供的设计源图。</a:t>
            </a:r>
            <a:endParaRPr lang="zh-CN" altLang="en-US" sz="3000" dirty="0">
              <a:solidFill>
                <a:srgbClr val="C00000"/>
              </a:solidFill>
            </a:endParaRPr>
          </a:p>
          <a:p>
            <a:pPr marL="0" lvl="0" indent="0">
              <a:buNone/>
            </a:pPr>
            <a:r>
              <a:rPr lang="zh-CN" altLang="en-US" sz="3000" dirty="0">
                <a:solidFill>
                  <a:srgbClr val="C00000"/>
                </a:solidFill>
              </a:rPr>
              <a:t>此物料中所涉及的字体和颜色使用方法，以基础部</a:t>
            </a:r>
            <a:endParaRPr lang="zh-CN" altLang="en-US" sz="3000" dirty="0">
              <a:solidFill>
                <a:srgbClr val="C00000"/>
              </a:solidFill>
            </a:endParaRPr>
          </a:p>
          <a:p>
            <a:pPr marL="0" lvl="0" indent="0">
              <a:buNone/>
            </a:pPr>
            <a:r>
              <a:rPr lang="zh-CN" altLang="en-US" sz="3000" dirty="0">
                <a:solidFill>
                  <a:srgbClr val="C00000"/>
                </a:solidFill>
              </a:rPr>
              <a:t>分相关规范为准。</a:t>
            </a:r>
            <a:endParaRPr lang="en-US" sz="3000" dirty="0">
              <a:solidFill>
                <a:srgbClr val="C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7B9-49EC-F049-A766-264138C0CB67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6" name="图片 5" descr="画板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629390" y="4204335"/>
            <a:ext cx="21599999" cy="1214999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E-03</a:t>
            </a:r>
            <a:r>
              <a:rPr kumimoji="1" lang="zh-CN" altLang="en-US" sz="6000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文化周边规范</a:t>
            </a:r>
            <a:r>
              <a:rPr kumimoji="1" lang="en-US" altLang="zh-CN" sz="6000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 </a:t>
            </a:r>
            <a:r>
              <a:rPr kumimoji="1" lang="zh-CN" altLang="en-US" sz="6000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证书</a:t>
            </a:r>
            <a:endParaRPr kumimoji="1" lang="zh-CN" altLang="en-US" sz="6000" dirty="0"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584960" y="3048000"/>
            <a:ext cx="9862999" cy="1446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lvl="0" indent="0">
              <a:buNone/>
            </a:pPr>
            <a:r>
              <a:rPr lang="zh-CN" altLang="en-US" sz="3000" dirty="0"/>
              <a:t>材质：实木相框、铜版纸内页</a:t>
            </a:r>
            <a:endParaRPr lang="en-US" altLang="zh-CN" sz="3000" dirty="0"/>
          </a:p>
          <a:p>
            <a:pPr marL="0" lvl="0" indent="0">
              <a:buNone/>
            </a:pPr>
            <a:r>
              <a:rPr lang="zh-CN" altLang="en-US" sz="3000" dirty="0"/>
              <a:t>规格：</a:t>
            </a:r>
            <a:r>
              <a:rPr lang="en-US" altLang="zh-CN" sz="3000" dirty="0"/>
              <a:t>A4</a:t>
            </a:r>
            <a:r>
              <a:rPr lang="zh-CN" altLang="en-US" sz="3000" dirty="0"/>
              <a:t>（</a:t>
            </a:r>
            <a:r>
              <a:rPr lang="en-US" altLang="zh-CN" sz="3000" dirty="0"/>
              <a:t>210x297mm</a:t>
            </a:r>
            <a:r>
              <a:rPr lang="zh-CN" altLang="en-US" sz="3000" dirty="0"/>
              <a:t>）</a:t>
            </a:r>
            <a:endParaRPr lang="en-US" altLang="zh-CN" sz="3000" dirty="0"/>
          </a:p>
          <a:p>
            <a:pPr marL="0" lvl="0" indent="0">
              <a:buNone/>
            </a:pPr>
            <a:r>
              <a:rPr lang="zh-CN" altLang="en-US" sz="3000" dirty="0"/>
              <a:t>色彩：</a:t>
            </a:r>
            <a:r>
              <a:rPr lang="zh-CN" altLang="en-US" sz="3000" dirty="0">
                <a:sym typeface="+mn-ea"/>
              </a:rPr>
              <a:t>按规定标准色、辅助色应用</a:t>
            </a:r>
            <a:endParaRPr lang="zh-CN" altLang="en-US" sz="3000" dirty="0"/>
          </a:p>
          <a:p>
            <a:pPr marL="0" lvl="0" indent="0">
              <a:buNone/>
            </a:pPr>
            <a:r>
              <a:rPr lang="zh-CN" altLang="en-US" sz="3000" dirty="0"/>
              <a:t>工艺：</a:t>
            </a:r>
            <a:r>
              <a:rPr lang="zh-CN" altLang="en-US" sz="3000" dirty="0">
                <a:sym typeface="+mn-ea"/>
              </a:rPr>
              <a:t>彩色印刷</a:t>
            </a:r>
            <a:endParaRPr lang="zh-CN" altLang="en-US" sz="3000" dirty="0"/>
          </a:p>
          <a:p>
            <a:pPr marL="0" lvl="0" indent="0">
              <a:buNone/>
            </a:pPr>
            <a:endParaRPr lang="en-US" altLang="zh-CN" sz="3000" dirty="0"/>
          </a:p>
          <a:p>
            <a:pPr marL="0" lvl="0" indent="0">
              <a:buNone/>
            </a:pPr>
            <a:r>
              <a:rPr lang="zh-CN" altLang="en-US" sz="3000" dirty="0">
                <a:solidFill>
                  <a:srgbClr val="C00000"/>
                </a:solidFill>
              </a:rPr>
              <a:t>重要备注：</a:t>
            </a:r>
            <a:endParaRPr lang="zh-CN" altLang="en-US" sz="3000" dirty="0">
              <a:solidFill>
                <a:srgbClr val="C00000"/>
              </a:solidFill>
            </a:endParaRPr>
          </a:p>
          <a:p>
            <a:pPr marL="0" lvl="0" indent="0">
              <a:buNone/>
            </a:pPr>
            <a:r>
              <a:rPr lang="zh-CN" altLang="en-US" sz="3000" dirty="0">
                <a:solidFill>
                  <a:srgbClr val="C00000"/>
                </a:solidFill>
              </a:rPr>
              <a:t>右方所呈现的是证书的设计模板，其作用在于说</a:t>
            </a:r>
            <a:endParaRPr lang="zh-CN" altLang="en-US" sz="3000" dirty="0">
              <a:solidFill>
                <a:srgbClr val="C00000"/>
              </a:solidFill>
            </a:endParaRPr>
          </a:p>
          <a:p>
            <a:pPr marL="0" lvl="0" indent="0">
              <a:buNone/>
            </a:pPr>
            <a:r>
              <a:rPr lang="zh-CN" altLang="en-US" sz="3000" dirty="0">
                <a:solidFill>
                  <a:srgbClr val="C00000"/>
                </a:solidFill>
              </a:rPr>
              <a:t>明不同区域内所含有的资料种类， 制作时必须使用</a:t>
            </a:r>
            <a:endParaRPr lang="zh-CN" altLang="en-US" sz="3000" dirty="0">
              <a:solidFill>
                <a:srgbClr val="C00000"/>
              </a:solidFill>
            </a:endParaRPr>
          </a:p>
          <a:p>
            <a:pPr marL="0" lvl="0" indent="0">
              <a:buNone/>
            </a:pPr>
            <a:r>
              <a:rPr lang="zh-CN" altLang="en-US" sz="3000" dirty="0">
                <a:solidFill>
                  <a:srgbClr val="C00000"/>
                </a:solidFill>
              </a:rPr>
              <a:t>所提供的设计源图。</a:t>
            </a:r>
            <a:endParaRPr lang="zh-CN" altLang="en-US" sz="3000" dirty="0">
              <a:solidFill>
                <a:srgbClr val="C00000"/>
              </a:solidFill>
            </a:endParaRPr>
          </a:p>
          <a:p>
            <a:pPr marL="0" lvl="0" indent="0">
              <a:buNone/>
            </a:pPr>
            <a:r>
              <a:rPr lang="zh-CN" altLang="en-US" sz="3000" dirty="0">
                <a:solidFill>
                  <a:srgbClr val="C00000"/>
                </a:solidFill>
              </a:rPr>
              <a:t>此物料中所涉及的字体和颜色使用方法，以基础部</a:t>
            </a:r>
            <a:endParaRPr lang="zh-CN" altLang="en-US" sz="3000" dirty="0">
              <a:solidFill>
                <a:srgbClr val="C00000"/>
              </a:solidFill>
            </a:endParaRPr>
          </a:p>
          <a:p>
            <a:pPr marL="0" lvl="0" indent="0">
              <a:buNone/>
            </a:pPr>
            <a:r>
              <a:rPr lang="zh-CN" altLang="en-US" sz="3000" dirty="0">
                <a:solidFill>
                  <a:srgbClr val="C00000"/>
                </a:solidFill>
              </a:rPr>
              <a:t>分相关规范为准。</a:t>
            </a:r>
            <a:endParaRPr lang="en-US" sz="3000" dirty="0">
              <a:solidFill>
                <a:srgbClr val="C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7B9-49EC-F049-A766-264138C0CB67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10" name="图片 9" descr="证书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638520" y="3048000"/>
            <a:ext cx="14462760" cy="14462760"/>
          </a:xfrm>
          <a:prstGeom prst="rect">
            <a:avLst/>
          </a:prstGeom>
        </p:spPr>
      </p:pic>
      <p:pic>
        <p:nvPicPr>
          <p:cNvPr id="9" name="图片 8" descr="[模板]WAA 项目经理证书_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0100" y="5285105"/>
            <a:ext cx="7560000" cy="1068979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A-01.1</a:t>
            </a:r>
            <a:r>
              <a:rPr lang="zh-CN" altLang="en-US" dirty="0"/>
              <a:t> 标识图形绘制说明</a:t>
            </a:r>
            <a:endParaRPr lang="zh-CN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584960" y="3048000"/>
            <a:ext cx="9862999" cy="14461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lvl="0" indent="0">
              <a:lnSpc>
                <a:spcPct val="110000"/>
              </a:lnSpc>
              <a:buNone/>
            </a:pPr>
            <a:r>
              <a:rPr lang="zh-CN" altLang="en-US" sz="3000" dirty="0">
                <a:cs typeface="Alibaba PuHuiTi R" pitchFamily="18" charset="-122"/>
              </a:rPr>
              <a:t>本节为</a:t>
            </a:r>
            <a:r>
              <a:rPr lang="en-US" altLang="zh-CN" sz="3000" dirty="0">
                <a:cs typeface="Alibaba PuHuiTi R" pitchFamily="18" charset="-122"/>
              </a:rPr>
              <a:t>WAA</a:t>
            </a:r>
            <a:r>
              <a:rPr lang="zh-CN" altLang="en-US" sz="3000" dirty="0">
                <a:cs typeface="Alibaba PuHuiTi R" pitchFamily="18" charset="-122"/>
              </a:rPr>
              <a:t> </a:t>
            </a:r>
            <a:r>
              <a:rPr lang="en-US" altLang="zh-CN" sz="3000" dirty="0">
                <a:cs typeface="Alibaba PuHuiTi R" pitchFamily="18" charset="-122"/>
              </a:rPr>
              <a:t>Logo</a:t>
            </a:r>
            <a:r>
              <a:rPr lang="zh-CN" altLang="en-US" sz="3000" dirty="0">
                <a:cs typeface="Alibaba PuHuiTi R" pitchFamily="18" charset="-122"/>
              </a:rPr>
              <a:t>标识的制图规范，阐述</a:t>
            </a:r>
            <a:r>
              <a:rPr lang="en-US" altLang="zh-CN" sz="3000" dirty="0">
                <a:cs typeface="Alibaba PuHuiTi R" pitchFamily="18" charset="-122"/>
              </a:rPr>
              <a:t>WAA</a:t>
            </a:r>
            <a:r>
              <a:rPr lang="zh-CN" altLang="en-US" sz="3000" dirty="0">
                <a:cs typeface="Alibaba PuHuiTi R" pitchFamily="18" charset="-122"/>
              </a:rPr>
              <a:t>图形标识的绘制约束，并以此衡量、确定标志的比例及空间距离的相互关系。具体在制作过程中，必须按照规范要求精准匹配，以确保视觉形象的统一。</a:t>
            </a:r>
            <a:endParaRPr lang="en-US" altLang="zh-CN" sz="3000" dirty="0">
              <a:cs typeface="Alibaba PuHuiTi R" pitchFamily="18" charset="-122"/>
            </a:endParaRPr>
          </a:p>
          <a:p>
            <a:pPr marL="0" lvl="0" indent="0">
              <a:lnSpc>
                <a:spcPct val="110000"/>
              </a:lnSpc>
              <a:buNone/>
            </a:pPr>
            <a:endParaRPr lang="en-US" altLang="zh-CN" sz="3000" dirty="0">
              <a:cs typeface="Alibaba PuHuiTi R" pitchFamily="18" charset="-122"/>
            </a:endParaRPr>
          </a:p>
          <a:p>
            <a:pPr marL="0" lvl="0" indent="0">
              <a:lnSpc>
                <a:spcPct val="110000"/>
              </a:lnSpc>
              <a:buNone/>
            </a:pPr>
            <a:r>
              <a:rPr lang="en-US" altLang="zh-CN" sz="3000" dirty="0">
                <a:cs typeface="Alibaba PuHuiTi R" pitchFamily="18" charset="-122"/>
              </a:rPr>
              <a:t>WAA</a:t>
            </a:r>
            <a:r>
              <a:rPr lang="zh-CN" altLang="en-US" sz="3000" dirty="0">
                <a:cs typeface="Alibaba PuHuiTi R" pitchFamily="18" charset="-122"/>
              </a:rPr>
              <a:t> </a:t>
            </a:r>
            <a:r>
              <a:rPr lang="en-US" altLang="zh-CN" sz="3000" dirty="0">
                <a:cs typeface="Alibaba PuHuiTi R" pitchFamily="18" charset="-122"/>
              </a:rPr>
              <a:t>Logo</a:t>
            </a:r>
            <a:r>
              <a:rPr lang="zh-CN" altLang="en-US" sz="3000" dirty="0">
                <a:cs typeface="Alibaba PuHuiTi R" pitchFamily="18" charset="-122"/>
              </a:rPr>
              <a:t>标识的图形，只用到了三种类型的线条：</a:t>
            </a:r>
            <a:endParaRPr lang="en-US" altLang="zh-CN" sz="3000" dirty="0">
              <a:cs typeface="Alibaba PuHuiTi R" pitchFamily="18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3000" dirty="0">
                <a:cs typeface="Alibaba PuHuiTi R" pitchFamily="18" charset="-122"/>
              </a:rPr>
              <a:t>正圆弧线</a:t>
            </a:r>
            <a:endParaRPr lang="en-US" altLang="zh-CN" sz="3000" dirty="0">
              <a:cs typeface="Alibaba PuHuiTi R" pitchFamily="18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3000" dirty="0">
                <a:cs typeface="Alibaba PuHuiTi R" pitchFamily="18" charset="-122"/>
              </a:rPr>
              <a:t>横线</a:t>
            </a:r>
            <a:endParaRPr lang="en-US" altLang="zh-CN" sz="3000" dirty="0">
              <a:cs typeface="Alibaba PuHuiTi R" pitchFamily="18" charset="-122"/>
            </a:endParaRPr>
          </a:p>
          <a:p>
            <a:pPr>
              <a:lnSpc>
                <a:spcPct val="110000"/>
              </a:lnSpc>
            </a:pPr>
            <a:r>
              <a:rPr lang="en-US" altLang="zh-CN" sz="3000" dirty="0">
                <a:cs typeface="Alibaba PuHuiTi R" pitchFamily="18" charset="-122"/>
              </a:rPr>
              <a:t>67</a:t>
            </a:r>
            <a:r>
              <a:rPr lang="zh-CN" altLang="en-US" sz="3000" dirty="0">
                <a:cs typeface="Alibaba PuHuiTi R" pitchFamily="18" charset="-122"/>
              </a:rPr>
              <a:t>度的斜线（左斜和右斜）</a:t>
            </a:r>
            <a:endParaRPr lang="en-US" altLang="zh-CN" sz="3000" dirty="0">
              <a:cs typeface="Alibaba PuHuiTi R" pitchFamily="18" charset="-122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zh-CN" altLang="en-US" sz="3000" dirty="0">
                <a:cs typeface="Alibaba PuHuiTi R" pitchFamily="18" charset="-122"/>
              </a:rPr>
              <a:t>图形中的字母笔画宽度保持一致（包括圆环的宽度）。</a:t>
            </a:r>
            <a:endParaRPr lang="en-US" altLang="zh-CN" sz="3000" dirty="0">
              <a:cs typeface="Alibaba PuHuiTi R" pitchFamily="18" charset="-122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zh-CN" altLang="en-US" sz="3000" dirty="0">
                <a:cs typeface="Alibaba PuHuiTi R" pitchFamily="18" charset="-122"/>
              </a:rPr>
              <a:t>字母</a:t>
            </a:r>
            <a:r>
              <a:rPr lang="en-US" altLang="zh-CN" sz="3000" dirty="0">
                <a:cs typeface="Alibaba PuHuiTi R" pitchFamily="18" charset="-122"/>
              </a:rPr>
              <a:t>A</a:t>
            </a:r>
            <a:r>
              <a:rPr lang="zh-CN" altLang="en-US" sz="3000" dirty="0">
                <a:cs typeface="Alibaba PuHuiTi R" pitchFamily="18" charset="-122"/>
              </a:rPr>
              <a:t>做了简化和变形。</a:t>
            </a:r>
            <a:endParaRPr lang="en-US" altLang="zh-CN" sz="3000" dirty="0">
              <a:cs typeface="Alibaba PuHuiTi R" pitchFamily="18" charset="-122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zh-CN" altLang="en-US" sz="3000" dirty="0">
                <a:cs typeface="Alibaba PuHuiTi R" pitchFamily="18" charset="-122"/>
              </a:rPr>
              <a:t>圆环的截断部分位于</a:t>
            </a:r>
            <a:r>
              <a:rPr lang="en-US" altLang="zh-CN" sz="3000" dirty="0">
                <a:cs typeface="Alibaba PuHuiTi R" pitchFamily="18" charset="-122"/>
              </a:rPr>
              <a:t>W</a:t>
            </a:r>
            <a:r>
              <a:rPr lang="zh-CN" altLang="en-US" sz="3000" dirty="0">
                <a:cs typeface="Alibaba PuHuiTi R" pitchFamily="18" charset="-122"/>
              </a:rPr>
              <a:t>字母最后一笔左切线的延长线，以及中间</a:t>
            </a:r>
            <a:r>
              <a:rPr lang="en-US" altLang="zh-CN" sz="3000" dirty="0">
                <a:cs typeface="Alibaba PuHuiTi R" pitchFamily="18" charset="-122"/>
              </a:rPr>
              <a:t>A</a:t>
            </a:r>
            <a:r>
              <a:rPr lang="zh-CN" altLang="en-US" sz="3000" dirty="0">
                <a:cs typeface="Alibaba PuHuiTi R" pitchFamily="18" charset="-122"/>
              </a:rPr>
              <a:t>字母第一笔左切线之间。</a:t>
            </a:r>
            <a:endParaRPr lang="en-US" altLang="zh-CN" sz="3000" dirty="0">
              <a:cs typeface="Alibaba PuHuiTi R" pitchFamily="18" charset="-122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altLang="zh-CN" sz="3000" dirty="0">
              <a:cs typeface="Alibaba PuHuiTi R" pitchFamily="18" charset="-122"/>
            </a:endParaRPr>
          </a:p>
          <a:p>
            <a:pPr marL="0" lvl="0" indent="0">
              <a:lnSpc>
                <a:spcPct val="110000"/>
              </a:lnSpc>
              <a:buNone/>
            </a:pPr>
            <a:r>
              <a:rPr lang="zh-CN" altLang="en-US" sz="3000" b="1" u="sng" dirty="0">
                <a:solidFill>
                  <a:srgbClr val="C00000"/>
                </a:solidFill>
                <a:cs typeface="Alibaba PuHuiTi R" pitchFamily="18" charset="-122"/>
              </a:rPr>
              <a:t>注意备注：</a:t>
            </a:r>
            <a:endParaRPr lang="zh-CN" altLang="en-US" sz="3000" b="1" dirty="0">
              <a:cs typeface="Alibaba PuHuiTi R" pitchFamily="18" charset="-122"/>
            </a:endParaRPr>
          </a:p>
          <a:p>
            <a:pPr marL="0" lvl="0" indent="0">
              <a:lnSpc>
                <a:spcPct val="110000"/>
              </a:lnSpc>
              <a:buNone/>
            </a:pPr>
            <a:r>
              <a:rPr lang="zh-CN" altLang="en-US" sz="3000" dirty="0">
                <a:solidFill>
                  <a:srgbClr val="C00000"/>
                </a:solidFill>
                <a:cs typeface="Alibaba PuHuiTi R" pitchFamily="18" charset="-122"/>
              </a:rPr>
              <a:t>在一般情况下使用品牌标识，应尽量使用</a:t>
            </a:r>
            <a:r>
              <a:rPr lang="en-US" altLang="zh-CN" sz="3000" dirty="0">
                <a:solidFill>
                  <a:srgbClr val="C00000"/>
                </a:solidFill>
                <a:cs typeface="Alibaba PuHuiTi R" pitchFamily="18" charset="-122"/>
              </a:rPr>
              <a:t>WAA</a:t>
            </a:r>
            <a:r>
              <a:rPr lang="zh-CN" altLang="en-US" sz="3000" dirty="0">
                <a:solidFill>
                  <a:srgbClr val="C00000"/>
                </a:solidFill>
                <a:cs typeface="Alibaba PuHuiTi R" pitchFamily="18" charset="-122"/>
              </a:rPr>
              <a:t>提供的电子文件，不建议对</a:t>
            </a:r>
            <a:r>
              <a:rPr lang="en-US" altLang="zh-CN" sz="3000" dirty="0">
                <a:solidFill>
                  <a:srgbClr val="C00000"/>
                </a:solidFill>
                <a:cs typeface="Alibaba PuHuiTi R" pitchFamily="18" charset="-122"/>
              </a:rPr>
              <a:t>Logo</a:t>
            </a:r>
            <a:r>
              <a:rPr lang="zh-CN" altLang="en-US" sz="3000" dirty="0">
                <a:solidFill>
                  <a:srgbClr val="C00000"/>
                </a:solidFill>
                <a:cs typeface="Alibaba PuHuiTi R" pitchFamily="18" charset="-122"/>
              </a:rPr>
              <a:t>重新绘制，以避免在重绘过程中出现误差。</a:t>
            </a:r>
            <a:endParaRPr lang="en-US" altLang="zh-CN" sz="3000" dirty="0">
              <a:solidFill>
                <a:srgbClr val="C00000"/>
              </a:solidFill>
              <a:cs typeface="Alibaba PuHuiTi R" pitchFamily="18" charset="-122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altLang="zh-CN" sz="3000" dirty="0">
              <a:cs typeface="Alibaba PuHuiTi R" pitchFamily="18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7B9-49EC-F049-A766-264138C0CB67}" type="slidenum">
              <a:rPr kumimoji="1" lang="zh-CN" altLang="en-US" smtClean="0"/>
            </a:fld>
            <a:endParaRPr kumimoji="1" lang="zh-CN" altLang="en-US"/>
          </a:p>
        </p:txBody>
      </p:sp>
      <p:cxnSp>
        <p:nvCxnSpPr>
          <p:cNvPr id="16" name="直线连接符 15"/>
          <p:cNvCxnSpPr/>
          <p:nvPr/>
        </p:nvCxnSpPr>
        <p:spPr>
          <a:xfrm>
            <a:off x="24247367" y="6079788"/>
            <a:ext cx="3394841" cy="8201951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线连接符 17"/>
          <p:cNvCxnSpPr/>
          <p:nvPr/>
        </p:nvCxnSpPr>
        <p:spPr>
          <a:xfrm>
            <a:off x="25676772" y="6079788"/>
            <a:ext cx="3390065" cy="8195344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线连接符 24"/>
          <p:cNvCxnSpPr>
            <a:endCxn id="41" idx="42"/>
          </p:cNvCxnSpPr>
          <p:nvPr/>
        </p:nvCxnSpPr>
        <p:spPr>
          <a:xfrm>
            <a:off x="26622703" y="6073181"/>
            <a:ext cx="2410413" cy="5827125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直线连接符 38"/>
          <p:cNvCxnSpPr/>
          <p:nvPr/>
        </p:nvCxnSpPr>
        <p:spPr>
          <a:xfrm flipH="1">
            <a:off x="25417670" y="6073181"/>
            <a:ext cx="3391185" cy="8208558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直线连接符 49"/>
          <p:cNvCxnSpPr/>
          <p:nvPr/>
        </p:nvCxnSpPr>
        <p:spPr>
          <a:xfrm>
            <a:off x="16164748" y="6073180"/>
            <a:ext cx="25400" cy="8208559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3" name="组合 102"/>
          <p:cNvGrpSpPr/>
          <p:nvPr/>
        </p:nvGrpSpPr>
        <p:grpSpPr>
          <a:xfrm>
            <a:off x="16164748" y="6073181"/>
            <a:ext cx="12891579" cy="8201951"/>
            <a:chOff x="14974958" y="5615983"/>
            <a:chExt cx="14081369" cy="8201951"/>
          </a:xfrm>
        </p:grpSpPr>
        <p:cxnSp>
          <p:nvCxnSpPr>
            <p:cNvPr id="8" name="直线连接符 7"/>
            <p:cNvCxnSpPr/>
            <p:nvPr/>
          </p:nvCxnSpPr>
          <p:spPr>
            <a:xfrm>
              <a:off x="14974958" y="5615983"/>
              <a:ext cx="14058154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线连接符 8"/>
            <p:cNvCxnSpPr/>
            <p:nvPr/>
          </p:nvCxnSpPr>
          <p:spPr>
            <a:xfrm>
              <a:off x="14974958" y="8259918"/>
              <a:ext cx="14058154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线连接符 9"/>
            <p:cNvCxnSpPr>
              <a:endCxn id="41" idx="42"/>
            </p:cNvCxnSpPr>
            <p:nvPr/>
          </p:nvCxnSpPr>
          <p:spPr>
            <a:xfrm>
              <a:off x="14974958" y="11898018"/>
              <a:ext cx="14058158" cy="2288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线连接符 26"/>
            <p:cNvCxnSpPr/>
            <p:nvPr/>
          </p:nvCxnSpPr>
          <p:spPr>
            <a:xfrm>
              <a:off x="14974958" y="10776427"/>
              <a:ext cx="14058154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线连接符 27"/>
            <p:cNvCxnSpPr/>
            <p:nvPr/>
          </p:nvCxnSpPr>
          <p:spPr>
            <a:xfrm>
              <a:off x="14974958" y="8414113"/>
              <a:ext cx="14081369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线连接符 55"/>
            <p:cNvCxnSpPr/>
            <p:nvPr/>
          </p:nvCxnSpPr>
          <p:spPr>
            <a:xfrm>
              <a:off x="15011566" y="13817934"/>
              <a:ext cx="14021546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7" name="直线连接符 56"/>
          <p:cNvCxnSpPr/>
          <p:nvPr/>
        </p:nvCxnSpPr>
        <p:spPr>
          <a:xfrm>
            <a:off x="29033112" y="6073181"/>
            <a:ext cx="0" cy="8201951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直线连接符 84"/>
          <p:cNvCxnSpPr/>
          <p:nvPr/>
        </p:nvCxnSpPr>
        <p:spPr>
          <a:xfrm>
            <a:off x="24683546" y="6074535"/>
            <a:ext cx="3390065" cy="8195344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直线连接符 86"/>
          <p:cNvCxnSpPr/>
          <p:nvPr/>
        </p:nvCxnSpPr>
        <p:spPr>
          <a:xfrm flipH="1">
            <a:off x="24479976" y="6059968"/>
            <a:ext cx="3391185" cy="8208558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直线连接符 87"/>
          <p:cNvCxnSpPr/>
          <p:nvPr/>
        </p:nvCxnSpPr>
        <p:spPr>
          <a:xfrm flipH="1">
            <a:off x="23047850" y="6053362"/>
            <a:ext cx="3391185" cy="8208558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直线连接符 88"/>
          <p:cNvCxnSpPr/>
          <p:nvPr/>
        </p:nvCxnSpPr>
        <p:spPr>
          <a:xfrm flipH="1">
            <a:off x="22096904" y="6059968"/>
            <a:ext cx="3391185" cy="8208558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直线连接符 89"/>
          <p:cNvCxnSpPr/>
          <p:nvPr/>
        </p:nvCxnSpPr>
        <p:spPr>
          <a:xfrm flipH="1">
            <a:off x="21509974" y="6053362"/>
            <a:ext cx="3391185" cy="8208558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直线连接符 90"/>
          <p:cNvCxnSpPr/>
          <p:nvPr/>
        </p:nvCxnSpPr>
        <p:spPr>
          <a:xfrm flipH="1">
            <a:off x="20562754" y="6059968"/>
            <a:ext cx="3391185" cy="8208558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直线连接符 91"/>
          <p:cNvCxnSpPr/>
          <p:nvPr/>
        </p:nvCxnSpPr>
        <p:spPr>
          <a:xfrm flipH="1">
            <a:off x="19827510" y="6079788"/>
            <a:ext cx="3391185" cy="8208558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直线连接符 92"/>
          <p:cNvCxnSpPr/>
          <p:nvPr/>
        </p:nvCxnSpPr>
        <p:spPr>
          <a:xfrm flipH="1">
            <a:off x="18894145" y="6046755"/>
            <a:ext cx="3391185" cy="8208558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直线连接符 94"/>
          <p:cNvCxnSpPr/>
          <p:nvPr/>
        </p:nvCxnSpPr>
        <p:spPr>
          <a:xfrm>
            <a:off x="22293285" y="6059967"/>
            <a:ext cx="3394841" cy="8201951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直线连接符 95"/>
          <p:cNvCxnSpPr/>
          <p:nvPr/>
        </p:nvCxnSpPr>
        <p:spPr>
          <a:xfrm>
            <a:off x="23281609" y="6053361"/>
            <a:ext cx="3394841" cy="8201951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直线连接符 96"/>
          <p:cNvCxnSpPr/>
          <p:nvPr/>
        </p:nvCxnSpPr>
        <p:spPr>
          <a:xfrm>
            <a:off x="20065559" y="6059967"/>
            <a:ext cx="3394841" cy="8201951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直线连接符 97"/>
          <p:cNvCxnSpPr/>
          <p:nvPr/>
        </p:nvCxnSpPr>
        <p:spPr>
          <a:xfrm>
            <a:off x="19143954" y="6066575"/>
            <a:ext cx="3394841" cy="8201951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直线连接符 98"/>
          <p:cNvCxnSpPr/>
          <p:nvPr/>
        </p:nvCxnSpPr>
        <p:spPr>
          <a:xfrm>
            <a:off x="18395487" y="6073180"/>
            <a:ext cx="3394841" cy="8201951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直线连接符 99"/>
          <p:cNvCxnSpPr/>
          <p:nvPr/>
        </p:nvCxnSpPr>
        <p:spPr>
          <a:xfrm>
            <a:off x="17464739" y="6079788"/>
            <a:ext cx="3394841" cy="8201951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同心圆 39"/>
          <p:cNvSpPr/>
          <p:nvPr/>
        </p:nvSpPr>
        <p:spPr>
          <a:xfrm>
            <a:off x="16190149" y="6073182"/>
            <a:ext cx="8201951" cy="8201951"/>
          </a:xfrm>
          <a:prstGeom prst="donut">
            <a:avLst>
              <a:gd name="adj" fmla="val 10778"/>
            </a:avLst>
          </a:prstGeom>
          <a:solidFill>
            <a:srgbClr val="BFBFB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4" name="任意形状 3"/>
          <p:cNvSpPr/>
          <p:nvPr/>
        </p:nvSpPr>
        <p:spPr>
          <a:xfrm>
            <a:off x="17456013" y="6070835"/>
            <a:ext cx="4338201" cy="8210237"/>
          </a:xfrm>
          <a:custGeom>
            <a:avLst/>
            <a:gdLst>
              <a:gd name="connsiteX0" fmla="*/ 0 w 4356847"/>
              <a:gd name="connsiteY0" fmla="*/ 0 h 8247530"/>
              <a:gd name="connsiteX1" fmla="*/ 968188 w 4356847"/>
              <a:gd name="connsiteY1" fmla="*/ 17930 h 8247530"/>
              <a:gd name="connsiteX2" fmla="*/ 4356847 w 4356847"/>
              <a:gd name="connsiteY2" fmla="*/ 8247530 h 8247530"/>
              <a:gd name="connsiteX3" fmla="*/ 3442447 w 4356847"/>
              <a:gd name="connsiteY3" fmla="*/ 8229600 h 8247530"/>
              <a:gd name="connsiteX4" fmla="*/ 0 w 4356847"/>
              <a:gd name="connsiteY4" fmla="*/ 0 h 8247530"/>
              <a:gd name="connsiteX0-1" fmla="*/ 0 w 4356847"/>
              <a:gd name="connsiteY0-2" fmla="*/ 0 h 8231627"/>
              <a:gd name="connsiteX1-3" fmla="*/ 968188 w 4356847"/>
              <a:gd name="connsiteY1-4" fmla="*/ 17930 h 8231627"/>
              <a:gd name="connsiteX2-5" fmla="*/ 4356847 w 4356847"/>
              <a:gd name="connsiteY2-6" fmla="*/ 8231627 h 8231627"/>
              <a:gd name="connsiteX3-7" fmla="*/ 3442447 w 4356847"/>
              <a:gd name="connsiteY3-8" fmla="*/ 8229600 h 8231627"/>
              <a:gd name="connsiteX4-9" fmla="*/ 0 w 4356847"/>
              <a:gd name="connsiteY4-10" fmla="*/ 0 h 8231627"/>
              <a:gd name="connsiteX0-11" fmla="*/ 0 w 4348896"/>
              <a:gd name="connsiteY0-12" fmla="*/ 0 h 8229600"/>
              <a:gd name="connsiteX1-13" fmla="*/ 968188 w 4348896"/>
              <a:gd name="connsiteY1-14" fmla="*/ 17930 h 8229600"/>
              <a:gd name="connsiteX2-15" fmla="*/ 4348896 w 4348896"/>
              <a:gd name="connsiteY2-16" fmla="*/ 8223675 h 8229600"/>
              <a:gd name="connsiteX3-17" fmla="*/ 3442447 w 4348896"/>
              <a:gd name="connsiteY3-18" fmla="*/ 8229600 h 8229600"/>
              <a:gd name="connsiteX4-19" fmla="*/ 0 w 4348896"/>
              <a:gd name="connsiteY4-20" fmla="*/ 0 h 8229600"/>
              <a:gd name="connsiteX0-21" fmla="*/ 0 w 4348896"/>
              <a:gd name="connsiteY0-22" fmla="*/ 0 h 8231627"/>
              <a:gd name="connsiteX1-23" fmla="*/ 968188 w 4348896"/>
              <a:gd name="connsiteY1-24" fmla="*/ 17930 h 8231627"/>
              <a:gd name="connsiteX2-25" fmla="*/ 4348896 w 4348896"/>
              <a:gd name="connsiteY2-26" fmla="*/ 8231627 h 8231627"/>
              <a:gd name="connsiteX3-27" fmla="*/ 3442447 w 4348896"/>
              <a:gd name="connsiteY3-28" fmla="*/ 8229600 h 8231627"/>
              <a:gd name="connsiteX4-29" fmla="*/ 0 w 4348896"/>
              <a:gd name="connsiteY4-30" fmla="*/ 0 h 8231627"/>
              <a:gd name="connsiteX0-31" fmla="*/ 0 w 4348896"/>
              <a:gd name="connsiteY0-32" fmla="*/ 0 h 8229600"/>
              <a:gd name="connsiteX1-33" fmla="*/ 968188 w 4348896"/>
              <a:gd name="connsiteY1-34" fmla="*/ 17930 h 8229600"/>
              <a:gd name="connsiteX2-35" fmla="*/ 4348896 w 4348896"/>
              <a:gd name="connsiteY2-36" fmla="*/ 8220932 h 8229600"/>
              <a:gd name="connsiteX3-37" fmla="*/ 3442447 w 4348896"/>
              <a:gd name="connsiteY3-38" fmla="*/ 8229600 h 8229600"/>
              <a:gd name="connsiteX4-39" fmla="*/ 0 w 4348896"/>
              <a:gd name="connsiteY4-40" fmla="*/ 0 h 8229600"/>
              <a:gd name="connsiteX0-41" fmla="*/ 0 w 4348896"/>
              <a:gd name="connsiteY0-42" fmla="*/ 0 h 8220932"/>
              <a:gd name="connsiteX1-43" fmla="*/ 968188 w 4348896"/>
              <a:gd name="connsiteY1-44" fmla="*/ 17930 h 8220932"/>
              <a:gd name="connsiteX2-45" fmla="*/ 4348896 w 4348896"/>
              <a:gd name="connsiteY2-46" fmla="*/ 8220932 h 8220932"/>
              <a:gd name="connsiteX3-47" fmla="*/ 3426405 w 4348896"/>
              <a:gd name="connsiteY3-48" fmla="*/ 8218906 h 8220932"/>
              <a:gd name="connsiteX4-49" fmla="*/ 0 w 4348896"/>
              <a:gd name="connsiteY4-50" fmla="*/ 0 h 8220932"/>
              <a:gd name="connsiteX0-51" fmla="*/ 0 w 4348896"/>
              <a:gd name="connsiteY0-52" fmla="*/ 0 h 8220932"/>
              <a:gd name="connsiteX1-53" fmla="*/ 968188 w 4348896"/>
              <a:gd name="connsiteY1-54" fmla="*/ 17930 h 8220932"/>
              <a:gd name="connsiteX2-55" fmla="*/ 4348896 w 4348896"/>
              <a:gd name="connsiteY2-56" fmla="*/ 8220932 h 8220932"/>
              <a:gd name="connsiteX3-57" fmla="*/ 3421058 w 4348896"/>
              <a:gd name="connsiteY3-58" fmla="*/ 8218906 h 8220932"/>
              <a:gd name="connsiteX4-59" fmla="*/ 0 w 4348896"/>
              <a:gd name="connsiteY4-60" fmla="*/ 0 h 8220932"/>
              <a:gd name="connsiteX0-61" fmla="*/ 0 w 4338201"/>
              <a:gd name="connsiteY0-62" fmla="*/ 0 h 8210237"/>
              <a:gd name="connsiteX1-63" fmla="*/ 957493 w 4338201"/>
              <a:gd name="connsiteY1-64" fmla="*/ 7235 h 8210237"/>
              <a:gd name="connsiteX2-65" fmla="*/ 4338201 w 4338201"/>
              <a:gd name="connsiteY2-66" fmla="*/ 8210237 h 8210237"/>
              <a:gd name="connsiteX3-67" fmla="*/ 3410363 w 4338201"/>
              <a:gd name="connsiteY3-68" fmla="*/ 8208211 h 8210237"/>
              <a:gd name="connsiteX4-69" fmla="*/ 0 w 4338201"/>
              <a:gd name="connsiteY4-70" fmla="*/ 0 h 8210237"/>
              <a:gd name="connsiteX0-71" fmla="*/ 0 w 4338201"/>
              <a:gd name="connsiteY0-72" fmla="*/ 0 h 8210237"/>
              <a:gd name="connsiteX1-73" fmla="*/ 957493 w 4338201"/>
              <a:gd name="connsiteY1-74" fmla="*/ 1888 h 8210237"/>
              <a:gd name="connsiteX2-75" fmla="*/ 4338201 w 4338201"/>
              <a:gd name="connsiteY2-76" fmla="*/ 8210237 h 8210237"/>
              <a:gd name="connsiteX3-77" fmla="*/ 3410363 w 4338201"/>
              <a:gd name="connsiteY3-78" fmla="*/ 8208211 h 8210237"/>
              <a:gd name="connsiteX4-79" fmla="*/ 0 w 4338201"/>
              <a:gd name="connsiteY4-80" fmla="*/ 0 h 821023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338201" h="8210237">
                <a:moveTo>
                  <a:pt x="0" y="0"/>
                </a:moveTo>
                <a:lnTo>
                  <a:pt x="957493" y="1888"/>
                </a:lnTo>
                <a:lnTo>
                  <a:pt x="4338201" y="8210237"/>
                </a:lnTo>
                <a:lnTo>
                  <a:pt x="3410363" y="8208211"/>
                </a:lnTo>
                <a:lnTo>
                  <a:pt x="0" y="0"/>
                </a:lnTo>
                <a:close/>
              </a:path>
            </a:pathLst>
          </a:custGeom>
          <a:solidFill>
            <a:srgbClr val="BFBFB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6" name="任意形状 5"/>
          <p:cNvSpPr/>
          <p:nvPr/>
        </p:nvSpPr>
        <p:spPr>
          <a:xfrm>
            <a:off x="18891956" y="6067776"/>
            <a:ext cx="4334933" cy="8212667"/>
          </a:xfrm>
          <a:custGeom>
            <a:avLst/>
            <a:gdLst>
              <a:gd name="connsiteX0" fmla="*/ 3403600 w 4334933"/>
              <a:gd name="connsiteY0" fmla="*/ 0 h 8229600"/>
              <a:gd name="connsiteX1" fmla="*/ 0 w 4334933"/>
              <a:gd name="connsiteY1" fmla="*/ 8212667 h 8229600"/>
              <a:gd name="connsiteX2" fmla="*/ 965200 w 4334933"/>
              <a:gd name="connsiteY2" fmla="*/ 8229600 h 8229600"/>
              <a:gd name="connsiteX3" fmla="*/ 4334933 w 4334933"/>
              <a:gd name="connsiteY3" fmla="*/ 0 h 8229600"/>
              <a:gd name="connsiteX4" fmla="*/ 3403600 w 4334933"/>
              <a:gd name="connsiteY4" fmla="*/ 0 h 8229600"/>
              <a:gd name="connsiteX0-1" fmla="*/ 3386667 w 4334933"/>
              <a:gd name="connsiteY0-2" fmla="*/ 5644 h 8229600"/>
              <a:gd name="connsiteX1-3" fmla="*/ 0 w 4334933"/>
              <a:gd name="connsiteY1-4" fmla="*/ 8212667 h 8229600"/>
              <a:gd name="connsiteX2-5" fmla="*/ 965200 w 4334933"/>
              <a:gd name="connsiteY2-6" fmla="*/ 8229600 h 8229600"/>
              <a:gd name="connsiteX3-7" fmla="*/ 4334933 w 4334933"/>
              <a:gd name="connsiteY3-8" fmla="*/ 0 h 8229600"/>
              <a:gd name="connsiteX4-9" fmla="*/ 3386667 w 4334933"/>
              <a:gd name="connsiteY4-10" fmla="*/ 5644 h 8229600"/>
              <a:gd name="connsiteX0-11" fmla="*/ 3386667 w 4329289"/>
              <a:gd name="connsiteY0-12" fmla="*/ 0 h 8223956"/>
              <a:gd name="connsiteX1-13" fmla="*/ 0 w 4329289"/>
              <a:gd name="connsiteY1-14" fmla="*/ 8207023 h 8223956"/>
              <a:gd name="connsiteX2-15" fmla="*/ 965200 w 4329289"/>
              <a:gd name="connsiteY2-16" fmla="*/ 8223956 h 8223956"/>
              <a:gd name="connsiteX3-17" fmla="*/ 4329289 w 4329289"/>
              <a:gd name="connsiteY3-18" fmla="*/ 1 h 8223956"/>
              <a:gd name="connsiteX4-19" fmla="*/ 3386667 w 4329289"/>
              <a:gd name="connsiteY4-20" fmla="*/ 0 h 8223956"/>
              <a:gd name="connsiteX0-21" fmla="*/ 3392311 w 4334933"/>
              <a:gd name="connsiteY0-22" fmla="*/ 0 h 8223956"/>
              <a:gd name="connsiteX1-23" fmla="*/ 0 w 4334933"/>
              <a:gd name="connsiteY1-24" fmla="*/ 8212667 h 8223956"/>
              <a:gd name="connsiteX2-25" fmla="*/ 970844 w 4334933"/>
              <a:gd name="connsiteY2-26" fmla="*/ 8223956 h 8223956"/>
              <a:gd name="connsiteX3-27" fmla="*/ 4334933 w 4334933"/>
              <a:gd name="connsiteY3-28" fmla="*/ 1 h 8223956"/>
              <a:gd name="connsiteX4-29" fmla="*/ 3392311 w 4334933"/>
              <a:gd name="connsiteY4-30" fmla="*/ 0 h 8223956"/>
              <a:gd name="connsiteX0-31" fmla="*/ 3392311 w 4334933"/>
              <a:gd name="connsiteY0-32" fmla="*/ 0 h 8218311"/>
              <a:gd name="connsiteX1-33" fmla="*/ 0 w 4334933"/>
              <a:gd name="connsiteY1-34" fmla="*/ 8212667 h 8218311"/>
              <a:gd name="connsiteX2-35" fmla="*/ 970844 w 4334933"/>
              <a:gd name="connsiteY2-36" fmla="*/ 8218311 h 8218311"/>
              <a:gd name="connsiteX3-37" fmla="*/ 4334933 w 4334933"/>
              <a:gd name="connsiteY3-38" fmla="*/ 1 h 8218311"/>
              <a:gd name="connsiteX4-39" fmla="*/ 3392311 w 4334933"/>
              <a:gd name="connsiteY4-40" fmla="*/ 0 h 8218311"/>
              <a:gd name="connsiteX0-41" fmla="*/ 3386667 w 4329289"/>
              <a:gd name="connsiteY0-42" fmla="*/ 0 h 8218311"/>
              <a:gd name="connsiteX1-43" fmla="*/ 0 w 4329289"/>
              <a:gd name="connsiteY1-44" fmla="*/ 8207023 h 8218311"/>
              <a:gd name="connsiteX2-45" fmla="*/ 965200 w 4329289"/>
              <a:gd name="connsiteY2-46" fmla="*/ 8218311 h 8218311"/>
              <a:gd name="connsiteX3-47" fmla="*/ 4329289 w 4329289"/>
              <a:gd name="connsiteY3-48" fmla="*/ 1 h 8218311"/>
              <a:gd name="connsiteX4-49" fmla="*/ 3386667 w 4329289"/>
              <a:gd name="connsiteY4-50" fmla="*/ 0 h 8218311"/>
              <a:gd name="connsiteX0-51" fmla="*/ 3392311 w 4334933"/>
              <a:gd name="connsiteY0-52" fmla="*/ 0 h 8218311"/>
              <a:gd name="connsiteX1-53" fmla="*/ 0 w 4334933"/>
              <a:gd name="connsiteY1-54" fmla="*/ 8212667 h 8218311"/>
              <a:gd name="connsiteX2-55" fmla="*/ 970844 w 4334933"/>
              <a:gd name="connsiteY2-56" fmla="*/ 8218311 h 8218311"/>
              <a:gd name="connsiteX3-57" fmla="*/ 4334933 w 4334933"/>
              <a:gd name="connsiteY3-58" fmla="*/ 1 h 8218311"/>
              <a:gd name="connsiteX4-59" fmla="*/ 3392311 w 4334933"/>
              <a:gd name="connsiteY4-60" fmla="*/ 0 h 8218311"/>
              <a:gd name="connsiteX0-61" fmla="*/ 3392311 w 4334933"/>
              <a:gd name="connsiteY0-62" fmla="*/ 0 h 8212667"/>
              <a:gd name="connsiteX1-63" fmla="*/ 0 w 4334933"/>
              <a:gd name="connsiteY1-64" fmla="*/ 8212667 h 8212667"/>
              <a:gd name="connsiteX2-65" fmla="*/ 942622 w 4334933"/>
              <a:gd name="connsiteY2-66" fmla="*/ 8212667 h 8212667"/>
              <a:gd name="connsiteX3-67" fmla="*/ 4334933 w 4334933"/>
              <a:gd name="connsiteY3-68" fmla="*/ 1 h 8212667"/>
              <a:gd name="connsiteX4-69" fmla="*/ 3392311 w 4334933"/>
              <a:gd name="connsiteY4-70" fmla="*/ 0 h 821266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334933" h="8212667">
                <a:moveTo>
                  <a:pt x="3392311" y="0"/>
                </a:moveTo>
                <a:lnTo>
                  <a:pt x="0" y="8212667"/>
                </a:lnTo>
                <a:lnTo>
                  <a:pt x="942622" y="8212667"/>
                </a:lnTo>
                <a:lnTo>
                  <a:pt x="4334933" y="1"/>
                </a:lnTo>
                <a:lnTo>
                  <a:pt x="3392311" y="0"/>
                </a:lnTo>
                <a:close/>
              </a:path>
            </a:pathLst>
          </a:custGeom>
          <a:solidFill>
            <a:srgbClr val="BFBFB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11" name="任意形状 10"/>
          <p:cNvSpPr/>
          <p:nvPr/>
        </p:nvSpPr>
        <p:spPr>
          <a:xfrm>
            <a:off x="19143954" y="6079788"/>
            <a:ext cx="4326912" cy="8202566"/>
          </a:xfrm>
          <a:custGeom>
            <a:avLst/>
            <a:gdLst>
              <a:gd name="connsiteX0" fmla="*/ 0 w 4356847"/>
              <a:gd name="connsiteY0" fmla="*/ 0 h 8247530"/>
              <a:gd name="connsiteX1" fmla="*/ 968188 w 4356847"/>
              <a:gd name="connsiteY1" fmla="*/ 17930 h 8247530"/>
              <a:gd name="connsiteX2" fmla="*/ 4356847 w 4356847"/>
              <a:gd name="connsiteY2" fmla="*/ 8247530 h 8247530"/>
              <a:gd name="connsiteX3" fmla="*/ 3442447 w 4356847"/>
              <a:gd name="connsiteY3" fmla="*/ 8229600 h 8247530"/>
              <a:gd name="connsiteX4" fmla="*/ 0 w 4356847"/>
              <a:gd name="connsiteY4" fmla="*/ 0 h 8247530"/>
              <a:gd name="connsiteX0-1" fmla="*/ 0 w 4356847"/>
              <a:gd name="connsiteY0-2" fmla="*/ 0 h 8231627"/>
              <a:gd name="connsiteX1-3" fmla="*/ 968188 w 4356847"/>
              <a:gd name="connsiteY1-4" fmla="*/ 17930 h 8231627"/>
              <a:gd name="connsiteX2-5" fmla="*/ 4356847 w 4356847"/>
              <a:gd name="connsiteY2-6" fmla="*/ 8231627 h 8231627"/>
              <a:gd name="connsiteX3-7" fmla="*/ 3442447 w 4356847"/>
              <a:gd name="connsiteY3-8" fmla="*/ 8229600 h 8231627"/>
              <a:gd name="connsiteX4-9" fmla="*/ 0 w 4356847"/>
              <a:gd name="connsiteY4-10" fmla="*/ 0 h 8231627"/>
              <a:gd name="connsiteX0-11" fmla="*/ 0 w 4348896"/>
              <a:gd name="connsiteY0-12" fmla="*/ 0 h 8229600"/>
              <a:gd name="connsiteX1-13" fmla="*/ 968188 w 4348896"/>
              <a:gd name="connsiteY1-14" fmla="*/ 17930 h 8229600"/>
              <a:gd name="connsiteX2-15" fmla="*/ 4348896 w 4348896"/>
              <a:gd name="connsiteY2-16" fmla="*/ 8223675 h 8229600"/>
              <a:gd name="connsiteX3-17" fmla="*/ 3442447 w 4348896"/>
              <a:gd name="connsiteY3-18" fmla="*/ 8229600 h 8229600"/>
              <a:gd name="connsiteX4-19" fmla="*/ 0 w 4348896"/>
              <a:gd name="connsiteY4-20" fmla="*/ 0 h 8229600"/>
              <a:gd name="connsiteX0-21" fmla="*/ 0 w 4348896"/>
              <a:gd name="connsiteY0-22" fmla="*/ 0 h 8231627"/>
              <a:gd name="connsiteX1-23" fmla="*/ 968188 w 4348896"/>
              <a:gd name="connsiteY1-24" fmla="*/ 17930 h 8231627"/>
              <a:gd name="connsiteX2-25" fmla="*/ 4348896 w 4348896"/>
              <a:gd name="connsiteY2-26" fmla="*/ 8231627 h 8231627"/>
              <a:gd name="connsiteX3-27" fmla="*/ 3442447 w 4348896"/>
              <a:gd name="connsiteY3-28" fmla="*/ 8229600 h 8231627"/>
              <a:gd name="connsiteX4-29" fmla="*/ 0 w 4348896"/>
              <a:gd name="connsiteY4-30" fmla="*/ 0 h 8231627"/>
              <a:gd name="connsiteX0-31" fmla="*/ 0 w 4348896"/>
              <a:gd name="connsiteY0-32" fmla="*/ 0 h 8229600"/>
              <a:gd name="connsiteX1-33" fmla="*/ 968188 w 4348896"/>
              <a:gd name="connsiteY1-34" fmla="*/ 17930 h 8229600"/>
              <a:gd name="connsiteX2-35" fmla="*/ 4348896 w 4348896"/>
              <a:gd name="connsiteY2-36" fmla="*/ 8220932 h 8229600"/>
              <a:gd name="connsiteX3-37" fmla="*/ 3442447 w 4348896"/>
              <a:gd name="connsiteY3-38" fmla="*/ 8229600 h 8229600"/>
              <a:gd name="connsiteX4-39" fmla="*/ 0 w 4348896"/>
              <a:gd name="connsiteY4-40" fmla="*/ 0 h 8229600"/>
              <a:gd name="connsiteX0-41" fmla="*/ 0 w 4348896"/>
              <a:gd name="connsiteY0-42" fmla="*/ 0 h 8220932"/>
              <a:gd name="connsiteX1-43" fmla="*/ 968188 w 4348896"/>
              <a:gd name="connsiteY1-44" fmla="*/ 17930 h 8220932"/>
              <a:gd name="connsiteX2-45" fmla="*/ 4348896 w 4348896"/>
              <a:gd name="connsiteY2-46" fmla="*/ 8220932 h 8220932"/>
              <a:gd name="connsiteX3-47" fmla="*/ 3426405 w 4348896"/>
              <a:gd name="connsiteY3-48" fmla="*/ 8218906 h 8220932"/>
              <a:gd name="connsiteX4-49" fmla="*/ 0 w 4348896"/>
              <a:gd name="connsiteY4-50" fmla="*/ 0 h 8220932"/>
              <a:gd name="connsiteX0-51" fmla="*/ 0 w 4348896"/>
              <a:gd name="connsiteY0-52" fmla="*/ 0 h 8220932"/>
              <a:gd name="connsiteX1-53" fmla="*/ 968188 w 4348896"/>
              <a:gd name="connsiteY1-54" fmla="*/ 17930 h 8220932"/>
              <a:gd name="connsiteX2-55" fmla="*/ 4348896 w 4348896"/>
              <a:gd name="connsiteY2-56" fmla="*/ 8220932 h 8220932"/>
              <a:gd name="connsiteX3-57" fmla="*/ 3421058 w 4348896"/>
              <a:gd name="connsiteY3-58" fmla="*/ 8218906 h 8220932"/>
              <a:gd name="connsiteX4-59" fmla="*/ 0 w 4348896"/>
              <a:gd name="connsiteY4-60" fmla="*/ 0 h 8220932"/>
              <a:gd name="connsiteX0-61" fmla="*/ 0 w 4338201"/>
              <a:gd name="connsiteY0-62" fmla="*/ 0 h 8210237"/>
              <a:gd name="connsiteX1-63" fmla="*/ 957493 w 4338201"/>
              <a:gd name="connsiteY1-64" fmla="*/ 7235 h 8210237"/>
              <a:gd name="connsiteX2-65" fmla="*/ 4338201 w 4338201"/>
              <a:gd name="connsiteY2-66" fmla="*/ 8210237 h 8210237"/>
              <a:gd name="connsiteX3-67" fmla="*/ 3410363 w 4338201"/>
              <a:gd name="connsiteY3-68" fmla="*/ 8208211 h 8210237"/>
              <a:gd name="connsiteX4-69" fmla="*/ 0 w 4338201"/>
              <a:gd name="connsiteY4-70" fmla="*/ 0 h 8210237"/>
              <a:gd name="connsiteX0-71" fmla="*/ 0 w 4338201"/>
              <a:gd name="connsiteY0-72" fmla="*/ 0 h 8210237"/>
              <a:gd name="connsiteX1-73" fmla="*/ 957493 w 4338201"/>
              <a:gd name="connsiteY1-74" fmla="*/ 1888 h 8210237"/>
              <a:gd name="connsiteX2-75" fmla="*/ 4338201 w 4338201"/>
              <a:gd name="connsiteY2-76" fmla="*/ 8210237 h 8210237"/>
              <a:gd name="connsiteX3-77" fmla="*/ 3410363 w 4338201"/>
              <a:gd name="connsiteY3-78" fmla="*/ 8208211 h 8210237"/>
              <a:gd name="connsiteX4-79" fmla="*/ 0 w 4338201"/>
              <a:gd name="connsiteY4-80" fmla="*/ 0 h 8210237"/>
              <a:gd name="connsiteX0-81" fmla="*/ 0 w 4338201"/>
              <a:gd name="connsiteY0-82" fmla="*/ 0 h 8210237"/>
              <a:gd name="connsiteX1-83" fmla="*/ 957493 w 4338201"/>
              <a:gd name="connsiteY1-84" fmla="*/ 1888 h 8210237"/>
              <a:gd name="connsiteX2-85" fmla="*/ 4338201 w 4338201"/>
              <a:gd name="connsiteY2-86" fmla="*/ 8210237 h 8210237"/>
              <a:gd name="connsiteX3-87" fmla="*/ 3404718 w 4338201"/>
              <a:gd name="connsiteY3-88" fmla="*/ 8208211 h 8210237"/>
              <a:gd name="connsiteX4-89" fmla="*/ 0 w 4338201"/>
              <a:gd name="connsiteY4-90" fmla="*/ 0 h 8210237"/>
              <a:gd name="connsiteX0-91" fmla="*/ 0 w 4338201"/>
              <a:gd name="connsiteY0-92" fmla="*/ 0 h 8210237"/>
              <a:gd name="connsiteX1-93" fmla="*/ 957493 w 4338201"/>
              <a:gd name="connsiteY1-94" fmla="*/ 1888 h 8210237"/>
              <a:gd name="connsiteX2-95" fmla="*/ 4338201 w 4338201"/>
              <a:gd name="connsiteY2-96" fmla="*/ 8210237 h 8210237"/>
              <a:gd name="connsiteX3-97" fmla="*/ 3393429 w 4338201"/>
              <a:gd name="connsiteY3-98" fmla="*/ 8202566 h 8210237"/>
              <a:gd name="connsiteX4-99" fmla="*/ 0 w 4338201"/>
              <a:gd name="connsiteY4-100" fmla="*/ 0 h 8210237"/>
              <a:gd name="connsiteX0-101" fmla="*/ 0 w 4326912"/>
              <a:gd name="connsiteY0-102" fmla="*/ 0 h 8202566"/>
              <a:gd name="connsiteX1-103" fmla="*/ 957493 w 4326912"/>
              <a:gd name="connsiteY1-104" fmla="*/ 1888 h 8202566"/>
              <a:gd name="connsiteX2-105" fmla="*/ 4326912 w 4326912"/>
              <a:gd name="connsiteY2-106" fmla="*/ 8198948 h 8202566"/>
              <a:gd name="connsiteX3-107" fmla="*/ 3393429 w 4326912"/>
              <a:gd name="connsiteY3-108" fmla="*/ 8202566 h 8202566"/>
              <a:gd name="connsiteX4-109" fmla="*/ 0 w 4326912"/>
              <a:gd name="connsiteY4-110" fmla="*/ 0 h 820256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326912" h="8202566">
                <a:moveTo>
                  <a:pt x="0" y="0"/>
                </a:moveTo>
                <a:lnTo>
                  <a:pt x="957493" y="1888"/>
                </a:lnTo>
                <a:lnTo>
                  <a:pt x="4326912" y="8198948"/>
                </a:lnTo>
                <a:lnTo>
                  <a:pt x="3393429" y="8202566"/>
                </a:lnTo>
                <a:lnTo>
                  <a:pt x="0" y="0"/>
                </a:lnTo>
                <a:close/>
              </a:path>
            </a:pathLst>
          </a:custGeom>
          <a:solidFill>
            <a:srgbClr val="BFBFB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12" name="任意形状 11"/>
          <p:cNvSpPr/>
          <p:nvPr/>
        </p:nvSpPr>
        <p:spPr>
          <a:xfrm>
            <a:off x="20566222" y="6068977"/>
            <a:ext cx="4334933" cy="8212667"/>
          </a:xfrm>
          <a:custGeom>
            <a:avLst/>
            <a:gdLst>
              <a:gd name="connsiteX0" fmla="*/ 3403600 w 4334933"/>
              <a:gd name="connsiteY0" fmla="*/ 0 h 8229600"/>
              <a:gd name="connsiteX1" fmla="*/ 0 w 4334933"/>
              <a:gd name="connsiteY1" fmla="*/ 8212667 h 8229600"/>
              <a:gd name="connsiteX2" fmla="*/ 965200 w 4334933"/>
              <a:gd name="connsiteY2" fmla="*/ 8229600 h 8229600"/>
              <a:gd name="connsiteX3" fmla="*/ 4334933 w 4334933"/>
              <a:gd name="connsiteY3" fmla="*/ 0 h 8229600"/>
              <a:gd name="connsiteX4" fmla="*/ 3403600 w 4334933"/>
              <a:gd name="connsiteY4" fmla="*/ 0 h 8229600"/>
              <a:gd name="connsiteX0-1" fmla="*/ 3386667 w 4334933"/>
              <a:gd name="connsiteY0-2" fmla="*/ 5644 h 8229600"/>
              <a:gd name="connsiteX1-3" fmla="*/ 0 w 4334933"/>
              <a:gd name="connsiteY1-4" fmla="*/ 8212667 h 8229600"/>
              <a:gd name="connsiteX2-5" fmla="*/ 965200 w 4334933"/>
              <a:gd name="connsiteY2-6" fmla="*/ 8229600 h 8229600"/>
              <a:gd name="connsiteX3-7" fmla="*/ 4334933 w 4334933"/>
              <a:gd name="connsiteY3-8" fmla="*/ 0 h 8229600"/>
              <a:gd name="connsiteX4-9" fmla="*/ 3386667 w 4334933"/>
              <a:gd name="connsiteY4-10" fmla="*/ 5644 h 8229600"/>
              <a:gd name="connsiteX0-11" fmla="*/ 3386667 w 4329289"/>
              <a:gd name="connsiteY0-12" fmla="*/ 0 h 8223956"/>
              <a:gd name="connsiteX1-13" fmla="*/ 0 w 4329289"/>
              <a:gd name="connsiteY1-14" fmla="*/ 8207023 h 8223956"/>
              <a:gd name="connsiteX2-15" fmla="*/ 965200 w 4329289"/>
              <a:gd name="connsiteY2-16" fmla="*/ 8223956 h 8223956"/>
              <a:gd name="connsiteX3-17" fmla="*/ 4329289 w 4329289"/>
              <a:gd name="connsiteY3-18" fmla="*/ 1 h 8223956"/>
              <a:gd name="connsiteX4-19" fmla="*/ 3386667 w 4329289"/>
              <a:gd name="connsiteY4-20" fmla="*/ 0 h 8223956"/>
              <a:gd name="connsiteX0-21" fmla="*/ 3392311 w 4334933"/>
              <a:gd name="connsiteY0-22" fmla="*/ 0 h 8223956"/>
              <a:gd name="connsiteX1-23" fmla="*/ 0 w 4334933"/>
              <a:gd name="connsiteY1-24" fmla="*/ 8212667 h 8223956"/>
              <a:gd name="connsiteX2-25" fmla="*/ 970844 w 4334933"/>
              <a:gd name="connsiteY2-26" fmla="*/ 8223956 h 8223956"/>
              <a:gd name="connsiteX3-27" fmla="*/ 4334933 w 4334933"/>
              <a:gd name="connsiteY3-28" fmla="*/ 1 h 8223956"/>
              <a:gd name="connsiteX4-29" fmla="*/ 3392311 w 4334933"/>
              <a:gd name="connsiteY4-30" fmla="*/ 0 h 8223956"/>
              <a:gd name="connsiteX0-31" fmla="*/ 3392311 w 4334933"/>
              <a:gd name="connsiteY0-32" fmla="*/ 0 h 8218311"/>
              <a:gd name="connsiteX1-33" fmla="*/ 0 w 4334933"/>
              <a:gd name="connsiteY1-34" fmla="*/ 8212667 h 8218311"/>
              <a:gd name="connsiteX2-35" fmla="*/ 970844 w 4334933"/>
              <a:gd name="connsiteY2-36" fmla="*/ 8218311 h 8218311"/>
              <a:gd name="connsiteX3-37" fmla="*/ 4334933 w 4334933"/>
              <a:gd name="connsiteY3-38" fmla="*/ 1 h 8218311"/>
              <a:gd name="connsiteX4-39" fmla="*/ 3392311 w 4334933"/>
              <a:gd name="connsiteY4-40" fmla="*/ 0 h 8218311"/>
              <a:gd name="connsiteX0-41" fmla="*/ 3386667 w 4329289"/>
              <a:gd name="connsiteY0-42" fmla="*/ 0 h 8218311"/>
              <a:gd name="connsiteX1-43" fmla="*/ 0 w 4329289"/>
              <a:gd name="connsiteY1-44" fmla="*/ 8207023 h 8218311"/>
              <a:gd name="connsiteX2-45" fmla="*/ 965200 w 4329289"/>
              <a:gd name="connsiteY2-46" fmla="*/ 8218311 h 8218311"/>
              <a:gd name="connsiteX3-47" fmla="*/ 4329289 w 4329289"/>
              <a:gd name="connsiteY3-48" fmla="*/ 1 h 8218311"/>
              <a:gd name="connsiteX4-49" fmla="*/ 3386667 w 4329289"/>
              <a:gd name="connsiteY4-50" fmla="*/ 0 h 8218311"/>
              <a:gd name="connsiteX0-51" fmla="*/ 3392311 w 4334933"/>
              <a:gd name="connsiteY0-52" fmla="*/ 0 h 8218311"/>
              <a:gd name="connsiteX1-53" fmla="*/ 0 w 4334933"/>
              <a:gd name="connsiteY1-54" fmla="*/ 8212667 h 8218311"/>
              <a:gd name="connsiteX2-55" fmla="*/ 970844 w 4334933"/>
              <a:gd name="connsiteY2-56" fmla="*/ 8218311 h 8218311"/>
              <a:gd name="connsiteX3-57" fmla="*/ 4334933 w 4334933"/>
              <a:gd name="connsiteY3-58" fmla="*/ 1 h 8218311"/>
              <a:gd name="connsiteX4-59" fmla="*/ 3392311 w 4334933"/>
              <a:gd name="connsiteY4-60" fmla="*/ 0 h 8218311"/>
              <a:gd name="connsiteX0-61" fmla="*/ 3392311 w 4334933"/>
              <a:gd name="connsiteY0-62" fmla="*/ 0 h 8212667"/>
              <a:gd name="connsiteX1-63" fmla="*/ 0 w 4334933"/>
              <a:gd name="connsiteY1-64" fmla="*/ 8212667 h 8212667"/>
              <a:gd name="connsiteX2-65" fmla="*/ 942622 w 4334933"/>
              <a:gd name="connsiteY2-66" fmla="*/ 8212667 h 8212667"/>
              <a:gd name="connsiteX3-67" fmla="*/ 4334933 w 4334933"/>
              <a:gd name="connsiteY3-68" fmla="*/ 1 h 8212667"/>
              <a:gd name="connsiteX4-69" fmla="*/ 3392311 w 4334933"/>
              <a:gd name="connsiteY4-70" fmla="*/ 0 h 821266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334933" h="8212667">
                <a:moveTo>
                  <a:pt x="3392311" y="0"/>
                </a:moveTo>
                <a:lnTo>
                  <a:pt x="0" y="8212667"/>
                </a:lnTo>
                <a:lnTo>
                  <a:pt x="942622" y="8212667"/>
                </a:lnTo>
                <a:lnTo>
                  <a:pt x="4334933" y="1"/>
                </a:lnTo>
                <a:lnTo>
                  <a:pt x="3392311" y="0"/>
                </a:lnTo>
                <a:close/>
              </a:path>
            </a:pathLst>
          </a:custGeom>
          <a:solidFill>
            <a:srgbClr val="BFBFB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13" name="任意形状 12"/>
          <p:cNvSpPr/>
          <p:nvPr/>
        </p:nvSpPr>
        <p:spPr>
          <a:xfrm>
            <a:off x="22101567" y="6077733"/>
            <a:ext cx="4329853" cy="8202507"/>
          </a:xfrm>
          <a:custGeom>
            <a:avLst/>
            <a:gdLst>
              <a:gd name="connsiteX0" fmla="*/ 3403600 w 4334933"/>
              <a:gd name="connsiteY0" fmla="*/ 0 h 8229600"/>
              <a:gd name="connsiteX1" fmla="*/ 0 w 4334933"/>
              <a:gd name="connsiteY1" fmla="*/ 8212667 h 8229600"/>
              <a:gd name="connsiteX2" fmla="*/ 965200 w 4334933"/>
              <a:gd name="connsiteY2" fmla="*/ 8229600 h 8229600"/>
              <a:gd name="connsiteX3" fmla="*/ 4334933 w 4334933"/>
              <a:gd name="connsiteY3" fmla="*/ 0 h 8229600"/>
              <a:gd name="connsiteX4" fmla="*/ 3403600 w 4334933"/>
              <a:gd name="connsiteY4" fmla="*/ 0 h 8229600"/>
              <a:gd name="connsiteX0-1" fmla="*/ 3386667 w 4334933"/>
              <a:gd name="connsiteY0-2" fmla="*/ 5644 h 8229600"/>
              <a:gd name="connsiteX1-3" fmla="*/ 0 w 4334933"/>
              <a:gd name="connsiteY1-4" fmla="*/ 8212667 h 8229600"/>
              <a:gd name="connsiteX2-5" fmla="*/ 965200 w 4334933"/>
              <a:gd name="connsiteY2-6" fmla="*/ 8229600 h 8229600"/>
              <a:gd name="connsiteX3-7" fmla="*/ 4334933 w 4334933"/>
              <a:gd name="connsiteY3-8" fmla="*/ 0 h 8229600"/>
              <a:gd name="connsiteX4-9" fmla="*/ 3386667 w 4334933"/>
              <a:gd name="connsiteY4-10" fmla="*/ 5644 h 8229600"/>
              <a:gd name="connsiteX0-11" fmla="*/ 3386667 w 4329289"/>
              <a:gd name="connsiteY0-12" fmla="*/ 0 h 8223956"/>
              <a:gd name="connsiteX1-13" fmla="*/ 0 w 4329289"/>
              <a:gd name="connsiteY1-14" fmla="*/ 8207023 h 8223956"/>
              <a:gd name="connsiteX2-15" fmla="*/ 965200 w 4329289"/>
              <a:gd name="connsiteY2-16" fmla="*/ 8223956 h 8223956"/>
              <a:gd name="connsiteX3-17" fmla="*/ 4329289 w 4329289"/>
              <a:gd name="connsiteY3-18" fmla="*/ 1 h 8223956"/>
              <a:gd name="connsiteX4-19" fmla="*/ 3386667 w 4329289"/>
              <a:gd name="connsiteY4-20" fmla="*/ 0 h 8223956"/>
              <a:gd name="connsiteX0-21" fmla="*/ 3392311 w 4334933"/>
              <a:gd name="connsiteY0-22" fmla="*/ 0 h 8223956"/>
              <a:gd name="connsiteX1-23" fmla="*/ 0 w 4334933"/>
              <a:gd name="connsiteY1-24" fmla="*/ 8212667 h 8223956"/>
              <a:gd name="connsiteX2-25" fmla="*/ 970844 w 4334933"/>
              <a:gd name="connsiteY2-26" fmla="*/ 8223956 h 8223956"/>
              <a:gd name="connsiteX3-27" fmla="*/ 4334933 w 4334933"/>
              <a:gd name="connsiteY3-28" fmla="*/ 1 h 8223956"/>
              <a:gd name="connsiteX4-29" fmla="*/ 3392311 w 4334933"/>
              <a:gd name="connsiteY4-30" fmla="*/ 0 h 8223956"/>
              <a:gd name="connsiteX0-31" fmla="*/ 3392311 w 4334933"/>
              <a:gd name="connsiteY0-32" fmla="*/ 0 h 8218311"/>
              <a:gd name="connsiteX1-33" fmla="*/ 0 w 4334933"/>
              <a:gd name="connsiteY1-34" fmla="*/ 8212667 h 8218311"/>
              <a:gd name="connsiteX2-35" fmla="*/ 970844 w 4334933"/>
              <a:gd name="connsiteY2-36" fmla="*/ 8218311 h 8218311"/>
              <a:gd name="connsiteX3-37" fmla="*/ 4334933 w 4334933"/>
              <a:gd name="connsiteY3-38" fmla="*/ 1 h 8218311"/>
              <a:gd name="connsiteX4-39" fmla="*/ 3392311 w 4334933"/>
              <a:gd name="connsiteY4-40" fmla="*/ 0 h 8218311"/>
              <a:gd name="connsiteX0-41" fmla="*/ 3386667 w 4329289"/>
              <a:gd name="connsiteY0-42" fmla="*/ 0 h 8218311"/>
              <a:gd name="connsiteX1-43" fmla="*/ 0 w 4329289"/>
              <a:gd name="connsiteY1-44" fmla="*/ 8207023 h 8218311"/>
              <a:gd name="connsiteX2-45" fmla="*/ 965200 w 4329289"/>
              <a:gd name="connsiteY2-46" fmla="*/ 8218311 h 8218311"/>
              <a:gd name="connsiteX3-47" fmla="*/ 4329289 w 4329289"/>
              <a:gd name="connsiteY3-48" fmla="*/ 1 h 8218311"/>
              <a:gd name="connsiteX4-49" fmla="*/ 3386667 w 4329289"/>
              <a:gd name="connsiteY4-50" fmla="*/ 0 h 8218311"/>
              <a:gd name="connsiteX0-51" fmla="*/ 3392311 w 4334933"/>
              <a:gd name="connsiteY0-52" fmla="*/ 0 h 8218311"/>
              <a:gd name="connsiteX1-53" fmla="*/ 0 w 4334933"/>
              <a:gd name="connsiteY1-54" fmla="*/ 8212667 h 8218311"/>
              <a:gd name="connsiteX2-55" fmla="*/ 970844 w 4334933"/>
              <a:gd name="connsiteY2-56" fmla="*/ 8218311 h 8218311"/>
              <a:gd name="connsiteX3-57" fmla="*/ 4334933 w 4334933"/>
              <a:gd name="connsiteY3-58" fmla="*/ 1 h 8218311"/>
              <a:gd name="connsiteX4-59" fmla="*/ 3392311 w 4334933"/>
              <a:gd name="connsiteY4-60" fmla="*/ 0 h 8218311"/>
              <a:gd name="connsiteX0-61" fmla="*/ 3392311 w 4334933"/>
              <a:gd name="connsiteY0-62" fmla="*/ 0 h 8212667"/>
              <a:gd name="connsiteX1-63" fmla="*/ 0 w 4334933"/>
              <a:gd name="connsiteY1-64" fmla="*/ 8212667 h 8212667"/>
              <a:gd name="connsiteX2-65" fmla="*/ 942622 w 4334933"/>
              <a:gd name="connsiteY2-66" fmla="*/ 8212667 h 8212667"/>
              <a:gd name="connsiteX3-67" fmla="*/ 4334933 w 4334933"/>
              <a:gd name="connsiteY3-68" fmla="*/ 1 h 8212667"/>
              <a:gd name="connsiteX4-69" fmla="*/ 3392311 w 4334933"/>
              <a:gd name="connsiteY4-70" fmla="*/ 0 h 8212667"/>
              <a:gd name="connsiteX0-71" fmla="*/ 3387231 w 4329853"/>
              <a:gd name="connsiteY0-72" fmla="*/ 0 h 8212667"/>
              <a:gd name="connsiteX1-73" fmla="*/ 0 w 4329853"/>
              <a:gd name="connsiteY1-74" fmla="*/ 8197427 h 8212667"/>
              <a:gd name="connsiteX2-75" fmla="*/ 937542 w 4329853"/>
              <a:gd name="connsiteY2-76" fmla="*/ 8212667 h 8212667"/>
              <a:gd name="connsiteX3-77" fmla="*/ 4329853 w 4329853"/>
              <a:gd name="connsiteY3-78" fmla="*/ 1 h 8212667"/>
              <a:gd name="connsiteX4-79" fmla="*/ 3387231 w 4329853"/>
              <a:gd name="connsiteY4-80" fmla="*/ 0 h 8212667"/>
              <a:gd name="connsiteX0-81" fmla="*/ 3387231 w 4329853"/>
              <a:gd name="connsiteY0-82" fmla="*/ 0 h 8202507"/>
              <a:gd name="connsiteX1-83" fmla="*/ 0 w 4329853"/>
              <a:gd name="connsiteY1-84" fmla="*/ 8197427 h 8202507"/>
              <a:gd name="connsiteX2-85" fmla="*/ 942622 w 4329853"/>
              <a:gd name="connsiteY2-86" fmla="*/ 8202507 h 8202507"/>
              <a:gd name="connsiteX3-87" fmla="*/ 4329853 w 4329853"/>
              <a:gd name="connsiteY3-88" fmla="*/ 1 h 8202507"/>
              <a:gd name="connsiteX4-89" fmla="*/ 3387231 w 4329853"/>
              <a:gd name="connsiteY4-90" fmla="*/ 0 h 820250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329853" h="8202507">
                <a:moveTo>
                  <a:pt x="3387231" y="0"/>
                </a:moveTo>
                <a:lnTo>
                  <a:pt x="0" y="8197427"/>
                </a:lnTo>
                <a:lnTo>
                  <a:pt x="942622" y="8202507"/>
                </a:lnTo>
                <a:lnTo>
                  <a:pt x="4329853" y="1"/>
                </a:lnTo>
                <a:lnTo>
                  <a:pt x="3387231" y="0"/>
                </a:lnTo>
                <a:close/>
              </a:path>
            </a:pathLst>
          </a:custGeom>
          <a:solidFill>
            <a:srgbClr val="BFBFB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14" name="任意形状 13"/>
          <p:cNvSpPr/>
          <p:nvPr/>
        </p:nvSpPr>
        <p:spPr>
          <a:xfrm>
            <a:off x="23289155" y="6066588"/>
            <a:ext cx="4342152" cy="8221758"/>
          </a:xfrm>
          <a:custGeom>
            <a:avLst/>
            <a:gdLst>
              <a:gd name="connsiteX0" fmla="*/ 0 w 4356847"/>
              <a:gd name="connsiteY0" fmla="*/ 0 h 8247530"/>
              <a:gd name="connsiteX1" fmla="*/ 968188 w 4356847"/>
              <a:gd name="connsiteY1" fmla="*/ 17930 h 8247530"/>
              <a:gd name="connsiteX2" fmla="*/ 4356847 w 4356847"/>
              <a:gd name="connsiteY2" fmla="*/ 8247530 h 8247530"/>
              <a:gd name="connsiteX3" fmla="*/ 3442447 w 4356847"/>
              <a:gd name="connsiteY3" fmla="*/ 8229600 h 8247530"/>
              <a:gd name="connsiteX4" fmla="*/ 0 w 4356847"/>
              <a:gd name="connsiteY4" fmla="*/ 0 h 8247530"/>
              <a:gd name="connsiteX0-1" fmla="*/ 0 w 4356847"/>
              <a:gd name="connsiteY0-2" fmla="*/ 0 h 8231627"/>
              <a:gd name="connsiteX1-3" fmla="*/ 968188 w 4356847"/>
              <a:gd name="connsiteY1-4" fmla="*/ 17930 h 8231627"/>
              <a:gd name="connsiteX2-5" fmla="*/ 4356847 w 4356847"/>
              <a:gd name="connsiteY2-6" fmla="*/ 8231627 h 8231627"/>
              <a:gd name="connsiteX3-7" fmla="*/ 3442447 w 4356847"/>
              <a:gd name="connsiteY3-8" fmla="*/ 8229600 h 8231627"/>
              <a:gd name="connsiteX4-9" fmla="*/ 0 w 4356847"/>
              <a:gd name="connsiteY4-10" fmla="*/ 0 h 8231627"/>
              <a:gd name="connsiteX0-11" fmla="*/ 0 w 4348896"/>
              <a:gd name="connsiteY0-12" fmla="*/ 0 h 8229600"/>
              <a:gd name="connsiteX1-13" fmla="*/ 968188 w 4348896"/>
              <a:gd name="connsiteY1-14" fmla="*/ 17930 h 8229600"/>
              <a:gd name="connsiteX2-15" fmla="*/ 4348896 w 4348896"/>
              <a:gd name="connsiteY2-16" fmla="*/ 8223675 h 8229600"/>
              <a:gd name="connsiteX3-17" fmla="*/ 3442447 w 4348896"/>
              <a:gd name="connsiteY3-18" fmla="*/ 8229600 h 8229600"/>
              <a:gd name="connsiteX4-19" fmla="*/ 0 w 4348896"/>
              <a:gd name="connsiteY4-20" fmla="*/ 0 h 8229600"/>
              <a:gd name="connsiteX0-21" fmla="*/ 0 w 4348896"/>
              <a:gd name="connsiteY0-22" fmla="*/ 0 h 8231627"/>
              <a:gd name="connsiteX1-23" fmla="*/ 968188 w 4348896"/>
              <a:gd name="connsiteY1-24" fmla="*/ 17930 h 8231627"/>
              <a:gd name="connsiteX2-25" fmla="*/ 4348896 w 4348896"/>
              <a:gd name="connsiteY2-26" fmla="*/ 8231627 h 8231627"/>
              <a:gd name="connsiteX3-27" fmla="*/ 3442447 w 4348896"/>
              <a:gd name="connsiteY3-28" fmla="*/ 8229600 h 8231627"/>
              <a:gd name="connsiteX4-29" fmla="*/ 0 w 4348896"/>
              <a:gd name="connsiteY4-30" fmla="*/ 0 h 8231627"/>
              <a:gd name="connsiteX0-31" fmla="*/ 0 w 4348896"/>
              <a:gd name="connsiteY0-32" fmla="*/ 0 h 8229600"/>
              <a:gd name="connsiteX1-33" fmla="*/ 968188 w 4348896"/>
              <a:gd name="connsiteY1-34" fmla="*/ 17930 h 8229600"/>
              <a:gd name="connsiteX2-35" fmla="*/ 4348896 w 4348896"/>
              <a:gd name="connsiteY2-36" fmla="*/ 8220932 h 8229600"/>
              <a:gd name="connsiteX3-37" fmla="*/ 3442447 w 4348896"/>
              <a:gd name="connsiteY3-38" fmla="*/ 8229600 h 8229600"/>
              <a:gd name="connsiteX4-39" fmla="*/ 0 w 4348896"/>
              <a:gd name="connsiteY4-40" fmla="*/ 0 h 8229600"/>
              <a:gd name="connsiteX0-41" fmla="*/ 0 w 4348896"/>
              <a:gd name="connsiteY0-42" fmla="*/ 0 h 8220932"/>
              <a:gd name="connsiteX1-43" fmla="*/ 968188 w 4348896"/>
              <a:gd name="connsiteY1-44" fmla="*/ 17930 h 8220932"/>
              <a:gd name="connsiteX2-45" fmla="*/ 4348896 w 4348896"/>
              <a:gd name="connsiteY2-46" fmla="*/ 8220932 h 8220932"/>
              <a:gd name="connsiteX3-47" fmla="*/ 3426405 w 4348896"/>
              <a:gd name="connsiteY3-48" fmla="*/ 8218906 h 8220932"/>
              <a:gd name="connsiteX4-49" fmla="*/ 0 w 4348896"/>
              <a:gd name="connsiteY4-50" fmla="*/ 0 h 8220932"/>
              <a:gd name="connsiteX0-51" fmla="*/ 0 w 4348896"/>
              <a:gd name="connsiteY0-52" fmla="*/ 0 h 8220932"/>
              <a:gd name="connsiteX1-53" fmla="*/ 968188 w 4348896"/>
              <a:gd name="connsiteY1-54" fmla="*/ 17930 h 8220932"/>
              <a:gd name="connsiteX2-55" fmla="*/ 4348896 w 4348896"/>
              <a:gd name="connsiteY2-56" fmla="*/ 8220932 h 8220932"/>
              <a:gd name="connsiteX3-57" fmla="*/ 3421058 w 4348896"/>
              <a:gd name="connsiteY3-58" fmla="*/ 8218906 h 8220932"/>
              <a:gd name="connsiteX4-59" fmla="*/ 0 w 4348896"/>
              <a:gd name="connsiteY4-60" fmla="*/ 0 h 8220932"/>
              <a:gd name="connsiteX0-61" fmla="*/ 0 w 4338201"/>
              <a:gd name="connsiteY0-62" fmla="*/ 0 h 8210237"/>
              <a:gd name="connsiteX1-63" fmla="*/ 957493 w 4338201"/>
              <a:gd name="connsiteY1-64" fmla="*/ 7235 h 8210237"/>
              <a:gd name="connsiteX2-65" fmla="*/ 4338201 w 4338201"/>
              <a:gd name="connsiteY2-66" fmla="*/ 8210237 h 8210237"/>
              <a:gd name="connsiteX3-67" fmla="*/ 3410363 w 4338201"/>
              <a:gd name="connsiteY3-68" fmla="*/ 8208211 h 8210237"/>
              <a:gd name="connsiteX4-69" fmla="*/ 0 w 4338201"/>
              <a:gd name="connsiteY4-70" fmla="*/ 0 h 8210237"/>
              <a:gd name="connsiteX0-71" fmla="*/ 0 w 4338201"/>
              <a:gd name="connsiteY0-72" fmla="*/ 0 h 8210237"/>
              <a:gd name="connsiteX1-73" fmla="*/ 957493 w 4338201"/>
              <a:gd name="connsiteY1-74" fmla="*/ 1888 h 8210237"/>
              <a:gd name="connsiteX2-75" fmla="*/ 4338201 w 4338201"/>
              <a:gd name="connsiteY2-76" fmla="*/ 8210237 h 8210237"/>
              <a:gd name="connsiteX3-77" fmla="*/ 3410363 w 4338201"/>
              <a:gd name="connsiteY3-78" fmla="*/ 8208211 h 8210237"/>
              <a:gd name="connsiteX4-79" fmla="*/ 0 w 4338201"/>
              <a:gd name="connsiteY4-80" fmla="*/ 0 h 8210237"/>
              <a:gd name="connsiteX0-81" fmla="*/ 0 w 4338201"/>
              <a:gd name="connsiteY0-82" fmla="*/ 0 h 8210237"/>
              <a:gd name="connsiteX1-83" fmla="*/ 957493 w 4338201"/>
              <a:gd name="connsiteY1-84" fmla="*/ 1888 h 8210237"/>
              <a:gd name="connsiteX2-85" fmla="*/ 4338201 w 4338201"/>
              <a:gd name="connsiteY2-86" fmla="*/ 8210237 h 8210237"/>
              <a:gd name="connsiteX3-87" fmla="*/ 3404718 w 4338201"/>
              <a:gd name="connsiteY3-88" fmla="*/ 8208211 h 8210237"/>
              <a:gd name="connsiteX4-89" fmla="*/ 0 w 4338201"/>
              <a:gd name="connsiteY4-90" fmla="*/ 0 h 8210237"/>
              <a:gd name="connsiteX0-91" fmla="*/ 0 w 4338201"/>
              <a:gd name="connsiteY0-92" fmla="*/ 0 h 8210237"/>
              <a:gd name="connsiteX1-93" fmla="*/ 957493 w 4338201"/>
              <a:gd name="connsiteY1-94" fmla="*/ 1888 h 8210237"/>
              <a:gd name="connsiteX2-95" fmla="*/ 4338201 w 4338201"/>
              <a:gd name="connsiteY2-96" fmla="*/ 8210237 h 8210237"/>
              <a:gd name="connsiteX3-97" fmla="*/ 3393429 w 4338201"/>
              <a:gd name="connsiteY3-98" fmla="*/ 8202566 h 8210237"/>
              <a:gd name="connsiteX4-99" fmla="*/ 0 w 4338201"/>
              <a:gd name="connsiteY4-100" fmla="*/ 0 h 8210237"/>
              <a:gd name="connsiteX0-101" fmla="*/ 0 w 4326912"/>
              <a:gd name="connsiteY0-102" fmla="*/ 0 h 8202566"/>
              <a:gd name="connsiteX1-103" fmla="*/ 957493 w 4326912"/>
              <a:gd name="connsiteY1-104" fmla="*/ 1888 h 8202566"/>
              <a:gd name="connsiteX2-105" fmla="*/ 4326912 w 4326912"/>
              <a:gd name="connsiteY2-106" fmla="*/ 8198948 h 8202566"/>
              <a:gd name="connsiteX3-107" fmla="*/ 3393429 w 4326912"/>
              <a:gd name="connsiteY3-108" fmla="*/ 8202566 h 8202566"/>
              <a:gd name="connsiteX4-109" fmla="*/ 0 w 4326912"/>
              <a:gd name="connsiteY4-110" fmla="*/ 0 h 8202566"/>
              <a:gd name="connsiteX0-111" fmla="*/ 0 w 4316752"/>
              <a:gd name="connsiteY0-112" fmla="*/ 0 h 8202566"/>
              <a:gd name="connsiteX1-113" fmla="*/ 957493 w 4316752"/>
              <a:gd name="connsiteY1-114" fmla="*/ 1888 h 8202566"/>
              <a:gd name="connsiteX2-115" fmla="*/ 4316752 w 4316752"/>
              <a:gd name="connsiteY2-116" fmla="*/ 8198948 h 8202566"/>
              <a:gd name="connsiteX3-117" fmla="*/ 3393429 w 4316752"/>
              <a:gd name="connsiteY3-118" fmla="*/ 8202566 h 8202566"/>
              <a:gd name="connsiteX4-119" fmla="*/ 0 w 4316752"/>
              <a:gd name="connsiteY4-120" fmla="*/ 0 h 8202566"/>
              <a:gd name="connsiteX0-121" fmla="*/ 0 w 4342152"/>
              <a:gd name="connsiteY0-122" fmla="*/ 0 h 8202566"/>
              <a:gd name="connsiteX1-123" fmla="*/ 957493 w 4342152"/>
              <a:gd name="connsiteY1-124" fmla="*/ 1888 h 8202566"/>
              <a:gd name="connsiteX2-125" fmla="*/ 4342152 w 4342152"/>
              <a:gd name="connsiteY2-126" fmla="*/ 8198948 h 8202566"/>
              <a:gd name="connsiteX3-127" fmla="*/ 3393429 w 4342152"/>
              <a:gd name="connsiteY3-128" fmla="*/ 8202566 h 8202566"/>
              <a:gd name="connsiteX4-129" fmla="*/ 0 w 4342152"/>
              <a:gd name="connsiteY4-130" fmla="*/ 0 h 8202566"/>
              <a:gd name="connsiteX0-131" fmla="*/ 0 w 4342152"/>
              <a:gd name="connsiteY0-132" fmla="*/ 0 h 8202566"/>
              <a:gd name="connsiteX1-133" fmla="*/ 947333 w 4342152"/>
              <a:gd name="connsiteY1-134" fmla="*/ 6968 h 8202566"/>
              <a:gd name="connsiteX2-135" fmla="*/ 4342152 w 4342152"/>
              <a:gd name="connsiteY2-136" fmla="*/ 8198948 h 8202566"/>
              <a:gd name="connsiteX3-137" fmla="*/ 3393429 w 4342152"/>
              <a:gd name="connsiteY3-138" fmla="*/ 8202566 h 8202566"/>
              <a:gd name="connsiteX4-139" fmla="*/ 0 w 4342152"/>
              <a:gd name="connsiteY4-140" fmla="*/ 0 h 8202566"/>
              <a:gd name="connsiteX0-141" fmla="*/ 0 w 4342152"/>
              <a:gd name="connsiteY0-142" fmla="*/ 0 h 8202566"/>
              <a:gd name="connsiteX1-143" fmla="*/ 947333 w 4342152"/>
              <a:gd name="connsiteY1-144" fmla="*/ 6968 h 8202566"/>
              <a:gd name="connsiteX2-145" fmla="*/ 4342152 w 4342152"/>
              <a:gd name="connsiteY2-146" fmla="*/ 8198948 h 8202566"/>
              <a:gd name="connsiteX3-147" fmla="*/ 3393429 w 4342152"/>
              <a:gd name="connsiteY3-148" fmla="*/ 8202566 h 8202566"/>
              <a:gd name="connsiteX4-149" fmla="*/ 0 w 4342152"/>
              <a:gd name="connsiteY4-150" fmla="*/ 0 h 820256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342152" h="8202566">
                <a:moveTo>
                  <a:pt x="0" y="0"/>
                </a:moveTo>
                <a:lnTo>
                  <a:pt x="947333" y="6968"/>
                </a:lnTo>
                <a:lnTo>
                  <a:pt x="4342152" y="8198948"/>
                </a:lnTo>
                <a:lnTo>
                  <a:pt x="3393429" y="8202566"/>
                </a:lnTo>
                <a:lnTo>
                  <a:pt x="0" y="0"/>
                </a:lnTo>
                <a:close/>
              </a:path>
            </a:pathLst>
          </a:custGeom>
          <a:solidFill>
            <a:srgbClr val="BFBFB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15" name="任意形状 14"/>
          <p:cNvSpPr/>
          <p:nvPr/>
        </p:nvSpPr>
        <p:spPr>
          <a:xfrm>
            <a:off x="25679049" y="6072363"/>
            <a:ext cx="4316752" cy="8202566"/>
          </a:xfrm>
          <a:custGeom>
            <a:avLst/>
            <a:gdLst>
              <a:gd name="connsiteX0" fmla="*/ 0 w 4356847"/>
              <a:gd name="connsiteY0" fmla="*/ 0 h 8247530"/>
              <a:gd name="connsiteX1" fmla="*/ 968188 w 4356847"/>
              <a:gd name="connsiteY1" fmla="*/ 17930 h 8247530"/>
              <a:gd name="connsiteX2" fmla="*/ 4356847 w 4356847"/>
              <a:gd name="connsiteY2" fmla="*/ 8247530 h 8247530"/>
              <a:gd name="connsiteX3" fmla="*/ 3442447 w 4356847"/>
              <a:gd name="connsiteY3" fmla="*/ 8229600 h 8247530"/>
              <a:gd name="connsiteX4" fmla="*/ 0 w 4356847"/>
              <a:gd name="connsiteY4" fmla="*/ 0 h 8247530"/>
              <a:gd name="connsiteX0-1" fmla="*/ 0 w 4356847"/>
              <a:gd name="connsiteY0-2" fmla="*/ 0 h 8231627"/>
              <a:gd name="connsiteX1-3" fmla="*/ 968188 w 4356847"/>
              <a:gd name="connsiteY1-4" fmla="*/ 17930 h 8231627"/>
              <a:gd name="connsiteX2-5" fmla="*/ 4356847 w 4356847"/>
              <a:gd name="connsiteY2-6" fmla="*/ 8231627 h 8231627"/>
              <a:gd name="connsiteX3-7" fmla="*/ 3442447 w 4356847"/>
              <a:gd name="connsiteY3-8" fmla="*/ 8229600 h 8231627"/>
              <a:gd name="connsiteX4-9" fmla="*/ 0 w 4356847"/>
              <a:gd name="connsiteY4-10" fmla="*/ 0 h 8231627"/>
              <a:gd name="connsiteX0-11" fmla="*/ 0 w 4348896"/>
              <a:gd name="connsiteY0-12" fmla="*/ 0 h 8229600"/>
              <a:gd name="connsiteX1-13" fmla="*/ 968188 w 4348896"/>
              <a:gd name="connsiteY1-14" fmla="*/ 17930 h 8229600"/>
              <a:gd name="connsiteX2-15" fmla="*/ 4348896 w 4348896"/>
              <a:gd name="connsiteY2-16" fmla="*/ 8223675 h 8229600"/>
              <a:gd name="connsiteX3-17" fmla="*/ 3442447 w 4348896"/>
              <a:gd name="connsiteY3-18" fmla="*/ 8229600 h 8229600"/>
              <a:gd name="connsiteX4-19" fmla="*/ 0 w 4348896"/>
              <a:gd name="connsiteY4-20" fmla="*/ 0 h 8229600"/>
              <a:gd name="connsiteX0-21" fmla="*/ 0 w 4348896"/>
              <a:gd name="connsiteY0-22" fmla="*/ 0 h 8231627"/>
              <a:gd name="connsiteX1-23" fmla="*/ 968188 w 4348896"/>
              <a:gd name="connsiteY1-24" fmla="*/ 17930 h 8231627"/>
              <a:gd name="connsiteX2-25" fmla="*/ 4348896 w 4348896"/>
              <a:gd name="connsiteY2-26" fmla="*/ 8231627 h 8231627"/>
              <a:gd name="connsiteX3-27" fmla="*/ 3442447 w 4348896"/>
              <a:gd name="connsiteY3-28" fmla="*/ 8229600 h 8231627"/>
              <a:gd name="connsiteX4-29" fmla="*/ 0 w 4348896"/>
              <a:gd name="connsiteY4-30" fmla="*/ 0 h 8231627"/>
              <a:gd name="connsiteX0-31" fmla="*/ 0 w 4348896"/>
              <a:gd name="connsiteY0-32" fmla="*/ 0 h 8229600"/>
              <a:gd name="connsiteX1-33" fmla="*/ 968188 w 4348896"/>
              <a:gd name="connsiteY1-34" fmla="*/ 17930 h 8229600"/>
              <a:gd name="connsiteX2-35" fmla="*/ 4348896 w 4348896"/>
              <a:gd name="connsiteY2-36" fmla="*/ 8220932 h 8229600"/>
              <a:gd name="connsiteX3-37" fmla="*/ 3442447 w 4348896"/>
              <a:gd name="connsiteY3-38" fmla="*/ 8229600 h 8229600"/>
              <a:gd name="connsiteX4-39" fmla="*/ 0 w 4348896"/>
              <a:gd name="connsiteY4-40" fmla="*/ 0 h 8229600"/>
              <a:gd name="connsiteX0-41" fmla="*/ 0 w 4348896"/>
              <a:gd name="connsiteY0-42" fmla="*/ 0 h 8220932"/>
              <a:gd name="connsiteX1-43" fmla="*/ 968188 w 4348896"/>
              <a:gd name="connsiteY1-44" fmla="*/ 17930 h 8220932"/>
              <a:gd name="connsiteX2-45" fmla="*/ 4348896 w 4348896"/>
              <a:gd name="connsiteY2-46" fmla="*/ 8220932 h 8220932"/>
              <a:gd name="connsiteX3-47" fmla="*/ 3426405 w 4348896"/>
              <a:gd name="connsiteY3-48" fmla="*/ 8218906 h 8220932"/>
              <a:gd name="connsiteX4-49" fmla="*/ 0 w 4348896"/>
              <a:gd name="connsiteY4-50" fmla="*/ 0 h 8220932"/>
              <a:gd name="connsiteX0-51" fmla="*/ 0 w 4348896"/>
              <a:gd name="connsiteY0-52" fmla="*/ 0 h 8220932"/>
              <a:gd name="connsiteX1-53" fmla="*/ 968188 w 4348896"/>
              <a:gd name="connsiteY1-54" fmla="*/ 17930 h 8220932"/>
              <a:gd name="connsiteX2-55" fmla="*/ 4348896 w 4348896"/>
              <a:gd name="connsiteY2-56" fmla="*/ 8220932 h 8220932"/>
              <a:gd name="connsiteX3-57" fmla="*/ 3421058 w 4348896"/>
              <a:gd name="connsiteY3-58" fmla="*/ 8218906 h 8220932"/>
              <a:gd name="connsiteX4-59" fmla="*/ 0 w 4348896"/>
              <a:gd name="connsiteY4-60" fmla="*/ 0 h 8220932"/>
              <a:gd name="connsiteX0-61" fmla="*/ 0 w 4338201"/>
              <a:gd name="connsiteY0-62" fmla="*/ 0 h 8210237"/>
              <a:gd name="connsiteX1-63" fmla="*/ 957493 w 4338201"/>
              <a:gd name="connsiteY1-64" fmla="*/ 7235 h 8210237"/>
              <a:gd name="connsiteX2-65" fmla="*/ 4338201 w 4338201"/>
              <a:gd name="connsiteY2-66" fmla="*/ 8210237 h 8210237"/>
              <a:gd name="connsiteX3-67" fmla="*/ 3410363 w 4338201"/>
              <a:gd name="connsiteY3-68" fmla="*/ 8208211 h 8210237"/>
              <a:gd name="connsiteX4-69" fmla="*/ 0 w 4338201"/>
              <a:gd name="connsiteY4-70" fmla="*/ 0 h 8210237"/>
              <a:gd name="connsiteX0-71" fmla="*/ 0 w 4338201"/>
              <a:gd name="connsiteY0-72" fmla="*/ 0 h 8210237"/>
              <a:gd name="connsiteX1-73" fmla="*/ 957493 w 4338201"/>
              <a:gd name="connsiteY1-74" fmla="*/ 1888 h 8210237"/>
              <a:gd name="connsiteX2-75" fmla="*/ 4338201 w 4338201"/>
              <a:gd name="connsiteY2-76" fmla="*/ 8210237 h 8210237"/>
              <a:gd name="connsiteX3-77" fmla="*/ 3410363 w 4338201"/>
              <a:gd name="connsiteY3-78" fmla="*/ 8208211 h 8210237"/>
              <a:gd name="connsiteX4-79" fmla="*/ 0 w 4338201"/>
              <a:gd name="connsiteY4-80" fmla="*/ 0 h 8210237"/>
              <a:gd name="connsiteX0-81" fmla="*/ 0 w 4338201"/>
              <a:gd name="connsiteY0-82" fmla="*/ 0 h 8210237"/>
              <a:gd name="connsiteX1-83" fmla="*/ 957493 w 4338201"/>
              <a:gd name="connsiteY1-84" fmla="*/ 1888 h 8210237"/>
              <a:gd name="connsiteX2-85" fmla="*/ 4338201 w 4338201"/>
              <a:gd name="connsiteY2-86" fmla="*/ 8210237 h 8210237"/>
              <a:gd name="connsiteX3-87" fmla="*/ 3404718 w 4338201"/>
              <a:gd name="connsiteY3-88" fmla="*/ 8208211 h 8210237"/>
              <a:gd name="connsiteX4-89" fmla="*/ 0 w 4338201"/>
              <a:gd name="connsiteY4-90" fmla="*/ 0 h 8210237"/>
              <a:gd name="connsiteX0-91" fmla="*/ 0 w 4338201"/>
              <a:gd name="connsiteY0-92" fmla="*/ 0 h 8210237"/>
              <a:gd name="connsiteX1-93" fmla="*/ 957493 w 4338201"/>
              <a:gd name="connsiteY1-94" fmla="*/ 1888 h 8210237"/>
              <a:gd name="connsiteX2-95" fmla="*/ 4338201 w 4338201"/>
              <a:gd name="connsiteY2-96" fmla="*/ 8210237 h 8210237"/>
              <a:gd name="connsiteX3-97" fmla="*/ 3393429 w 4338201"/>
              <a:gd name="connsiteY3-98" fmla="*/ 8202566 h 8210237"/>
              <a:gd name="connsiteX4-99" fmla="*/ 0 w 4338201"/>
              <a:gd name="connsiteY4-100" fmla="*/ 0 h 8210237"/>
              <a:gd name="connsiteX0-101" fmla="*/ 0 w 4326912"/>
              <a:gd name="connsiteY0-102" fmla="*/ 0 h 8202566"/>
              <a:gd name="connsiteX1-103" fmla="*/ 957493 w 4326912"/>
              <a:gd name="connsiteY1-104" fmla="*/ 1888 h 8202566"/>
              <a:gd name="connsiteX2-105" fmla="*/ 4326912 w 4326912"/>
              <a:gd name="connsiteY2-106" fmla="*/ 8198948 h 8202566"/>
              <a:gd name="connsiteX3-107" fmla="*/ 3393429 w 4326912"/>
              <a:gd name="connsiteY3-108" fmla="*/ 8202566 h 8202566"/>
              <a:gd name="connsiteX4-109" fmla="*/ 0 w 4326912"/>
              <a:gd name="connsiteY4-110" fmla="*/ 0 h 8202566"/>
              <a:gd name="connsiteX0-111" fmla="*/ 0 w 4316752"/>
              <a:gd name="connsiteY0-112" fmla="*/ 0 h 8202566"/>
              <a:gd name="connsiteX1-113" fmla="*/ 957493 w 4316752"/>
              <a:gd name="connsiteY1-114" fmla="*/ 1888 h 8202566"/>
              <a:gd name="connsiteX2-115" fmla="*/ 4316752 w 4316752"/>
              <a:gd name="connsiteY2-116" fmla="*/ 8198948 h 8202566"/>
              <a:gd name="connsiteX3-117" fmla="*/ 3393429 w 4316752"/>
              <a:gd name="connsiteY3-118" fmla="*/ 8202566 h 8202566"/>
              <a:gd name="connsiteX4-119" fmla="*/ 0 w 4316752"/>
              <a:gd name="connsiteY4-120" fmla="*/ 0 h 820256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316752" h="8202566">
                <a:moveTo>
                  <a:pt x="0" y="0"/>
                </a:moveTo>
                <a:lnTo>
                  <a:pt x="957493" y="1888"/>
                </a:lnTo>
                <a:lnTo>
                  <a:pt x="4316752" y="8198948"/>
                </a:lnTo>
                <a:lnTo>
                  <a:pt x="3393429" y="8202566"/>
                </a:lnTo>
                <a:lnTo>
                  <a:pt x="0" y="0"/>
                </a:lnTo>
                <a:close/>
              </a:path>
            </a:pathLst>
          </a:custGeom>
          <a:solidFill>
            <a:srgbClr val="BFBFB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17" name="任意形状 16"/>
          <p:cNvSpPr/>
          <p:nvPr/>
        </p:nvSpPr>
        <p:spPr>
          <a:xfrm>
            <a:off x="24485365" y="6066230"/>
            <a:ext cx="4329853" cy="8202507"/>
          </a:xfrm>
          <a:custGeom>
            <a:avLst/>
            <a:gdLst>
              <a:gd name="connsiteX0" fmla="*/ 3403600 w 4334933"/>
              <a:gd name="connsiteY0" fmla="*/ 0 h 8229600"/>
              <a:gd name="connsiteX1" fmla="*/ 0 w 4334933"/>
              <a:gd name="connsiteY1" fmla="*/ 8212667 h 8229600"/>
              <a:gd name="connsiteX2" fmla="*/ 965200 w 4334933"/>
              <a:gd name="connsiteY2" fmla="*/ 8229600 h 8229600"/>
              <a:gd name="connsiteX3" fmla="*/ 4334933 w 4334933"/>
              <a:gd name="connsiteY3" fmla="*/ 0 h 8229600"/>
              <a:gd name="connsiteX4" fmla="*/ 3403600 w 4334933"/>
              <a:gd name="connsiteY4" fmla="*/ 0 h 8229600"/>
              <a:gd name="connsiteX0-1" fmla="*/ 3386667 w 4334933"/>
              <a:gd name="connsiteY0-2" fmla="*/ 5644 h 8229600"/>
              <a:gd name="connsiteX1-3" fmla="*/ 0 w 4334933"/>
              <a:gd name="connsiteY1-4" fmla="*/ 8212667 h 8229600"/>
              <a:gd name="connsiteX2-5" fmla="*/ 965200 w 4334933"/>
              <a:gd name="connsiteY2-6" fmla="*/ 8229600 h 8229600"/>
              <a:gd name="connsiteX3-7" fmla="*/ 4334933 w 4334933"/>
              <a:gd name="connsiteY3-8" fmla="*/ 0 h 8229600"/>
              <a:gd name="connsiteX4-9" fmla="*/ 3386667 w 4334933"/>
              <a:gd name="connsiteY4-10" fmla="*/ 5644 h 8229600"/>
              <a:gd name="connsiteX0-11" fmla="*/ 3386667 w 4329289"/>
              <a:gd name="connsiteY0-12" fmla="*/ 0 h 8223956"/>
              <a:gd name="connsiteX1-13" fmla="*/ 0 w 4329289"/>
              <a:gd name="connsiteY1-14" fmla="*/ 8207023 h 8223956"/>
              <a:gd name="connsiteX2-15" fmla="*/ 965200 w 4329289"/>
              <a:gd name="connsiteY2-16" fmla="*/ 8223956 h 8223956"/>
              <a:gd name="connsiteX3-17" fmla="*/ 4329289 w 4329289"/>
              <a:gd name="connsiteY3-18" fmla="*/ 1 h 8223956"/>
              <a:gd name="connsiteX4-19" fmla="*/ 3386667 w 4329289"/>
              <a:gd name="connsiteY4-20" fmla="*/ 0 h 8223956"/>
              <a:gd name="connsiteX0-21" fmla="*/ 3392311 w 4334933"/>
              <a:gd name="connsiteY0-22" fmla="*/ 0 h 8223956"/>
              <a:gd name="connsiteX1-23" fmla="*/ 0 w 4334933"/>
              <a:gd name="connsiteY1-24" fmla="*/ 8212667 h 8223956"/>
              <a:gd name="connsiteX2-25" fmla="*/ 970844 w 4334933"/>
              <a:gd name="connsiteY2-26" fmla="*/ 8223956 h 8223956"/>
              <a:gd name="connsiteX3-27" fmla="*/ 4334933 w 4334933"/>
              <a:gd name="connsiteY3-28" fmla="*/ 1 h 8223956"/>
              <a:gd name="connsiteX4-29" fmla="*/ 3392311 w 4334933"/>
              <a:gd name="connsiteY4-30" fmla="*/ 0 h 8223956"/>
              <a:gd name="connsiteX0-31" fmla="*/ 3392311 w 4334933"/>
              <a:gd name="connsiteY0-32" fmla="*/ 0 h 8218311"/>
              <a:gd name="connsiteX1-33" fmla="*/ 0 w 4334933"/>
              <a:gd name="connsiteY1-34" fmla="*/ 8212667 h 8218311"/>
              <a:gd name="connsiteX2-35" fmla="*/ 970844 w 4334933"/>
              <a:gd name="connsiteY2-36" fmla="*/ 8218311 h 8218311"/>
              <a:gd name="connsiteX3-37" fmla="*/ 4334933 w 4334933"/>
              <a:gd name="connsiteY3-38" fmla="*/ 1 h 8218311"/>
              <a:gd name="connsiteX4-39" fmla="*/ 3392311 w 4334933"/>
              <a:gd name="connsiteY4-40" fmla="*/ 0 h 8218311"/>
              <a:gd name="connsiteX0-41" fmla="*/ 3386667 w 4329289"/>
              <a:gd name="connsiteY0-42" fmla="*/ 0 h 8218311"/>
              <a:gd name="connsiteX1-43" fmla="*/ 0 w 4329289"/>
              <a:gd name="connsiteY1-44" fmla="*/ 8207023 h 8218311"/>
              <a:gd name="connsiteX2-45" fmla="*/ 965200 w 4329289"/>
              <a:gd name="connsiteY2-46" fmla="*/ 8218311 h 8218311"/>
              <a:gd name="connsiteX3-47" fmla="*/ 4329289 w 4329289"/>
              <a:gd name="connsiteY3-48" fmla="*/ 1 h 8218311"/>
              <a:gd name="connsiteX4-49" fmla="*/ 3386667 w 4329289"/>
              <a:gd name="connsiteY4-50" fmla="*/ 0 h 8218311"/>
              <a:gd name="connsiteX0-51" fmla="*/ 3392311 w 4334933"/>
              <a:gd name="connsiteY0-52" fmla="*/ 0 h 8218311"/>
              <a:gd name="connsiteX1-53" fmla="*/ 0 w 4334933"/>
              <a:gd name="connsiteY1-54" fmla="*/ 8212667 h 8218311"/>
              <a:gd name="connsiteX2-55" fmla="*/ 970844 w 4334933"/>
              <a:gd name="connsiteY2-56" fmla="*/ 8218311 h 8218311"/>
              <a:gd name="connsiteX3-57" fmla="*/ 4334933 w 4334933"/>
              <a:gd name="connsiteY3-58" fmla="*/ 1 h 8218311"/>
              <a:gd name="connsiteX4-59" fmla="*/ 3392311 w 4334933"/>
              <a:gd name="connsiteY4-60" fmla="*/ 0 h 8218311"/>
              <a:gd name="connsiteX0-61" fmla="*/ 3392311 w 4334933"/>
              <a:gd name="connsiteY0-62" fmla="*/ 0 h 8212667"/>
              <a:gd name="connsiteX1-63" fmla="*/ 0 w 4334933"/>
              <a:gd name="connsiteY1-64" fmla="*/ 8212667 h 8212667"/>
              <a:gd name="connsiteX2-65" fmla="*/ 942622 w 4334933"/>
              <a:gd name="connsiteY2-66" fmla="*/ 8212667 h 8212667"/>
              <a:gd name="connsiteX3-67" fmla="*/ 4334933 w 4334933"/>
              <a:gd name="connsiteY3-68" fmla="*/ 1 h 8212667"/>
              <a:gd name="connsiteX4-69" fmla="*/ 3392311 w 4334933"/>
              <a:gd name="connsiteY4-70" fmla="*/ 0 h 8212667"/>
              <a:gd name="connsiteX0-71" fmla="*/ 3387231 w 4329853"/>
              <a:gd name="connsiteY0-72" fmla="*/ 0 h 8212667"/>
              <a:gd name="connsiteX1-73" fmla="*/ 0 w 4329853"/>
              <a:gd name="connsiteY1-74" fmla="*/ 8197427 h 8212667"/>
              <a:gd name="connsiteX2-75" fmla="*/ 937542 w 4329853"/>
              <a:gd name="connsiteY2-76" fmla="*/ 8212667 h 8212667"/>
              <a:gd name="connsiteX3-77" fmla="*/ 4329853 w 4329853"/>
              <a:gd name="connsiteY3-78" fmla="*/ 1 h 8212667"/>
              <a:gd name="connsiteX4-79" fmla="*/ 3387231 w 4329853"/>
              <a:gd name="connsiteY4-80" fmla="*/ 0 h 8212667"/>
              <a:gd name="connsiteX0-81" fmla="*/ 3387231 w 4329853"/>
              <a:gd name="connsiteY0-82" fmla="*/ 0 h 8202507"/>
              <a:gd name="connsiteX1-83" fmla="*/ 0 w 4329853"/>
              <a:gd name="connsiteY1-84" fmla="*/ 8197427 h 8202507"/>
              <a:gd name="connsiteX2-85" fmla="*/ 942622 w 4329853"/>
              <a:gd name="connsiteY2-86" fmla="*/ 8202507 h 8202507"/>
              <a:gd name="connsiteX3-87" fmla="*/ 4329853 w 4329853"/>
              <a:gd name="connsiteY3-88" fmla="*/ 1 h 8202507"/>
              <a:gd name="connsiteX4-89" fmla="*/ 3387231 w 4329853"/>
              <a:gd name="connsiteY4-90" fmla="*/ 0 h 820250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329853" h="8202507">
                <a:moveTo>
                  <a:pt x="3387231" y="0"/>
                </a:moveTo>
                <a:lnTo>
                  <a:pt x="0" y="8197427"/>
                </a:lnTo>
                <a:lnTo>
                  <a:pt x="942622" y="8202507"/>
                </a:lnTo>
                <a:lnTo>
                  <a:pt x="4329853" y="1"/>
                </a:lnTo>
                <a:lnTo>
                  <a:pt x="3387231" y="0"/>
                </a:lnTo>
                <a:close/>
              </a:path>
            </a:pathLst>
          </a:custGeom>
          <a:solidFill>
            <a:srgbClr val="BFBFB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6164748" y="11233625"/>
            <a:ext cx="12868364" cy="666681"/>
          </a:xfrm>
          <a:prstGeom prst="rect">
            <a:avLst/>
          </a:prstGeom>
          <a:solidFill>
            <a:srgbClr val="BFBFB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41" name="任意形状 40"/>
          <p:cNvSpPr/>
          <p:nvPr/>
        </p:nvSpPr>
        <p:spPr>
          <a:xfrm>
            <a:off x="16190148" y="6073181"/>
            <a:ext cx="12842964" cy="8201951"/>
          </a:xfrm>
          <a:custGeom>
            <a:avLst/>
            <a:gdLst>
              <a:gd name="connsiteX0" fmla="*/ 1919605 w 3006676"/>
              <a:gd name="connsiteY0" fmla="*/ 618947 h 1920167"/>
              <a:gd name="connsiteX1" fmla="*/ 2141066 w 3006676"/>
              <a:gd name="connsiteY1" fmla="*/ 618947 h 1920167"/>
              <a:gd name="connsiteX2" fmla="*/ 2447916 w 3006676"/>
              <a:gd name="connsiteY2" fmla="*/ 1364194 h 1920167"/>
              <a:gd name="connsiteX3" fmla="*/ 1993922 w 3006676"/>
              <a:gd name="connsiteY3" fmla="*/ 1364194 h 1920167"/>
              <a:gd name="connsiteX4" fmla="*/ 1929756 w 3006676"/>
              <a:gd name="connsiteY4" fmla="*/ 1208322 h 1920167"/>
              <a:gd name="connsiteX5" fmla="*/ 2162289 w 3006676"/>
              <a:gd name="connsiteY5" fmla="*/ 1208322 h 1920167"/>
              <a:gd name="connsiteX6" fmla="*/ 2030336 w 3006676"/>
              <a:gd name="connsiteY6" fmla="*/ 887928 h 1920167"/>
              <a:gd name="connsiteX7" fmla="*/ 1856787 w 3006676"/>
              <a:gd name="connsiteY7" fmla="*/ 1308029 h 1920167"/>
              <a:gd name="connsiteX8" fmla="*/ 960938 w 3006676"/>
              <a:gd name="connsiteY8" fmla="*/ 1920168 h 1920167"/>
              <a:gd name="connsiteX9" fmla="*/ 0 w 3006676"/>
              <a:gd name="connsiteY9" fmla="*/ 960049 h 1920167"/>
              <a:gd name="connsiteX10" fmla="*/ 960938 w 3006676"/>
              <a:gd name="connsiteY10" fmla="*/ 0 h 1920167"/>
              <a:gd name="connsiteX11" fmla="*/ 1681394 w 3006676"/>
              <a:gd name="connsiteY11" fmla="*/ 324791 h 1920167"/>
              <a:gd name="connsiteX12" fmla="*/ 1591816 w 3006676"/>
              <a:gd name="connsiteY12" fmla="*/ 542430 h 1920167"/>
              <a:gd name="connsiteX13" fmla="*/ 960938 w 3006676"/>
              <a:gd name="connsiteY13" fmla="*/ 204023 h 1920167"/>
              <a:gd name="connsiteX14" fmla="*/ 204212 w 3006676"/>
              <a:gd name="connsiteY14" fmla="*/ 960049 h 1920167"/>
              <a:gd name="connsiteX15" fmla="*/ 960938 w 3006676"/>
              <a:gd name="connsiteY15" fmla="*/ 1716074 h 1920167"/>
              <a:gd name="connsiteX16" fmla="*/ 1667836 w 3006676"/>
              <a:gd name="connsiteY16" fmla="*/ 1230306 h 1920167"/>
              <a:gd name="connsiteX17" fmla="*/ 1667836 w 3006676"/>
              <a:gd name="connsiteY17" fmla="*/ 1230306 h 1920167"/>
              <a:gd name="connsiteX18" fmla="*/ 1919534 w 3006676"/>
              <a:gd name="connsiteY18" fmla="*/ 618947 h 1920167"/>
              <a:gd name="connsiteX19" fmla="*/ 1919534 w 3006676"/>
              <a:gd name="connsiteY19" fmla="*/ 618947 h 1920167"/>
              <a:gd name="connsiteX20" fmla="*/ 1253450 w 3006676"/>
              <a:gd name="connsiteY20" fmla="*/ 1364194 h 1920167"/>
              <a:gd name="connsiteX21" fmla="*/ 1474911 w 3006676"/>
              <a:gd name="connsiteY21" fmla="*/ 1364194 h 1920167"/>
              <a:gd name="connsiteX22" fmla="*/ 1781761 w 3006676"/>
              <a:gd name="connsiteY22" fmla="*/ 618947 h 1920167"/>
              <a:gd name="connsiteX23" fmla="*/ 1560301 w 3006676"/>
              <a:gd name="connsiteY23" fmla="*/ 618947 h 1920167"/>
              <a:gd name="connsiteX24" fmla="*/ 1364180 w 3006676"/>
              <a:gd name="connsiteY24" fmla="*/ 1095213 h 1920167"/>
              <a:gd name="connsiteX25" fmla="*/ 1182824 w 3006676"/>
              <a:gd name="connsiteY25" fmla="*/ 654688 h 1920167"/>
              <a:gd name="connsiteX26" fmla="*/ 1153367 w 3006676"/>
              <a:gd name="connsiteY26" fmla="*/ 654688 h 1920167"/>
              <a:gd name="connsiteX27" fmla="*/ 972011 w 3006676"/>
              <a:gd name="connsiteY27" fmla="*/ 1095213 h 1920167"/>
              <a:gd name="connsiteX28" fmla="*/ 775891 w 3006676"/>
              <a:gd name="connsiteY28" fmla="*/ 618947 h 1920167"/>
              <a:gd name="connsiteX29" fmla="*/ 554431 w 3006676"/>
              <a:gd name="connsiteY29" fmla="*/ 618947 h 1920167"/>
              <a:gd name="connsiteX30" fmla="*/ 861281 w 3006676"/>
              <a:gd name="connsiteY30" fmla="*/ 1364194 h 1920167"/>
              <a:gd name="connsiteX31" fmla="*/ 1082741 w 3006676"/>
              <a:gd name="connsiteY31" fmla="*/ 1364194 h 1920167"/>
              <a:gd name="connsiteX32" fmla="*/ 1168132 w 3006676"/>
              <a:gd name="connsiteY32" fmla="*/ 1156838 h 1920167"/>
              <a:gd name="connsiteX33" fmla="*/ 1253521 w 3006676"/>
              <a:gd name="connsiteY33" fmla="*/ 1364194 h 1920167"/>
              <a:gd name="connsiteX34" fmla="*/ 1253521 w 3006676"/>
              <a:gd name="connsiteY34" fmla="*/ 1364194 h 1920167"/>
              <a:gd name="connsiteX35" fmla="*/ 2478367 w 3006676"/>
              <a:gd name="connsiteY35" fmla="*/ 618947 h 1920167"/>
              <a:gd name="connsiteX36" fmla="*/ 2362100 w 3006676"/>
              <a:gd name="connsiteY36" fmla="*/ 901331 h 1920167"/>
              <a:gd name="connsiteX37" fmla="*/ 2472830 w 3006676"/>
              <a:gd name="connsiteY37" fmla="*/ 1170312 h 1920167"/>
              <a:gd name="connsiteX38" fmla="*/ 2589097 w 3006676"/>
              <a:gd name="connsiteY38" fmla="*/ 887928 h 1920167"/>
              <a:gd name="connsiteX39" fmla="*/ 2721050 w 3006676"/>
              <a:gd name="connsiteY39" fmla="*/ 1208322 h 1920167"/>
              <a:gd name="connsiteX40" fmla="*/ 2488517 w 3006676"/>
              <a:gd name="connsiteY40" fmla="*/ 1208322 h 1920167"/>
              <a:gd name="connsiteX41" fmla="*/ 2552683 w 3006676"/>
              <a:gd name="connsiteY41" fmla="*/ 1364194 h 1920167"/>
              <a:gd name="connsiteX42" fmla="*/ 3006677 w 3006676"/>
              <a:gd name="connsiteY42" fmla="*/ 1364194 h 1920167"/>
              <a:gd name="connsiteX43" fmla="*/ 2699827 w 3006676"/>
              <a:gd name="connsiteY43" fmla="*/ 618947 h 1920167"/>
              <a:gd name="connsiteX44" fmla="*/ 2478367 w 3006676"/>
              <a:gd name="connsiteY44" fmla="*/ 618947 h 1920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006676" h="1920167">
                <a:moveTo>
                  <a:pt x="1919605" y="618947"/>
                </a:moveTo>
                <a:lnTo>
                  <a:pt x="2141066" y="618947"/>
                </a:lnTo>
                <a:lnTo>
                  <a:pt x="2447916" y="1364194"/>
                </a:lnTo>
                <a:lnTo>
                  <a:pt x="1993922" y="1364194"/>
                </a:lnTo>
                <a:cubicBezTo>
                  <a:pt x="1993922" y="1364194"/>
                  <a:pt x="1929756" y="1208322"/>
                  <a:pt x="1929756" y="1208322"/>
                </a:cubicBezTo>
                <a:lnTo>
                  <a:pt x="2162289" y="1208322"/>
                </a:lnTo>
                <a:lnTo>
                  <a:pt x="2030336" y="887928"/>
                </a:lnTo>
                <a:lnTo>
                  <a:pt x="1856787" y="1308029"/>
                </a:lnTo>
                <a:cubicBezTo>
                  <a:pt x="1717310" y="1666221"/>
                  <a:pt x="1368794" y="1920168"/>
                  <a:pt x="960938" y="1920168"/>
                </a:cubicBezTo>
                <a:cubicBezTo>
                  <a:pt x="430215" y="1920168"/>
                  <a:pt x="0" y="1490352"/>
                  <a:pt x="0" y="960049"/>
                </a:cubicBezTo>
                <a:cubicBezTo>
                  <a:pt x="0" y="429745"/>
                  <a:pt x="430215" y="0"/>
                  <a:pt x="960938" y="0"/>
                </a:cubicBezTo>
                <a:cubicBezTo>
                  <a:pt x="1247843" y="0"/>
                  <a:pt x="1505290" y="125662"/>
                  <a:pt x="1681394" y="324791"/>
                </a:cubicBezTo>
                <a:lnTo>
                  <a:pt x="1591816" y="542430"/>
                </a:lnTo>
                <a:cubicBezTo>
                  <a:pt x="1456314" y="338478"/>
                  <a:pt x="1224348" y="204023"/>
                  <a:pt x="960938" y="204023"/>
                </a:cubicBezTo>
                <a:cubicBezTo>
                  <a:pt x="543003" y="204023"/>
                  <a:pt x="204212" y="542500"/>
                  <a:pt x="204212" y="960049"/>
                </a:cubicBezTo>
                <a:cubicBezTo>
                  <a:pt x="204212" y="1377597"/>
                  <a:pt x="543003" y="1716074"/>
                  <a:pt x="960938" y="1716074"/>
                </a:cubicBezTo>
                <a:cubicBezTo>
                  <a:pt x="1283546" y="1716074"/>
                  <a:pt x="1558952" y="1514392"/>
                  <a:pt x="1667836" y="1230306"/>
                </a:cubicBezTo>
                <a:lnTo>
                  <a:pt x="1667836" y="1230306"/>
                </a:lnTo>
                <a:cubicBezTo>
                  <a:pt x="1667836" y="1230306"/>
                  <a:pt x="1919534" y="618947"/>
                  <a:pt x="1919534" y="618947"/>
                </a:cubicBezTo>
                <a:lnTo>
                  <a:pt x="1919534" y="618947"/>
                </a:lnTo>
                <a:close/>
                <a:moveTo>
                  <a:pt x="1253450" y="1364194"/>
                </a:moveTo>
                <a:lnTo>
                  <a:pt x="1474911" y="1364194"/>
                </a:lnTo>
                <a:lnTo>
                  <a:pt x="1781761" y="618947"/>
                </a:lnTo>
                <a:lnTo>
                  <a:pt x="1560301" y="618947"/>
                </a:lnTo>
                <a:lnTo>
                  <a:pt x="1364180" y="1095213"/>
                </a:lnTo>
                <a:lnTo>
                  <a:pt x="1182824" y="654688"/>
                </a:lnTo>
                <a:lnTo>
                  <a:pt x="1153367" y="654688"/>
                </a:lnTo>
                <a:lnTo>
                  <a:pt x="972011" y="1095213"/>
                </a:lnTo>
                <a:lnTo>
                  <a:pt x="775891" y="618947"/>
                </a:lnTo>
                <a:lnTo>
                  <a:pt x="554431" y="618947"/>
                </a:lnTo>
                <a:lnTo>
                  <a:pt x="861281" y="1364194"/>
                </a:lnTo>
                <a:lnTo>
                  <a:pt x="1082741" y="1364194"/>
                </a:lnTo>
                <a:lnTo>
                  <a:pt x="1168132" y="1156838"/>
                </a:lnTo>
                <a:lnTo>
                  <a:pt x="1253521" y="1364194"/>
                </a:lnTo>
                <a:lnTo>
                  <a:pt x="1253521" y="1364194"/>
                </a:lnTo>
                <a:close/>
                <a:moveTo>
                  <a:pt x="2478367" y="618947"/>
                </a:moveTo>
                <a:lnTo>
                  <a:pt x="2362100" y="901331"/>
                </a:lnTo>
                <a:lnTo>
                  <a:pt x="2472830" y="1170312"/>
                </a:lnTo>
                <a:lnTo>
                  <a:pt x="2589097" y="887928"/>
                </a:lnTo>
                <a:lnTo>
                  <a:pt x="2721050" y="1208322"/>
                </a:lnTo>
                <a:lnTo>
                  <a:pt x="2488517" y="1208322"/>
                </a:lnTo>
                <a:lnTo>
                  <a:pt x="2552683" y="1364194"/>
                </a:lnTo>
                <a:lnTo>
                  <a:pt x="3006677" y="1364194"/>
                </a:lnTo>
                <a:cubicBezTo>
                  <a:pt x="3006677" y="1364194"/>
                  <a:pt x="2699827" y="618947"/>
                  <a:pt x="2699827" y="618947"/>
                </a:cubicBezTo>
                <a:lnTo>
                  <a:pt x="2478367" y="618947"/>
                </a:lnTo>
                <a:close/>
              </a:path>
            </a:pathLst>
          </a:custGeom>
          <a:solidFill>
            <a:srgbClr val="0096DF"/>
          </a:solidFill>
          <a:ln w="709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cxnSp>
        <p:nvCxnSpPr>
          <p:cNvPr id="43" name="直线箭头连接符 42"/>
          <p:cNvCxnSpPr/>
          <p:nvPr/>
        </p:nvCxnSpPr>
        <p:spPr>
          <a:xfrm>
            <a:off x="28502444" y="8001000"/>
            <a:ext cx="0" cy="716116"/>
          </a:xfrm>
          <a:prstGeom prst="straightConnector1">
            <a:avLst/>
          </a:prstGeom>
          <a:ln w="3175">
            <a:solidFill>
              <a:srgbClr val="0096D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直线箭头连接符 43"/>
          <p:cNvCxnSpPr/>
          <p:nvPr/>
        </p:nvCxnSpPr>
        <p:spPr>
          <a:xfrm flipV="1">
            <a:off x="28502444" y="8871311"/>
            <a:ext cx="0" cy="716116"/>
          </a:xfrm>
          <a:prstGeom prst="straightConnector1">
            <a:avLst/>
          </a:prstGeom>
          <a:ln w="3175">
            <a:solidFill>
              <a:srgbClr val="0096D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文本框 44"/>
          <p:cNvSpPr txBox="1"/>
          <p:nvPr/>
        </p:nvSpPr>
        <p:spPr>
          <a:xfrm>
            <a:off x="28205618" y="8575239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>
                <a:latin typeface="+mn-ea"/>
              </a:rPr>
              <a:t>x</a:t>
            </a:r>
            <a:endParaRPr kumimoji="1" lang="zh-CN" altLang="en-US" dirty="0">
              <a:latin typeface="+mn-ea"/>
            </a:endParaRPr>
          </a:p>
        </p:txBody>
      </p:sp>
      <p:cxnSp>
        <p:nvCxnSpPr>
          <p:cNvPr id="48" name="直线箭头连接符 47"/>
          <p:cNvCxnSpPr/>
          <p:nvPr/>
        </p:nvCxnSpPr>
        <p:spPr>
          <a:xfrm rot="9420000">
            <a:off x="27544732" y="10486842"/>
            <a:ext cx="864000" cy="0"/>
          </a:xfrm>
          <a:prstGeom prst="straightConnector1">
            <a:avLst/>
          </a:prstGeom>
          <a:ln w="3175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文本框 52"/>
          <p:cNvSpPr txBox="1"/>
          <p:nvPr/>
        </p:nvSpPr>
        <p:spPr>
          <a:xfrm rot="20134086">
            <a:off x="27460218" y="10083468"/>
            <a:ext cx="821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>
                <a:solidFill>
                  <a:schemeClr val="bg1"/>
                </a:solidFill>
                <a:latin typeface="+mn-ea"/>
              </a:rPr>
              <a:t>6.5x</a:t>
            </a:r>
            <a:endParaRPr kumimoji="1" lang="zh-CN" altLang="en-US" dirty="0">
              <a:solidFill>
                <a:schemeClr val="bg1"/>
              </a:solidFill>
              <a:latin typeface="+mn-ea"/>
            </a:endParaRPr>
          </a:p>
        </p:txBody>
      </p:sp>
      <p:cxnSp>
        <p:nvCxnSpPr>
          <p:cNvPr id="54" name="直线箭头连接符 53"/>
          <p:cNvCxnSpPr/>
          <p:nvPr/>
        </p:nvCxnSpPr>
        <p:spPr>
          <a:xfrm flipV="1">
            <a:off x="27511743" y="11239888"/>
            <a:ext cx="0" cy="660418"/>
          </a:xfrm>
          <a:prstGeom prst="straightConnector1">
            <a:avLst/>
          </a:prstGeom>
          <a:ln w="3175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文本框 58"/>
          <p:cNvSpPr txBox="1"/>
          <p:nvPr/>
        </p:nvSpPr>
        <p:spPr>
          <a:xfrm>
            <a:off x="27355301" y="11365564"/>
            <a:ext cx="821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>
                <a:solidFill>
                  <a:schemeClr val="bg1"/>
                </a:solidFill>
                <a:latin typeface="+mn-ea"/>
              </a:rPr>
              <a:t>5x</a:t>
            </a:r>
            <a:endParaRPr kumimoji="1" lang="zh-CN" altLang="en-US" dirty="0">
              <a:solidFill>
                <a:schemeClr val="bg1"/>
              </a:solidFill>
              <a:latin typeface="+mn-ea"/>
            </a:endParaRPr>
          </a:p>
        </p:txBody>
      </p:sp>
      <p:cxnSp>
        <p:nvCxnSpPr>
          <p:cNvPr id="60" name="直线箭头连接符 59"/>
          <p:cNvCxnSpPr>
            <a:stCxn id="41" idx="14"/>
            <a:endCxn id="41" idx="9"/>
          </p:cNvCxnSpPr>
          <p:nvPr/>
        </p:nvCxnSpPr>
        <p:spPr>
          <a:xfrm flipH="1">
            <a:off x="16190148" y="10174009"/>
            <a:ext cx="872288" cy="0"/>
          </a:xfrm>
          <a:prstGeom prst="straightConnector1">
            <a:avLst/>
          </a:prstGeom>
          <a:ln w="3175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16230515" y="9782789"/>
            <a:ext cx="821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>
                <a:solidFill>
                  <a:schemeClr val="bg1"/>
                </a:solidFill>
                <a:latin typeface="+mn-ea"/>
              </a:rPr>
              <a:t>6.5x</a:t>
            </a:r>
            <a:endParaRPr kumimoji="1" lang="zh-CN" altLang="en-US" dirty="0">
              <a:solidFill>
                <a:schemeClr val="bg1"/>
              </a:solidFill>
              <a:latin typeface="+mn-ea"/>
            </a:endParaRPr>
          </a:p>
        </p:txBody>
      </p:sp>
      <p:cxnSp>
        <p:nvCxnSpPr>
          <p:cNvPr id="68" name="直线箭头连接符 67"/>
          <p:cNvCxnSpPr/>
          <p:nvPr/>
        </p:nvCxnSpPr>
        <p:spPr>
          <a:xfrm flipH="1">
            <a:off x="26172579" y="10606235"/>
            <a:ext cx="397189" cy="154054"/>
          </a:xfrm>
          <a:prstGeom prst="straightConnector1">
            <a:avLst/>
          </a:prstGeom>
          <a:ln w="3175">
            <a:solidFill>
              <a:srgbClr val="0096DF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直线箭头连接符 73"/>
          <p:cNvCxnSpPr/>
          <p:nvPr/>
        </p:nvCxnSpPr>
        <p:spPr>
          <a:xfrm flipH="1" flipV="1">
            <a:off x="23519710" y="9394310"/>
            <a:ext cx="497233" cy="244386"/>
          </a:xfrm>
          <a:prstGeom prst="straightConnector1">
            <a:avLst/>
          </a:prstGeom>
          <a:ln w="3175">
            <a:solidFill>
              <a:srgbClr val="0096DF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直线箭头连接符 82"/>
          <p:cNvCxnSpPr/>
          <p:nvPr/>
        </p:nvCxnSpPr>
        <p:spPr>
          <a:xfrm>
            <a:off x="22989540" y="8412480"/>
            <a:ext cx="0" cy="304636"/>
          </a:xfrm>
          <a:prstGeom prst="straightConnector1">
            <a:avLst/>
          </a:prstGeom>
          <a:ln w="3175">
            <a:solidFill>
              <a:srgbClr val="0096DF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直线箭头连接符 128"/>
          <p:cNvCxnSpPr/>
          <p:nvPr/>
        </p:nvCxnSpPr>
        <p:spPr>
          <a:xfrm>
            <a:off x="18219420" y="8710510"/>
            <a:ext cx="0" cy="3189796"/>
          </a:xfrm>
          <a:prstGeom prst="straightConnector1">
            <a:avLst/>
          </a:prstGeom>
          <a:ln w="3175">
            <a:solidFill>
              <a:srgbClr val="0096DF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0" name="文本框 129"/>
          <p:cNvSpPr txBox="1"/>
          <p:nvPr/>
        </p:nvSpPr>
        <p:spPr>
          <a:xfrm>
            <a:off x="17583153" y="9909655"/>
            <a:ext cx="74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>
                <a:latin typeface="+mn-ea"/>
              </a:rPr>
              <a:t>19x</a:t>
            </a:r>
            <a:endParaRPr kumimoji="1" lang="zh-CN" altLang="en-US" dirty="0">
              <a:latin typeface="+mn-ea"/>
            </a:endParaRPr>
          </a:p>
        </p:txBody>
      </p:sp>
      <p:cxnSp>
        <p:nvCxnSpPr>
          <p:cNvPr id="144" name="直线箭头连接符 143"/>
          <p:cNvCxnSpPr/>
          <p:nvPr/>
        </p:nvCxnSpPr>
        <p:spPr>
          <a:xfrm>
            <a:off x="27504123" y="11880486"/>
            <a:ext cx="0" cy="2388040"/>
          </a:xfrm>
          <a:prstGeom prst="straightConnector1">
            <a:avLst/>
          </a:prstGeom>
          <a:ln w="3175">
            <a:solidFill>
              <a:srgbClr val="0096DF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6" name="文本框 145"/>
          <p:cNvSpPr txBox="1"/>
          <p:nvPr/>
        </p:nvSpPr>
        <p:spPr>
          <a:xfrm>
            <a:off x="27481960" y="12833285"/>
            <a:ext cx="74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>
                <a:latin typeface="+mn-ea"/>
              </a:rPr>
              <a:t>14x</a:t>
            </a:r>
            <a:endParaRPr kumimoji="1" lang="zh-CN" altLang="en-US" dirty="0">
              <a:latin typeface="+mn-ea"/>
            </a:endParaRPr>
          </a:p>
        </p:txBody>
      </p:sp>
      <p:sp>
        <p:nvSpPr>
          <p:cNvPr id="147" name="文本框 146"/>
          <p:cNvSpPr txBox="1"/>
          <p:nvPr/>
        </p:nvSpPr>
        <p:spPr>
          <a:xfrm>
            <a:off x="22861897" y="8334570"/>
            <a:ext cx="74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>
                <a:latin typeface="+mn-ea"/>
              </a:rPr>
              <a:t>2x</a:t>
            </a:r>
            <a:endParaRPr kumimoji="1" lang="zh-CN" altLang="en-US" dirty="0">
              <a:latin typeface="+mn-ea"/>
            </a:endParaRPr>
          </a:p>
        </p:txBody>
      </p:sp>
      <p:sp>
        <p:nvSpPr>
          <p:cNvPr id="148" name="文本框 147"/>
          <p:cNvSpPr txBox="1"/>
          <p:nvPr/>
        </p:nvSpPr>
        <p:spPr>
          <a:xfrm rot="1351324">
            <a:off x="23463823" y="9151149"/>
            <a:ext cx="74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>
                <a:latin typeface="+mn-ea"/>
              </a:rPr>
              <a:t>3.5x</a:t>
            </a:r>
            <a:endParaRPr kumimoji="1" lang="zh-CN" altLang="en-US" dirty="0">
              <a:latin typeface="+mn-ea"/>
            </a:endParaRPr>
          </a:p>
        </p:txBody>
      </p:sp>
      <p:sp>
        <p:nvSpPr>
          <p:cNvPr id="149" name="文本框 148"/>
          <p:cNvSpPr txBox="1"/>
          <p:nvPr/>
        </p:nvSpPr>
        <p:spPr>
          <a:xfrm rot="20055850">
            <a:off x="25919831" y="10316578"/>
            <a:ext cx="74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>
                <a:latin typeface="+mn-ea"/>
              </a:rPr>
              <a:t>2.5x</a:t>
            </a:r>
            <a:endParaRPr kumimoji="1" lang="zh-CN" altLang="en-US" dirty="0">
              <a:latin typeface="+mn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lvl="0" indent="0">
              <a:lnSpc>
                <a:spcPct val="100000"/>
              </a:lnSpc>
              <a:buNone/>
            </a:pPr>
            <a:r>
              <a:rPr lang="zh-CN" altLang="en-US" sz="30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为适应媒体发布需要，图形</a:t>
            </a:r>
            <a:r>
              <a:rPr lang="en-US" altLang="zh-CN" sz="30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Logo</a:t>
            </a:r>
            <a:r>
              <a:rPr lang="zh-CN" altLang="en-US" sz="30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标识除彩色图例外，亦制定黑白图例。保证图形</a:t>
            </a:r>
            <a:r>
              <a:rPr lang="en-US" altLang="zh-CN" sz="30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Logo</a:t>
            </a:r>
            <a:r>
              <a:rPr lang="zh-CN" altLang="en-US" sz="30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标识在对外的形象中，体现一致性。</a:t>
            </a:r>
            <a:endParaRPr lang="en-US" altLang="zh-CN" sz="3000" dirty="0"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zh-CN" altLang="en-US" sz="30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图形</a:t>
            </a:r>
            <a:r>
              <a:rPr lang="en-US" altLang="zh-CN" sz="30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Logo</a:t>
            </a:r>
            <a:r>
              <a:rPr lang="zh-CN" altLang="en-US" sz="30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标识在深色背景（因为对比度原因严重影响使用）或者在复杂彩色背景上，建议使用标志反白稿，在部分纯色印刷（比如：报纸广告等单色（黑白）印刷）场景中，可以使用黑色纯色，其他情况下以标识的彩色稿为首选使用。</a:t>
            </a:r>
            <a:endParaRPr lang="zh-CN" altLang="en-US" sz="3000" dirty="0"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A-02</a:t>
            </a:r>
            <a:r>
              <a:rPr lang="zh-CN" altLang="en-US" dirty="0"/>
              <a:t> 标识图形（黑白）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7B9-49EC-F049-A766-264138C0CB67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任意形状 3"/>
          <p:cNvSpPr/>
          <p:nvPr/>
        </p:nvSpPr>
        <p:spPr>
          <a:xfrm>
            <a:off x="13332258" y="7804135"/>
            <a:ext cx="7330234" cy="4681335"/>
          </a:xfrm>
          <a:custGeom>
            <a:avLst/>
            <a:gdLst>
              <a:gd name="connsiteX0" fmla="*/ 1919605 w 3006676"/>
              <a:gd name="connsiteY0" fmla="*/ 618947 h 1920167"/>
              <a:gd name="connsiteX1" fmla="*/ 2141066 w 3006676"/>
              <a:gd name="connsiteY1" fmla="*/ 618947 h 1920167"/>
              <a:gd name="connsiteX2" fmla="*/ 2447916 w 3006676"/>
              <a:gd name="connsiteY2" fmla="*/ 1364194 h 1920167"/>
              <a:gd name="connsiteX3" fmla="*/ 1993922 w 3006676"/>
              <a:gd name="connsiteY3" fmla="*/ 1364194 h 1920167"/>
              <a:gd name="connsiteX4" fmla="*/ 1929756 w 3006676"/>
              <a:gd name="connsiteY4" fmla="*/ 1208322 h 1920167"/>
              <a:gd name="connsiteX5" fmla="*/ 2162289 w 3006676"/>
              <a:gd name="connsiteY5" fmla="*/ 1208322 h 1920167"/>
              <a:gd name="connsiteX6" fmla="*/ 2030336 w 3006676"/>
              <a:gd name="connsiteY6" fmla="*/ 887928 h 1920167"/>
              <a:gd name="connsiteX7" fmla="*/ 1856787 w 3006676"/>
              <a:gd name="connsiteY7" fmla="*/ 1308029 h 1920167"/>
              <a:gd name="connsiteX8" fmla="*/ 960938 w 3006676"/>
              <a:gd name="connsiteY8" fmla="*/ 1920168 h 1920167"/>
              <a:gd name="connsiteX9" fmla="*/ 0 w 3006676"/>
              <a:gd name="connsiteY9" fmla="*/ 960049 h 1920167"/>
              <a:gd name="connsiteX10" fmla="*/ 960938 w 3006676"/>
              <a:gd name="connsiteY10" fmla="*/ 0 h 1920167"/>
              <a:gd name="connsiteX11" fmla="*/ 1681394 w 3006676"/>
              <a:gd name="connsiteY11" fmla="*/ 324791 h 1920167"/>
              <a:gd name="connsiteX12" fmla="*/ 1591816 w 3006676"/>
              <a:gd name="connsiteY12" fmla="*/ 542430 h 1920167"/>
              <a:gd name="connsiteX13" fmla="*/ 960938 w 3006676"/>
              <a:gd name="connsiteY13" fmla="*/ 204023 h 1920167"/>
              <a:gd name="connsiteX14" fmla="*/ 204212 w 3006676"/>
              <a:gd name="connsiteY14" fmla="*/ 960049 h 1920167"/>
              <a:gd name="connsiteX15" fmla="*/ 960938 w 3006676"/>
              <a:gd name="connsiteY15" fmla="*/ 1716074 h 1920167"/>
              <a:gd name="connsiteX16" fmla="*/ 1667836 w 3006676"/>
              <a:gd name="connsiteY16" fmla="*/ 1230306 h 1920167"/>
              <a:gd name="connsiteX17" fmla="*/ 1667836 w 3006676"/>
              <a:gd name="connsiteY17" fmla="*/ 1230306 h 1920167"/>
              <a:gd name="connsiteX18" fmla="*/ 1919534 w 3006676"/>
              <a:gd name="connsiteY18" fmla="*/ 618947 h 1920167"/>
              <a:gd name="connsiteX19" fmla="*/ 1919534 w 3006676"/>
              <a:gd name="connsiteY19" fmla="*/ 618947 h 1920167"/>
              <a:gd name="connsiteX20" fmla="*/ 1253450 w 3006676"/>
              <a:gd name="connsiteY20" fmla="*/ 1364194 h 1920167"/>
              <a:gd name="connsiteX21" fmla="*/ 1474911 w 3006676"/>
              <a:gd name="connsiteY21" fmla="*/ 1364194 h 1920167"/>
              <a:gd name="connsiteX22" fmla="*/ 1781761 w 3006676"/>
              <a:gd name="connsiteY22" fmla="*/ 618947 h 1920167"/>
              <a:gd name="connsiteX23" fmla="*/ 1560301 w 3006676"/>
              <a:gd name="connsiteY23" fmla="*/ 618947 h 1920167"/>
              <a:gd name="connsiteX24" fmla="*/ 1364180 w 3006676"/>
              <a:gd name="connsiteY24" fmla="*/ 1095213 h 1920167"/>
              <a:gd name="connsiteX25" fmla="*/ 1182824 w 3006676"/>
              <a:gd name="connsiteY25" fmla="*/ 654688 h 1920167"/>
              <a:gd name="connsiteX26" fmla="*/ 1153367 w 3006676"/>
              <a:gd name="connsiteY26" fmla="*/ 654688 h 1920167"/>
              <a:gd name="connsiteX27" fmla="*/ 972011 w 3006676"/>
              <a:gd name="connsiteY27" fmla="*/ 1095213 h 1920167"/>
              <a:gd name="connsiteX28" fmla="*/ 775891 w 3006676"/>
              <a:gd name="connsiteY28" fmla="*/ 618947 h 1920167"/>
              <a:gd name="connsiteX29" fmla="*/ 554431 w 3006676"/>
              <a:gd name="connsiteY29" fmla="*/ 618947 h 1920167"/>
              <a:gd name="connsiteX30" fmla="*/ 861281 w 3006676"/>
              <a:gd name="connsiteY30" fmla="*/ 1364194 h 1920167"/>
              <a:gd name="connsiteX31" fmla="*/ 1082741 w 3006676"/>
              <a:gd name="connsiteY31" fmla="*/ 1364194 h 1920167"/>
              <a:gd name="connsiteX32" fmla="*/ 1168132 w 3006676"/>
              <a:gd name="connsiteY32" fmla="*/ 1156838 h 1920167"/>
              <a:gd name="connsiteX33" fmla="*/ 1253521 w 3006676"/>
              <a:gd name="connsiteY33" fmla="*/ 1364194 h 1920167"/>
              <a:gd name="connsiteX34" fmla="*/ 1253521 w 3006676"/>
              <a:gd name="connsiteY34" fmla="*/ 1364194 h 1920167"/>
              <a:gd name="connsiteX35" fmla="*/ 2478367 w 3006676"/>
              <a:gd name="connsiteY35" fmla="*/ 618947 h 1920167"/>
              <a:gd name="connsiteX36" fmla="*/ 2362100 w 3006676"/>
              <a:gd name="connsiteY36" fmla="*/ 901331 h 1920167"/>
              <a:gd name="connsiteX37" fmla="*/ 2472830 w 3006676"/>
              <a:gd name="connsiteY37" fmla="*/ 1170312 h 1920167"/>
              <a:gd name="connsiteX38" fmla="*/ 2589097 w 3006676"/>
              <a:gd name="connsiteY38" fmla="*/ 887928 h 1920167"/>
              <a:gd name="connsiteX39" fmla="*/ 2721050 w 3006676"/>
              <a:gd name="connsiteY39" fmla="*/ 1208322 h 1920167"/>
              <a:gd name="connsiteX40" fmla="*/ 2488517 w 3006676"/>
              <a:gd name="connsiteY40" fmla="*/ 1208322 h 1920167"/>
              <a:gd name="connsiteX41" fmla="*/ 2552683 w 3006676"/>
              <a:gd name="connsiteY41" fmla="*/ 1364194 h 1920167"/>
              <a:gd name="connsiteX42" fmla="*/ 3006677 w 3006676"/>
              <a:gd name="connsiteY42" fmla="*/ 1364194 h 1920167"/>
              <a:gd name="connsiteX43" fmla="*/ 2699827 w 3006676"/>
              <a:gd name="connsiteY43" fmla="*/ 618947 h 1920167"/>
              <a:gd name="connsiteX44" fmla="*/ 2478367 w 3006676"/>
              <a:gd name="connsiteY44" fmla="*/ 618947 h 1920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006676" h="1920167">
                <a:moveTo>
                  <a:pt x="1919605" y="618947"/>
                </a:moveTo>
                <a:lnTo>
                  <a:pt x="2141066" y="618947"/>
                </a:lnTo>
                <a:lnTo>
                  <a:pt x="2447916" y="1364194"/>
                </a:lnTo>
                <a:lnTo>
                  <a:pt x="1993922" y="1364194"/>
                </a:lnTo>
                <a:cubicBezTo>
                  <a:pt x="1993922" y="1364194"/>
                  <a:pt x="1929756" y="1208322"/>
                  <a:pt x="1929756" y="1208322"/>
                </a:cubicBezTo>
                <a:lnTo>
                  <a:pt x="2162289" y="1208322"/>
                </a:lnTo>
                <a:lnTo>
                  <a:pt x="2030336" y="887928"/>
                </a:lnTo>
                <a:lnTo>
                  <a:pt x="1856787" y="1308029"/>
                </a:lnTo>
                <a:cubicBezTo>
                  <a:pt x="1717310" y="1666221"/>
                  <a:pt x="1368794" y="1920168"/>
                  <a:pt x="960938" y="1920168"/>
                </a:cubicBezTo>
                <a:cubicBezTo>
                  <a:pt x="430215" y="1920168"/>
                  <a:pt x="0" y="1490352"/>
                  <a:pt x="0" y="960049"/>
                </a:cubicBezTo>
                <a:cubicBezTo>
                  <a:pt x="0" y="429745"/>
                  <a:pt x="430215" y="0"/>
                  <a:pt x="960938" y="0"/>
                </a:cubicBezTo>
                <a:cubicBezTo>
                  <a:pt x="1247843" y="0"/>
                  <a:pt x="1505290" y="125662"/>
                  <a:pt x="1681394" y="324791"/>
                </a:cubicBezTo>
                <a:lnTo>
                  <a:pt x="1591816" y="542430"/>
                </a:lnTo>
                <a:cubicBezTo>
                  <a:pt x="1456314" y="338478"/>
                  <a:pt x="1224348" y="204023"/>
                  <a:pt x="960938" y="204023"/>
                </a:cubicBezTo>
                <a:cubicBezTo>
                  <a:pt x="543003" y="204023"/>
                  <a:pt x="204212" y="542500"/>
                  <a:pt x="204212" y="960049"/>
                </a:cubicBezTo>
                <a:cubicBezTo>
                  <a:pt x="204212" y="1377597"/>
                  <a:pt x="543003" y="1716074"/>
                  <a:pt x="960938" y="1716074"/>
                </a:cubicBezTo>
                <a:cubicBezTo>
                  <a:pt x="1283546" y="1716074"/>
                  <a:pt x="1558952" y="1514392"/>
                  <a:pt x="1667836" y="1230306"/>
                </a:cubicBezTo>
                <a:lnTo>
                  <a:pt x="1667836" y="1230306"/>
                </a:lnTo>
                <a:cubicBezTo>
                  <a:pt x="1667836" y="1230306"/>
                  <a:pt x="1919534" y="618947"/>
                  <a:pt x="1919534" y="618947"/>
                </a:cubicBezTo>
                <a:lnTo>
                  <a:pt x="1919534" y="618947"/>
                </a:lnTo>
                <a:close/>
                <a:moveTo>
                  <a:pt x="1253450" y="1364194"/>
                </a:moveTo>
                <a:lnTo>
                  <a:pt x="1474911" y="1364194"/>
                </a:lnTo>
                <a:lnTo>
                  <a:pt x="1781761" y="618947"/>
                </a:lnTo>
                <a:lnTo>
                  <a:pt x="1560301" y="618947"/>
                </a:lnTo>
                <a:lnTo>
                  <a:pt x="1364180" y="1095213"/>
                </a:lnTo>
                <a:lnTo>
                  <a:pt x="1182824" y="654688"/>
                </a:lnTo>
                <a:lnTo>
                  <a:pt x="1153367" y="654688"/>
                </a:lnTo>
                <a:lnTo>
                  <a:pt x="972011" y="1095213"/>
                </a:lnTo>
                <a:lnTo>
                  <a:pt x="775891" y="618947"/>
                </a:lnTo>
                <a:lnTo>
                  <a:pt x="554431" y="618947"/>
                </a:lnTo>
                <a:lnTo>
                  <a:pt x="861281" y="1364194"/>
                </a:lnTo>
                <a:lnTo>
                  <a:pt x="1082741" y="1364194"/>
                </a:lnTo>
                <a:lnTo>
                  <a:pt x="1168132" y="1156838"/>
                </a:lnTo>
                <a:lnTo>
                  <a:pt x="1253521" y="1364194"/>
                </a:lnTo>
                <a:lnTo>
                  <a:pt x="1253521" y="1364194"/>
                </a:lnTo>
                <a:close/>
                <a:moveTo>
                  <a:pt x="2478367" y="618947"/>
                </a:moveTo>
                <a:lnTo>
                  <a:pt x="2362100" y="901331"/>
                </a:lnTo>
                <a:lnTo>
                  <a:pt x="2472830" y="1170312"/>
                </a:lnTo>
                <a:lnTo>
                  <a:pt x="2589097" y="887928"/>
                </a:lnTo>
                <a:lnTo>
                  <a:pt x="2721050" y="1208322"/>
                </a:lnTo>
                <a:lnTo>
                  <a:pt x="2488517" y="1208322"/>
                </a:lnTo>
                <a:lnTo>
                  <a:pt x="2552683" y="1364194"/>
                </a:lnTo>
                <a:lnTo>
                  <a:pt x="3006677" y="1364194"/>
                </a:lnTo>
                <a:cubicBezTo>
                  <a:pt x="3006677" y="1364194"/>
                  <a:pt x="2699827" y="618947"/>
                  <a:pt x="2699827" y="618947"/>
                </a:cubicBezTo>
                <a:lnTo>
                  <a:pt x="2478367" y="618947"/>
                </a:lnTo>
                <a:close/>
              </a:path>
            </a:pathLst>
          </a:custGeom>
          <a:solidFill>
            <a:schemeClr val="tx1"/>
          </a:solidFill>
          <a:ln w="709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" name="任意形状 13"/>
          <p:cNvSpPr/>
          <p:nvPr/>
        </p:nvSpPr>
        <p:spPr>
          <a:xfrm>
            <a:off x="24077712" y="7804135"/>
            <a:ext cx="7330234" cy="4681335"/>
          </a:xfrm>
          <a:custGeom>
            <a:avLst/>
            <a:gdLst>
              <a:gd name="connsiteX0" fmla="*/ 1919605 w 3006676"/>
              <a:gd name="connsiteY0" fmla="*/ 618947 h 1920167"/>
              <a:gd name="connsiteX1" fmla="*/ 2141066 w 3006676"/>
              <a:gd name="connsiteY1" fmla="*/ 618947 h 1920167"/>
              <a:gd name="connsiteX2" fmla="*/ 2447916 w 3006676"/>
              <a:gd name="connsiteY2" fmla="*/ 1364194 h 1920167"/>
              <a:gd name="connsiteX3" fmla="*/ 1993922 w 3006676"/>
              <a:gd name="connsiteY3" fmla="*/ 1364194 h 1920167"/>
              <a:gd name="connsiteX4" fmla="*/ 1929756 w 3006676"/>
              <a:gd name="connsiteY4" fmla="*/ 1208322 h 1920167"/>
              <a:gd name="connsiteX5" fmla="*/ 2162289 w 3006676"/>
              <a:gd name="connsiteY5" fmla="*/ 1208322 h 1920167"/>
              <a:gd name="connsiteX6" fmla="*/ 2030336 w 3006676"/>
              <a:gd name="connsiteY6" fmla="*/ 887928 h 1920167"/>
              <a:gd name="connsiteX7" fmla="*/ 1856787 w 3006676"/>
              <a:gd name="connsiteY7" fmla="*/ 1308029 h 1920167"/>
              <a:gd name="connsiteX8" fmla="*/ 960938 w 3006676"/>
              <a:gd name="connsiteY8" fmla="*/ 1920168 h 1920167"/>
              <a:gd name="connsiteX9" fmla="*/ 0 w 3006676"/>
              <a:gd name="connsiteY9" fmla="*/ 960049 h 1920167"/>
              <a:gd name="connsiteX10" fmla="*/ 960938 w 3006676"/>
              <a:gd name="connsiteY10" fmla="*/ 0 h 1920167"/>
              <a:gd name="connsiteX11" fmla="*/ 1681394 w 3006676"/>
              <a:gd name="connsiteY11" fmla="*/ 324791 h 1920167"/>
              <a:gd name="connsiteX12" fmla="*/ 1591816 w 3006676"/>
              <a:gd name="connsiteY12" fmla="*/ 542430 h 1920167"/>
              <a:gd name="connsiteX13" fmla="*/ 960938 w 3006676"/>
              <a:gd name="connsiteY13" fmla="*/ 204023 h 1920167"/>
              <a:gd name="connsiteX14" fmla="*/ 204212 w 3006676"/>
              <a:gd name="connsiteY14" fmla="*/ 960049 h 1920167"/>
              <a:gd name="connsiteX15" fmla="*/ 960938 w 3006676"/>
              <a:gd name="connsiteY15" fmla="*/ 1716074 h 1920167"/>
              <a:gd name="connsiteX16" fmla="*/ 1667836 w 3006676"/>
              <a:gd name="connsiteY16" fmla="*/ 1230306 h 1920167"/>
              <a:gd name="connsiteX17" fmla="*/ 1667836 w 3006676"/>
              <a:gd name="connsiteY17" fmla="*/ 1230306 h 1920167"/>
              <a:gd name="connsiteX18" fmla="*/ 1919534 w 3006676"/>
              <a:gd name="connsiteY18" fmla="*/ 618947 h 1920167"/>
              <a:gd name="connsiteX19" fmla="*/ 1919534 w 3006676"/>
              <a:gd name="connsiteY19" fmla="*/ 618947 h 1920167"/>
              <a:gd name="connsiteX20" fmla="*/ 1253450 w 3006676"/>
              <a:gd name="connsiteY20" fmla="*/ 1364194 h 1920167"/>
              <a:gd name="connsiteX21" fmla="*/ 1474911 w 3006676"/>
              <a:gd name="connsiteY21" fmla="*/ 1364194 h 1920167"/>
              <a:gd name="connsiteX22" fmla="*/ 1781761 w 3006676"/>
              <a:gd name="connsiteY22" fmla="*/ 618947 h 1920167"/>
              <a:gd name="connsiteX23" fmla="*/ 1560301 w 3006676"/>
              <a:gd name="connsiteY23" fmla="*/ 618947 h 1920167"/>
              <a:gd name="connsiteX24" fmla="*/ 1364180 w 3006676"/>
              <a:gd name="connsiteY24" fmla="*/ 1095213 h 1920167"/>
              <a:gd name="connsiteX25" fmla="*/ 1182824 w 3006676"/>
              <a:gd name="connsiteY25" fmla="*/ 654688 h 1920167"/>
              <a:gd name="connsiteX26" fmla="*/ 1153367 w 3006676"/>
              <a:gd name="connsiteY26" fmla="*/ 654688 h 1920167"/>
              <a:gd name="connsiteX27" fmla="*/ 972011 w 3006676"/>
              <a:gd name="connsiteY27" fmla="*/ 1095213 h 1920167"/>
              <a:gd name="connsiteX28" fmla="*/ 775891 w 3006676"/>
              <a:gd name="connsiteY28" fmla="*/ 618947 h 1920167"/>
              <a:gd name="connsiteX29" fmla="*/ 554431 w 3006676"/>
              <a:gd name="connsiteY29" fmla="*/ 618947 h 1920167"/>
              <a:gd name="connsiteX30" fmla="*/ 861281 w 3006676"/>
              <a:gd name="connsiteY30" fmla="*/ 1364194 h 1920167"/>
              <a:gd name="connsiteX31" fmla="*/ 1082741 w 3006676"/>
              <a:gd name="connsiteY31" fmla="*/ 1364194 h 1920167"/>
              <a:gd name="connsiteX32" fmla="*/ 1168132 w 3006676"/>
              <a:gd name="connsiteY32" fmla="*/ 1156838 h 1920167"/>
              <a:gd name="connsiteX33" fmla="*/ 1253521 w 3006676"/>
              <a:gd name="connsiteY33" fmla="*/ 1364194 h 1920167"/>
              <a:gd name="connsiteX34" fmla="*/ 1253521 w 3006676"/>
              <a:gd name="connsiteY34" fmla="*/ 1364194 h 1920167"/>
              <a:gd name="connsiteX35" fmla="*/ 2478367 w 3006676"/>
              <a:gd name="connsiteY35" fmla="*/ 618947 h 1920167"/>
              <a:gd name="connsiteX36" fmla="*/ 2362100 w 3006676"/>
              <a:gd name="connsiteY36" fmla="*/ 901331 h 1920167"/>
              <a:gd name="connsiteX37" fmla="*/ 2472830 w 3006676"/>
              <a:gd name="connsiteY37" fmla="*/ 1170312 h 1920167"/>
              <a:gd name="connsiteX38" fmla="*/ 2589097 w 3006676"/>
              <a:gd name="connsiteY38" fmla="*/ 887928 h 1920167"/>
              <a:gd name="connsiteX39" fmla="*/ 2721050 w 3006676"/>
              <a:gd name="connsiteY39" fmla="*/ 1208322 h 1920167"/>
              <a:gd name="connsiteX40" fmla="*/ 2488517 w 3006676"/>
              <a:gd name="connsiteY40" fmla="*/ 1208322 h 1920167"/>
              <a:gd name="connsiteX41" fmla="*/ 2552683 w 3006676"/>
              <a:gd name="connsiteY41" fmla="*/ 1364194 h 1920167"/>
              <a:gd name="connsiteX42" fmla="*/ 3006677 w 3006676"/>
              <a:gd name="connsiteY42" fmla="*/ 1364194 h 1920167"/>
              <a:gd name="connsiteX43" fmla="*/ 2699827 w 3006676"/>
              <a:gd name="connsiteY43" fmla="*/ 618947 h 1920167"/>
              <a:gd name="connsiteX44" fmla="*/ 2478367 w 3006676"/>
              <a:gd name="connsiteY44" fmla="*/ 618947 h 1920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006676" h="1920167">
                <a:moveTo>
                  <a:pt x="1919605" y="618947"/>
                </a:moveTo>
                <a:lnTo>
                  <a:pt x="2141066" y="618947"/>
                </a:lnTo>
                <a:lnTo>
                  <a:pt x="2447916" y="1364194"/>
                </a:lnTo>
                <a:lnTo>
                  <a:pt x="1993922" y="1364194"/>
                </a:lnTo>
                <a:cubicBezTo>
                  <a:pt x="1993922" y="1364194"/>
                  <a:pt x="1929756" y="1208322"/>
                  <a:pt x="1929756" y="1208322"/>
                </a:cubicBezTo>
                <a:lnTo>
                  <a:pt x="2162289" y="1208322"/>
                </a:lnTo>
                <a:lnTo>
                  <a:pt x="2030336" y="887928"/>
                </a:lnTo>
                <a:lnTo>
                  <a:pt x="1856787" y="1308029"/>
                </a:lnTo>
                <a:cubicBezTo>
                  <a:pt x="1717310" y="1666221"/>
                  <a:pt x="1368794" y="1920168"/>
                  <a:pt x="960938" y="1920168"/>
                </a:cubicBezTo>
                <a:cubicBezTo>
                  <a:pt x="430215" y="1920168"/>
                  <a:pt x="0" y="1490352"/>
                  <a:pt x="0" y="960049"/>
                </a:cubicBezTo>
                <a:cubicBezTo>
                  <a:pt x="0" y="429745"/>
                  <a:pt x="430215" y="0"/>
                  <a:pt x="960938" y="0"/>
                </a:cubicBezTo>
                <a:cubicBezTo>
                  <a:pt x="1247843" y="0"/>
                  <a:pt x="1505290" y="125662"/>
                  <a:pt x="1681394" y="324791"/>
                </a:cubicBezTo>
                <a:lnTo>
                  <a:pt x="1591816" y="542430"/>
                </a:lnTo>
                <a:cubicBezTo>
                  <a:pt x="1456314" y="338478"/>
                  <a:pt x="1224348" y="204023"/>
                  <a:pt x="960938" y="204023"/>
                </a:cubicBezTo>
                <a:cubicBezTo>
                  <a:pt x="543003" y="204023"/>
                  <a:pt x="204212" y="542500"/>
                  <a:pt x="204212" y="960049"/>
                </a:cubicBezTo>
                <a:cubicBezTo>
                  <a:pt x="204212" y="1377597"/>
                  <a:pt x="543003" y="1716074"/>
                  <a:pt x="960938" y="1716074"/>
                </a:cubicBezTo>
                <a:cubicBezTo>
                  <a:pt x="1283546" y="1716074"/>
                  <a:pt x="1558952" y="1514392"/>
                  <a:pt x="1667836" y="1230306"/>
                </a:cubicBezTo>
                <a:lnTo>
                  <a:pt x="1667836" y="1230306"/>
                </a:lnTo>
                <a:cubicBezTo>
                  <a:pt x="1667836" y="1230306"/>
                  <a:pt x="1919534" y="618947"/>
                  <a:pt x="1919534" y="618947"/>
                </a:cubicBezTo>
                <a:lnTo>
                  <a:pt x="1919534" y="618947"/>
                </a:lnTo>
                <a:close/>
                <a:moveTo>
                  <a:pt x="1253450" y="1364194"/>
                </a:moveTo>
                <a:lnTo>
                  <a:pt x="1474911" y="1364194"/>
                </a:lnTo>
                <a:lnTo>
                  <a:pt x="1781761" y="618947"/>
                </a:lnTo>
                <a:lnTo>
                  <a:pt x="1560301" y="618947"/>
                </a:lnTo>
                <a:lnTo>
                  <a:pt x="1364180" y="1095213"/>
                </a:lnTo>
                <a:lnTo>
                  <a:pt x="1182824" y="654688"/>
                </a:lnTo>
                <a:lnTo>
                  <a:pt x="1153367" y="654688"/>
                </a:lnTo>
                <a:lnTo>
                  <a:pt x="972011" y="1095213"/>
                </a:lnTo>
                <a:lnTo>
                  <a:pt x="775891" y="618947"/>
                </a:lnTo>
                <a:lnTo>
                  <a:pt x="554431" y="618947"/>
                </a:lnTo>
                <a:lnTo>
                  <a:pt x="861281" y="1364194"/>
                </a:lnTo>
                <a:lnTo>
                  <a:pt x="1082741" y="1364194"/>
                </a:lnTo>
                <a:lnTo>
                  <a:pt x="1168132" y="1156838"/>
                </a:lnTo>
                <a:lnTo>
                  <a:pt x="1253521" y="1364194"/>
                </a:lnTo>
                <a:lnTo>
                  <a:pt x="1253521" y="1364194"/>
                </a:lnTo>
                <a:close/>
                <a:moveTo>
                  <a:pt x="2478367" y="618947"/>
                </a:moveTo>
                <a:lnTo>
                  <a:pt x="2362100" y="901331"/>
                </a:lnTo>
                <a:lnTo>
                  <a:pt x="2472830" y="1170312"/>
                </a:lnTo>
                <a:lnTo>
                  <a:pt x="2589097" y="887928"/>
                </a:lnTo>
                <a:lnTo>
                  <a:pt x="2721050" y="1208322"/>
                </a:lnTo>
                <a:lnTo>
                  <a:pt x="2488517" y="1208322"/>
                </a:lnTo>
                <a:lnTo>
                  <a:pt x="2552683" y="1364194"/>
                </a:lnTo>
                <a:lnTo>
                  <a:pt x="3006677" y="1364194"/>
                </a:lnTo>
                <a:cubicBezTo>
                  <a:pt x="3006677" y="1364194"/>
                  <a:pt x="2699827" y="618947"/>
                  <a:pt x="2699827" y="618947"/>
                </a:cubicBezTo>
                <a:lnTo>
                  <a:pt x="2478367" y="618947"/>
                </a:lnTo>
                <a:close/>
              </a:path>
            </a:pathLst>
          </a:custGeom>
          <a:solidFill>
            <a:schemeClr val="bg1"/>
          </a:solidFill>
          <a:ln w="709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A-03</a:t>
            </a:r>
            <a:r>
              <a:rPr lang="zh-CN" altLang="en-US" dirty="0"/>
              <a:t> 安全空间规范</a:t>
            </a:r>
            <a:endParaRPr lang="zh-CN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584960" y="3048000"/>
            <a:ext cx="9862999" cy="1446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zh-CN" altLang="en-US" sz="3000" dirty="0">
                <a:cs typeface="Alibaba PuHuiTi R" pitchFamily="18" charset="-122"/>
              </a:rPr>
              <a:t>为确保</a:t>
            </a:r>
            <a:r>
              <a:rPr lang="en-US" altLang="zh-CN" sz="3000" dirty="0">
                <a:cs typeface="Alibaba PuHuiTi R" pitchFamily="18" charset="-122"/>
              </a:rPr>
              <a:t>WAA</a:t>
            </a:r>
            <a:r>
              <a:rPr lang="zh-CN" altLang="en-US" sz="3000" dirty="0">
                <a:cs typeface="Alibaba PuHuiTi R" pitchFamily="18" charset="-122"/>
              </a:rPr>
              <a:t> </a:t>
            </a:r>
            <a:r>
              <a:rPr lang="en-US" altLang="zh-CN" sz="3000" dirty="0">
                <a:cs typeface="Alibaba PuHuiTi R" pitchFamily="18" charset="-122"/>
              </a:rPr>
              <a:t>Logo</a:t>
            </a:r>
            <a:r>
              <a:rPr lang="zh-CN" altLang="en-US" sz="3000" dirty="0">
                <a:cs typeface="Alibaba PuHuiTi R" pitchFamily="18" charset="-122"/>
              </a:rPr>
              <a:t>标识的视觉效果不受影响，标识不得与文字或其他图形部分连接或过于接近。上下左右安全空间最少是</a:t>
            </a:r>
            <a:r>
              <a:rPr lang="en-US" altLang="zh-CN" sz="3000" dirty="0">
                <a:cs typeface="Alibaba PuHuiTi R" pitchFamily="18" charset="-122"/>
              </a:rPr>
              <a:t>X</a:t>
            </a:r>
            <a:r>
              <a:rPr lang="zh-CN" altLang="en-US" sz="3000" dirty="0">
                <a:cs typeface="Alibaba PuHuiTi R" pitchFamily="18" charset="-122"/>
              </a:rPr>
              <a:t>。</a:t>
            </a:r>
            <a:endParaRPr lang="en-US" altLang="zh-CN" sz="3000" dirty="0">
              <a:cs typeface="Alibaba PuHuiTi R" pitchFamily="18" charset="-122"/>
            </a:endParaRPr>
          </a:p>
          <a:p>
            <a:pPr marL="0" lvl="0" indent="0">
              <a:buNone/>
            </a:pPr>
            <a:endParaRPr lang="en-US" altLang="zh-CN" sz="3000" dirty="0">
              <a:cs typeface="Alibaba PuHuiTi R" pitchFamily="18" charset="-122"/>
            </a:endParaRPr>
          </a:p>
          <a:p>
            <a:pPr marL="0" lvl="0" indent="0">
              <a:buNone/>
            </a:pPr>
            <a:r>
              <a:rPr lang="en-US" altLang="zh-CN" sz="3000" dirty="0">
                <a:cs typeface="Alibaba PuHuiTi R" pitchFamily="18" charset="-122"/>
              </a:rPr>
              <a:t>Logo</a:t>
            </a:r>
            <a:r>
              <a:rPr lang="zh-CN" altLang="en-US" sz="3000" dirty="0">
                <a:cs typeface="Alibaba PuHuiTi R" pitchFamily="18" charset="-122"/>
              </a:rPr>
              <a:t>标识周边的安全距离和参考距离</a:t>
            </a:r>
            <a:r>
              <a:rPr lang="en-US" altLang="zh-CN" sz="3000" dirty="0">
                <a:cs typeface="Alibaba PuHuiTi R" pitchFamily="18" charset="-122"/>
              </a:rPr>
              <a:t>x</a:t>
            </a:r>
            <a:r>
              <a:rPr lang="zh-CN" altLang="en-US" sz="3000" dirty="0">
                <a:cs typeface="Alibaba PuHuiTi R" pitchFamily="18" charset="-122"/>
              </a:rPr>
              <a:t>有关，对于纯</a:t>
            </a:r>
            <a:r>
              <a:rPr lang="en-US" altLang="zh-CN" sz="3000" dirty="0">
                <a:cs typeface="Alibaba PuHuiTi R" pitchFamily="18" charset="-122"/>
              </a:rPr>
              <a:t>WAA</a:t>
            </a:r>
            <a:r>
              <a:rPr lang="zh-CN" altLang="en-US" sz="3000" dirty="0">
                <a:cs typeface="Alibaba PuHuiTi R" pitchFamily="18" charset="-122"/>
              </a:rPr>
              <a:t>图形</a:t>
            </a:r>
            <a:r>
              <a:rPr lang="en-US" altLang="zh-CN" sz="3000" dirty="0">
                <a:cs typeface="Alibaba PuHuiTi R" pitchFamily="18" charset="-122"/>
              </a:rPr>
              <a:t>logo</a:t>
            </a:r>
            <a:r>
              <a:rPr lang="zh-CN" altLang="en-US" sz="3000" dirty="0">
                <a:cs typeface="Alibaba PuHuiTi R" pitchFamily="18" charset="-122"/>
              </a:rPr>
              <a:t>，</a:t>
            </a:r>
            <a:r>
              <a:rPr lang="en-US" altLang="zh-CN" sz="3000" dirty="0">
                <a:cs typeface="Alibaba PuHuiTi R" pitchFamily="18" charset="-122"/>
              </a:rPr>
              <a:t>x</a:t>
            </a:r>
            <a:r>
              <a:rPr lang="zh-CN" altLang="en-US" sz="3000" dirty="0">
                <a:cs typeface="Alibaba PuHuiTi R" pitchFamily="18" charset="-122"/>
              </a:rPr>
              <a:t>为圆弧截断上边缘和</a:t>
            </a:r>
            <a:r>
              <a:rPr lang="en-US" altLang="zh-CN" sz="3000" dirty="0">
                <a:cs typeface="Alibaba PuHuiTi R" pitchFamily="18" charset="-122"/>
              </a:rPr>
              <a:t>WAA</a:t>
            </a:r>
            <a:r>
              <a:rPr lang="zh-CN" altLang="en-US" sz="3000" dirty="0">
                <a:cs typeface="Alibaba PuHuiTi R" pitchFamily="18" charset="-122"/>
              </a:rPr>
              <a:t>几个字母的上边缘之间的距离。</a:t>
            </a:r>
            <a:endParaRPr lang="zh-CN" altLang="en-US" sz="3000" dirty="0">
              <a:cs typeface="Alibaba PuHuiTi R" pitchFamily="18" charset="-122"/>
            </a:endParaRPr>
          </a:p>
          <a:p>
            <a:pPr marL="0" lvl="0" indent="0">
              <a:buNone/>
            </a:pPr>
            <a:endParaRPr lang="zh-CN" altLang="en-US" sz="3000" dirty="0">
              <a:cs typeface="Alibaba PuHuiTi R" pitchFamily="18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7B9-49EC-F049-A766-264138C0CB67}" type="slidenum">
              <a:rPr kumimoji="1" lang="zh-CN" altLang="en-US" smtClean="0"/>
            </a:fld>
            <a:endParaRPr kumimoji="1"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13171749" y="5694435"/>
            <a:ext cx="11236163" cy="8051653"/>
            <a:chOff x="12621347" y="5973746"/>
            <a:chExt cx="8346816" cy="5981194"/>
          </a:xfrm>
        </p:grpSpPr>
        <p:sp>
          <p:nvSpPr>
            <p:cNvPr id="7" name="矩形 6"/>
            <p:cNvSpPr/>
            <p:nvPr/>
          </p:nvSpPr>
          <p:spPr>
            <a:xfrm>
              <a:off x="13062811" y="6656242"/>
              <a:ext cx="589108" cy="57657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00"/>
            </a:p>
          </p:txBody>
        </p:sp>
        <p:sp>
          <p:nvSpPr>
            <p:cNvPr id="12" name="矩形 11"/>
            <p:cNvSpPr/>
            <p:nvPr/>
          </p:nvSpPr>
          <p:spPr>
            <a:xfrm>
              <a:off x="19574261" y="6651530"/>
              <a:ext cx="582442" cy="57657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00"/>
            </a:p>
          </p:txBody>
        </p:sp>
        <p:sp>
          <p:nvSpPr>
            <p:cNvPr id="13" name="矩形 12"/>
            <p:cNvSpPr/>
            <p:nvPr/>
          </p:nvSpPr>
          <p:spPr>
            <a:xfrm>
              <a:off x="13063205" y="11001816"/>
              <a:ext cx="584618" cy="58774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00"/>
            </a:p>
          </p:txBody>
        </p:sp>
        <p:sp>
          <p:nvSpPr>
            <p:cNvPr id="15" name="矩形 14"/>
            <p:cNvSpPr/>
            <p:nvPr/>
          </p:nvSpPr>
          <p:spPr>
            <a:xfrm>
              <a:off x="19579180" y="11007403"/>
              <a:ext cx="573345" cy="58774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00"/>
            </a:p>
          </p:txBody>
        </p:sp>
        <p:sp>
          <p:nvSpPr>
            <p:cNvPr id="16" name="任意形状 15"/>
            <p:cNvSpPr/>
            <p:nvPr/>
          </p:nvSpPr>
          <p:spPr>
            <a:xfrm>
              <a:off x="13647418" y="7232815"/>
              <a:ext cx="5919159" cy="3780175"/>
            </a:xfrm>
            <a:custGeom>
              <a:avLst/>
              <a:gdLst>
                <a:gd name="connsiteX0" fmla="*/ 1919605 w 3006676"/>
                <a:gd name="connsiteY0" fmla="*/ 618947 h 1920167"/>
                <a:gd name="connsiteX1" fmla="*/ 2141066 w 3006676"/>
                <a:gd name="connsiteY1" fmla="*/ 618947 h 1920167"/>
                <a:gd name="connsiteX2" fmla="*/ 2447916 w 3006676"/>
                <a:gd name="connsiteY2" fmla="*/ 1364194 h 1920167"/>
                <a:gd name="connsiteX3" fmla="*/ 1993922 w 3006676"/>
                <a:gd name="connsiteY3" fmla="*/ 1364194 h 1920167"/>
                <a:gd name="connsiteX4" fmla="*/ 1929756 w 3006676"/>
                <a:gd name="connsiteY4" fmla="*/ 1208322 h 1920167"/>
                <a:gd name="connsiteX5" fmla="*/ 2162289 w 3006676"/>
                <a:gd name="connsiteY5" fmla="*/ 1208322 h 1920167"/>
                <a:gd name="connsiteX6" fmla="*/ 2030336 w 3006676"/>
                <a:gd name="connsiteY6" fmla="*/ 887928 h 1920167"/>
                <a:gd name="connsiteX7" fmla="*/ 1856787 w 3006676"/>
                <a:gd name="connsiteY7" fmla="*/ 1308029 h 1920167"/>
                <a:gd name="connsiteX8" fmla="*/ 960938 w 3006676"/>
                <a:gd name="connsiteY8" fmla="*/ 1920168 h 1920167"/>
                <a:gd name="connsiteX9" fmla="*/ 0 w 3006676"/>
                <a:gd name="connsiteY9" fmla="*/ 960049 h 1920167"/>
                <a:gd name="connsiteX10" fmla="*/ 960938 w 3006676"/>
                <a:gd name="connsiteY10" fmla="*/ 0 h 1920167"/>
                <a:gd name="connsiteX11" fmla="*/ 1681394 w 3006676"/>
                <a:gd name="connsiteY11" fmla="*/ 324791 h 1920167"/>
                <a:gd name="connsiteX12" fmla="*/ 1591816 w 3006676"/>
                <a:gd name="connsiteY12" fmla="*/ 542430 h 1920167"/>
                <a:gd name="connsiteX13" fmla="*/ 960938 w 3006676"/>
                <a:gd name="connsiteY13" fmla="*/ 204023 h 1920167"/>
                <a:gd name="connsiteX14" fmla="*/ 204212 w 3006676"/>
                <a:gd name="connsiteY14" fmla="*/ 960049 h 1920167"/>
                <a:gd name="connsiteX15" fmla="*/ 960938 w 3006676"/>
                <a:gd name="connsiteY15" fmla="*/ 1716074 h 1920167"/>
                <a:gd name="connsiteX16" fmla="*/ 1667836 w 3006676"/>
                <a:gd name="connsiteY16" fmla="*/ 1230306 h 1920167"/>
                <a:gd name="connsiteX17" fmla="*/ 1667836 w 3006676"/>
                <a:gd name="connsiteY17" fmla="*/ 1230306 h 1920167"/>
                <a:gd name="connsiteX18" fmla="*/ 1919534 w 3006676"/>
                <a:gd name="connsiteY18" fmla="*/ 618947 h 1920167"/>
                <a:gd name="connsiteX19" fmla="*/ 1919534 w 3006676"/>
                <a:gd name="connsiteY19" fmla="*/ 618947 h 1920167"/>
                <a:gd name="connsiteX20" fmla="*/ 1253450 w 3006676"/>
                <a:gd name="connsiteY20" fmla="*/ 1364194 h 1920167"/>
                <a:gd name="connsiteX21" fmla="*/ 1474911 w 3006676"/>
                <a:gd name="connsiteY21" fmla="*/ 1364194 h 1920167"/>
                <a:gd name="connsiteX22" fmla="*/ 1781761 w 3006676"/>
                <a:gd name="connsiteY22" fmla="*/ 618947 h 1920167"/>
                <a:gd name="connsiteX23" fmla="*/ 1560301 w 3006676"/>
                <a:gd name="connsiteY23" fmla="*/ 618947 h 1920167"/>
                <a:gd name="connsiteX24" fmla="*/ 1364180 w 3006676"/>
                <a:gd name="connsiteY24" fmla="*/ 1095213 h 1920167"/>
                <a:gd name="connsiteX25" fmla="*/ 1182824 w 3006676"/>
                <a:gd name="connsiteY25" fmla="*/ 654688 h 1920167"/>
                <a:gd name="connsiteX26" fmla="*/ 1153367 w 3006676"/>
                <a:gd name="connsiteY26" fmla="*/ 654688 h 1920167"/>
                <a:gd name="connsiteX27" fmla="*/ 972011 w 3006676"/>
                <a:gd name="connsiteY27" fmla="*/ 1095213 h 1920167"/>
                <a:gd name="connsiteX28" fmla="*/ 775891 w 3006676"/>
                <a:gd name="connsiteY28" fmla="*/ 618947 h 1920167"/>
                <a:gd name="connsiteX29" fmla="*/ 554431 w 3006676"/>
                <a:gd name="connsiteY29" fmla="*/ 618947 h 1920167"/>
                <a:gd name="connsiteX30" fmla="*/ 861281 w 3006676"/>
                <a:gd name="connsiteY30" fmla="*/ 1364194 h 1920167"/>
                <a:gd name="connsiteX31" fmla="*/ 1082741 w 3006676"/>
                <a:gd name="connsiteY31" fmla="*/ 1364194 h 1920167"/>
                <a:gd name="connsiteX32" fmla="*/ 1168132 w 3006676"/>
                <a:gd name="connsiteY32" fmla="*/ 1156838 h 1920167"/>
                <a:gd name="connsiteX33" fmla="*/ 1253521 w 3006676"/>
                <a:gd name="connsiteY33" fmla="*/ 1364194 h 1920167"/>
                <a:gd name="connsiteX34" fmla="*/ 1253521 w 3006676"/>
                <a:gd name="connsiteY34" fmla="*/ 1364194 h 1920167"/>
                <a:gd name="connsiteX35" fmla="*/ 2478367 w 3006676"/>
                <a:gd name="connsiteY35" fmla="*/ 618947 h 1920167"/>
                <a:gd name="connsiteX36" fmla="*/ 2362100 w 3006676"/>
                <a:gd name="connsiteY36" fmla="*/ 901331 h 1920167"/>
                <a:gd name="connsiteX37" fmla="*/ 2472830 w 3006676"/>
                <a:gd name="connsiteY37" fmla="*/ 1170312 h 1920167"/>
                <a:gd name="connsiteX38" fmla="*/ 2589097 w 3006676"/>
                <a:gd name="connsiteY38" fmla="*/ 887928 h 1920167"/>
                <a:gd name="connsiteX39" fmla="*/ 2721050 w 3006676"/>
                <a:gd name="connsiteY39" fmla="*/ 1208322 h 1920167"/>
                <a:gd name="connsiteX40" fmla="*/ 2488517 w 3006676"/>
                <a:gd name="connsiteY40" fmla="*/ 1208322 h 1920167"/>
                <a:gd name="connsiteX41" fmla="*/ 2552683 w 3006676"/>
                <a:gd name="connsiteY41" fmla="*/ 1364194 h 1920167"/>
                <a:gd name="connsiteX42" fmla="*/ 3006677 w 3006676"/>
                <a:gd name="connsiteY42" fmla="*/ 1364194 h 1920167"/>
                <a:gd name="connsiteX43" fmla="*/ 2699827 w 3006676"/>
                <a:gd name="connsiteY43" fmla="*/ 618947 h 1920167"/>
                <a:gd name="connsiteX44" fmla="*/ 2478367 w 3006676"/>
                <a:gd name="connsiteY44" fmla="*/ 618947 h 1920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3006676" h="1920167">
                  <a:moveTo>
                    <a:pt x="1919605" y="618947"/>
                  </a:moveTo>
                  <a:lnTo>
                    <a:pt x="2141066" y="618947"/>
                  </a:lnTo>
                  <a:lnTo>
                    <a:pt x="2447916" y="1364194"/>
                  </a:lnTo>
                  <a:lnTo>
                    <a:pt x="1993922" y="1364194"/>
                  </a:lnTo>
                  <a:cubicBezTo>
                    <a:pt x="1993922" y="1364194"/>
                    <a:pt x="1929756" y="1208322"/>
                    <a:pt x="1929756" y="1208322"/>
                  </a:cubicBezTo>
                  <a:lnTo>
                    <a:pt x="2162289" y="1208322"/>
                  </a:lnTo>
                  <a:lnTo>
                    <a:pt x="2030336" y="887928"/>
                  </a:lnTo>
                  <a:lnTo>
                    <a:pt x="1856787" y="1308029"/>
                  </a:lnTo>
                  <a:cubicBezTo>
                    <a:pt x="1717310" y="1666221"/>
                    <a:pt x="1368794" y="1920168"/>
                    <a:pt x="960938" y="1920168"/>
                  </a:cubicBezTo>
                  <a:cubicBezTo>
                    <a:pt x="430215" y="1920168"/>
                    <a:pt x="0" y="1490352"/>
                    <a:pt x="0" y="960049"/>
                  </a:cubicBezTo>
                  <a:cubicBezTo>
                    <a:pt x="0" y="429745"/>
                    <a:pt x="430215" y="0"/>
                    <a:pt x="960938" y="0"/>
                  </a:cubicBezTo>
                  <a:cubicBezTo>
                    <a:pt x="1247843" y="0"/>
                    <a:pt x="1505290" y="125662"/>
                    <a:pt x="1681394" y="324791"/>
                  </a:cubicBezTo>
                  <a:lnTo>
                    <a:pt x="1591816" y="542430"/>
                  </a:lnTo>
                  <a:cubicBezTo>
                    <a:pt x="1456314" y="338478"/>
                    <a:pt x="1224348" y="204023"/>
                    <a:pt x="960938" y="204023"/>
                  </a:cubicBezTo>
                  <a:cubicBezTo>
                    <a:pt x="543003" y="204023"/>
                    <a:pt x="204212" y="542500"/>
                    <a:pt x="204212" y="960049"/>
                  </a:cubicBezTo>
                  <a:cubicBezTo>
                    <a:pt x="204212" y="1377597"/>
                    <a:pt x="543003" y="1716074"/>
                    <a:pt x="960938" y="1716074"/>
                  </a:cubicBezTo>
                  <a:cubicBezTo>
                    <a:pt x="1283546" y="1716074"/>
                    <a:pt x="1558952" y="1514392"/>
                    <a:pt x="1667836" y="1230306"/>
                  </a:cubicBezTo>
                  <a:lnTo>
                    <a:pt x="1667836" y="1230306"/>
                  </a:lnTo>
                  <a:cubicBezTo>
                    <a:pt x="1667836" y="1230306"/>
                    <a:pt x="1919534" y="618947"/>
                    <a:pt x="1919534" y="618947"/>
                  </a:cubicBezTo>
                  <a:lnTo>
                    <a:pt x="1919534" y="618947"/>
                  </a:lnTo>
                  <a:close/>
                  <a:moveTo>
                    <a:pt x="1253450" y="1364194"/>
                  </a:moveTo>
                  <a:lnTo>
                    <a:pt x="1474911" y="1364194"/>
                  </a:lnTo>
                  <a:lnTo>
                    <a:pt x="1781761" y="618947"/>
                  </a:lnTo>
                  <a:lnTo>
                    <a:pt x="1560301" y="618947"/>
                  </a:lnTo>
                  <a:lnTo>
                    <a:pt x="1364180" y="1095213"/>
                  </a:lnTo>
                  <a:lnTo>
                    <a:pt x="1182824" y="654688"/>
                  </a:lnTo>
                  <a:lnTo>
                    <a:pt x="1153367" y="654688"/>
                  </a:lnTo>
                  <a:lnTo>
                    <a:pt x="972011" y="1095213"/>
                  </a:lnTo>
                  <a:lnTo>
                    <a:pt x="775891" y="618947"/>
                  </a:lnTo>
                  <a:lnTo>
                    <a:pt x="554431" y="618947"/>
                  </a:lnTo>
                  <a:lnTo>
                    <a:pt x="861281" y="1364194"/>
                  </a:lnTo>
                  <a:lnTo>
                    <a:pt x="1082741" y="1364194"/>
                  </a:lnTo>
                  <a:lnTo>
                    <a:pt x="1168132" y="1156838"/>
                  </a:lnTo>
                  <a:lnTo>
                    <a:pt x="1253521" y="1364194"/>
                  </a:lnTo>
                  <a:lnTo>
                    <a:pt x="1253521" y="1364194"/>
                  </a:lnTo>
                  <a:close/>
                  <a:moveTo>
                    <a:pt x="2478367" y="618947"/>
                  </a:moveTo>
                  <a:lnTo>
                    <a:pt x="2362100" y="901331"/>
                  </a:lnTo>
                  <a:lnTo>
                    <a:pt x="2472830" y="1170312"/>
                  </a:lnTo>
                  <a:lnTo>
                    <a:pt x="2589097" y="887928"/>
                  </a:lnTo>
                  <a:lnTo>
                    <a:pt x="2721050" y="1208322"/>
                  </a:lnTo>
                  <a:lnTo>
                    <a:pt x="2488517" y="1208322"/>
                  </a:lnTo>
                  <a:lnTo>
                    <a:pt x="2552683" y="1364194"/>
                  </a:lnTo>
                  <a:lnTo>
                    <a:pt x="3006677" y="1364194"/>
                  </a:lnTo>
                  <a:cubicBezTo>
                    <a:pt x="3006677" y="1364194"/>
                    <a:pt x="2699827" y="618947"/>
                    <a:pt x="2699827" y="618947"/>
                  </a:cubicBezTo>
                  <a:lnTo>
                    <a:pt x="2478367" y="618947"/>
                  </a:lnTo>
                  <a:close/>
                </a:path>
              </a:pathLst>
            </a:custGeom>
            <a:solidFill>
              <a:srgbClr val="0096DF"/>
            </a:solidFill>
            <a:ln w="7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400"/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12621347" y="7875673"/>
              <a:ext cx="8002481" cy="576572"/>
              <a:chOff x="12259263" y="7875673"/>
              <a:chExt cx="7983917" cy="576572"/>
            </a:xfrm>
          </p:grpSpPr>
          <p:cxnSp>
            <p:nvCxnSpPr>
              <p:cNvPr id="65" name="直线连接符 64"/>
              <p:cNvCxnSpPr/>
              <p:nvPr/>
            </p:nvCxnSpPr>
            <p:spPr>
              <a:xfrm rot="16200000">
                <a:off x="16251222" y="4460286"/>
                <a:ext cx="0" cy="7983917"/>
              </a:xfrm>
              <a:prstGeom prst="line">
                <a:avLst/>
              </a:prstGeom>
              <a:ln w="3175">
                <a:solidFill>
                  <a:srgbClr val="0096D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线连接符 70"/>
              <p:cNvCxnSpPr/>
              <p:nvPr/>
            </p:nvCxnSpPr>
            <p:spPr>
              <a:xfrm rot="16200000">
                <a:off x="16251222" y="3883714"/>
                <a:ext cx="0" cy="7983917"/>
              </a:xfrm>
              <a:prstGeom prst="line">
                <a:avLst/>
              </a:prstGeom>
              <a:ln w="3175">
                <a:solidFill>
                  <a:srgbClr val="0096D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组合 19"/>
            <p:cNvGrpSpPr/>
            <p:nvPr/>
          </p:nvGrpSpPr>
          <p:grpSpPr>
            <a:xfrm>
              <a:off x="12622305" y="6656243"/>
              <a:ext cx="8002482" cy="576572"/>
              <a:chOff x="12259263" y="7875673"/>
              <a:chExt cx="7983917" cy="576572"/>
            </a:xfrm>
          </p:grpSpPr>
          <p:cxnSp>
            <p:nvCxnSpPr>
              <p:cNvPr id="63" name="直线连接符 62"/>
              <p:cNvCxnSpPr/>
              <p:nvPr/>
            </p:nvCxnSpPr>
            <p:spPr>
              <a:xfrm rot="16200000">
                <a:off x="16251222" y="4460286"/>
                <a:ext cx="0" cy="7983917"/>
              </a:xfrm>
              <a:prstGeom prst="line">
                <a:avLst/>
              </a:prstGeom>
              <a:ln w="3175">
                <a:solidFill>
                  <a:srgbClr val="0096D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线连接符 63"/>
              <p:cNvCxnSpPr/>
              <p:nvPr/>
            </p:nvCxnSpPr>
            <p:spPr>
              <a:xfrm rot="16200000">
                <a:off x="16251222" y="3883714"/>
                <a:ext cx="0" cy="7983917"/>
              </a:xfrm>
              <a:prstGeom prst="line">
                <a:avLst/>
              </a:prstGeom>
              <a:ln w="3175">
                <a:solidFill>
                  <a:srgbClr val="0096D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组合 21"/>
            <p:cNvGrpSpPr/>
            <p:nvPr/>
          </p:nvGrpSpPr>
          <p:grpSpPr>
            <a:xfrm>
              <a:off x="12621347" y="11012990"/>
              <a:ext cx="8002481" cy="576572"/>
              <a:chOff x="12259263" y="7875673"/>
              <a:chExt cx="7983917" cy="576572"/>
            </a:xfrm>
          </p:grpSpPr>
          <p:cxnSp>
            <p:nvCxnSpPr>
              <p:cNvPr id="61" name="直线连接符 60"/>
              <p:cNvCxnSpPr/>
              <p:nvPr/>
            </p:nvCxnSpPr>
            <p:spPr>
              <a:xfrm rot="16200000">
                <a:off x="16251222" y="4460286"/>
                <a:ext cx="0" cy="7983917"/>
              </a:xfrm>
              <a:prstGeom prst="line">
                <a:avLst/>
              </a:prstGeom>
              <a:ln w="3175">
                <a:solidFill>
                  <a:srgbClr val="0096D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线连接符 61"/>
              <p:cNvCxnSpPr/>
              <p:nvPr/>
            </p:nvCxnSpPr>
            <p:spPr>
              <a:xfrm rot="16200000">
                <a:off x="16251222" y="3883714"/>
                <a:ext cx="0" cy="7983917"/>
              </a:xfrm>
              <a:prstGeom prst="line">
                <a:avLst/>
              </a:prstGeom>
              <a:ln w="3175">
                <a:solidFill>
                  <a:srgbClr val="0096D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组合 22"/>
            <p:cNvGrpSpPr/>
            <p:nvPr/>
          </p:nvGrpSpPr>
          <p:grpSpPr>
            <a:xfrm rot="5400000">
              <a:off x="16974534" y="8776950"/>
              <a:ext cx="5779409" cy="576572"/>
              <a:chOff x="12259263" y="7875673"/>
              <a:chExt cx="7983917" cy="576572"/>
            </a:xfrm>
          </p:grpSpPr>
          <p:cxnSp>
            <p:nvCxnSpPr>
              <p:cNvPr id="59" name="直线连接符 58"/>
              <p:cNvCxnSpPr/>
              <p:nvPr/>
            </p:nvCxnSpPr>
            <p:spPr>
              <a:xfrm rot="16200000">
                <a:off x="16251222" y="4460286"/>
                <a:ext cx="0" cy="7983917"/>
              </a:xfrm>
              <a:prstGeom prst="line">
                <a:avLst/>
              </a:prstGeom>
              <a:ln w="3175">
                <a:solidFill>
                  <a:srgbClr val="0096D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线连接符 59"/>
              <p:cNvCxnSpPr/>
              <p:nvPr/>
            </p:nvCxnSpPr>
            <p:spPr>
              <a:xfrm rot="16200000">
                <a:off x="16251222" y="3883714"/>
                <a:ext cx="0" cy="7983917"/>
              </a:xfrm>
              <a:prstGeom prst="line">
                <a:avLst/>
              </a:prstGeom>
              <a:ln w="3175">
                <a:solidFill>
                  <a:srgbClr val="0096D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组合 23"/>
            <p:cNvGrpSpPr/>
            <p:nvPr/>
          </p:nvGrpSpPr>
          <p:grpSpPr>
            <a:xfrm rot="5400000">
              <a:off x="10465566" y="8776948"/>
              <a:ext cx="5779411" cy="576572"/>
              <a:chOff x="12259263" y="7875673"/>
              <a:chExt cx="7983917" cy="576572"/>
            </a:xfrm>
          </p:grpSpPr>
          <p:cxnSp>
            <p:nvCxnSpPr>
              <p:cNvPr id="57" name="直线连接符 56"/>
              <p:cNvCxnSpPr/>
              <p:nvPr/>
            </p:nvCxnSpPr>
            <p:spPr>
              <a:xfrm rot="16200000">
                <a:off x="16251222" y="4460286"/>
                <a:ext cx="0" cy="7983917"/>
              </a:xfrm>
              <a:prstGeom prst="line">
                <a:avLst/>
              </a:prstGeom>
              <a:ln w="3175">
                <a:solidFill>
                  <a:srgbClr val="0096D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线连接符 57"/>
              <p:cNvCxnSpPr/>
              <p:nvPr/>
            </p:nvCxnSpPr>
            <p:spPr>
              <a:xfrm rot="16200000">
                <a:off x="16251222" y="3883714"/>
                <a:ext cx="0" cy="7983917"/>
              </a:xfrm>
              <a:prstGeom prst="line">
                <a:avLst/>
              </a:prstGeom>
              <a:ln w="3175">
                <a:solidFill>
                  <a:srgbClr val="0096D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文本框 25"/>
            <p:cNvSpPr txBox="1"/>
            <p:nvPr/>
          </p:nvSpPr>
          <p:spPr>
            <a:xfrm>
              <a:off x="18106632" y="7948437"/>
              <a:ext cx="633458" cy="434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3200" dirty="0"/>
                <a:t>x</a:t>
              </a:r>
              <a:endParaRPr kumimoji="1" lang="zh-CN" altLang="en-US" sz="3200" dirty="0"/>
            </a:p>
          </p:txBody>
        </p:sp>
        <p:cxnSp>
          <p:nvCxnSpPr>
            <p:cNvPr id="27" name="直线箭头连接符 26"/>
            <p:cNvCxnSpPr/>
            <p:nvPr/>
          </p:nvCxnSpPr>
          <p:spPr>
            <a:xfrm flipV="1">
              <a:off x="18202360" y="7875672"/>
              <a:ext cx="0" cy="576572"/>
            </a:xfrm>
            <a:prstGeom prst="straightConnector1">
              <a:avLst/>
            </a:prstGeom>
            <a:ln w="3175">
              <a:solidFill>
                <a:srgbClr val="0096DF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文本框 27"/>
            <p:cNvSpPr txBox="1"/>
            <p:nvPr/>
          </p:nvSpPr>
          <p:spPr>
            <a:xfrm>
              <a:off x="20334705" y="6738752"/>
              <a:ext cx="633458" cy="434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3200" dirty="0"/>
                <a:t>x</a:t>
              </a:r>
              <a:endParaRPr kumimoji="1" lang="zh-CN" altLang="en-US" sz="3200" dirty="0"/>
            </a:p>
          </p:txBody>
        </p:sp>
        <p:cxnSp>
          <p:nvCxnSpPr>
            <p:cNvPr id="29" name="直线箭头连接符 28"/>
            <p:cNvCxnSpPr/>
            <p:nvPr/>
          </p:nvCxnSpPr>
          <p:spPr>
            <a:xfrm flipV="1">
              <a:off x="20430433" y="6665987"/>
              <a:ext cx="0" cy="576572"/>
            </a:xfrm>
            <a:prstGeom prst="straightConnector1">
              <a:avLst/>
            </a:prstGeom>
            <a:ln w="3175">
              <a:solidFill>
                <a:srgbClr val="0096DF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文本框 29"/>
            <p:cNvSpPr txBox="1"/>
            <p:nvPr/>
          </p:nvSpPr>
          <p:spPr>
            <a:xfrm>
              <a:off x="20334625" y="11095339"/>
              <a:ext cx="633458" cy="434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3200" dirty="0"/>
                <a:t>x</a:t>
              </a:r>
              <a:endParaRPr kumimoji="1" lang="zh-CN" altLang="en-US" sz="3200" dirty="0"/>
            </a:p>
          </p:txBody>
        </p:sp>
        <p:cxnSp>
          <p:nvCxnSpPr>
            <p:cNvPr id="31" name="直线箭头连接符 30"/>
            <p:cNvCxnSpPr/>
            <p:nvPr/>
          </p:nvCxnSpPr>
          <p:spPr>
            <a:xfrm flipV="1">
              <a:off x="20430353" y="11022574"/>
              <a:ext cx="0" cy="576572"/>
            </a:xfrm>
            <a:prstGeom prst="straightConnector1">
              <a:avLst/>
            </a:prstGeom>
            <a:ln w="3175">
              <a:solidFill>
                <a:srgbClr val="0096DF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线箭头连接符 31"/>
            <p:cNvCxnSpPr/>
            <p:nvPr/>
          </p:nvCxnSpPr>
          <p:spPr>
            <a:xfrm rot="16200000" flipV="1">
              <a:off x="19854863" y="6072109"/>
              <a:ext cx="0" cy="576572"/>
            </a:xfrm>
            <a:prstGeom prst="straightConnector1">
              <a:avLst/>
            </a:prstGeom>
            <a:ln w="3175">
              <a:solidFill>
                <a:srgbClr val="0096DF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文本框 32"/>
            <p:cNvSpPr txBox="1"/>
            <p:nvPr/>
          </p:nvSpPr>
          <p:spPr>
            <a:xfrm>
              <a:off x="19538134" y="5973746"/>
              <a:ext cx="633458" cy="434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3200" dirty="0"/>
                <a:t>x</a:t>
              </a:r>
              <a:endParaRPr kumimoji="1" lang="zh-CN" altLang="en-US" sz="3200" dirty="0"/>
            </a:p>
          </p:txBody>
        </p:sp>
        <p:cxnSp>
          <p:nvCxnSpPr>
            <p:cNvPr id="36" name="直线箭头连接符 35"/>
            <p:cNvCxnSpPr/>
            <p:nvPr/>
          </p:nvCxnSpPr>
          <p:spPr>
            <a:xfrm rot="16200000" flipV="1">
              <a:off x="13363632" y="6089426"/>
              <a:ext cx="0" cy="576572"/>
            </a:xfrm>
            <a:prstGeom prst="straightConnector1">
              <a:avLst/>
            </a:prstGeom>
            <a:ln w="3175">
              <a:solidFill>
                <a:srgbClr val="0096DF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文本框 37"/>
            <p:cNvSpPr txBox="1"/>
            <p:nvPr/>
          </p:nvSpPr>
          <p:spPr>
            <a:xfrm>
              <a:off x="13046903" y="5991063"/>
              <a:ext cx="633458" cy="434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3200" dirty="0"/>
                <a:t>x</a:t>
              </a:r>
              <a:endParaRPr kumimoji="1" lang="zh-CN" altLang="en-US" sz="3200" dirty="0"/>
            </a:p>
          </p:txBody>
        </p:sp>
        <p:cxnSp>
          <p:nvCxnSpPr>
            <p:cNvPr id="43" name="直线连接符 42"/>
            <p:cNvCxnSpPr/>
            <p:nvPr/>
          </p:nvCxnSpPr>
          <p:spPr>
            <a:xfrm>
              <a:off x="13077835" y="6669556"/>
              <a:ext cx="574083" cy="571530"/>
            </a:xfrm>
            <a:prstGeom prst="line">
              <a:avLst/>
            </a:prstGeom>
            <a:ln w="3175">
              <a:solidFill>
                <a:srgbClr val="0096D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线连接符 43"/>
            <p:cNvCxnSpPr/>
            <p:nvPr/>
          </p:nvCxnSpPr>
          <p:spPr>
            <a:xfrm flipH="1">
              <a:off x="13069476" y="6669555"/>
              <a:ext cx="582442" cy="571530"/>
            </a:xfrm>
            <a:prstGeom prst="line">
              <a:avLst/>
            </a:prstGeom>
            <a:ln w="3175">
              <a:solidFill>
                <a:srgbClr val="0096D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线连接符 44"/>
            <p:cNvCxnSpPr/>
            <p:nvPr/>
          </p:nvCxnSpPr>
          <p:spPr>
            <a:xfrm>
              <a:off x="19586833" y="6649289"/>
              <a:ext cx="574083" cy="571530"/>
            </a:xfrm>
            <a:prstGeom prst="line">
              <a:avLst/>
            </a:prstGeom>
            <a:ln w="3175">
              <a:solidFill>
                <a:srgbClr val="0096D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线连接符 48"/>
            <p:cNvCxnSpPr/>
            <p:nvPr/>
          </p:nvCxnSpPr>
          <p:spPr>
            <a:xfrm flipH="1">
              <a:off x="19578474" y="6649288"/>
              <a:ext cx="582442" cy="571530"/>
            </a:xfrm>
            <a:prstGeom prst="line">
              <a:avLst/>
            </a:prstGeom>
            <a:ln w="3175">
              <a:solidFill>
                <a:srgbClr val="0096D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线连接符 49"/>
            <p:cNvCxnSpPr/>
            <p:nvPr/>
          </p:nvCxnSpPr>
          <p:spPr>
            <a:xfrm>
              <a:off x="19580904" y="11008447"/>
              <a:ext cx="574083" cy="571530"/>
            </a:xfrm>
            <a:prstGeom prst="line">
              <a:avLst/>
            </a:prstGeom>
            <a:ln w="3175">
              <a:solidFill>
                <a:srgbClr val="0096D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线连接符 50"/>
            <p:cNvCxnSpPr/>
            <p:nvPr/>
          </p:nvCxnSpPr>
          <p:spPr>
            <a:xfrm flipH="1">
              <a:off x="19572545" y="11008446"/>
              <a:ext cx="582442" cy="571530"/>
            </a:xfrm>
            <a:prstGeom prst="line">
              <a:avLst/>
            </a:prstGeom>
            <a:ln w="3175">
              <a:solidFill>
                <a:srgbClr val="0096D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线连接符 51"/>
            <p:cNvCxnSpPr/>
            <p:nvPr/>
          </p:nvCxnSpPr>
          <p:spPr>
            <a:xfrm>
              <a:off x="13069172" y="11008446"/>
              <a:ext cx="574083" cy="571530"/>
            </a:xfrm>
            <a:prstGeom prst="line">
              <a:avLst/>
            </a:prstGeom>
            <a:ln w="3175">
              <a:solidFill>
                <a:srgbClr val="0096D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线连接符 54"/>
            <p:cNvCxnSpPr/>
            <p:nvPr/>
          </p:nvCxnSpPr>
          <p:spPr>
            <a:xfrm flipH="1">
              <a:off x="13060813" y="11008445"/>
              <a:ext cx="582442" cy="571530"/>
            </a:xfrm>
            <a:prstGeom prst="line">
              <a:avLst/>
            </a:prstGeom>
            <a:ln w="3175">
              <a:solidFill>
                <a:srgbClr val="0096D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文本框 75"/>
          <p:cNvSpPr txBox="1"/>
          <p:nvPr/>
        </p:nvSpPr>
        <p:spPr>
          <a:xfrm>
            <a:off x="27492906" y="14903597"/>
            <a:ext cx="25560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/>
              <a:t>安全空间示意图</a:t>
            </a:r>
            <a:endParaRPr lang="zh-CN" altLang="en-US" sz="2400" dirty="0"/>
          </a:p>
        </p:txBody>
      </p:sp>
      <p:grpSp>
        <p:nvGrpSpPr>
          <p:cNvPr id="91" name="组合 90"/>
          <p:cNvGrpSpPr/>
          <p:nvPr/>
        </p:nvGrpSpPr>
        <p:grpSpPr>
          <a:xfrm>
            <a:off x="25276629" y="5453743"/>
            <a:ext cx="6988628" cy="8588828"/>
            <a:chOff x="25276629" y="5453743"/>
            <a:chExt cx="6988628" cy="8588828"/>
          </a:xfrm>
        </p:grpSpPr>
        <p:sp>
          <p:nvSpPr>
            <p:cNvPr id="77" name="矩形 76"/>
            <p:cNvSpPr/>
            <p:nvPr/>
          </p:nvSpPr>
          <p:spPr>
            <a:xfrm>
              <a:off x="25276629" y="5453743"/>
              <a:ext cx="6988628" cy="85888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5" name="文本框 84"/>
            <p:cNvSpPr txBox="1"/>
            <p:nvPr/>
          </p:nvSpPr>
          <p:spPr>
            <a:xfrm>
              <a:off x="26000391" y="6010133"/>
              <a:ext cx="5812851" cy="7478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endParaRPr lang="en-US" altLang="zh-CN" sz="2000" dirty="0"/>
            </a:p>
            <a:p>
              <a:pPr algn="ctr"/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endParaRPr lang="en-US" altLang="zh-CN" sz="2000" dirty="0"/>
            </a:p>
            <a:p>
              <a:pPr algn="ctr"/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endParaRPr lang="en-US" altLang="zh-CN" sz="2000" dirty="0"/>
            </a:p>
            <a:p>
              <a:pPr algn="ctr"/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endParaRPr lang="en-US" altLang="zh-CN" sz="2000" dirty="0"/>
            </a:p>
            <a:p>
              <a:pPr algn="ctr"/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endParaRPr lang="en-US" altLang="zh-CN" sz="2000" dirty="0"/>
            </a:p>
            <a:p>
              <a:pPr algn="ctr"/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endParaRPr lang="en-US" altLang="zh-CN" sz="2000" dirty="0"/>
            </a:p>
            <a:p>
              <a:pPr algn="ctr"/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endParaRPr lang="en-US" altLang="zh-CN" sz="2000" dirty="0"/>
            </a:p>
            <a:p>
              <a:pPr algn="ctr"/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endParaRPr lang="en-US" altLang="zh-CN" sz="2000" dirty="0"/>
            </a:p>
            <a:p>
              <a:pPr algn="ctr"/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endParaRPr lang="en-US" altLang="zh-CN" sz="2000" dirty="0"/>
            </a:p>
            <a:p>
              <a:pPr algn="ctr"/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endParaRPr lang="en-US" altLang="zh-CN" sz="2000" dirty="0"/>
            </a:p>
            <a:p>
              <a:pPr algn="ctr"/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endParaRPr lang="en-US" altLang="zh-CN" sz="2000" dirty="0"/>
            </a:p>
            <a:p>
              <a:pPr algn="ctr"/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endParaRPr lang="en-US" altLang="zh-CN" sz="2000" dirty="0"/>
            </a:p>
            <a:p>
              <a:pPr algn="ctr"/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endParaRPr lang="en-US" altLang="zh-CN" sz="2000" dirty="0"/>
            </a:p>
            <a:p>
              <a:pPr algn="ctr"/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endParaRPr lang="en-US" altLang="zh-CN" sz="2000" dirty="0"/>
            </a:p>
            <a:p>
              <a:pPr algn="ctr"/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endParaRPr lang="en-US" altLang="zh-CN" sz="2000" dirty="0"/>
            </a:p>
            <a:p>
              <a:pPr algn="ctr"/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endParaRPr lang="en-US" altLang="zh-CN" sz="2000" dirty="0"/>
            </a:p>
            <a:p>
              <a:pPr algn="ctr"/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endParaRPr lang="en-US" altLang="zh-CN" sz="2000" dirty="0"/>
            </a:p>
            <a:p>
              <a:pPr algn="ctr"/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endParaRPr lang="en-US" altLang="zh-CN" sz="2000" dirty="0"/>
            </a:p>
            <a:p>
              <a:pPr algn="ctr"/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endParaRPr lang="en-US" altLang="zh-CN" sz="2000" dirty="0"/>
            </a:p>
            <a:p>
              <a:pPr algn="ctr"/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endParaRPr lang="en-US" altLang="zh-CN" sz="2000" dirty="0"/>
            </a:p>
            <a:p>
              <a:pPr algn="ctr"/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endParaRPr lang="en-US" altLang="zh-CN" sz="2000" dirty="0"/>
            </a:p>
            <a:p>
              <a:pPr algn="ctr"/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endParaRPr lang="en-US" altLang="zh-CN" sz="2000" dirty="0"/>
            </a:p>
            <a:p>
              <a:pPr algn="ctr"/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endParaRPr lang="en-US" altLang="zh-CN" sz="2000" dirty="0"/>
            </a:p>
            <a:p>
              <a:pPr algn="ctr"/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r>
                <a:rPr lang="zh-CN" altLang="en-US" sz="2000" dirty="0"/>
                <a:t>Lorem Ipsum</a:t>
              </a:r>
              <a:r>
                <a:rPr lang="en-US" altLang="zh-CN" sz="2000" dirty="0"/>
                <a:t>, </a:t>
              </a:r>
              <a:endParaRPr lang="en-US" altLang="zh-CN" sz="2000" dirty="0"/>
            </a:p>
          </p:txBody>
        </p:sp>
        <p:sp>
          <p:nvSpPr>
            <p:cNvPr id="86" name="矩形 85"/>
            <p:cNvSpPr/>
            <p:nvPr/>
          </p:nvSpPr>
          <p:spPr>
            <a:xfrm>
              <a:off x="27284612" y="8826402"/>
              <a:ext cx="3197019" cy="214639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8" name="任意形状 87"/>
            <p:cNvSpPr/>
            <p:nvPr/>
          </p:nvSpPr>
          <p:spPr>
            <a:xfrm>
              <a:off x="27670157" y="9066305"/>
              <a:ext cx="2473318" cy="1579545"/>
            </a:xfrm>
            <a:custGeom>
              <a:avLst/>
              <a:gdLst>
                <a:gd name="connsiteX0" fmla="*/ 1919605 w 3006676"/>
                <a:gd name="connsiteY0" fmla="*/ 618947 h 1920167"/>
                <a:gd name="connsiteX1" fmla="*/ 2141066 w 3006676"/>
                <a:gd name="connsiteY1" fmla="*/ 618947 h 1920167"/>
                <a:gd name="connsiteX2" fmla="*/ 2447916 w 3006676"/>
                <a:gd name="connsiteY2" fmla="*/ 1364194 h 1920167"/>
                <a:gd name="connsiteX3" fmla="*/ 1993922 w 3006676"/>
                <a:gd name="connsiteY3" fmla="*/ 1364194 h 1920167"/>
                <a:gd name="connsiteX4" fmla="*/ 1929756 w 3006676"/>
                <a:gd name="connsiteY4" fmla="*/ 1208322 h 1920167"/>
                <a:gd name="connsiteX5" fmla="*/ 2162289 w 3006676"/>
                <a:gd name="connsiteY5" fmla="*/ 1208322 h 1920167"/>
                <a:gd name="connsiteX6" fmla="*/ 2030336 w 3006676"/>
                <a:gd name="connsiteY6" fmla="*/ 887928 h 1920167"/>
                <a:gd name="connsiteX7" fmla="*/ 1856787 w 3006676"/>
                <a:gd name="connsiteY7" fmla="*/ 1308029 h 1920167"/>
                <a:gd name="connsiteX8" fmla="*/ 960938 w 3006676"/>
                <a:gd name="connsiteY8" fmla="*/ 1920168 h 1920167"/>
                <a:gd name="connsiteX9" fmla="*/ 0 w 3006676"/>
                <a:gd name="connsiteY9" fmla="*/ 960049 h 1920167"/>
                <a:gd name="connsiteX10" fmla="*/ 960938 w 3006676"/>
                <a:gd name="connsiteY10" fmla="*/ 0 h 1920167"/>
                <a:gd name="connsiteX11" fmla="*/ 1681394 w 3006676"/>
                <a:gd name="connsiteY11" fmla="*/ 324791 h 1920167"/>
                <a:gd name="connsiteX12" fmla="*/ 1591816 w 3006676"/>
                <a:gd name="connsiteY12" fmla="*/ 542430 h 1920167"/>
                <a:gd name="connsiteX13" fmla="*/ 960938 w 3006676"/>
                <a:gd name="connsiteY13" fmla="*/ 204023 h 1920167"/>
                <a:gd name="connsiteX14" fmla="*/ 204212 w 3006676"/>
                <a:gd name="connsiteY14" fmla="*/ 960049 h 1920167"/>
                <a:gd name="connsiteX15" fmla="*/ 960938 w 3006676"/>
                <a:gd name="connsiteY15" fmla="*/ 1716074 h 1920167"/>
                <a:gd name="connsiteX16" fmla="*/ 1667836 w 3006676"/>
                <a:gd name="connsiteY16" fmla="*/ 1230306 h 1920167"/>
                <a:gd name="connsiteX17" fmla="*/ 1667836 w 3006676"/>
                <a:gd name="connsiteY17" fmla="*/ 1230306 h 1920167"/>
                <a:gd name="connsiteX18" fmla="*/ 1919534 w 3006676"/>
                <a:gd name="connsiteY18" fmla="*/ 618947 h 1920167"/>
                <a:gd name="connsiteX19" fmla="*/ 1919534 w 3006676"/>
                <a:gd name="connsiteY19" fmla="*/ 618947 h 1920167"/>
                <a:gd name="connsiteX20" fmla="*/ 1253450 w 3006676"/>
                <a:gd name="connsiteY20" fmla="*/ 1364194 h 1920167"/>
                <a:gd name="connsiteX21" fmla="*/ 1474911 w 3006676"/>
                <a:gd name="connsiteY21" fmla="*/ 1364194 h 1920167"/>
                <a:gd name="connsiteX22" fmla="*/ 1781761 w 3006676"/>
                <a:gd name="connsiteY22" fmla="*/ 618947 h 1920167"/>
                <a:gd name="connsiteX23" fmla="*/ 1560301 w 3006676"/>
                <a:gd name="connsiteY23" fmla="*/ 618947 h 1920167"/>
                <a:gd name="connsiteX24" fmla="*/ 1364180 w 3006676"/>
                <a:gd name="connsiteY24" fmla="*/ 1095213 h 1920167"/>
                <a:gd name="connsiteX25" fmla="*/ 1182824 w 3006676"/>
                <a:gd name="connsiteY25" fmla="*/ 654688 h 1920167"/>
                <a:gd name="connsiteX26" fmla="*/ 1153367 w 3006676"/>
                <a:gd name="connsiteY26" fmla="*/ 654688 h 1920167"/>
                <a:gd name="connsiteX27" fmla="*/ 972011 w 3006676"/>
                <a:gd name="connsiteY27" fmla="*/ 1095213 h 1920167"/>
                <a:gd name="connsiteX28" fmla="*/ 775891 w 3006676"/>
                <a:gd name="connsiteY28" fmla="*/ 618947 h 1920167"/>
                <a:gd name="connsiteX29" fmla="*/ 554431 w 3006676"/>
                <a:gd name="connsiteY29" fmla="*/ 618947 h 1920167"/>
                <a:gd name="connsiteX30" fmla="*/ 861281 w 3006676"/>
                <a:gd name="connsiteY30" fmla="*/ 1364194 h 1920167"/>
                <a:gd name="connsiteX31" fmla="*/ 1082741 w 3006676"/>
                <a:gd name="connsiteY31" fmla="*/ 1364194 h 1920167"/>
                <a:gd name="connsiteX32" fmla="*/ 1168132 w 3006676"/>
                <a:gd name="connsiteY32" fmla="*/ 1156838 h 1920167"/>
                <a:gd name="connsiteX33" fmla="*/ 1253521 w 3006676"/>
                <a:gd name="connsiteY33" fmla="*/ 1364194 h 1920167"/>
                <a:gd name="connsiteX34" fmla="*/ 1253521 w 3006676"/>
                <a:gd name="connsiteY34" fmla="*/ 1364194 h 1920167"/>
                <a:gd name="connsiteX35" fmla="*/ 2478367 w 3006676"/>
                <a:gd name="connsiteY35" fmla="*/ 618947 h 1920167"/>
                <a:gd name="connsiteX36" fmla="*/ 2362100 w 3006676"/>
                <a:gd name="connsiteY36" fmla="*/ 901331 h 1920167"/>
                <a:gd name="connsiteX37" fmla="*/ 2472830 w 3006676"/>
                <a:gd name="connsiteY37" fmla="*/ 1170312 h 1920167"/>
                <a:gd name="connsiteX38" fmla="*/ 2589097 w 3006676"/>
                <a:gd name="connsiteY38" fmla="*/ 887928 h 1920167"/>
                <a:gd name="connsiteX39" fmla="*/ 2721050 w 3006676"/>
                <a:gd name="connsiteY39" fmla="*/ 1208322 h 1920167"/>
                <a:gd name="connsiteX40" fmla="*/ 2488517 w 3006676"/>
                <a:gd name="connsiteY40" fmla="*/ 1208322 h 1920167"/>
                <a:gd name="connsiteX41" fmla="*/ 2552683 w 3006676"/>
                <a:gd name="connsiteY41" fmla="*/ 1364194 h 1920167"/>
                <a:gd name="connsiteX42" fmla="*/ 3006677 w 3006676"/>
                <a:gd name="connsiteY42" fmla="*/ 1364194 h 1920167"/>
                <a:gd name="connsiteX43" fmla="*/ 2699827 w 3006676"/>
                <a:gd name="connsiteY43" fmla="*/ 618947 h 1920167"/>
                <a:gd name="connsiteX44" fmla="*/ 2478367 w 3006676"/>
                <a:gd name="connsiteY44" fmla="*/ 618947 h 1920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3006676" h="1920167">
                  <a:moveTo>
                    <a:pt x="1919605" y="618947"/>
                  </a:moveTo>
                  <a:lnTo>
                    <a:pt x="2141066" y="618947"/>
                  </a:lnTo>
                  <a:lnTo>
                    <a:pt x="2447916" y="1364194"/>
                  </a:lnTo>
                  <a:lnTo>
                    <a:pt x="1993922" y="1364194"/>
                  </a:lnTo>
                  <a:cubicBezTo>
                    <a:pt x="1993922" y="1364194"/>
                    <a:pt x="1929756" y="1208322"/>
                    <a:pt x="1929756" y="1208322"/>
                  </a:cubicBezTo>
                  <a:lnTo>
                    <a:pt x="2162289" y="1208322"/>
                  </a:lnTo>
                  <a:lnTo>
                    <a:pt x="2030336" y="887928"/>
                  </a:lnTo>
                  <a:lnTo>
                    <a:pt x="1856787" y="1308029"/>
                  </a:lnTo>
                  <a:cubicBezTo>
                    <a:pt x="1717310" y="1666221"/>
                    <a:pt x="1368794" y="1920168"/>
                    <a:pt x="960938" y="1920168"/>
                  </a:cubicBezTo>
                  <a:cubicBezTo>
                    <a:pt x="430215" y="1920168"/>
                    <a:pt x="0" y="1490352"/>
                    <a:pt x="0" y="960049"/>
                  </a:cubicBezTo>
                  <a:cubicBezTo>
                    <a:pt x="0" y="429745"/>
                    <a:pt x="430215" y="0"/>
                    <a:pt x="960938" y="0"/>
                  </a:cubicBezTo>
                  <a:cubicBezTo>
                    <a:pt x="1247843" y="0"/>
                    <a:pt x="1505290" y="125662"/>
                    <a:pt x="1681394" y="324791"/>
                  </a:cubicBezTo>
                  <a:lnTo>
                    <a:pt x="1591816" y="542430"/>
                  </a:lnTo>
                  <a:cubicBezTo>
                    <a:pt x="1456314" y="338478"/>
                    <a:pt x="1224348" y="204023"/>
                    <a:pt x="960938" y="204023"/>
                  </a:cubicBezTo>
                  <a:cubicBezTo>
                    <a:pt x="543003" y="204023"/>
                    <a:pt x="204212" y="542500"/>
                    <a:pt x="204212" y="960049"/>
                  </a:cubicBezTo>
                  <a:cubicBezTo>
                    <a:pt x="204212" y="1377597"/>
                    <a:pt x="543003" y="1716074"/>
                    <a:pt x="960938" y="1716074"/>
                  </a:cubicBezTo>
                  <a:cubicBezTo>
                    <a:pt x="1283546" y="1716074"/>
                    <a:pt x="1558952" y="1514392"/>
                    <a:pt x="1667836" y="1230306"/>
                  </a:cubicBezTo>
                  <a:lnTo>
                    <a:pt x="1667836" y="1230306"/>
                  </a:lnTo>
                  <a:cubicBezTo>
                    <a:pt x="1667836" y="1230306"/>
                    <a:pt x="1919534" y="618947"/>
                    <a:pt x="1919534" y="618947"/>
                  </a:cubicBezTo>
                  <a:lnTo>
                    <a:pt x="1919534" y="618947"/>
                  </a:lnTo>
                  <a:close/>
                  <a:moveTo>
                    <a:pt x="1253450" y="1364194"/>
                  </a:moveTo>
                  <a:lnTo>
                    <a:pt x="1474911" y="1364194"/>
                  </a:lnTo>
                  <a:lnTo>
                    <a:pt x="1781761" y="618947"/>
                  </a:lnTo>
                  <a:lnTo>
                    <a:pt x="1560301" y="618947"/>
                  </a:lnTo>
                  <a:lnTo>
                    <a:pt x="1364180" y="1095213"/>
                  </a:lnTo>
                  <a:lnTo>
                    <a:pt x="1182824" y="654688"/>
                  </a:lnTo>
                  <a:lnTo>
                    <a:pt x="1153367" y="654688"/>
                  </a:lnTo>
                  <a:lnTo>
                    <a:pt x="972011" y="1095213"/>
                  </a:lnTo>
                  <a:lnTo>
                    <a:pt x="775891" y="618947"/>
                  </a:lnTo>
                  <a:lnTo>
                    <a:pt x="554431" y="618947"/>
                  </a:lnTo>
                  <a:lnTo>
                    <a:pt x="861281" y="1364194"/>
                  </a:lnTo>
                  <a:lnTo>
                    <a:pt x="1082741" y="1364194"/>
                  </a:lnTo>
                  <a:lnTo>
                    <a:pt x="1168132" y="1156838"/>
                  </a:lnTo>
                  <a:lnTo>
                    <a:pt x="1253521" y="1364194"/>
                  </a:lnTo>
                  <a:lnTo>
                    <a:pt x="1253521" y="1364194"/>
                  </a:lnTo>
                  <a:close/>
                  <a:moveTo>
                    <a:pt x="2478367" y="618947"/>
                  </a:moveTo>
                  <a:lnTo>
                    <a:pt x="2362100" y="901331"/>
                  </a:lnTo>
                  <a:lnTo>
                    <a:pt x="2472830" y="1170312"/>
                  </a:lnTo>
                  <a:lnTo>
                    <a:pt x="2589097" y="887928"/>
                  </a:lnTo>
                  <a:lnTo>
                    <a:pt x="2721050" y="1208322"/>
                  </a:lnTo>
                  <a:lnTo>
                    <a:pt x="2488517" y="1208322"/>
                  </a:lnTo>
                  <a:lnTo>
                    <a:pt x="2552683" y="1364194"/>
                  </a:lnTo>
                  <a:lnTo>
                    <a:pt x="3006677" y="1364194"/>
                  </a:lnTo>
                  <a:cubicBezTo>
                    <a:pt x="3006677" y="1364194"/>
                    <a:pt x="2699827" y="618947"/>
                    <a:pt x="2699827" y="618947"/>
                  </a:cubicBezTo>
                  <a:lnTo>
                    <a:pt x="2478367" y="618947"/>
                  </a:lnTo>
                  <a:close/>
                </a:path>
              </a:pathLst>
            </a:custGeom>
            <a:solidFill>
              <a:srgbClr val="0096DF"/>
            </a:solidFill>
            <a:ln w="7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400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A-03.1</a:t>
            </a:r>
            <a:r>
              <a:rPr lang="zh-CN" altLang="en-US" dirty="0"/>
              <a:t> 最小</a:t>
            </a:r>
            <a:r>
              <a:rPr lang="en-US" altLang="zh-CN" dirty="0"/>
              <a:t>Logo</a:t>
            </a:r>
            <a:r>
              <a:rPr lang="zh-CN" altLang="en-US" dirty="0"/>
              <a:t>尺寸</a:t>
            </a:r>
            <a:endParaRPr lang="zh-CN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584960" y="3048000"/>
            <a:ext cx="9862999" cy="1446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lvl="0" indent="0">
              <a:buNone/>
            </a:pPr>
            <a:r>
              <a:rPr lang="zh-CN" altLang="en-US" sz="3000" dirty="0">
                <a:cs typeface="Alibaba PuHuiTi R" pitchFamily="18" charset="-122"/>
              </a:rPr>
              <a:t>在</a:t>
            </a:r>
            <a:r>
              <a:rPr lang="en-US" altLang="zh-CN" sz="3000" dirty="0">
                <a:cs typeface="Alibaba PuHuiTi R" pitchFamily="18" charset="-122"/>
              </a:rPr>
              <a:t>WAA</a:t>
            </a:r>
            <a:r>
              <a:rPr lang="zh-CN" altLang="en-US" sz="3000" dirty="0">
                <a:cs typeface="Alibaba PuHuiTi R" pitchFamily="18" charset="-122"/>
              </a:rPr>
              <a:t> </a:t>
            </a:r>
            <a:r>
              <a:rPr lang="en-US" altLang="zh-CN" sz="3000" dirty="0">
                <a:cs typeface="Alibaba PuHuiTi R" pitchFamily="18" charset="-122"/>
              </a:rPr>
              <a:t>Logo</a:t>
            </a:r>
            <a:r>
              <a:rPr lang="zh-CN" altLang="en-US" sz="3000" dirty="0">
                <a:cs typeface="Alibaba PuHuiTi R" pitchFamily="18" charset="-122"/>
              </a:rPr>
              <a:t>图形标识使用过程中，不可避免的会缩小应用。</a:t>
            </a:r>
            <a:endParaRPr lang="en-US" altLang="zh-CN" sz="3000" dirty="0">
              <a:cs typeface="Alibaba PuHuiTi R" pitchFamily="18" charset="-122"/>
            </a:endParaRPr>
          </a:p>
          <a:p>
            <a:pPr marL="0" lvl="0" indent="0">
              <a:buNone/>
            </a:pPr>
            <a:r>
              <a:rPr lang="zh-CN" altLang="en-US" sz="3000" dirty="0">
                <a:cs typeface="Alibaba PuHuiTi R" pitchFamily="18" charset="-122"/>
              </a:rPr>
              <a:t>在印刷场景下，如按比例缩小到一定程度时，标识中的元素会相互粘贴。</a:t>
            </a:r>
            <a:endParaRPr lang="en-US" altLang="zh-CN" sz="3000" dirty="0">
              <a:cs typeface="Alibaba PuHuiTi R" pitchFamily="18" charset="-122"/>
            </a:endParaRPr>
          </a:p>
          <a:p>
            <a:pPr marL="0" lvl="0" indent="0">
              <a:buNone/>
            </a:pPr>
            <a:r>
              <a:rPr lang="zh-CN" altLang="en-US" sz="3000" dirty="0">
                <a:cs typeface="Alibaba PuHuiTi R" pitchFamily="18" charset="-122"/>
              </a:rPr>
              <a:t>在网络媒体或显示器场景下，如按比例缩小到一定程度时，考虑到图片像素压缩的特点，标志中的元素会退化为像素点，无法看清。</a:t>
            </a:r>
            <a:endParaRPr lang="zh-CN" altLang="en-US" sz="3000" dirty="0">
              <a:cs typeface="Alibaba PuHuiTi R" pitchFamily="18" charset="-122"/>
            </a:endParaRPr>
          </a:p>
          <a:p>
            <a:pPr marL="0" lvl="0" indent="0">
              <a:buNone/>
            </a:pPr>
            <a:r>
              <a:rPr lang="zh-CN" altLang="en-US" sz="3000" dirty="0">
                <a:cs typeface="Alibaba PuHuiTi R" pitchFamily="18" charset="-122"/>
              </a:rPr>
              <a:t>为保证在印刷媒体、网络媒体和显示器情况下，标志为最佳视觉传达效果，限定标志在最小使用规范如右：</a:t>
            </a:r>
            <a:endParaRPr lang="zh-CN" altLang="en-US" sz="3000" dirty="0">
              <a:cs typeface="Alibaba PuHuiTi R" pitchFamily="18" charset="-122"/>
            </a:endParaRPr>
          </a:p>
          <a:p>
            <a:pPr marL="0" lvl="0" indent="0">
              <a:buNone/>
            </a:pPr>
            <a:endParaRPr lang="zh-CN" altLang="en-US" sz="3000" dirty="0">
              <a:cs typeface="Alibaba PuHuiTi R" pitchFamily="18" charset="-122"/>
            </a:endParaRPr>
          </a:p>
          <a:p>
            <a:pPr marL="0" lvl="0" indent="0">
              <a:buNone/>
            </a:pPr>
            <a:r>
              <a:rPr lang="zh-CN" altLang="en-US" sz="3000" b="1" u="sng" dirty="0">
                <a:solidFill>
                  <a:srgbClr val="C00000"/>
                </a:solidFill>
                <a:cs typeface="Alibaba PuHuiTi R" pitchFamily="18" charset="-122"/>
              </a:rPr>
              <a:t>重要备注：</a:t>
            </a:r>
            <a:endParaRPr lang="zh-CN" altLang="en-US" sz="3000" b="1" u="sng" dirty="0">
              <a:solidFill>
                <a:srgbClr val="C00000"/>
              </a:solidFill>
              <a:cs typeface="Alibaba PuHuiTi R" pitchFamily="18" charset="-122"/>
            </a:endParaRPr>
          </a:p>
          <a:p>
            <a:pPr marL="0" lvl="0" indent="0">
              <a:buNone/>
            </a:pPr>
            <a:r>
              <a:rPr lang="zh-CN" altLang="en-US" sz="3000" dirty="0">
                <a:solidFill>
                  <a:srgbClr val="C00000"/>
                </a:solidFill>
                <a:cs typeface="Alibaba PuHuiTi R" pitchFamily="18" charset="-122"/>
              </a:rPr>
              <a:t>在印刷媒体上使用</a:t>
            </a:r>
            <a:r>
              <a:rPr lang="en-US" altLang="zh-CN" sz="3000" dirty="0">
                <a:solidFill>
                  <a:srgbClr val="C00000"/>
                </a:solidFill>
                <a:cs typeface="Alibaba PuHuiTi R" pitchFamily="18" charset="-122"/>
              </a:rPr>
              <a:t>WAA</a:t>
            </a:r>
            <a:r>
              <a:rPr lang="zh-CN" altLang="en-US" sz="3000" dirty="0">
                <a:solidFill>
                  <a:srgbClr val="C00000"/>
                </a:solidFill>
                <a:cs typeface="Alibaba PuHuiTi R" pitchFamily="18" charset="-122"/>
              </a:rPr>
              <a:t>标志时，不得小于最小尺寸。</a:t>
            </a:r>
            <a:endParaRPr lang="zh-CN" altLang="en-US" sz="3000" dirty="0">
              <a:solidFill>
                <a:srgbClr val="C00000"/>
              </a:solidFill>
              <a:cs typeface="Alibaba PuHuiTi R" pitchFamily="18" charset="-122"/>
            </a:endParaRPr>
          </a:p>
          <a:p>
            <a:pPr marL="0" lvl="0" indent="0">
              <a:buNone/>
            </a:pPr>
            <a:r>
              <a:rPr lang="zh-CN" altLang="en-US" sz="3000" dirty="0">
                <a:solidFill>
                  <a:srgbClr val="C00000"/>
                </a:solidFill>
                <a:cs typeface="Alibaba PuHuiTi R" pitchFamily="18" charset="-122"/>
              </a:rPr>
              <a:t>在印刷新闻纸、熨烫或丝网印刷等限制较大的印刷工艺时，其尺寸应该相对调大。</a:t>
            </a:r>
            <a:endParaRPr lang="en-US" altLang="zh-CN" sz="3000" dirty="0">
              <a:solidFill>
                <a:srgbClr val="C00000"/>
              </a:solidFill>
              <a:cs typeface="Alibaba PuHuiTi R" pitchFamily="18" charset="-122"/>
            </a:endParaRPr>
          </a:p>
          <a:p>
            <a:pPr marL="0" indent="0">
              <a:buNone/>
            </a:pPr>
            <a:r>
              <a:rPr lang="zh-CN" altLang="en-US" sz="3000" dirty="0">
                <a:solidFill>
                  <a:srgbClr val="C00000"/>
                </a:solidFill>
                <a:cs typeface="Alibaba PuHuiTi R" pitchFamily="18" charset="-122"/>
              </a:rPr>
              <a:t>在网络媒体或者显示器上使用</a:t>
            </a:r>
            <a:r>
              <a:rPr lang="en-US" altLang="zh-CN" sz="3000" dirty="0">
                <a:solidFill>
                  <a:srgbClr val="C00000"/>
                </a:solidFill>
                <a:cs typeface="Alibaba PuHuiTi R" pitchFamily="18" charset="-122"/>
              </a:rPr>
              <a:t>WAA</a:t>
            </a:r>
            <a:r>
              <a:rPr lang="zh-CN" altLang="en-US" sz="3000" dirty="0">
                <a:solidFill>
                  <a:srgbClr val="C00000"/>
                </a:solidFill>
                <a:cs typeface="Alibaba PuHuiTi R" pitchFamily="18" charset="-122"/>
              </a:rPr>
              <a:t>标志时，不得小于最小尺寸。确保文字和图形元素在缩小后仍然清晰可辨。</a:t>
            </a:r>
            <a:endParaRPr lang="en-US" altLang="zh-CN" sz="3000" dirty="0">
              <a:solidFill>
                <a:srgbClr val="C00000"/>
              </a:solidFill>
              <a:cs typeface="Alibaba PuHuiTi R" pitchFamily="18" charset="-122"/>
            </a:endParaRPr>
          </a:p>
          <a:p>
            <a:pPr marL="0" indent="0">
              <a:buNone/>
            </a:pPr>
            <a:r>
              <a:rPr lang="zh-CN" altLang="en-US" sz="3000" dirty="0">
                <a:solidFill>
                  <a:srgbClr val="C00000"/>
                </a:solidFill>
                <a:cs typeface="Alibaba PuHuiTi R" pitchFamily="18" charset="-122"/>
              </a:rPr>
              <a:t>最大尺寸没有约束。</a:t>
            </a:r>
            <a:endParaRPr lang="en-US" altLang="zh-CN" sz="3000" dirty="0">
              <a:solidFill>
                <a:srgbClr val="C00000"/>
              </a:solidFill>
              <a:cs typeface="Alibaba PuHuiTi R" pitchFamily="18" charset="-122"/>
            </a:endParaRPr>
          </a:p>
          <a:p>
            <a:pPr marL="0" lvl="0" indent="0">
              <a:buNone/>
            </a:pPr>
            <a:endParaRPr lang="en-US" altLang="zh-CN" sz="3000" dirty="0">
              <a:solidFill>
                <a:srgbClr val="C00000"/>
              </a:solidFill>
              <a:cs typeface="Alibaba PuHuiTi R" pitchFamily="18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7B9-49EC-F049-A766-264138C0CB67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190" name="任意形状 189"/>
          <p:cNvSpPr/>
          <p:nvPr/>
        </p:nvSpPr>
        <p:spPr>
          <a:xfrm>
            <a:off x="13973989" y="8127555"/>
            <a:ext cx="5919159" cy="3780175"/>
          </a:xfrm>
          <a:custGeom>
            <a:avLst/>
            <a:gdLst>
              <a:gd name="connsiteX0" fmla="*/ 1919605 w 3006676"/>
              <a:gd name="connsiteY0" fmla="*/ 618947 h 1920167"/>
              <a:gd name="connsiteX1" fmla="*/ 2141066 w 3006676"/>
              <a:gd name="connsiteY1" fmla="*/ 618947 h 1920167"/>
              <a:gd name="connsiteX2" fmla="*/ 2447916 w 3006676"/>
              <a:gd name="connsiteY2" fmla="*/ 1364194 h 1920167"/>
              <a:gd name="connsiteX3" fmla="*/ 1993922 w 3006676"/>
              <a:gd name="connsiteY3" fmla="*/ 1364194 h 1920167"/>
              <a:gd name="connsiteX4" fmla="*/ 1929756 w 3006676"/>
              <a:gd name="connsiteY4" fmla="*/ 1208322 h 1920167"/>
              <a:gd name="connsiteX5" fmla="*/ 2162289 w 3006676"/>
              <a:gd name="connsiteY5" fmla="*/ 1208322 h 1920167"/>
              <a:gd name="connsiteX6" fmla="*/ 2030336 w 3006676"/>
              <a:gd name="connsiteY6" fmla="*/ 887928 h 1920167"/>
              <a:gd name="connsiteX7" fmla="*/ 1856787 w 3006676"/>
              <a:gd name="connsiteY7" fmla="*/ 1308029 h 1920167"/>
              <a:gd name="connsiteX8" fmla="*/ 960938 w 3006676"/>
              <a:gd name="connsiteY8" fmla="*/ 1920168 h 1920167"/>
              <a:gd name="connsiteX9" fmla="*/ 0 w 3006676"/>
              <a:gd name="connsiteY9" fmla="*/ 960049 h 1920167"/>
              <a:gd name="connsiteX10" fmla="*/ 960938 w 3006676"/>
              <a:gd name="connsiteY10" fmla="*/ 0 h 1920167"/>
              <a:gd name="connsiteX11" fmla="*/ 1681394 w 3006676"/>
              <a:gd name="connsiteY11" fmla="*/ 324791 h 1920167"/>
              <a:gd name="connsiteX12" fmla="*/ 1591816 w 3006676"/>
              <a:gd name="connsiteY12" fmla="*/ 542430 h 1920167"/>
              <a:gd name="connsiteX13" fmla="*/ 960938 w 3006676"/>
              <a:gd name="connsiteY13" fmla="*/ 204023 h 1920167"/>
              <a:gd name="connsiteX14" fmla="*/ 204212 w 3006676"/>
              <a:gd name="connsiteY14" fmla="*/ 960049 h 1920167"/>
              <a:gd name="connsiteX15" fmla="*/ 960938 w 3006676"/>
              <a:gd name="connsiteY15" fmla="*/ 1716074 h 1920167"/>
              <a:gd name="connsiteX16" fmla="*/ 1667836 w 3006676"/>
              <a:gd name="connsiteY16" fmla="*/ 1230306 h 1920167"/>
              <a:gd name="connsiteX17" fmla="*/ 1667836 w 3006676"/>
              <a:gd name="connsiteY17" fmla="*/ 1230306 h 1920167"/>
              <a:gd name="connsiteX18" fmla="*/ 1919534 w 3006676"/>
              <a:gd name="connsiteY18" fmla="*/ 618947 h 1920167"/>
              <a:gd name="connsiteX19" fmla="*/ 1919534 w 3006676"/>
              <a:gd name="connsiteY19" fmla="*/ 618947 h 1920167"/>
              <a:gd name="connsiteX20" fmla="*/ 1253450 w 3006676"/>
              <a:gd name="connsiteY20" fmla="*/ 1364194 h 1920167"/>
              <a:gd name="connsiteX21" fmla="*/ 1474911 w 3006676"/>
              <a:gd name="connsiteY21" fmla="*/ 1364194 h 1920167"/>
              <a:gd name="connsiteX22" fmla="*/ 1781761 w 3006676"/>
              <a:gd name="connsiteY22" fmla="*/ 618947 h 1920167"/>
              <a:gd name="connsiteX23" fmla="*/ 1560301 w 3006676"/>
              <a:gd name="connsiteY23" fmla="*/ 618947 h 1920167"/>
              <a:gd name="connsiteX24" fmla="*/ 1364180 w 3006676"/>
              <a:gd name="connsiteY24" fmla="*/ 1095213 h 1920167"/>
              <a:gd name="connsiteX25" fmla="*/ 1182824 w 3006676"/>
              <a:gd name="connsiteY25" fmla="*/ 654688 h 1920167"/>
              <a:gd name="connsiteX26" fmla="*/ 1153367 w 3006676"/>
              <a:gd name="connsiteY26" fmla="*/ 654688 h 1920167"/>
              <a:gd name="connsiteX27" fmla="*/ 972011 w 3006676"/>
              <a:gd name="connsiteY27" fmla="*/ 1095213 h 1920167"/>
              <a:gd name="connsiteX28" fmla="*/ 775891 w 3006676"/>
              <a:gd name="connsiteY28" fmla="*/ 618947 h 1920167"/>
              <a:gd name="connsiteX29" fmla="*/ 554431 w 3006676"/>
              <a:gd name="connsiteY29" fmla="*/ 618947 h 1920167"/>
              <a:gd name="connsiteX30" fmla="*/ 861281 w 3006676"/>
              <a:gd name="connsiteY30" fmla="*/ 1364194 h 1920167"/>
              <a:gd name="connsiteX31" fmla="*/ 1082741 w 3006676"/>
              <a:gd name="connsiteY31" fmla="*/ 1364194 h 1920167"/>
              <a:gd name="connsiteX32" fmla="*/ 1168132 w 3006676"/>
              <a:gd name="connsiteY32" fmla="*/ 1156838 h 1920167"/>
              <a:gd name="connsiteX33" fmla="*/ 1253521 w 3006676"/>
              <a:gd name="connsiteY33" fmla="*/ 1364194 h 1920167"/>
              <a:gd name="connsiteX34" fmla="*/ 1253521 w 3006676"/>
              <a:gd name="connsiteY34" fmla="*/ 1364194 h 1920167"/>
              <a:gd name="connsiteX35" fmla="*/ 2478367 w 3006676"/>
              <a:gd name="connsiteY35" fmla="*/ 618947 h 1920167"/>
              <a:gd name="connsiteX36" fmla="*/ 2362100 w 3006676"/>
              <a:gd name="connsiteY36" fmla="*/ 901331 h 1920167"/>
              <a:gd name="connsiteX37" fmla="*/ 2472830 w 3006676"/>
              <a:gd name="connsiteY37" fmla="*/ 1170312 h 1920167"/>
              <a:gd name="connsiteX38" fmla="*/ 2589097 w 3006676"/>
              <a:gd name="connsiteY38" fmla="*/ 887928 h 1920167"/>
              <a:gd name="connsiteX39" fmla="*/ 2721050 w 3006676"/>
              <a:gd name="connsiteY39" fmla="*/ 1208322 h 1920167"/>
              <a:gd name="connsiteX40" fmla="*/ 2488517 w 3006676"/>
              <a:gd name="connsiteY40" fmla="*/ 1208322 h 1920167"/>
              <a:gd name="connsiteX41" fmla="*/ 2552683 w 3006676"/>
              <a:gd name="connsiteY41" fmla="*/ 1364194 h 1920167"/>
              <a:gd name="connsiteX42" fmla="*/ 3006677 w 3006676"/>
              <a:gd name="connsiteY42" fmla="*/ 1364194 h 1920167"/>
              <a:gd name="connsiteX43" fmla="*/ 2699827 w 3006676"/>
              <a:gd name="connsiteY43" fmla="*/ 618947 h 1920167"/>
              <a:gd name="connsiteX44" fmla="*/ 2478367 w 3006676"/>
              <a:gd name="connsiteY44" fmla="*/ 618947 h 1920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006676" h="1920167">
                <a:moveTo>
                  <a:pt x="1919605" y="618947"/>
                </a:moveTo>
                <a:lnTo>
                  <a:pt x="2141066" y="618947"/>
                </a:lnTo>
                <a:lnTo>
                  <a:pt x="2447916" y="1364194"/>
                </a:lnTo>
                <a:lnTo>
                  <a:pt x="1993922" y="1364194"/>
                </a:lnTo>
                <a:cubicBezTo>
                  <a:pt x="1993922" y="1364194"/>
                  <a:pt x="1929756" y="1208322"/>
                  <a:pt x="1929756" y="1208322"/>
                </a:cubicBezTo>
                <a:lnTo>
                  <a:pt x="2162289" y="1208322"/>
                </a:lnTo>
                <a:lnTo>
                  <a:pt x="2030336" y="887928"/>
                </a:lnTo>
                <a:lnTo>
                  <a:pt x="1856787" y="1308029"/>
                </a:lnTo>
                <a:cubicBezTo>
                  <a:pt x="1717310" y="1666221"/>
                  <a:pt x="1368794" y="1920168"/>
                  <a:pt x="960938" y="1920168"/>
                </a:cubicBezTo>
                <a:cubicBezTo>
                  <a:pt x="430215" y="1920168"/>
                  <a:pt x="0" y="1490352"/>
                  <a:pt x="0" y="960049"/>
                </a:cubicBezTo>
                <a:cubicBezTo>
                  <a:pt x="0" y="429745"/>
                  <a:pt x="430215" y="0"/>
                  <a:pt x="960938" y="0"/>
                </a:cubicBezTo>
                <a:cubicBezTo>
                  <a:pt x="1247843" y="0"/>
                  <a:pt x="1505290" y="125662"/>
                  <a:pt x="1681394" y="324791"/>
                </a:cubicBezTo>
                <a:lnTo>
                  <a:pt x="1591816" y="542430"/>
                </a:lnTo>
                <a:cubicBezTo>
                  <a:pt x="1456314" y="338478"/>
                  <a:pt x="1224348" y="204023"/>
                  <a:pt x="960938" y="204023"/>
                </a:cubicBezTo>
                <a:cubicBezTo>
                  <a:pt x="543003" y="204023"/>
                  <a:pt x="204212" y="542500"/>
                  <a:pt x="204212" y="960049"/>
                </a:cubicBezTo>
                <a:cubicBezTo>
                  <a:pt x="204212" y="1377597"/>
                  <a:pt x="543003" y="1716074"/>
                  <a:pt x="960938" y="1716074"/>
                </a:cubicBezTo>
                <a:cubicBezTo>
                  <a:pt x="1283546" y="1716074"/>
                  <a:pt x="1558952" y="1514392"/>
                  <a:pt x="1667836" y="1230306"/>
                </a:cubicBezTo>
                <a:lnTo>
                  <a:pt x="1667836" y="1230306"/>
                </a:lnTo>
                <a:cubicBezTo>
                  <a:pt x="1667836" y="1230306"/>
                  <a:pt x="1919534" y="618947"/>
                  <a:pt x="1919534" y="618947"/>
                </a:cubicBezTo>
                <a:lnTo>
                  <a:pt x="1919534" y="618947"/>
                </a:lnTo>
                <a:close/>
                <a:moveTo>
                  <a:pt x="1253450" y="1364194"/>
                </a:moveTo>
                <a:lnTo>
                  <a:pt x="1474911" y="1364194"/>
                </a:lnTo>
                <a:lnTo>
                  <a:pt x="1781761" y="618947"/>
                </a:lnTo>
                <a:lnTo>
                  <a:pt x="1560301" y="618947"/>
                </a:lnTo>
                <a:lnTo>
                  <a:pt x="1364180" y="1095213"/>
                </a:lnTo>
                <a:lnTo>
                  <a:pt x="1182824" y="654688"/>
                </a:lnTo>
                <a:lnTo>
                  <a:pt x="1153367" y="654688"/>
                </a:lnTo>
                <a:lnTo>
                  <a:pt x="972011" y="1095213"/>
                </a:lnTo>
                <a:lnTo>
                  <a:pt x="775891" y="618947"/>
                </a:lnTo>
                <a:lnTo>
                  <a:pt x="554431" y="618947"/>
                </a:lnTo>
                <a:lnTo>
                  <a:pt x="861281" y="1364194"/>
                </a:lnTo>
                <a:lnTo>
                  <a:pt x="1082741" y="1364194"/>
                </a:lnTo>
                <a:lnTo>
                  <a:pt x="1168132" y="1156838"/>
                </a:lnTo>
                <a:lnTo>
                  <a:pt x="1253521" y="1364194"/>
                </a:lnTo>
                <a:lnTo>
                  <a:pt x="1253521" y="1364194"/>
                </a:lnTo>
                <a:close/>
                <a:moveTo>
                  <a:pt x="2478367" y="618947"/>
                </a:moveTo>
                <a:lnTo>
                  <a:pt x="2362100" y="901331"/>
                </a:lnTo>
                <a:lnTo>
                  <a:pt x="2472830" y="1170312"/>
                </a:lnTo>
                <a:lnTo>
                  <a:pt x="2589097" y="887928"/>
                </a:lnTo>
                <a:lnTo>
                  <a:pt x="2721050" y="1208322"/>
                </a:lnTo>
                <a:lnTo>
                  <a:pt x="2488517" y="1208322"/>
                </a:lnTo>
                <a:lnTo>
                  <a:pt x="2552683" y="1364194"/>
                </a:lnTo>
                <a:lnTo>
                  <a:pt x="3006677" y="1364194"/>
                </a:lnTo>
                <a:cubicBezTo>
                  <a:pt x="3006677" y="1364194"/>
                  <a:pt x="2699827" y="618947"/>
                  <a:pt x="2699827" y="618947"/>
                </a:cubicBezTo>
                <a:lnTo>
                  <a:pt x="2478367" y="618947"/>
                </a:lnTo>
                <a:close/>
              </a:path>
            </a:pathLst>
          </a:custGeom>
          <a:solidFill>
            <a:srgbClr val="0096DF"/>
          </a:solidFill>
          <a:ln w="709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cxnSp>
        <p:nvCxnSpPr>
          <p:cNvPr id="196" name="直线连接符 195"/>
          <p:cNvCxnSpPr/>
          <p:nvPr/>
        </p:nvCxnSpPr>
        <p:spPr>
          <a:xfrm rot="16200000">
            <a:off x="16950118" y="4126314"/>
            <a:ext cx="0" cy="8002482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0" name="直线连接符 199"/>
          <p:cNvCxnSpPr/>
          <p:nvPr/>
        </p:nvCxnSpPr>
        <p:spPr>
          <a:xfrm rot="16200000">
            <a:off x="16949159" y="7906489"/>
            <a:ext cx="0" cy="8002481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" name="直线连接符 201"/>
          <p:cNvCxnSpPr/>
          <p:nvPr/>
        </p:nvCxnSpPr>
        <p:spPr>
          <a:xfrm>
            <a:off x="19902524" y="7070272"/>
            <a:ext cx="0" cy="5779409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直线连接符 205"/>
          <p:cNvCxnSpPr/>
          <p:nvPr/>
        </p:nvCxnSpPr>
        <p:spPr>
          <a:xfrm>
            <a:off x="13970129" y="7070269"/>
            <a:ext cx="0" cy="5779411"/>
          </a:xfrm>
          <a:prstGeom prst="line">
            <a:avLst/>
          </a:prstGeom>
          <a:ln w="3175">
            <a:solidFill>
              <a:srgbClr val="0096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7" name="直线箭头连接符 236"/>
          <p:cNvCxnSpPr/>
          <p:nvPr/>
        </p:nvCxnSpPr>
        <p:spPr>
          <a:xfrm>
            <a:off x="13409525" y="10615002"/>
            <a:ext cx="0" cy="1292727"/>
          </a:xfrm>
          <a:prstGeom prst="straightConnector1">
            <a:avLst/>
          </a:prstGeom>
          <a:ln w="3175">
            <a:solidFill>
              <a:srgbClr val="0096D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直线箭头连接符 237"/>
          <p:cNvCxnSpPr/>
          <p:nvPr/>
        </p:nvCxnSpPr>
        <p:spPr>
          <a:xfrm flipV="1">
            <a:off x="13409525" y="8127554"/>
            <a:ext cx="0" cy="1292727"/>
          </a:xfrm>
          <a:prstGeom prst="straightConnector1">
            <a:avLst/>
          </a:prstGeom>
          <a:ln w="3175">
            <a:solidFill>
              <a:srgbClr val="0096D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9" name="文本框 238"/>
          <p:cNvSpPr txBox="1"/>
          <p:nvPr/>
        </p:nvSpPr>
        <p:spPr>
          <a:xfrm>
            <a:off x="12830278" y="9832976"/>
            <a:ext cx="859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10mm</a:t>
            </a:r>
            <a:endParaRPr kumimoji="1" lang="zh-CN" altLang="en-US" dirty="0"/>
          </a:p>
        </p:txBody>
      </p:sp>
      <p:grpSp>
        <p:nvGrpSpPr>
          <p:cNvPr id="17" name="组合 16"/>
          <p:cNvGrpSpPr/>
          <p:nvPr/>
        </p:nvGrpSpPr>
        <p:grpSpPr>
          <a:xfrm>
            <a:off x="23696547" y="7070269"/>
            <a:ext cx="8121081" cy="5779412"/>
            <a:chOff x="12656107" y="6327929"/>
            <a:chExt cx="8121081" cy="5779412"/>
          </a:xfrm>
        </p:grpSpPr>
        <p:sp>
          <p:nvSpPr>
            <p:cNvPr id="4" name="任意形状 3"/>
            <p:cNvSpPr/>
            <p:nvPr/>
          </p:nvSpPr>
          <p:spPr>
            <a:xfrm>
              <a:off x="13799818" y="7385215"/>
              <a:ext cx="5919159" cy="3780175"/>
            </a:xfrm>
            <a:custGeom>
              <a:avLst/>
              <a:gdLst>
                <a:gd name="connsiteX0" fmla="*/ 1919605 w 3006676"/>
                <a:gd name="connsiteY0" fmla="*/ 618947 h 1920167"/>
                <a:gd name="connsiteX1" fmla="*/ 2141066 w 3006676"/>
                <a:gd name="connsiteY1" fmla="*/ 618947 h 1920167"/>
                <a:gd name="connsiteX2" fmla="*/ 2447916 w 3006676"/>
                <a:gd name="connsiteY2" fmla="*/ 1364194 h 1920167"/>
                <a:gd name="connsiteX3" fmla="*/ 1993922 w 3006676"/>
                <a:gd name="connsiteY3" fmla="*/ 1364194 h 1920167"/>
                <a:gd name="connsiteX4" fmla="*/ 1929756 w 3006676"/>
                <a:gd name="connsiteY4" fmla="*/ 1208322 h 1920167"/>
                <a:gd name="connsiteX5" fmla="*/ 2162289 w 3006676"/>
                <a:gd name="connsiteY5" fmla="*/ 1208322 h 1920167"/>
                <a:gd name="connsiteX6" fmla="*/ 2030336 w 3006676"/>
                <a:gd name="connsiteY6" fmla="*/ 887928 h 1920167"/>
                <a:gd name="connsiteX7" fmla="*/ 1856787 w 3006676"/>
                <a:gd name="connsiteY7" fmla="*/ 1308029 h 1920167"/>
                <a:gd name="connsiteX8" fmla="*/ 960938 w 3006676"/>
                <a:gd name="connsiteY8" fmla="*/ 1920168 h 1920167"/>
                <a:gd name="connsiteX9" fmla="*/ 0 w 3006676"/>
                <a:gd name="connsiteY9" fmla="*/ 960049 h 1920167"/>
                <a:gd name="connsiteX10" fmla="*/ 960938 w 3006676"/>
                <a:gd name="connsiteY10" fmla="*/ 0 h 1920167"/>
                <a:gd name="connsiteX11" fmla="*/ 1681394 w 3006676"/>
                <a:gd name="connsiteY11" fmla="*/ 324791 h 1920167"/>
                <a:gd name="connsiteX12" fmla="*/ 1591816 w 3006676"/>
                <a:gd name="connsiteY12" fmla="*/ 542430 h 1920167"/>
                <a:gd name="connsiteX13" fmla="*/ 960938 w 3006676"/>
                <a:gd name="connsiteY13" fmla="*/ 204023 h 1920167"/>
                <a:gd name="connsiteX14" fmla="*/ 204212 w 3006676"/>
                <a:gd name="connsiteY14" fmla="*/ 960049 h 1920167"/>
                <a:gd name="connsiteX15" fmla="*/ 960938 w 3006676"/>
                <a:gd name="connsiteY15" fmla="*/ 1716074 h 1920167"/>
                <a:gd name="connsiteX16" fmla="*/ 1667836 w 3006676"/>
                <a:gd name="connsiteY16" fmla="*/ 1230306 h 1920167"/>
                <a:gd name="connsiteX17" fmla="*/ 1667836 w 3006676"/>
                <a:gd name="connsiteY17" fmla="*/ 1230306 h 1920167"/>
                <a:gd name="connsiteX18" fmla="*/ 1919534 w 3006676"/>
                <a:gd name="connsiteY18" fmla="*/ 618947 h 1920167"/>
                <a:gd name="connsiteX19" fmla="*/ 1919534 w 3006676"/>
                <a:gd name="connsiteY19" fmla="*/ 618947 h 1920167"/>
                <a:gd name="connsiteX20" fmla="*/ 1253450 w 3006676"/>
                <a:gd name="connsiteY20" fmla="*/ 1364194 h 1920167"/>
                <a:gd name="connsiteX21" fmla="*/ 1474911 w 3006676"/>
                <a:gd name="connsiteY21" fmla="*/ 1364194 h 1920167"/>
                <a:gd name="connsiteX22" fmla="*/ 1781761 w 3006676"/>
                <a:gd name="connsiteY22" fmla="*/ 618947 h 1920167"/>
                <a:gd name="connsiteX23" fmla="*/ 1560301 w 3006676"/>
                <a:gd name="connsiteY23" fmla="*/ 618947 h 1920167"/>
                <a:gd name="connsiteX24" fmla="*/ 1364180 w 3006676"/>
                <a:gd name="connsiteY24" fmla="*/ 1095213 h 1920167"/>
                <a:gd name="connsiteX25" fmla="*/ 1182824 w 3006676"/>
                <a:gd name="connsiteY25" fmla="*/ 654688 h 1920167"/>
                <a:gd name="connsiteX26" fmla="*/ 1153367 w 3006676"/>
                <a:gd name="connsiteY26" fmla="*/ 654688 h 1920167"/>
                <a:gd name="connsiteX27" fmla="*/ 972011 w 3006676"/>
                <a:gd name="connsiteY27" fmla="*/ 1095213 h 1920167"/>
                <a:gd name="connsiteX28" fmla="*/ 775891 w 3006676"/>
                <a:gd name="connsiteY28" fmla="*/ 618947 h 1920167"/>
                <a:gd name="connsiteX29" fmla="*/ 554431 w 3006676"/>
                <a:gd name="connsiteY29" fmla="*/ 618947 h 1920167"/>
                <a:gd name="connsiteX30" fmla="*/ 861281 w 3006676"/>
                <a:gd name="connsiteY30" fmla="*/ 1364194 h 1920167"/>
                <a:gd name="connsiteX31" fmla="*/ 1082741 w 3006676"/>
                <a:gd name="connsiteY31" fmla="*/ 1364194 h 1920167"/>
                <a:gd name="connsiteX32" fmla="*/ 1168132 w 3006676"/>
                <a:gd name="connsiteY32" fmla="*/ 1156838 h 1920167"/>
                <a:gd name="connsiteX33" fmla="*/ 1253521 w 3006676"/>
                <a:gd name="connsiteY33" fmla="*/ 1364194 h 1920167"/>
                <a:gd name="connsiteX34" fmla="*/ 1253521 w 3006676"/>
                <a:gd name="connsiteY34" fmla="*/ 1364194 h 1920167"/>
                <a:gd name="connsiteX35" fmla="*/ 2478367 w 3006676"/>
                <a:gd name="connsiteY35" fmla="*/ 618947 h 1920167"/>
                <a:gd name="connsiteX36" fmla="*/ 2362100 w 3006676"/>
                <a:gd name="connsiteY36" fmla="*/ 901331 h 1920167"/>
                <a:gd name="connsiteX37" fmla="*/ 2472830 w 3006676"/>
                <a:gd name="connsiteY37" fmla="*/ 1170312 h 1920167"/>
                <a:gd name="connsiteX38" fmla="*/ 2589097 w 3006676"/>
                <a:gd name="connsiteY38" fmla="*/ 887928 h 1920167"/>
                <a:gd name="connsiteX39" fmla="*/ 2721050 w 3006676"/>
                <a:gd name="connsiteY39" fmla="*/ 1208322 h 1920167"/>
                <a:gd name="connsiteX40" fmla="*/ 2488517 w 3006676"/>
                <a:gd name="connsiteY40" fmla="*/ 1208322 h 1920167"/>
                <a:gd name="connsiteX41" fmla="*/ 2552683 w 3006676"/>
                <a:gd name="connsiteY41" fmla="*/ 1364194 h 1920167"/>
                <a:gd name="connsiteX42" fmla="*/ 3006677 w 3006676"/>
                <a:gd name="connsiteY42" fmla="*/ 1364194 h 1920167"/>
                <a:gd name="connsiteX43" fmla="*/ 2699827 w 3006676"/>
                <a:gd name="connsiteY43" fmla="*/ 618947 h 1920167"/>
                <a:gd name="connsiteX44" fmla="*/ 2478367 w 3006676"/>
                <a:gd name="connsiteY44" fmla="*/ 618947 h 1920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3006676" h="1920167">
                  <a:moveTo>
                    <a:pt x="1919605" y="618947"/>
                  </a:moveTo>
                  <a:lnTo>
                    <a:pt x="2141066" y="618947"/>
                  </a:lnTo>
                  <a:lnTo>
                    <a:pt x="2447916" y="1364194"/>
                  </a:lnTo>
                  <a:lnTo>
                    <a:pt x="1993922" y="1364194"/>
                  </a:lnTo>
                  <a:cubicBezTo>
                    <a:pt x="1993922" y="1364194"/>
                    <a:pt x="1929756" y="1208322"/>
                    <a:pt x="1929756" y="1208322"/>
                  </a:cubicBezTo>
                  <a:lnTo>
                    <a:pt x="2162289" y="1208322"/>
                  </a:lnTo>
                  <a:lnTo>
                    <a:pt x="2030336" y="887928"/>
                  </a:lnTo>
                  <a:lnTo>
                    <a:pt x="1856787" y="1308029"/>
                  </a:lnTo>
                  <a:cubicBezTo>
                    <a:pt x="1717310" y="1666221"/>
                    <a:pt x="1368794" y="1920168"/>
                    <a:pt x="960938" y="1920168"/>
                  </a:cubicBezTo>
                  <a:cubicBezTo>
                    <a:pt x="430215" y="1920168"/>
                    <a:pt x="0" y="1490352"/>
                    <a:pt x="0" y="960049"/>
                  </a:cubicBezTo>
                  <a:cubicBezTo>
                    <a:pt x="0" y="429745"/>
                    <a:pt x="430215" y="0"/>
                    <a:pt x="960938" y="0"/>
                  </a:cubicBezTo>
                  <a:cubicBezTo>
                    <a:pt x="1247843" y="0"/>
                    <a:pt x="1505290" y="125662"/>
                    <a:pt x="1681394" y="324791"/>
                  </a:cubicBezTo>
                  <a:lnTo>
                    <a:pt x="1591816" y="542430"/>
                  </a:lnTo>
                  <a:cubicBezTo>
                    <a:pt x="1456314" y="338478"/>
                    <a:pt x="1224348" y="204023"/>
                    <a:pt x="960938" y="204023"/>
                  </a:cubicBezTo>
                  <a:cubicBezTo>
                    <a:pt x="543003" y="204023"/>
                    <a:pt x="204212" y="542500"/>
                    <a:pt x="204212" y="960049"/>
                  </a:cubicBezTo>
                  <a:cubicBezTo>
                    <a:pt x="204212" y="1377597"/>
                    <a:pt x="543003" y="1716074"/>
                    <a:pt x="960938" y="1716074"/>
                  </a:cubicBezTo>
                  <a:cubicBezTo>
                    <a:pt x="1283546" y="1716074"/>
                    <a:pt x="1558952" y="1514392"/>
                    <a:pt x="1667836" y="1230306"/>
                  </a:cubicBezTo>
                  <a:lnTo>
                    <a:pt x="1667836" y="1230306"/>
                  </a:lnTo>
                  <a:cubicBezTo>
                    <a:pt x="1667836" y="1230306"/>
                    <a:pt x="1919534" y="618947"/>
                    <a:pt x="1919534" y="618947"/>
                  </a:cubicBezTo>
                  <a:lnTo>
                    <a:pt x="1919534" y="618947"/>
                  </a:lnTo>
                  <a:close/>
                  <a:moveTo>
                    <a:pt x="1253450" y="1364194"/>
                  </a:moveTo>
                  <a:lnTo>
                    <a:pt x="1474911" y="1364194"/>
                  </a:lnTo>
                  <a:lnTo>
                    <a:pt x="1781761" y="618947"/>
                  </a:lnTo>
                  <a:lnTo>
                    <a:pt x="1560301" y="618947"/>
                  </a:lnTo>
                  <a:lnTo>
                    <a:pt x="1364180" y="1095213"/>
                  </a:lnTo>
                  <a:lnTo>
                    <a:pt x="1182824" y="654688"/>
                  </a:lnTo>
                  <a:lnTo>
                    <a:pt x="1153367" y="654688"/>
                  </a:lnTo>
                  <a:lnTo>
                    <a:pt x="972011" y="1095213"/>
                  </a:lnTo>
                  <a:lnTo>
                    <a:pt x="775891" y="618947"/>
                  </a:lnTo>
                  <a:lnTo>
                    <a:pt x="554431" y="618947"/>
                  </a:lnTo>
                  <a:lnTo>
                    <a:pt x="861281" y="1364194"/>
                  </a:lnTo>
                  <a:lnTo>
                    <a:pt x="1082741" y="1364194"/>
                  </a:lnTo>
                  <a:lnTo>
                    <a:pt x="1168132" y="1156838"/>
                  </a:lnTo>
                  <a:lnTo>
                    <a:pt x="1253521" y="1364194"/>
                  </a:lnTo>
                  <a:lnTo>
                    <a:pt x="1253521" y="1364194"/>
                  </a:lnTo>
                  <a:close/>
                  <a:moveTo>
                    <a:pt x="2478367" y="618947"/>
                  </a:moveTo>
                  <a:lnTo>
                    <a:pt x="2362100" y="901331"/>
                  </a:lnTo>
                  <a:lnTo>
                    <a:pt x="2472830" y="1170312"/>
                  </a:lnTo>
                  <a:lnTo>
                    <a:pt x="2589097" y="887928"/>
                  </a:lnTo>
                  <a:lnTo>
                    <a:pt x="2721050" y="1208322"/>
                  </a:lnTo>
                  <a:lnTo>
                    <a:pt x="2488517" y="1208322"/>
                  </a:lnTo>
                  <a:lnTo>
                    <a:pt x="2552683" y="1364194"/>
                  </a:lnTo>
                  <a:lnTo>
                    <a:pt x="3006677" y="1364194"/>
                  </a:lnTo>
                  <a:cubicBezTo>
                    <a:pt x="3006677" y="1364194"/>
                    <a:pt x="2699827" y="618947"/>
                    <a:pt x="2699827" y="618947"/>
                  </a:cubicBezTo>
                  <a:lnTo>
                    <a:pt x="2478367" y="618947"/>
                  </a:lnTo>
                  <a:close/>
                </a:path>
              </a:pathLst>
            </a:custGeom>
            <a:solidFill>
              <a:srgbClr val="0096DF"/>
            </a:solidFill>
            <a:ln w="7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cxnSp>
          <p:nvCxnSpPr>
            <p:cNvPr id="6" name="直线连接符 5"/>
            <p:cNvCxnSpPr/>
            <p:nvPr/>
          </p:nvCxnSpPr>
          <p:spPr>
            <a:xfrm rot="16200000">
              <a:off x="16775947" y="3383974"/>
              <a:ext cx="0" cy="8002482"/>
            </a:xfrm>
            <a:prstGeom prst="line">
              <a:avLst/>
            </a:prstGeom>
            <a:ln w="3175">
              <a:solidFill>
                <a:srgbClr val="0096D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线连接符 6"/>
            <p:cNvCxnSpPr/>
            <p:nvPr/>
          </p:nvCxnSpPr>
          <p:spPr>
            <a:xfrm rot="16200000">
              <a:off x="16774988" y="7164149"/>
              <a:ext cx="0" cy="8002481"/>
            </a:xfrm>
            <a:prstGeom prst="line">
              <a:avLst/>
            </a:prstGeom>
            <a:ln w="3175">
              <a:solidFill>
                <a:srgbClr val="0096D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线连接符 11"/>
            <p:cNvCxnSpPr/>
            <p:nvPr/>
          </p:nvCxnSpPr>
          <p:spPr>
            <a:xfrm>
              <a:off x="19728353" y="6327932"/>
              <a:ext cx="0" cy="5779409"/>
            </a:xfrm>
            <a:prstGeom prst="line">
              <a:avLst/>
            </a:prstGeom>
            <a:ln w="3175">
              <a:solidFill>
                <a:srgbClr val="0096D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线连接符 12"/>
            <p:cNvCxnSpPr/>
            <p:nvPr/>
          </p:nvCxnSpPr>
          <p:spPr>
            <a:xfrm>
              <a:off x="13795958" y="6327929"/>
              <a:ext cx="0" cy="5779411"/>
            </a:xfrm>
            <a:prstGeom prst="line">
              <a:avLst/>
            </a:prstGeom>
            <a:ln w="3175">
              <a:solidFill>
                <a:srgbClr val="0096D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线箭头连接符 13"/>
            <p:cNvCxnSpPr/>
            <p:nvPr/>
          </p:nvCxnSpPr>
          <p:spPr>
            <a:xfrm>
              <a:off x="13235354" y="9872662"/>
              <a:ext cx="0" cy="1292727"/>
            </a:xfrm>
            <a:prstGeom prst="straightConnector1">
              <a:avLst/>
            </a:prstGeom>
            <a:ln w="3175">
              <a:solidFill>
                <a:srgbClr val="0096D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线箭头连接符 14"/>
            <p:cNvCxnSpPr/>
            <p:nvPr/>
          </p:nvCxnSpPr>
          <p:spPr>
            <a:xfrm flipV="1">
              <a:off x="13235354" y="7385214"/>
              <a:ext cx="0" cy="1292727"/>
            </a:xfrm>
            <a:prstGeom prst="straightConnector1">
              <a:avLst/>
            </a:prstGeom>
            <a:ln w="3175">
              <a:solidFill>
                <a:srgbClr val="0096D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文本框 15"/>
            <p:cNvSpPr txBox="1"/>
            <p:nvPr/>
          </p:nvSpPr>
          <p:spPr>
            <a:xfrm>
              <a:off x="12656107" y="9090636"/>
              <a:ext cx="8595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dirty="0"/>
                <a:t>30</a:t>
              </a:r>
              <a:r>
                <a:rPr kumimoji="1" lang="zh-CN" altLang="en-US" dirty="0"/>
                <a:t> </a:t>
              </a:r>
              <a:r>
                <a:rPr kumimoji="1" lang="en-US" altLang="zh-CN" dirty="0"/>
                <a:t>px</a:t>
              </a:r>
              <a:endParaRPr kumimoji="1" lang="zh-CN" altLang="en-US" dirty="0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A-04</a:t>
            </a:r>
            <a:r>
              <a:rPr lang="zh-CN" altLang="en-US" dirty="0"/>
              <a:t> 图形使用的正反例</a:t>
            </a:r>
            <a:endParaRPr lang="zh-CN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584960" y="3048000"/>
            <a:ext cx="9862999" cy="1446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lvl="0" indent="0">
              <a:buNone/>
            </a:pPr>
            <a:r>
              <a:rPr lang="zh-CN" altLang="en-US" sz="3000" dirty="0"/>
              <a:t>为保持一致的品牌形象，在使用品牌</a:t>
            </a:r>
            <a:r>
              <a:rPr lang="en-US" altLang="zh-CN" sz="3000" dirty="0"/>
              <a:t>Logo</a:t>
            </a:r>
            <a:r>
              <a:rPr lang="zh-CN" altLang="en-US" sz="3000" dirty="0"/>
              <a:t>标识时必须谨慎处理并遵从正确的应用规则。如果品牌标识不按照规范使用，将会传达错误的信息并对品牌产生不良的影响。为了避免这种情况的出现，禁止出现以下任何一种情况。</a:t>
            </a:r>
            <a:endParaRPr lang="zh-CN" altLang="en-US" sz="3000" dirty="0"/>
          </a:p>
          <a:p>
            <a:pPr marL="0" lvl="0" indent="0">
              <a:buNone/>
            </a:pPr>
            <a:endParaRPr lang="zh-CN" altLang="en-US" sz="3000" dirty="0"/>
          </a:p>
          <a:p>
            <a:pPr marL="0" lvl="0" indent="0">
              <a:buNone/>
            </a:pPr>
            <a:r>
              <a:rPr lang="zh-CN" altLang="en-US" sz="3000" b="1" u="sng" dirty="0">
                <a:solidFill>
                  <a:srgbClr val="C00000"/>
                </a:solidFill>
                <a:cs typeface="Alibaba PuHuiTi R" pitchFamily="18" charset="-122"/>
              </a:rPr>
              <a:t>重要备注：</a:t>
            </a:r>
            <a:endParaRPr lang="zh-CN" altLang="en-US" sz="3000" b="1" dirty="0"/>
          </a:p>
          <a:p>
            <a:pPr marL="0" lvl="0" indent="0">
              <a:buNone/>
            </a:pPr>
            <a:r>
              <a:rPr lang="zh-CN" altLang="en-US" sz="3000" dirty="0">
                <a:solidFill>
                  <a:srgbClr val="C00000"/>
                </a:solidFill>
              </a:rPr>
              <a:t>这里仅对典型错误进行示意，原则上违反</a:t>
            </a:r>
            <a:r>
              <a:rPr lang="en-US" altLang="zh-CN" sz="3000" dirty="0">
                <a:solidFill>
                  <a:srgbClr val="C00000"/>
                </a:solidFill>
              </a:rPr>
              <a:t>VI</a:t>
            </a:r>
            <a:r>
              <a:rPr lang="zh-CN" altLang="en-US" sz="3000" dirty="0">
                <a:solidFill>
                  <a:srgbClr val="C00000"/>
                </a:solidFill>
              </a:rPr>
              <a:t>规范之标识运用均为错误。</a:t>
            </a:r>
            <a:endParaRPr lang="en-US" sz="3000" dirty="0">
              <a:solidFill>
                <a:srgbClr val="C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7B9-49EC-F049-A766-264138C0CB67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2691088" y="7687734"/>
            <a:ext cx="5823284" cy="5113866"/>
          </a:xfrm>
          <a:prstGeom prst="rect">
            <a:avLst/>
          </a:prstGeom>
          <a:solidFill>
            <a:srgbClr val="BFBFB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9481354" y="7687734"/>
            <a:ext cx="5823284" cy="5113866"/>
          </a:xfrm>
          <a:prstGeom prst="rect">
            <a:avLst/>
          </a:prstGeom>
          <a:solidFill>
            <a:srgbClr val="BFBFB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6271620" y="7687734"/>
            <a:ext cx="5823284" cy="5113866"/>
          </a:xfrm>
          <a:prstGeom prst="rect">
            <a:avLst/>
          </a:prstGeom>
          <a:solidFill>
            <a:srgbClr val="BFBFB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4" name="任意形状 3"/>
          <p:cNvSpPr/>
          <p:nvPr/>
        </p:nvSpPr>
        <p:spPr>
          <a:xfrm>
            <a:off x="13565333" y="9300996"/>
            <a:ext cx="4074794" cy="1732974"/>
          </a:xfrm>
          <a:custGeom>
            <a:avLst/>
            <a:gdLst>
              <a:gd name="connsiteX0" fmla="*/ 1919605 w 3006676"/>
              <a:gd name="connsiteY0" fmla="*/ 618947 h 1920167"/>
              <a:gd name="connsiteX1" fmla="*/ 2141066 w 3006676"/>
              <a:gd name="connsiteY1" fmla="*/ 618947 h 1920167"/>
              <a:gd name="connsiteX2" fmla="*/ 2447916 w 3006676"/>
              <a:gd name="connsiteY2" fmla="*/ 1364194 h 1920167"/>
              <a:gd name="connsiteX3" fmla="*/ 1993922 w 3006676"/>
              <a:gd name="connsiteY3" fmla="*/ 1364194 h 1920167"/>
              <a:gd name="connsiteX4" fmla="*/ 1929756 w 3006676"/>
              <a:gd name="connsiteY4" fmla="*/ 1208322 h 1920167"/>
              <a:gd name="connsiteX5" fmla="*/ 2162289 w 3006676"/>
              <a:gd name="connsiteY5" fmla="*/ 1208322 h 1920167"/>
              <a:gd name="connsiteX6" fmla="*/ 2030336 w 3006676"/>
              <a:gd name="connsiteY6" fmla="*/ 887928 h 1920167"/>
              <a:gd name="connsiteX7" fmla="*/ 1856787 w 3006676"/>
              <a:gd name="connsiteY7" fmla="*/ 1308029 h 1920167"/>
              <a:gd name="connsiteX8" fmla="*/ 960938 w 3006676"/>
              <a:gd name="connsiteY8" fmla="*/ 1920168 h 1920167"/>
              <a:gd name="connsiteX9" fmla="*/ 0 w 3006676"/>
              <a:gd name="connsiteY9" fmla="*/ 960049 h 1920167"/>
              <a:gd name="connsiteX10" fmla="*/ 960938 w 3006676"/>
              <a:gd name="connsiteY10" fmla="*/ 0 h 1920167"/>
              <a:gd name="connsiteX11" fmla="*/ 1681394 w 3006676"/>
              <a:gd name="connsiteY11" fmla="*/ 324791 h 1920167"/>
              <a:gd name="connsiteX12" fmla="*/ 1591816 w 3006676"/>
              <a:gd name="connsiteY12" fmla="*/ 542430 h 1920167"/>
              <a:gd name="connsiteX13" fmla="*/ 960938 w 3006676"/>
              <a:gd name="connsiteY13" fmla="*/ 204023 h 1920167"/>
              <a:gd name="connsiteX14" fmla="*/ 204212 w 3006676"/>
              <a:gd name="connsiteY14" fmla="*/ 960049 h 1920167"/>
              <a:gd name="connsiteX15" fmla="*/ 960938 w 3006676"/>
              <a:gd name="connsiteY15" fmla="*/ 1716074 h 1920167"/>
              <a:gd name="connsiteX16" fmla="*/ 1667836 w 3006676"/>
              <a:gd name="connsiteY16" fmla="*/ 1230306 h 1920167"/>
              <a:gd name="connsiteX17" fmla="*/ 1667836 w 3006676"/>
              <a:gd name="connsiteY17" fmla="*/ 1230306 h 1920167"/>
              <a:gd name="connsiteX18" fmla="*/ 1919534 w 3006676"/>
              <a:gd name="connsiteY18" fmla="*/ 618947 h 1920167"/>
              <a:gd name="connsiteX19" fmla="*/ 1919534 w 3006676"/>
              <a:gd name="connsiteY19" fmla="*/ 618947 h 1920167"/>
              <a:gd name="connsiteX20" fmla="*/ 1253450 w 3006676"/>
              <a:gd name="connsiteY20" fmla="*/ 1364194 h 1920167"/>
              <a:gd name="connsiteX21" fmla="*/ 1474911 w 3006676"/>
              <a:gd name="connsiteY21" fmla="*/ 1364194 h 1920167"/>
              <a:gd name="connsiteX22" fmla="*/ 1781761 w 3006676"/>
              <a:gd name="connsiteY22" fmla="*/ 618947 h 1920167"/>
              <a:gd name="connsiteX23" fmla="*/ 1560301 w 3006676"/>
              <a:gd name="connsiteY23" fmla="*/ 618947 h 1920167"/>
              <a:gd name="connsiteX24" fmla="*/ 1364180 w 3006676"/>
              <a:gd name="connsiteY24" fmla="*/ 1095213 h 1920167"/>
              <a:gd name="connsiteX25" fmla="*/ 1182824 w 3006676"/>
              <a:gd name="connsiteY25" fmla="*/ 654688 h 1920167"/>
              <a:gd name="connsiteX26" fmla="*/ 1153367 w 3006676"/>
              <a:gd name="connsiteY26" fmla="*/ 654688 h 1920167"/>
              <a:gd name="connsiteX27" fmla="*/ 972011 w 3006676"/>
              <a:gd name="connsiteY27" fmla="*/ 1095213 h 1920167"/>
              <a:gd name="connsiteX28" fmla="*/ 775891 w 3006676"/>
              <a:gd name="connsiteY28" fmla="*/ 618947 h 1920167"/>
              <a:gd name="connsiteX29" fmla="*/ 554431 w 3006676"/>
              <a:gd name="connsiteY29" fmla="*/ 618947 h 1920167"/>
              <a:gd name="connsiteX30" fmla="*/ 861281 w 3006676"/>
              <a:gd name="connsiteY30" fmla="*/ 1364194 h 1920167"/>
              <a:gd name="connsiteX31" fmla="*/ 1082741 w 3006676"/>
              <a:gd name="connsiteY31" fmla="*/ 1364194 h 1920167"/>
              <a:gd name="connsiteX32" fmla="*/ 1168132 w 3006676"/>
              <a:gd name="connsiteY32" fmla="*/ 1156838 h 1920167"/>
              <a:gd name="connsiteX33" fmla="*/ 1253521 w 3006676"/>
              <a:gd name="connsiteY33" fmla="*/ 1364194 h 1920167"/>
              <a:gd name="connsiteX34" fmla="*/ 1253521 w 3006676"/>
              <a:gd name="connsiteY34" fmla="*/ 1364194 h 1920167"/>
              <a:gd name="connsiteX35" fmla="*/ 2478367 w 3006676"/>
              <a:gd name="connsiteY35" fmla="*/ 618947 h 1920167"/>
              <a:gd name="connsiteX36" fmla="*/ 2362100 w 3006676"/>
              <a:gd name="connsiteY36" fmla="*/ 901331 h 1920167"/>
              <a:gd name="connsiteX37" fmla="*/ 2472830 w 3006676"/>
              <a:gd name="connsiteY37" fmla="*/ 1170312 h 1920167"/>
              <a:gd name="connsiteX38" fmla="*/ 2589097 w 3006676"/>
              <a:gd name="connsiteY38" fmla="*/ 887928 h 1920167"/>
              <a:gd name="connsiteX39" fmla="*/ 2721050 w 3006676"/>
              <a:gd name="connsiteY39" fmla="*/ 1208322 h 1920167"/>
              <a:gd name="connsiteX40" fmla="*/ 2488517 w 3006676"/>
              <a:gd name="connsiteY40" fmla="*/ 1208322 h 1920167"/>
              <a:gd name="connsiteX41" fmla="*/ 2552683 w 3006676"/>
              <a:gd name="connsiteY41" fmla="*/ 1364194 h 1920167"/>
              <a:gd name="connsiteX42" fmla="*/ 3006677 w 3006676"/>
              <a:gd name="connsiteY42" fmla="*/ 1364194 h 1920167"/>
              <a:gd name="connsiteX43" fmla="*/ 2699827 w 3006676"/>
              <a:gd name="connsiteY43" fmla="*/ 618947 h 1920167"/>
              <a:gd name="connsiteX44" fmla="*/ 2478367 w 3006676"/>
              <a:gd name="connsiteY44" fmla="*/ 618947 h 1920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006676" h="1920167">
                <a:moveTo>
                  <a:pt x="1919605" y="618947"/>
                </a:moveTo>
                <a:lnTo>
                  <a:pt x="2141066" y="618947"/>
                </a:lnTo>
                <a:lnTo>
                  <a:pt x="2447916" y="1364194"/>
                </a:lnTo>
                <a:lnTo>
                  <a:pt x="1993922" y="1364194"/>
                </a:lnTo>
                <a:cubicBezTo>
                  <a:pt x="1993922" y="1364194"/>
                  <a:pt x="1929756" y="1208322"/>
                  <a:pt x="1929756" y="1208322"/>
                </a:cubicBezTo>
                <a:lnTo>
                  <a:pt x="2162289" y="1208322"/>
                </a:lnTo>
                <a:lnTo>
                  <a:pt x="2030336" y="887928"/>
                </a:lnTo>
                <a:lnTo>
                  <a:pt x="1856787" y="1308029"/>
                </a:lnTo>
                <a:cubicBezTo>
                  <a:pt x="1717310" y="1666221"/>
                  <a:pt x="1368794" y="1920168"/>
                  <a:pt x="960938" y="1920168"/>
                </a:cubicBezTo>
                <a:cubicBezTo>
                  <a:pt x="430215" y="1920168"/>
                  <a:pt x="0" y="1490352"/>
                  <a:pt x="0" y="960049"/>
                </a:cubicBezTo>
                <a:cubicBezTo>
                  <a:pt x="0" y="429745"/>
                  <a:pt x="430215" y="0"/>
                  <a:pt x="960938" y="0"/>
                </a:cubicBezTo>
                <a:cubicBezTo>
                  <a:pt x="1247843" y="0"/>
                  <a:pt x="1505290" y="125662"/>
                  <a:pt x="1681394" y="324791"/>
                </a:cubicBezTo>
                <a:lnTo>
                  <a:pt x="1591816" y="542430"/>
                </a:lnTo>
                <a:cubicBezTo>
                  <a:pt x="1456314" y="338478"/>
                  <a:pt x="1224348" y="204023"/>
                  <a:pt x="960938" y="204023"/>
                </a:cubicBezTo>
                <a:cubicBezTo>
                  <a:pt x="543003" y="204023"/>
                  <a:pt x="204212" y="542500"/>
                  <a:pt x="204212" y="960049"/>
                </a:cubicBezTo>
                <a:cubicBezTo>
                  <a:pt x="204212" y="1377597"/>
                  <a:pt x="543003" y="1716074"/>
                  <a:pt x="960938" y="1716074"/>
                </a:cubicBezTo>
                <a:cubicBezTo>
                  <a:pt x="1283546" y="1716074"/>
                  <a:pt x="1558952" y="1514392"/>
                  <a:pt x="1667836" y="1230306"/>
                </a:cubicBezTo>
                <a:lnTo>
                  <a:pt x="1667836" y="1230306"/>
                </a:lnTo>
                <a:cubicBezTo>
                  <a:pt x="1667836" y="1230306"/>
                  <a:pt x="1919534" y="618947"/>
                  <a:pt x="1919534" y="618947"/>
                </a:cubicBezTo>
                <a:lnTo>
                  <a:pt x="1919534" y="618947"/>
                </a:lnTo>
                <a:close/>
                <a:moveTo>
                  <a:pt x="1253450" y="1364194"/>
                </a:moveTo>
                <a:lnTo>
                  <a:pt x="1474911" y="1364194"/>
                </a:lnTo>
                <a:lnTo>
                  <a:pt x="1781761" y="618947"/>
                </a:lnTo>
                <a:lnTo>
                  <a:pt x="1560301" y="618947"/>
                </a:lnTo>
                <a:lnTo>
                  <a:pt x="1364180" y="1095213"/>
                </a:lnTo>
                <a:lnTo>
                  <a:pt x="1182824" y="654688"/>
                </a:lnTo>
                <a:lnTo>
                  <a:pt x="1153367" y="654688"/>
                </a:lnTo>
                <a:lnTo>
                  <a:pt x="972011" y="1095213"/>
                </a:lnTo>
                <a:lnTo>
                  <a:pt x="775891" y="618947"/>
                </a:lnTo>
                <a:lnTo>
                  <a:pt x="554431" y="618947"/>
                </a:lnTo>
                <a:lnTo>
                  <a:pt x="861281" y="1364194"/>
                </a:lnTo>
                <a:lnTo>
                  <a:pt x="1082741" y="1364194"/>
                </a:lnTo>
                <a:lnTo>
                  <a:pt x="1168132" y="1156838"/>
                </a:lnTo>
                <a:lnTo>
                  <a:pt x="1253521" y="1364194"/>
                </a:lnTo>
                <a:lnTo>
                  <a:pt x="1253521" y="1364194"/>
                </a:lnTo>
                <a:close/>
                <a:moveTo>
                  <a:pt x="2478367" y="618947"/>
                </a:moveTo>
                <a:lnTo>
                  <a:pt x="2362100" y="901331"/>
                </a:lnTo>
                <a:lnTo>
                  <a:pt x="2472830" y="1170312"/>
                </a:lnTo>
                <a:lnTo>
                  <a:pt x="2589097" y="887928"/>
                </a:lnTo>
                <a:lnTo>
                  <a:pt x="2721050" y="1208322"/>
                </a:lnTo>
                <a:lnTo>
                  <a:pt x="2488517" y="1208322"/>
                </a:lnTo>
                <a:lnTo>
                  <a:pt x="2552683" y="1364194"/>
                </a:lnTo>
                <a:lnTo>
                  <a:pt x="3006677" y="1364194"/>
                </a:lnTo>
                <a:cubicBezTo>
                  <a:pt x="3006677" y="1364194"/>
                  <a:pt x="2699827" y="618947"/>
                  <a:pt x="2699827" y="618947"/>
                </a:cubicBezTo>
                <a:lnTo>
                  <a:pt x="2478367" y="618947"/>
                </a:lnTo>
                <a:close/>
              </a:path>
            </a:pathLst>
          </a:custGeom>
          <a:solidFill>
            <a:srgbClr val="0096DF"/>
          </a:solidFill>
          <a:ln w="709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" name="任意形状 16"/>
          <p:cNvSpPr/>
          <p:nvPr/>
        </p:nvSpPr>
        <p:spPr>
          <a:xfrm>
            <a:off x="20503255" y="8960631"/>
            <a:ext cx="3779481" cy="2413704"/>
          </a:xfrm>
          <a:custGeom>
            <a:avLst/>
            <a:gdLst>
              <a:gd name="connsiteX0" fmla="*/ 1919605 w 3006676"/>
              <a:gd name="connsiteY0" fmla="*/ 618947 h 1920167"/>
              <a:gd name="connsiteX1" fmla="*/ 2141066 w 3006676"/>
              <a:gd name="connsiteY1" fmla="*/ 618947 h 1920167"/>
              <a:gd name="connsiteX2" fmla="*/ 2447916 w 3006676"/>
              <a:gd name="connsiteY2" fmla="*/ 1364194 h 1920167"/>
              <a:gd name="connsiteX3" fmla="*/ 1993922 w 3006676"/>
              <a:gd name="connsiteY3" fmla="*/ 1364194 h 1920167"/>
              <a:gd name="connsiteX4" fmla="*/ 1929756 w 3006676"/>
              <a:gd name="connsiteY4" fmla="*/ 1208322 h 1920167"/>
              <a:gd name="connsiteX5" fmla="*/ 2162289 w 3006676"/>
              <a:gd name="connsiteY5" fmla="*/ 1208322 h 1920167"/>
              <a:gd name="connsiteX6" fmla="*/ 2030336 w 3006676"/>
              <a:gd name="connsiteY6" fmla="*/ 887928 h 1920167"/>
              <a:gd name="connsiteX7" fmla="*/ 1856787 w 3006676"/>
              <a:gd name="connsiteY7" fmla="*/ 1308029 h 1920167"/>
              <a:gd name="connsiteX8" fmla="*/ 960938 w 3006676"/>
              <a:gd name="connsiteY8" fmla="*/ 1920168 h 1920167"/>
              <a:gd name="connsiteX9" fmla="*/ 0 w 3006676"/>
              <a:gd name="connsiteY9" fmla="*/ 960049 h 1920167"/>
              <a:gd name="connsiteX10" fmla="*/ 960938 w 3006676"/>
              <a:gd name="connsiteY10" fmla="*/ 0 h 1920167"/>
              <a:gd name="connsiteX11" fmla="*/ 1681394 w 3006676"/>
              <a:gd name="connsiteY11" fmla="*/ 324791 h 1920167"/>
              <a:gd name="connsiteX12" fmla="*/ 1591816 w 3006676"/>
              <a:gd name="connsiteY12" fmla="*/ 542430 h 1920167"/>
              <a:gd name="connsiteX13" fmla="*/ 960938 w 3006676"/>
              <a:gd name="connsiteY13" fmla="*/ 204023 h 1920167"/>
              <a:gd name="connsiteX14" fmla="*/ 204212 w 3006676"/>
              <a:gd name="connsiteY14" fmla="*/ 960049 h 1920167"/>
              <a:gd name="connsiteX15" fmla="*/ 960938 w 3006676"/>
              <a:gd name="connsiteY15" fmla="*/ 1716074 h 1920167"/>
              <a:gd name="connsiteX16" fmla="*/ 1667836 w 3006676"/>
              <a:gd name="connsiteY16" fmla="*/ 1230306 h 1920167"/>
              <a:gd name="connsiteX17" fmla="*/ 1667836 w 3006676"/>
              <a:gd name="connsiteY17" fmla="*/ 1230306 h 1920167"/>
              <a:gd name="connsiteX18" fmla="*/ 1919534 w 3006676"/>
              <a:gd name="connsiteY18" fmla="*/ 618947 h 1920167"/>
              <a:gd name="connsiteX19" fmla="*/ 1919534 w 3006676"/>
              <a:gd name="connsiteY19" fmla="*/ 618947 h 1920167"/>
              <a:gd name="connsiteX20" fmla="*/ 1253450 w 3006676"/>
              <a:gd name="connsiteY20" fmla="*/ 1364194 h 1920167"/>
              <a:gd name="connsiteX21" fmla="*/ 1474911 w 3006676"/>
              <a:gd name="connsiteY21" fmla="*/ 1364194 h 1920167"/>
              <a:gd name="connsiteX22" fmla="*/ 1781761 w 3006676"/>
              <a:gd name="connsiteY22" fmla="*/ 618947 h 1920167"/>
              <a:gd name="connsiteX23" fmla="*/ 1560301 w 3006676"/>
              <a:gd name="connsiteY23" fmla="*/ 618947 h 1920167"/>
              <a:gd name="connsiteX24" fmla="*/ 1364180 w 3006676"/>
              <a:gd name="connsiteY24" fmla="*/ 1095213 h 1920167"/>
              <a:gd name="connsiteX25" fmla="*/ 1182824 w 3006676"/>
              <a:gd name="connsiteY25" fmla="*/ 654688 h 1920167"/>
              <a:gd name="connsiteX26" fmla="*/ 1153367 w 3006676"/>
              <a:gd name="connsiteY26" fmla="*/ 654688 h 1920167"/>
              <a:gd name="connsiteX27" fmla="*/ 972011 w 3006676"/>
              <a:gd name="connsiteY27" fmla="*/ 1095213 h 1920167"/>
              <a:gd name="connsiteX28" fmla="*/ 775891 w 3006676"/>
              <a:gd name="connsiteY28" fmla="*/ 618947 h 1920167"/>
              <a:gd name="connsiteX29" fmla="*/ 554431 w 3006676"/>
              <a:gd name="connsiteY29" fmla="*/ 618947 h 1920167"/>
              <a:gd name="connsiteX30" fmla="*/ 861281 w 3006676"/>
              <a:gd name="connsiteY30" fmla="*/ 1364194 h 1920167"/>
              <a:gd name="connsiteX31" fmla="*/ 1082741 w 3006676"/>
              <a:gd name="connsiteY31" fmla="*/ 1364194 h 1920167"/>
              <a:gd name="connsiteX32" fmla="*/ 1168132 w 3006676"/>
              <a:gd name="connsiteY32" fmla="*/ 1156838 h 1920167"/>
              <a:gd name="connsiteX33" fmla="*/ 1253521 w 3006676"/>
              <a:gd name="connsiteY33" fmla="*/ 1364194 h 1920167"/>
              <a:gd name="connsiteX34" fmla="*/ 1253521 w 3006676"/>
              <a:gd name="connsiteY34" fmla="*/ 1364194 h 1920167"/>
              <a:gd name="connsiteX35" fmla="*/ 2478367 w 3006676"/>
              <a:gd name="connsiteY35" fmla="*/ 618947 h 1920167"/>
              <a:gd name="connsiteX36" fmla="*/ 2362100 w 3006676"/>
              <a:gd name="connsiteY36" fmla="*/ 901331 h 1920167"/>
              <a:gd name="connsiteX37" fmla="*/ 2472830 w 3006676"/>
              <a:gd name="connsiteY37" fmla="*/ 1170312 h 1920167"/>
              <a:gd name="connsiteX38" fmla="*/ 2589097 w 3006676"/>
              <a:gd name="connsiteY38" fmla="*/ 887928 h 1920167"/>
              <a:gd name="connsiteX39" fmla="*/ 2721050 w 3006676"/>
              <a:gd name="connsiteY39" fmla="*/ 1208322 h 1920167"/>
              <a:gd name="connsiteX40" fmla="*/ 2488517 w 3006676"/>
              <a:gd name="connsiteY40" fmla="*/ 1208322 h 1920167"/>
              <a:gd name="connsiteX41" fmla="*/ 2552683 w 3006676"/>
              <a:gd name="connsiteY41" fmla="*/ 1364194 h 1920167"/>
              <a:gd name="connsiteX42" fmla="*/ 3006677 w 3006676"/>
              <a:gd name="connsiteY42" fmla="*/ 1364194 h 1920167"/>
              <a:gd name="connsiteX43" fmla="*/ 2699827 w 3006676"/>
              <a:gd name="connsiteY43" fmla="*/ 618947 h 1920167"/>
              <a:gd name="connsiteX44" fmla="*/ 2478367 w 3006676"/>
              <a:gd name="connsiteY44" fmla="*/ 618947 h 1920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006676" h="1920167">
                <a:moveTo>
                  <a:pt x="1919605" y="618947"/>
                </a:moveTo>
                <a:lnTo>
                  <a:pt x="2141066" y="618947"/>
                </a:lnTo>
                <a:lnTo>
                  <a:pt x="2447916" y="1364194"/>
                </a:lnTo>
                <a:lnTo>
                  <a:pt x="1993922" y="1364194"/>
                </a:lnTo>
                <a:cubicBezTo>
                  <a:pt x="1993922" y="1364194"/>
                  <a:pt x="1929756" y="1208322"/>
                  <a:pt x="1929756" y="1208322"/>
                </a:cubicBezTo>
                <a:lnTo>
                  <a:pt x="2162289" y="1208322"/>
                </a:lnTo>
                <a:lnTo>
                  <a:pt x="2030336" y="887928"/>
                </a:lnTo>
                <a:lnTo>
                  <a:pt x="1856787" y="1308029"/>
                </a:lnTo>
                <a:cubicBezTo>
                  <a:pt x="1717310" y="1666221"/>
                  <a:pt x="1368794" y="1920168"/>
                  <a:pt x="960938" y="1920168"/>
                </a:cubicBezTo>
                <a:cubicBezTo>
                  <a:pt x="430215" y="1920168"/>
                  <a:pt x="0" y="1490352"/>
                  <a:pt x="0" y="960049"/>
                </a:cubicBezTo>
                <a:cubicBezTo>
                  <a:pt x="0" y="429745"/>
                  <a:pt x="430215" y="0"/>
                  <a:pt x="960938" y="0"/>
                </a:cubicBezTo>
                <a:cubicBezTo>
                  <a:pt x="1247843" y="0"/>
                  <a:pt x="1505290" y="125662"/>
                  <a:pt x="1681394" y="324791"/>
                </a:cubicBezTo>
                <a:lnTo>
                  <a:pt x="1591816" y="542430"/>
                </a:lnTo>
                <a:cubicBezTo>
                  <a:pt x="1456314" y="338478"/>
                  <a:pt x="1224348" y="204023"/>
                  <a:pt x="960938" y="204023"/>
                </a:cubicBezTo>
                <a:cubicBezTo>
                  <a:pt x="543003" y="204023"/>
                  <a:pt x="204212" y="542500"/>
                  <a:pt x="204212" y="960049"/>
                </a:cubicBezTo>
                <a:cubicBezTo>
                  <a:pt x="204212" y="1377597"/>
                  <a:pt x="543003" y="1716074"/>
                  <a:pt x="960938" y="1716074"/>
                </a:cubicBezTo>
                <a:cubicBezTo>
                  <a:pt x="1283546" y="1716074"/>
                  <a:pt x="1558952" y="1514392"/>
                  <a:pt x="1667836" y="1230306"/>
                </a:cubicBezTo>
                <a:lnTo>
                  <a:pt x="1667836" y="1230306"/>
                </a:lnTo>
                <a:cubicBezTo>
                  <a:pt x="1667836" y="1230306"/>
                  <a:pt x="1919534" y="618947"/>
                  <a:pt x="1919534" y="618947"/>
                </a:cubicBezTo>
                <a:lnTo>
                  <a:pt x="1919534" y="618947"/>
                </a:lnTo>
                <a:close/>
                <a:moveTo>
                  <a:pt x="1253450" y="1364194"/>
                </a:moveTo>
                <a:lnTo>
                  <a:pt x="1474911" y="1364194"/>
                </a:lnTo>
                <a:lnTo>
                  <a:pt x="1781761" y="618947"/>
                </a:lnTo>
                <a:lnTo>
                  <a:pt x="1560301" y="618947"/>
                </a:lnTo>
                <a:lnTo>
                  <a:pt x="1364180" y="1095213"/>
                </a:lnTo>
                <a:lnTo>
                  <a:pt x="1182824" y="654688"/>
                </a:lnTo>
                <a:lnTo>
                  <a:pt x="1153367" y="654688"/>
                </a:lnTo>
                <a:lnTo>
                  <a:pt x="972011" y="1095213"/>
                </a:lnTo>
                <a:lnTo>
                  <a:pt x="775891" y="618947"/>
                </a:lnTo>
                <a:lnTo>
                  <a:pt x="554431" y="618947"/>
                </a:lnTo>
                <a:lnTo>
                  <a:pt x="861281" y="1364194"/>
                </a:lnTo>
                <a:lnTo>
                  <a:pt x="1082741" y="1364194"/>
                </a:lnTo>
                <a:lnTo>
                  <a:pt x="1168132" y="1156838"/>
                </a:lnTo>
                <a:lnTo>
                  <a:pt x="1253521" y="1364194"/>
                </a:lnTo>
                <a:lnTo>
                  <a:pt x="1253521" y="1364194"/>
                </a:lnTo>
                <a:close/>
                <a:moveTo>
                  <a:pt x="2478367" y="618947"/>
                </a:moveTo>
                <a:lnTo>
                  <a:pt x="2362100" y="901331"/>
                </a:lnTo>
                <a:lnTo>
                  <a:pt x="2472830" y="1170312"/>
                </a:lnTo>
                <a:lnTo>
                  <a:pt x="2589097" y="887928"/>
                </a:lnTo>
                <a:lnTo>
                  <a:pt x="2721050" y="1208322"/>
                </a:lnTo>
                <a:lnTo>
                  <a:pt x="2488517" y="1208322"/>
                </a:lnTo>
                <a:lnTo>
                  <a:pt x="2552683" y="1364194"/>
                </a:lnTo>
                <a:lnTo>
                  <a:pt x="3006677" y="1364194"/>
                </a:lnTo>
                <a:cubicBezTo>
                  <a:pt x="3006677" y="1364194"/>
                  <a:pt x="2699827" y="618947"/>
                  <a:pt x="2699827" y="618947"/>
                </a:cubicBezTo>
                <a:lnTo>
                  <a:pt x="2478367" y="618947"/>
                </a:lnTo>
                <a:close/>
              </a:path>
            </a:pathLst>
          </a:custGeom>
          <a:noFill/>
          <a:ln w="28575" cap="flat">
            <a:solidFill>
              <a:srgbClr val="0096DF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0" name="任意形状 19"/>
          <p:cNvSpPr/>
          <p:nvPr/>
        </p:nvSpPr>
        <p:spPr>
          <a:xfrm>
            <a:off x="27293521" y="8960631"/>
            <a:ext cx="3779482" cy="2413704"/>
          </a:xfrm>
          <a:custGeom>
            <a:avLst/>
            <a:gdLst>
              <a:gd name="connsiteX0" fmla="*/ 1919605 w 3006676"/>
              <a:gd name="connsiteY0" fmla="*/ 618947 h 1920167"/>
              <a:gd name="connsiteX1" fmla="*/ 2141066 w 3006676"/>
              <a:gd name="connsiteY1" fmla="*/ 618947 h 1920167"/>
              <a:gd name="connsiteX2" fmla="*/ 2447916 w 3006676"/>
              <a:gd name="connsiteY2" fmla="*/ 1364194 h 1920167"/>
              <a:gd name="connsiteX3" fmla="*/ 1993922 w 3006676"/>
              <a:gd name="connsiteY3" fmla="*/ 1364194 h 1920167"/>
              <a:gd name="connsiteX4" fmla="*/ 1929756 w 3006676"/>
              <a:gd name="connsiteY4" fmla="*/ 1208322 h 1920167"/>
              <a:gd name="connsiteX5" fmla="*/ 2162289 w 3006676"/>
              <a:gd name="connsiteY5" fmla="*/ 1208322 h 1920167"/>
              <a:gd name="connsiteX6" fmla="*/ 2030336 w 3006676"/>
              <a:gd name="connsiteY6" fmla="*/ 887928 h 1920167"/>
              <a:gd name="connsiteX7" fmla="*/ 1856787 w 3006676"/>
              <a:gd name="connsiteY7" fmla="*/ 1308029 h 1920167"/>
              <a:gd name="connsiteX8" fmla="*/ 960938 w 3006676"/>
              <a:gd name="connsiteY8" fmla="*/ 1920168 h 1920167"/>
              <a:gd name="connsiteX9" fmla="*/ 0 w 3006676"/>
              <a:gd name="connsiteY9" fmla="*/ 960049 h 1920167"/>
              <a:gd name="connsiteX10" fmla="*/ 960938 w 3006676"/>
              <a:gd name="connsiteY10" fmla="*/ 0 h 1920167"/>
              <a:gd name="connsiteX11" fmla="*/ 1681394 w 3006676"/>
              <a:gd name="connsiteY11" fmla="*/ 324791 h 1920167"/>
              <a:gd name="connsiteX12" fmla="*/ 1591816 w 3006676"/>
              <a:gd name="connsiteY12" fmla="*/ 542430 h 1920167"/>
              <a:gd name="connsiteX13" fmla="*/ 960938 w 3006676"/>
              <a:gd name="connsiteY13" fmla="*/ 204023 h 1920167"/>
              <a:gd name="connsiteX14" fmla="*/ 204212 w 3006676"/>
              <a:gd name="connsiteY14" fmla="*/ 960049 h 1920167"/>
              <a:gd name="connsiteX15" fmla="*/ 960938 w 3006676"/>
              <a:gd name="connsiteY15" fmla="*/ 1716074 h 1920167"/>
              <a:gd name="connsiteX16" fmla="*/ 1667836 w 3006676"/>
              <a:gd name="connsiteY16" fmla="*/ 1230306 h 1920167"/>
              <a:gd name="connsiteX17" fmla="*/ 1667836 w 3006676"/>
              <a:gd name="connsiteY17" fmla="*/ 1230306 h 1920167"/>
              <a:gd name="connsiteX18" fmla="*/ 1919534 w 3006676"/>
              <a:gd name="connsiteY18" fmla="*/ 618947 h 1920167"/>
              <a:gd name="connsiteX19" fmla="*/ 1919534 w 3006676"/>
              <a:gd name="connsiteY19" fmla="*/ 618947 h 1920167"/>
              <a:gd name="connsiteX20" fmla="*/ 1253450 w 3006676"/>
              <a:gd name="connsiteY20" fmla="*/ 1364194 h 1920167"/>
              <a:gd name="connsiteX21" fmla="*/ 1474911 w 3006676"/>
              <a:gd name="connsiteY21" fmla="*/ 1364194 h 1920167"/>
              <a:gd name="connsiteX22" fmla="*/ 1781761 w 3006676"/>
              <a:gd name="connsiteY22" fmla="*/ 618947 h 1920167"/>
              <a:gd name="connsiteX23" fmla="*/ 1560301 w 3006676"/>
              <a:gd name="connsiteY23" fmla="*/ 618947 h 1920167"/>
              <a:gd name="connsiteX24" fmla="*/ 1364180 w 3006676"/>
              <a:gd name="connsiteY24" fmla="*/ 1095213 h 1920167"/>
              <a:gd name="connsiteX25" fmla="*/ 1182824 w 3006676"/>
              <a:gd name="connsiteY25" fmla="*/ 654688 h 1920167"/>
              <a:gd name="connsiteX26" fmla="*/ 1153367 w 3006676"/>
              <a:gd name="connsiteY26" fmla="*/ 654688 h 1920167"/>
              <a:gd name="connsiteX27" fmla="*/ 972011 w 3006676"/>
              <a:gd name="connsiteY27" fmla="*/ 1095213 h 1920167"/>
              <a:gd name="connsiteX28" fmla="*/ 775891 w 3006676"/>
              <a:gd name="connsiteY28" fmla="*/ 618947 h 1920167"/>
              <a:gd name="connsiteX29" fmla="*/ 554431 w 3006676"/>
              <a:gd name="connsiteY29" fmla="*/ 618947 h 1920167"/>
              <a:gd name="connsiteX30" fmla="*/ 861281 w 3006676"/>
              <a:gd name="connsiteY30" fmla="*/ 1364194 h 1920167"/>
              <a:gd name="connsiteX31" fmla="*/ 1082741 w 3006676"/>
              <a:gd name="connsiteY31" fmla="*/ 1364194 h 1920167"/>
              <a:gd name="connsiteX32" fmla="*/ 1168132 w 3006676"/>
              <a:gd name="connsiteY32" fmla="*/ 1156838 h 1920167"/>
              <a:gd name="connsiteX33" fmla="*/ 1253521 w 3006676"/>
              <a:gd name="connsiteY33" fmla="*/ 1364194 h 1920167"/>
              <a:gd name="connsiteX34" fmla="*/ 1253521 w 3006676"/>
              <a:gd name="connsiteY34" fmla="*/ 1364194 h 1920167"/>
              <a:gd name="connsiteX35" fmla="*/ 2478367 w 3006676"/>
              <a:gd name="connsiteY35" fmla="*/ 618947 h 1920167"/>
              <a:gd name="connsiteX36" fmla="*/ 2362100 w 3006676"/>
              <a:gd name="connsiteY36" fmla="*/ 901331 h 1920167"/>
              <a:gd name="connsiteX37" fmla="*/ 2472830 w 3006676"/>
              <a:gd name="connsiteY37" fmla="*/ 1170312 h 1920167"/>
              <a:gd name="connsiteX38" fmla="*/ 2589097 w 3006676"/>
              <a:gd name="connsiteY38" fmla="*/ 887928 h 1920167"/>
              <a:gd name="connsiteX39" fmla="*/ 2721050 w 3006676"/>
              <a:gd name="connsiteY39" fmla="*/ 1208322 h 1920167"/>
              <a:gd name="connsiteX40" fmla="*/ 2488517 w 3006676"/>
              <a:gd name="connsiteY40" fmla="*/ 1208322 h 1920167"/>
              <a:gd name="connsiteX41" fmla="*/ 2552683 w 3006676"/>
              <a:gd name="connsiteY41" fmla="*/ 1364194 h 1920167"/>
              <a:gd name="connsiteX42" fmla="*/ 3006677 w 3006676"/>
              <a:gd name="connsiteY42" fmla="*/ 1364194 h 1920167"/>
              <a:gd name="connsiteX43" fmla="*/ 2699827 w 3006676"/>
              <a:gd name="connsiteY43" fmla="*/ 618947 h 1920167"/>
              <a:gd name="connsiteX44" fmla="*/ 2478367 w 3006676"/>
              <a:gd name="connsiteY44" fmla="*/ 618947 h 1920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006676" h="1920167">
                <a:moveTo>
                  <a:pt x="1919605" y="618947"/>
                </a:moveTo>
                <a:lnTo>
                  <a:pt x="2141066" y="618947"/>
                </a:lnTo>
                <a:lnTo>
                  <a:pt x="2447916" y="1364194"/>
                </a:lnTo>
                <a:lnTo>
                  <a:pt x="1993922" y="1364194"/>
                </a:lnTo>
                <a:cubicBezTo>
                  <a:pt x="1993922" y="1364194"/>
                  <a:pt x="1929756" y="1208322"/>
                  <a:pt x="1929756" y="1208322"/>
                </a:cubicBezTo>
                <a:lnTo>
                  <a:pt x="2162289" y="1208322"/>
                </a:lnTo>
                <a:lnTo>
                  <a:pt x="2030336" y="887928"/>
                </a:lnTo>
                <a:lnTo>
                  <a:pt x="1856787" y="1308029"/>
                </a:lnTo>
                <a:cubicBezTo>
                  <a:pt x="1717310" y="1666221"/>
                  <a:pt x="1368794" y="1920168"/>
                  <a:pt x="960938" y="1920168"/>
                </a:cubicBezTo>
                <a:cubicBezTo>
                  <a:pt x="430215" y="1920168"/>
                  <a:pt x="0" y="1490352"/>
                  <a:pt x="0" y="960049"/>
                </a:cubicBezTo>
                <a:cubicBezTo>
                  <a:pt x="0" y="429745"/>
                  <a:pt x="430215" y="0"/>
                  <a:pt x="960938" y="0"/>
                </a:cubicBezTo>
                <a:cubicBezTo>
                  <a:pt x="1247843" y="0"/>
                  <a:pt x="1505290" y="125662"/>
                  <a:pt x="1681394" y="324791"/>
                </a:cubicBezTo>
                <a:lnTo>
                  <a:pt x="1591816" y="542430"/>
                </a:lnTo>
                <a:cubicBezTo>
                  <a:pt x="1456314" y="338478"/>
                  <a:pt x="1224348" y="204023"/>
                  <a:pt x="960938" y="204023"/>
                </a:cubicBezTo>
                <a:cubicBezTo>
                  <a:pt x="543003" y="204023"/>
                  <a:pt x="204212" y="542500"/>
                  <a:pt x="204212" y="960049"/>
                </a:cubicBezTo>
                <a:cubicBezTo>
                  <a:pt x="204212" y="1377597"/>
                  <a:pt x="543003" y="1716074"/>
                  <a:pt x="960938" y="1716074"/>
                </a:cubicBezTo>
                <a:cubicBezTo>
                  <a:pt x="1283546" y="1716074"/>
                  <a:pt x="1558952" y="1514392"/>
                  <a:pt x="1667836" y="1230306"/>
                </a:cubicBezTo>
                <a:lnTo>
                  <a:pt x="1667836" y="1230306"/>
                </a:lnTo>
                <a:cubicBezTo>
                  <a:pt x="1667836" y="1230306"/>
                  <a:pt x="1919534" y="618947"/>
                  <a:pt x="1919534" y="618947"/>
                </a:cubicBezTo>
                <a:lnTo>
                  <a:pt x="1919534" y="618947"/>
                </a:lnTo>
                <a:close/>
                <a:moveTo>
                  <a:pt x="1253450" y="1364194"/>
                </a:moveTo>
                <a:lnTo>
                  <a:pt x="1474911" y="1364194"/>
                </a:lnTo>
                <a:lnTo>
                  <a:pt x="1781761" y="618947"/>
                </a:lnTo>
                <a:lnTo>
                  <a:pt x="1560301" y="618947"/>
                </a:lnTo>
                <a:lnTo>
                  <a:pt x="1364180" y="1095213"/>
                </a:lnTo>
                <a:lnTo>
                  <a:pt x="1182824" y="654688"/>
                </a:lnTo>
                <a:lnTo>
                  <a:pt x="1153367" y="654688"/>
                </a:lnTo>
                <a:lnTo>
                  <a:pt x="972011" y="1095213"/>
                </a:lnTo>
                <a:lnTo>
                  <a:pt x="775891" y="618947"/>
                </a:lnTo>
                <a:lnTo>
                  <a:pt x="554431" y="618947"/>
                </a:lnTo>
                <a:lnTo>
                  <a:pt x="861281" y="1364194"/>
                </a:lnTo>
                <a:lnTo>
                  <a:pt x="1082741" y="1364194"/>
                </a:lnTo>
                <a:lnTo>
                  <a:pt x="1168132" y="1156838"/>
                </a:lnTo>
                <a:lnTo>
                  <a:pt x="1253521" y="1364194"/>
                </a:lnTo>
                <a:lnTo>
                  <a:pt x="1253521" y="1364194"/>
                </a:lnTo>
                <a:close/>
                <a:moveTo>
                  <a:pt x="2478367" y="618947"/>
                </a:moveTo>
                <a:lnTo>
                  <a:pt x="2362100" y="901331"/>
                </a:lnTo>
                <a:lnTo>
                  <a:pt x="2472830" y="1170312"/>
                </a:lnTo>
                <a:lnTo>
                  <a:pt x="2589097" y="887928"/>
                </a:lnTo>
                <a:lnTo>
                  <a:pt x="2721050" y="1208322"/>
                </a:lnTo>
                <a:lnTo>
                  <a:pt x="2488517" y="1208322"/>
                </a:lnTo>
                <a:lnTo>
                  <a:pt x="2552683" y="1364194"/>
                </a:lnTo>
                <a:lnTo>
                  <a:pt x="3006677" y="1364194"/>
                </a:lnTo>
                <a:cubicBezTo>
                  <a:pt x="3006677" y="1364194"/>
                  <a:pt x="2699827" y="618947"/>
                  <a:pt x="2699827" y="618947"/>
                </a:cubicBezTo>
                <a:lnTo>
                  <a:pt x="2478367" y="618947"/>
                </a:lnTo>
                <a:close/>
              </a:path>
            </a:pathLst>
          </a:custGeom>
          <a:solidFill>
            <a:srgbClr val="0096DF"/>
          </a:solidFill>
          <a:ln w="709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1" name="同心圆 20"/>
          <p:cNvSpPr/>
          <p:nvPr/>
        </p:nvSpPr>
        <p:spPr>
          <a:xfrm>
            <a:off x="26996572" y="8056993"/>
            <a:ext cx="4374492" cy="4374492"/>
          </a:xfrm>
          <a:prstGeom prst="donut">
            <a:avLst>
              <a:gd name="adj" fmla="val 4713"/>
            </a:avLst>
          </a:prstGeom>
          <a:solidFill>
            <a:srgbClr val="0096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2691088" y="6979368"/>
            <a:ext cx="58232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0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对图形进行拉伸倾斜等变形处理</a:t>
            </a:r>
            <a:endParaRPr kumimoji="1" lang="zh-CN" altLang="en-US" sz="3000" dirty="0"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9427304" y="6979368"/>
            <a:ext cx="58232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0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对图形进行镂空处理</a:t>
            </a:r>
            <a:endParaRPr kumimoji="1" lang="zh-CN" altLang="en-US" sz="3000" dirty="0"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5842954" y="6979368"/>
            <a:ext cx="58232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0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对图形进行增删处理</a:t>
            </a:r>
            <a:endParaRPr kumimoji="1" lang="zh-CN" altLang="en-US" sz="3000" dirty="0"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cxnSp>
        <p:nvCxnSpPr>
          <p:cNvPr id="10" name="直线连接符 9"/>
          <p:cNvCxnSpPr/>
          <p:nvPr/>
        </p:nvCxnSpPr>
        <p:spPr>
          <a:xfrm>
            <a:off x="12691088" y="7687734"/>
            <a:ext cx="5823284" cy="5113866"/>
          </a:xfrm>
          <a:prstGeom prst="line">
            <a:avLst/>
          </a:prstGeom>
          <a:ln w="3175">
            <a:solidFill>
              <a:srgbClr val="C0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线连接符 10"/>
          <p:cNvCxnSpPr/>
          <p:nvPr/>
        </p:nvCxnSpPr>
        <p:spPr>
          <a:xfrm>
            <a:off x="19481354" y="7687734"/>
            <a:ext cx="5823284" cy="5133061"/>
          </a:xfrm>
          <a:prstGeom prst="line">
            <a:avLst/>
          </a:prstGeom>
          <a:ln w="3175">
            <a:solidFill>
              <a:srgbClr val="C0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线连接符 13"/>
          <p:cNvCxnSpPr/>
          <p:nvPr/>
        </p:nvCxnSpPr>
        <p:spPr>
          <a:xfrm>
            <a:off x="26271620" y="7687734"/>
            <a:ext cx="5823284" cy="5113866"/>
          </a:xfrm>
          <a:prstGeom prst="line">
            <a:avLst/>
          </a:prstGeom>
          <a:ln w="3175">
            <a:solidFill>
              <a:srgbClr val="C0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375991" y="4347757"/>
            <a:ext cx="9071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9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A</a:t>
            </a:r>
            <a:r>
              <a:rPr kumimoji="1" lang="zh-CN" altLang="en-US" sz="9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</a:t>
            </a:r>
            <a:r>
              <a:rPr kumimoji="1" lang="zh-CN" altLang="en-US" sz="60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品牌图形规范</a:t>
            </a:r>
            <a:endParaRPr kumimoji="1" lang="zh-CN" altLang="en-US" sz="9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7279937" y="4347757"/>
            <a:ext cx="9071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9600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B</a:t>
            </a:r>
            <a:r>
              <a:rPr kumimoji="1" lang="zh-CN" altLang="en-US" sz="9600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 </a:t>
            </a:r>
            <a:r>
              <a:rPr kumimoji="1" lang="zh-CN" altLang="en-US" sz="6000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品牌色彩规范</a:t>
            </a:r>
            <a:endParaRPr kumimoji="1" lang="zh-CN" altLang="en-US" sz="9600" dirty="0"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375991" y="8837461"/>
            <a:ext cx="9071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9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C</a:t>
            </a:r>
            <a:r>
              <a:rPr kumimoji="1" lang="zh-CN" altLang="en-US" sz="9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</a:t>
            </a:r>
            <a:r>
              <a:rPr kumimoji="1" lang="zh-CN" altLang="en-US" sz="60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品牌字体规范</a:t>
            </a:r>
            <a:endParaRPr kumimoji="1" lang="zh-CN" altLang="en-US" sz="9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7279937" y="8837461"/>
            <a:ext cx="9071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9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D</a:t>
            </a:r>
            <a:r>
              <a:rPr kumimoji="1" lang="zh-CN" altLang="en-US" sz="9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</a:t>
            </a:r>
            <a:r>
              <a:rPr kumimoji="1" lang="zh-CN" altLang="en-US" sz="60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品牌组合规范</a:t>
            </a:r>
            <a:endParaRPr kumimoji="1" lang="zh-CN" altLang="en-US" sz="9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375991" y="13327165"/>
            <a:ext cx="9071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9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E</a:t>
            </a:r>
            <a:r>
              <a:rPr kumimoji="1" lang="zh-CN" altLang="en-US" sz="9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</a:t>
            </a:r>
            <a:r>
              <a:rPr kumimoji="1" lang="zh-CN" altLang="en-US" sz="60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应用设计规范</a:t>
            </a:r>
            <a:endParaRPr kumimoji="1" lang="zh-CN" altLang="en-US" sz="9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375991" y="6113359"/>
            <a:ext cx="88827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A-01</a:t>
            </a:r>
            <a:r>
              <a:rPr kumimoji="1" lang="zh-CN" altLang="en-US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彩色图形</a:t>
            </a:r>
            <a:endParaRPr kumimoji="1" lang="en-US" altLang="zh-CN" sz="3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  <a:p>
            <a:r>
              <a:rPr kumimoji="1" lang="en-US" altLang="zh-CN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A-02</a:t>
            </a:r>
            <a:r>
              <a:rPr kumimoji="1" lang="zh-CN" altLang="en-US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黑白图形</a:t>
            </a:r>
            <a:endParaRPr kumimoji="1" lang="en-US" altLang="zh-CN" sz="3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  <a:p>
            <a:r>
              <a:rPr kumimoji="1" lang="en-US" altLang="zh-CN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A-03</a:t>
            </a:r>
            <a:r>
              <a:rPr kumimoji="1" lang="zh-CN" altLang="en-US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安全空间规范</a:t>
            </a:r>
            <a:endParaRPr kumimoji="1" lang="en-US" altLang="zh-CN" sz="3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  <a:p>
            <a:r>
              <a:rPr kumimoji="1" lang="en-US" altLang="zh-CN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A-04</a:t>
            </a:r>
            <a:r>
              <a:rPr kumimoji="1" lang="zh-CN" altLang="en-US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图形使用正反例</a:t>
            </a:r>
            <a:endParaRPr kumimoji="1" lang="zh-CN" altLang="en-US" sz="3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7279937" y="6109498"/>
            <a:ext cx="8882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B-01</a:t>
            </a:r>
            <a:r>
              <a:rPr kumimoji="1" lang="zh-CN" altLang="en-US" sz="3600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 标准色</a:t>
            </a:r>
            <a:endParaRPr kumimoji="1" lang="en-US" altLang="zh-CN" sz="3600" dirty="0"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  <a:p>
            <a:r>
              <a:rPr kumimoji="1" lang="en-US" altLang="zh-CN" sz="3600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B-02</a:t>
            </a:r>
            <a:r>
              <a:rPr kumimoji="1" lang="zh-CN" altLang="en-US" sz="3600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 辅助色</a:t>
            </a:r>
            <a:endParaRPr kumimoji="1" lang="en-US" altLang="zh-CN" sz="3600" dirty="0"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  <a:p>
            <a:r>
              <a:rPr kumimoji="1" lang="en-US" altLang="zh-CN" sz="3600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B-03</a:t>
            </a:r>
            <a:r>
              <a:rPr kumimoji="1" lang="zh-CN" altLang="en-US" sz="3600" dirty="0">
                <a:latin typeface="HarmonyOS Sans SC" panose="00000500000000000000" pitchFamily="2" charset="-122"/>
                <a:ea typeface="HarmonyOS Sans SC" panose="00000500000000000000" pitchFamily="2" charset="-122"/>
              </a:rPr>
              <a:t> 明度规范</a:t>
            </a:r>
            <a:endParaRPr kumimoji="1" lang="en-US" altLang="zh-CN" sz="3600" dirty="0"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375990" y="10709120"/>
            <a:ext cx="8882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C-01</a:t>
            </a:r>
            <a:r>
              <a:rPr kumimoji="1" lang="zh-CN" altLang="en-US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中文字体</a:t>
            </a:r>
            <a:endParaRPr kumimoji="1" lang="en-US" altLang="zh-CN" sz="3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  <a:p>
            <a:r>
              <a:rPr kumimoji="1" lang="en-US" altLang="zh-CN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C-02</a:t>
            </a:r>
            <a:r>
              <a:rPr kumimoji="1" lang="zh-CN" altLang="en-US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英文字体</a:t>
            </a:r>
            <a:endParaRPr kumimoji="1" lang="en-US" altLang="zh-CN" sz="3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7279936" y="10705259"/>
            <a:ext cx="88827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D-01</a:t>
            </a:r>
            <a:r>
              <a:rPr kumimoji="1" lang="zh-CN" altLang="en-US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横版组合</a:t>
            </a:r>
            <a:endParaRPr kumimoji="1" lang="en-US" altLang="zh-CN" sz="3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  <a:p>
            <a:r>
              <a:rPr kumimoji="1" lang="en-US" altLang="zh-CN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D-02</a:t>
            </a:r>
            <a:r>
              <a:rPr kumimoji="1" lang="zh-CN" altLang="en-US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竖版组合</a:t>
            </a:r>
            <a:endParaRPr kumimoji="1" lang="en-US" altLang="zh-CN" sz="3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  <a:p>
            <a:r>
              <a:rPr kumimoji="1" lang="en-US" altLang="zh-CN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D-03</a:t>
            </a:r>
            <a:r>
              <a:rPr kumimoji="1" lang="zh-CN" altLang="en-US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组合安全空间规范</a:t>
            </a:r>
            <a:endParaRPr kumimoji="1" lang="en-US" altLang="zh-CN" sz="3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  <a:p>
            <a:r>
              <a:rPr kumimoji="1" lang="en-US" altLang="zh-CN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D-04</a:t>
            </a:r>
            <a:r>
              <a:rPr kumimoji="1" lang="zh-CN" altLang="en-US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其他组合规范</a:t>
            </a:r>
            <a:endParaRPr kumimoji="1" lang="zh-CN" altLang="en-US" sz="3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375989" y="15092768"/>
            <a:ext cx="8882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E-01</a:t>
            </a:r>
            <a:r>
              <a:rPr kumimoji="1" lang="zh-CN" altLang="en-US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辅助图形</a:t>
            </a:r>
            <a:endParaRPr kumimoji="1" lang="en-US" altLang="zh-CN" sz="3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  <a:p>
            <a:r>
              <a:rPr kumimoji="1" lang="en-US" altLang="zh-CN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E-02</a:t>
            </a:r>
            <a:r>
              <a:rPr kumimoji="1" lang="zh-CN" altLang="en-US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吉祥物</a:t>
            </a:r>
            <a:endParaRPr kumimoji="1" lang="en-US" altLang="zh-CN" sz="3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  <a:p>
            <a:r>
              <a:rPr kumimoji="1" lang="en-US" altLang="zh-CN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E-03</a:t>
            </a:r>
            <a:r>
              <a:rPr kumimoji="1" lang="zh-CN" altLang="en-US" sz="360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</a:rPr>
              <a:t> 文化周边规范</a:t>
            </a:r>
            <a:endParaRPr kumimoji="1" lang="zh-CN" altLang="en-US" sz="360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97B9-49EC-F049-A766-264138C0CB6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MTZjOGE1ZmFhMzJkMWNlYWVmNDY5YjRjY2JmNDM4MjIifQ==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BFBFBF">
            <a:alpha val="50196"/>
          </a:srgbClr>
        </a:solidFill>
        <a:ln>
          <a:noFill/>
        </a:ln>
      </a:spPr>
      <a:bodyPr rtlCol="0" anchor="ctr"/>
      <a:lstStyle>
        <a:defPPr algn="ctr">
          <a:defRPr kumimoji="1">
            <a:solidFill>
              <a:schemeClr val="tx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rgbClr val="0096DF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8658</Words>
  <Application>WPS 演示</Application>
  <PresentationFormat>自定义</PresentationFormat>
  <Paragraphs>901</Paragraphs>
  <Slides>33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6" baseType="lpstr">
      <vt:lpstr>Arial</vt:lpstr>
      <vt:lpstr>宋体</vt:lpstr>
      <vt:lpstr>Wingdings</vt:lpstr>
      <vt:lpstr>HarmonyOS Sans SC</vt:lpstr>
      <vt:lpstr>HarmonyOS Sans SC Medium</vt:lpstr>
      <vt:lpstr>Alibaba PuHuiTi R</vt:lpstr>
      <vt:lpstr>微软雅黑</vt:lpstr>
      <vt:lpstr>Arial Unicode MS</vt:lpstr>
      <vt:lpstr>等线</vt:lpstr>
      <vt:lpstr>HarmonyOS Sans SC Black</vt:lpstr>
      <vt:lpstr>阿里巴巴普惠体</vt:lpstr>
      <vt:lpstr>黑体</vt:lpstr>
      <vt:lpstr>Office 主题​​</vt:lpstr>
      <vt:lpstr>WAA视觉识别规范手册</vt:lpstr>
      <vt:lpstr>PowerPoint 演示文稿</vt:lpstr>
      <vt:lpstr>A-01 标识图形（彩色）</vt:lpstr>
      <vt:lpstr>A-01.1 标识图形绘制说明</vt:lpstr>
      <vt:lpstr>A-02 标识图形（黑白）</vt:lpstr>
      <vt:lpstr>A-03 安全空间规范</vt:lpstr>
      <vt:lpstr>A-03.1 最小Logo尺寸</vt:lpstr>
      <vt:lpstr>A-04 图形使用的正反例</vt:lpstr>
      <vt:lpstr>PowerPoint 演示文稿</vt:lpstr>
      <vt:lpstr>B-01 标准色</vt:lpstr>
      <vt:lpstr>B-02 辅助色</vt:lpstr>
      <vt:lpstr>B-03 明度规范</vt:lpstr>
      <vt:lpstr>PowerPoint 演示文稿</vt:lpstr>
      <vt:lpstr>C-01 中文字体-HarmonyOS Sans SC</vt:lpstr>
      <vt:lpstr>C-02 英文字体- HarmonyOS Sans</vt:lpstr>
      <vt:lpstr>PowerPoint 演示文稿</vt:lpstr>
      <vt:lpstr>D-01 横版组合</vt:lpstr>
      <vt:lpstr>D-02 竖版组合</vt:lpstr>
      <vt:lpstr>D-03 组合安全空间规范</vt:lpstr>
      <vt:lpstr>D-04 其他组合规范 纯色</vt:lpstr>
      <vt:lpstr>D-04 其他组合规范 图片背景</vt:lpstr>
      <vt:lpstr>D-04 其他组合规范 不合适的反例</vt:lpstr>
      <vt:lpstr>PowerPoint 演示文稿</vt:lpstr>
      <vt:lpstr>E-01 辅助图形</vt:lpstr>
      <vt:lpstr>E-02 吉祥物——鹿博士</vt:lpstr>
      <vt:lpstr>E-03文化周边规范 纸杯</vt:lpstr>
      <vt:lpstr>E-03文化周边规范 手提袋</vt:lpstr>
      <vt:lpstr>E-03文化周边规范 名片</vt:lpstr>
      <vt:lpstr>E-03文化周边规范 信纸</vt:lpstr>
      <vt:lpstr>E-03文化周边规范 会员牌匾</vt:lpstr>
      <vt:lpstr>E-03文化周边规范 徽章</vt:lpstr>
      <vt:lpstr>E-03文化周边规范 文化衫</vt:lpstr>
      <vt:lpstr>E-03文化周边规范 证书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rocky leo</dc:creator>
  <cp:lastModifiedBy>Cathy</cp:lastModifiedBy>
  <cp:revision>146</cp:revision>
  <dcterms:created xsi:type="dcterms:W3CDTF">2024-07-24T03:08:00Z</dcterms:created>
  <dcterms:modified xsi:type="dcterms:W3CDTF">2026-04-07T02:24:22Z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7FAEB6B1CB0D47ED8C003B5219E7F251_13</vt:lpwstr>
  </property>
  <property fmtid="{D5CDD505-2E9C-101B-9397-08002B2CF9AE}" pid="3" name="KSOProductBuildVer">
    <vt:lpwstr>2052-12.1.0.25225</vt:lpwstr>
  </property>
</Properties>
</file>